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tags/tag41.xml" ContentType="application/vnd.openxmlformats-officedocument.presentationml.tags+xml"/>
  <Override PartName="/ppt/notesSlides/notesSlide10.xml" ContentType="application/vnd.openxmlformats-officedocument.presentationml.notesSlide+xml"/>
  <Override PartName="/ppt/tags/tag42.xml" ContentType="application/vnd.openxmlformats-officedocument.presentationml.tags+xml"/>
  <Override PartName="/ppt/notesSlides/notesSlide11.xml" ContentType="application/vnd.openxmlformats-officedocument.presentationml.notesSlide+xml"/>
  <Override PartName="/ppt/tags/tag43.xml" ContentType="application/vnd.openxmlformats-officedocument.presentationml.tags+xml"/>
  <Override PartName="/ppt/notesSlides/notesSlide12.xml" ContentType="application/vnd.openxmlformats-officedocument.presentationml.notesSlide+xml"/>
  <Override PartName="/ppt/tags/tag44.xml" ContentType="application/vnd.openxmlformats-officedocument.presentationml.tags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notesSlides/notesSlide14.xml" ContentType="application/vnd.openxmlformats-officedocument.presentationml.notesSlide+xml"/>
  <Override PartName="/ppt/tags/tag46.xml" ContentType="application/vnd.openxmlformats-officedocument.presentationml.tags+xml"/>
  <Override PartName="/ppt/notesSlides/notesSlide15.xml" ContentType="application/vnd.openxmlformats-officedocument.presentationml.notesSlide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notesSlides/notesSlide17.xml" ContentType="application/vnd.openxmlformats-officedocument.presentationml.notesSlide+xml"/>
  <Override PartName="/ppt/tags/tag49.xml" ContentType="application/vnd.openxmlformats-officedocument.presentationml.tags+xml"/>
  <Override PartName="/ppt/notesSlides/notesSlide18.xml" ContentType="application/vnd.openxmlformats-officedocument.presentationml.notesSlide+xml"/>
  <Override PartName="/ppt/tags/tag50.xml" ContentType="application/vnd.openxmlformats-officedocument.presentationml.tags+xml"/>
  <Override PartName="/ppt/notesSlides/notesSlide19.xml" ContentType="application/vnd.openxmlformats-officedocument.presentationml.notesSlide+xml"/>
  <Override PartName="/ppt/tags/tag51.xml" ContentType="application/vnd.openxmlformats-officedocument.presentationml.tags+xml"/>
  <Override PartName="/ppt/notesSlides/notesSlide20.xml" ContentType="application/vnd.openxmlformats-officedocument.presentationml.notesSlide+xml"/>
  <Override PartName="/ppt/tags/tag52.xml" ContentType="application/vnd.openxmlformats-officedocument.presentationml.tags+xml"/>
  <Override PartName="/ppt/notesSlides/notesSlide21.xml" ContentType="application/vnd.openxmlformats-officedocument.presentationml.notesSlide+xml"/>
  <Override PartName="/ppt/tags/tag53.xml" ContentType="application/vnd.openxmlformats-officedocument.presentationml.tags+xml"/>
  <Override PartName="/ppt/notesSlides/notesSlide22.xml" ContentType="application/vnd.openxmlformats-officedocument.presentationml.notesSlide+xml"/>
  <Override PartName="/ppt/tags/tag54.xml" ContentType="application/vnd.openxmlformats-officedocument.presentationml.tags+xml"/>
  <Override PartName="/ppt/notesSlides/notesSlide23.xml" ContentType="application/vnd.openxmlformats-officedocument.presentationml.notesSlide+xml"/>
  <Override PartName="/ppt/tags/tag55.xml" ContentType="application/vnd.openxmlformats-officedocument.presentationml.tags+xml"/>
  <Override PartName="/ppt/notesSlides/notesSlide24.xml" ContentType="application/vnd.openxmlformats-officedocument.presentationml.notesSlide+xml"/>
  <Override PartName="/ppt/tags/tag56.xml" ContentType="application/vnd.openxmlformats-officedocument.presentationml.tags+xml"/>
  <Override PartName="/ppt/notesSlides/notesSlide25.xml" ContentType="application/vnd.openxmlformats-officedocument.presentationml.notesSlide+xml"/>
  <Override PartName="/ppt/tags/tag57.xml" ContentType="application/vnd.openxmlformats-officedocument.presentationml.tags+xml"/>
  <Override PartName="/ppt/notesSlides/notesSlide26.xml" ContentType="application/vnd.openxmlformats-officedocument.presentationml.notesSlide+xml"/>
  <Override PartName="/ppt/tags/tag58.xml" ContentType="application/vnd.openxmlformats-officedocument.presentationml.tags+xml"/>
  <Override PartName="/ppt/notesSlides/notesSlide27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6" r:id="rId9"/>
    <p:sldId id="267" r:id="rId10"/>
    <p:sldId id="270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D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32" y="45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80007-A6CB-4032-87AB-5C2EB6A26452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159C1-7443-47AC-A071-D7C7660949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17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69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94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02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303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96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95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72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107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64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49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30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47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8454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27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18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015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631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415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814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435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03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9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43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34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37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950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76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159C1-7443-47AC-A071-D7C7660949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95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4718334"/>
            <a:ext cx="12192000" cy="2179605"/>
            <a:chOff x="0" y="4718334"/>
            <a:chExt cx="12192000" cy="2179605"/>
          </a:xfrm>
        </p:grpSpPr>
        <p:sp>
          <p:nvSpPr>
            <p:cNvPr id="8" name="等腰三角形 7"/>
            <p:cNvSpPr/>
            <p:nvPr/>
          </p:nvSpPr>
          <p:spPr>
            <a:xfrm flipH="1">
              <a:off x="10298" y="4718334"/>
              <a:ext cx="10278690" cy="2179605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522" b="34291"/>
            <a:stretch/>
          </p:blipFill>
          <p:spPr>
            <a:xfrm>
              <a:off x="0" y="5166737"/>
              <a:ext cx="12192000" cy="1722030"/>
            </a:xfrm>
            <a:prstGeom prst="rtTriangle">
              <a:avLst/>
            </a:prstGeom>
          </p:spPr>
        </p:pic>
        <p:sp>
          <p:nvSpPr>
            <p:cNvPr id="10" name="等腰三角形 9"/>
            <p:cNvSpPr/>
            <p:nvPr/>
          </p:nvSpPr>
          <p:spPr>
            <a:xfrm>
              <a:off x="5161892" y="5344421"/>
              <a:ext cx="7030108" cy="1544346"/>
            </a:xfrm>
            <a:prstGeom prst="triangle">
              <a:avLst>
                <a:gd name="adj" fmla="val 100000"/>
              </a:avLst>
            </a:prstGeom>
            <a:solidFill>
              <a:srgbClr val="D60D1A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975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2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298" y="6292734"/>
            <a:ext cx="12181702" cy="605205"/>
            <a:chOff x="10298" y="4656766"/>
            <a:chExt cx="12181702" cy="2241173"/>
          </a:xfrm>
        </p:grpSpPr>
        <p:sp>
          <p:nvSpPr>
            <p:cNvPr id="11" name="等腰三角形 10"/>
            <p:cNvSpPr/>
            <p:nvPr/>
          </p:nvSpPr>
          <p:spPr>
            <a:xfrm flipH="1">
              <a:off x="10298" y="5426353"/>
              <a:ext cx="10278690" cy="147158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241069" y="4656766"/>
              <a:ext cx="11950931" cy="2170432"/>
            </a:xfrm>
            <a:prstGeom prst="triangle">
              <a:avLst>
                <a:gd name="adj" fmla="val 100000"/>
              </a:avLst>
            </a:prstGeom>
            <a:solidFill>
              <a:srgbClr val="D60D1A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629513" y="368208"/>
            <a:ext cx="2007318" cy="602195"/>
            <a:chOff x="6376071" y="770980"/>
            <a:chExt cx="1355651" cy="406695"/>
          </a:xfrm>
        </p:grpSpPr>
        <p:sp>
          <p:nvSpPr>
            <p:cNvPr id="15" name="Freeform 299"/>
            <p:cNvSpPr>
              <a:spLocks noEditPoints="1"/>
            </p:cNvSpPr>
            <p:nvPr/>
          </p:nvSpPr>
          <p:spPr bwMode="auto">
            <a:xfrm>
              <a:off x="6376071" y="770980"/>
              <a:ext cx="406695" cy="406695"/>
            </a:xfrm>
            <a:custGeom>
              <a:avLst/>
              <a:gdLst>
                <a:gd name="T0" fmla="*/ 271 w 710"/>
                <a:gd name="T1" fmla="*/ 11 h 710"/>
                <a:gd name="T2" fmla="*/ 179 w 710"/>
                <a:gd name="T3" fmla="*/ 48 h 710"/>
                <a:gd name="T4" fmla="*/ 101 w 710"/>
                <a:gd name="T5" fmla="*/ 109 h 710"/>
                <a:gd name="T6" fmla="*/ 42 w 710"/>
                <a:gd name="T7" fmla="*/ 188 h 710"/>
                <a:gd name="T8" fmla="*/ 8 w 710"/>
                <a:gd name="T9" fmla="*/ 283 h 710"/>
                <a:gd name="T10" fmla="*/ 2 w 710"/>
                <a:gd name="T11" fmla="*/ 384 h 710"/>
                <a:gd name="T12" fmla="*/ 24 w 710"/>
                <a:gd name="T13" fmla="*/ 481 h 710"/>
                <a:gd name="T14" fmla="*/ 72 w 710"/>
                <a:gd name="T15" fmla="*/ 567 h 710"/>
                <a:gd name="T16" fmla="*/ 142 w 710"/>
                <a:gd name="T17" fmla="*/ 638 h 710"/>
                <a:gd name="T18" fmla="*/ 228 w 710"/>
                <a:gd name="T19" fmla="*/ 686 h 710"/>
                <a:gd name="T20" fmla="*/ 327 w 710"/>
                <a:gd name="T21" fmla="*/ 709 h 710"/>
                <a:gd name="T22" fmla="*/ 428 w 710"/>
                <a:gd name="T23" fmla="*/ 701 h 710"/>
                <a:gd name="T24" fmla="*/ 521 w 710"/>
                <a:gd name="T25" fmla="*/ 668 h 710"/>
                <a:gd name="T26" fmla="*/ 601 w 710"/>
                <a:gd name="T27" fmla="*/ 609 h 710"/>
                <a:gd name="T28" fmla="*/ 662 w 710"/>
                <a:gd name="T29" fmla="*/ 531 h 710"/>
                <a:gd name="T30" fmla="*/ 699 w 710"/>
                <a:gd name="T31" fmla="*/ 438 h 710"/>
                <a:gd name="T32" fmla="*/ 709 w 710"/>
                <a:gd name="T33" fmla="*/ 336 h 710"/>
                <a:gd name="T34" fmla="*/ 691 w 710"/>
                <a:gd name="T35" fmla="*/ 237 h 710"/>
                <a:gd name="T36" fmla="*/ 645 w 710"/>
                <a:gd name="T37" fmla="*/ 147 h 710"/>
                <a:gd name="T38" fmla="*/ 578 w 710"/>
                <a:gd name="T39" fmla="*/ 77 h 710"/>
                <a:gd name="T40" fmla="*/ 493 w 710"/>
                <a:gd name="T41" fmla="*/ 28 h 710"/>
                <a:gd name="T42" fmla="*/ 378 w 710"/>
                <a:gd name="T43" fmla="*/ 2 h 710"/>
                <a:gd name="T44" fmla="*/ 97 w 710"/>
                <a:gd name="T45" fmla="*/ 260 h 710"/>
                <a:gd name="T46" fmla="*/ 180 w 710"/>
                <a:gd name="T47" fmla="*/ 143 h 710"/>
                <a:gd name="T48" fmla="*/ 311 w 710"/>
                <a:gd name="T49" fmla="*/ 82 h 710"/>
                <a:gd name="T50" fmla="*/ 313 w 710"/>
                <a:gd name="T51" fmla="*/ 193 h 710"/>
                <a:gd name="T52" fmla="*/ 292 w 710"/>
                <a:gd name="T53" fmla="*/ 211 h 710"/>
                <a:gd name="T54" fmla="*/ 218 w 710"/>
                <a:gd name="T55" fmla="*/ 226 h 710"/>
                <a:gd name="T56" fmla="*/ 192 w 710"/>
                <a:gd name="T57" fmla="*/ 258 h 710"/>
                <a:gd name="T58" fmla="*/ 186 w 710"/>
                <a:gd name="T59" fmla="*/ 326 h 710"/>
                <a:gd name="T60" fmla="*/ 188 w 710"/>
                <a:gd name="T61" fmla="*/ 441 h 710"/>
                <a:gd name="T62" fmla="*/ 225 w 710"/>
                <a:gd name="T63" fmla="*/ 487 h 710"/>
                <a:gd name="T64" fmla="*/ 279 w 710"/>
                <a:gd name="T65" fmla="*/ 498 h 710"/>
                <a:gd name="T66" fmla="*/ 311 w 710"/>
                <a:gd name="T67" fmla="*/ 504 h 710"/>
                <a:gd name="T68" fmla="*/ 311 w 710"/>
                <a:gd name="T69" fmla="*/ 595 h 710"/>
                <a:gd name="T70" fmla="*/ 219 w 710"/>
                <a:gd name="T71" fmla="*/ 594 h 710"/>
                <a:gd name="T72" fmla="*/ 119 w 710"/>
                <a:gd name="T73" fmla="*/ 494 h 710"/>
                <a:gd name="T74" fmla="*/ 81 w 710"/>
                <a:gd name="T75" fmla="*/ 356 h 710"/>
                <a:gd name="T76" fmla="*/ 266 w 710"/>
                <a:gd name="T77" fmla="*/ 411 h 710"/>
                <a:gd name="T78" fmla="*/ 267 w 710"/>
                <a:gd name="T79" fmla="*/ 347 h 710"/>
                <a:gd name="T80" fmla="*/ 266 w 710"/>
                <a:gd name="T81" fmla="*/ 293 h 710"/>
                <a:gd name="T82" fmla="*/ 303 w 710"/>
                <a:gd name="T83" fmla="*/ 285 h 710"/>
                <a:gd name="T84" fmla="*/ 413 w 710"/>
                <a:gd name="T85" fmla="*/ 285 h 710"/>
                <a:gd name="T86" fmla="*/ 445 w 710"/>
                <a:gd name="T87" fmla="*/ 290 h 710"/>
                <a:gd name="T88" fmla="*/ 445 w 710"/>
                <a:gd name="T89" fmla="*/ 354 h 710"/>
                <a:gd name="T90" fmla="*/ 444 w 710"/>
                <a:gd name="T91" fmla="*/ 418 h 710"/>
                <a:gd name="T92" fmla="*/ 368 w 710"/>
                <a:gd name="T93" fmla="*/ 421 h 710"/>
                <a:gd name="T94" fmla="*/ 399 w 710"/>
                <a:gd name="T95" fmla="*/ 578 h 710"/>
                <a:gd name="T96" fmla="*/ 400 w 710"/>
                <a:gd name="T97" fmla="*/ 503 h 710"/>
                <a:gd name="T98" fmla="*/ 466 w 710"/>
                <a:gd name="T99" fmla="*/ 496 h 710"/>
                <a:gd name="T100" fmla="*/ 502 w 710"/>
                <a:gd name="T101" fmla="*/ 474 h 710"/>
                <a:gd name="T102" fmla="*/ 523 w 710"/>
                <a:gd name="T103" fmla="*/ 409 h 710"/>
                <a:gd name="T104" fmla="*/ 523 w 710"/>
                <a:gd name="T105" fmla="*/ 341 h 710"/>
                <a:gd name="T106" fmla="*/ 520 w 710"/>
                <a:gd name="T107" fmla="*/ 266 h 710"/>
                <a:gd name="T108" fmla="*/ 474 w 710"/>
                <a:gd name="T109" fmla="*/ 217 h 710"/>
                <a:gd name="T110" fmla="*/ 400 w 710"/>
                <a:gd name="T111" fmla="*/ 210 h 710"/>
                <a:gd name="T112" fmla="*/ 399 w 710"/>
                <a:gd name="T113" fmla="*/ 135 h 710"/>
                <a:gd name="T114" fmla="*/ 490 w 710"/>
                <a:gd name="T115" fmla="*/ 114 h 710"/>
                <a:gd name="T116" fmla="*/ 591 w 710"/>
                <a:gd name="T117" fmla="*/ 216 h 710"/>
                <a:gd name="T118" fmla="*/ 630 w 710"/>
                <a:gd name="T119" fmla="*/ 356 h 710"/>
                <a:gd name="T120" fmla="*/ 590 w 710"/>
                <a:gd name="T121" fmla="*/ 494 h 710"/>
                <a:gd name="T122" fmla="*/ 490 w 710"/>
                <a:gd name="T123" fmla="*/ 59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0" h="710">
                  <a:moveTo>
                    <a:pt x="355" y="0"/>
                  </a:moveTo>
                  <a:lnTo>
                    <a:pt x="338" y="2"/>
                  </a:lnTo>
                  <a:lnTo>
                    <a:pt x="321" y="3"/>
                  </a:lnTo>
                  <a:lnTo>
                    <a:pt x="303" y="5"/>
                  </a:lnTo>
                  <a:lnTo>
                    <a:pt x="288" y="7"/>
                  </a:lnTo>
                  <a:lnTo>
                    <a:pt x="271" y="11"/>
                  </a:lnTo>
                  <a:lnTo>
                    <a:pt x="254" y="16"/>
                  </a:lnTo>
                  <a:lnTo>
                    <a:pt x="238" y="21"/>
                  </a:lnTo>
                  <a:lnTo>
                    <a:pt x="223" y="27"/>
                  </a:lnTo>
                  <a:lnTo>
                    <a:pt x="209" y="34"/>
                  </a:lnTo>
                  <a:lnTo>
                    <a:pt x="193" y="41"/>
                  </a:lnTo>
                  <a:lnTo>
                    <a:pt x="179" y="48"/>
                  </a:lnTo>
                  <a:lnTo>
                    <a:pt x="164" y="58"/>
                  </a:lnTo>
                  <a:lnTo>
                    <a:pt x="151" y="66"/>
                  </a:lnTo>
                  <a:lnTo>
                    <a:pt x="138" y="77"/>
                  </a:lnTo>
                  <a:lnTo>
                    <a:pt x="125" y="86"/>
                  </a:lnTo>
                  <a:lnTo>
                    <a:pt x="113" y="97"/>
                  </a:lnTo>
                  <a:lnTo>
                    <a:pt x="101" y="109"/>
                  </a:lnTo>
                  <a:lnTo>
                    <a:pt x="90" y="121"/>
                  </a:lnTo>
                  <a:lnTo>
                    <a:pt x="79" y="134"/>
                  </a:lnTo>
                  <a:lnTo>
                    <a:pt x="70" y="146"/>
                  </a:lnTo>
                  <a:lnTo>
                    <a:pt x="60" y="161"/>
                  </a:lnTo>
                  <a:lnTo>
                    <a:pt x="51" y="174"/>
                  </a:lnTo>
                  <a:lnTo>
                    <a:pt x="42" y="188"/>
                  </a:lnTo>
                  <a:lnTo>
                    <a:pt x="35" y="204"/>
                  </a:lnTo>
                  <a:lnTo>
                    <a:pt x="28" y="218"/>
                  </a:lnTo>
                  <a:lnTo>
                    <a:pt x="22" y="234"/>
                  </a:lnTo>
                  <a:lnTo>
                    <a:pt x="16" y="249"/>
                  </a:lnTo>
                  <a:lnTo>
                    <a:pt x="12" y="266"/>
                  </a:lnTo>
                  <a:lnTo>
                    <a:pt x="8" y="283"/>
                  </a:lnTo>
                  <a:lnTo>
                    <a:pt x="5" y="299"/>
                  </a:lnTo>
                  <a:lnTo>
                    <a:pt x="3" y="316"/>
                  </a:lnTo>
                  <a:lnTo>
                    <a:pt x="0" y="333"/>
                  </a:lnTo>
                  <a:lnTo>
                    <a:pt x="0" y="350"/>
                  </a:lnTo>
                  <a:lnTo>
                    <a:pt x="0" y="368"/>
                  </a:lnTo>
                  <a:lnTo>
                    <a:pt x="2" y="384"/>
                  </a:lnTo>
                  <a:lnTo>
                    <a:pt x="3" y="401"/>
                  </a:lnTo>
                  <a:lnTo>
                    <a:pt x="6" y="418"/>
                  </a:lnTo>
                  <a:lnTo>
                    <a:pt x="10" y="433"/>
                  </a:lnTo>
                  <a:lnTo>
                    <a:pt x="14" y="450"/>
                  </a:lnTo>
                  <a:lnTo>
                    <a:pt x="18" y="466"/>
                  </a:lnTo>
                  <a:lnTo>
                    <a:pt x="24" y="481"/>
                  </a:lnTo>
                  <a:lnTo>
                    <a:pt x="30" y="497"/>
                  </a:lnTo>
                  <a:lnTo>
                    <a:pt x="37" y="511"/>
                  </a:lnTo>
                  <a:lnTo>
                    <a:pt x="46" y="527"/>
                  </a:lnTo>
                  <a:lnTo>
                    <a:pt x="54" y="541"/>
                  </a:lnTo>
                  <a:lnTo>
                    <a:pt x="63" y="554"/>
                  </a:lnTo>
                  <a:lnTo>
                    <a:pt x="72" y="567"/>
                  </a:lnTo>
                  <a:lnTo>
                    <a:pt x="83" y="581"/>
                  </a:lnTo>
                  <a:lnTo>
                    <a:pt x="94" y="592"/>
                  </a:lnTo>
                  <a:lnTo>
                    <a:pt x="104" y="604"/>
                  </a:lnTo>
                  <a:lnTo>
                    <a:pt x="116" y="616"/>
                  </a:lnTo>
                  <a:lnTo>
                    <a:pt x="128" y="627"/>
                  </a:lnTo>
                  <a:lnTo>
                    <a:pt x="142" y="638"/>
                  </a:lnTo>
                  <a:lnTo>
                    <a:pt x="155" y="648"/>
                  </a:lnTo>
                  <a:lnTo>
                    <a:pt x="169" y="656"/>
                  </a:lnTo>
                  <a:lnTo>
                    <a:pt x="183" y="665"/>
                  </a:lnTo>
                  <a:lnTo>
                    <a:pt x="198" y="673"/>
                  </a:lnTo>
                  <a:lnTo>
                    <a:pt x="212" y="680"/>
                  </a:lnTo>
                  <a:lnTo>
                    <a:pt x="228" y="686"/>
                  </a:lnTo>
                  <a:lnTo>
                    <a:pt x="243" y="692"/>
                  </a:lnTo>
                  <a:lnTo>
                    <a:pt x="260" y="697"/>
                  </a:lnTo>
                  <a:lnTo>
                    <a:pt x="277" y="701"/>
                  </a:lnTo>
                  <a:lnTo>
                    <a:pt x="294" y="705"/>
                  </a:lnTo>
                  <a:lnTo>
                    <a:pt x="310" y="707"/>
                  </a:lnTo>
                  <a:lnTo>
                    <a:pt x="327" y="709"/>
                  </a:lnTo>
                  <a:lnTo>
                    <a:pt x="345" y="710"/>
                  </a:lnTo>
                  <a:lnTo>
                    <a:pt x="362" y="710"/>
                  </a:lnTo>
                  <a:lnTo>
                    <a:pt x="378" y="709"/>
                  </a:lnTo>
                  <a:lnTo>
                    <a:pt x="395" y="707"/>
                  </a:lnTo>
                  <a:lnTo>
                    <a:pt x="412" y="705"/>
                  </a:lnTo>
                  <a:lnTo>
                    <a:pt x="428" y="701"/>
                  </a:lnTo>
                  <a:lnTo>
                    <a:pt x="444" y="698"/>
                  </a:lnTo>
                  <a:lnTo>
                    <a:pt x="460" y="693"/>
                  </a:lnTo>
                  <a:lnTo>
                    <a:pt x="475" y="688"/>
                  </a:lnTo>
                  <a:lnTo>
                    <a:pt x="491" y="681"/>
                  </a:lnTo>
                  <a:lnTo>
                    <a:pt x="506" y="675"/>
                  </a:lnTo>
                  <a:lnTo>
                    <a:pt x="521" y="668"/>
                  </a:lnTo>
                  <a:lnTo>
                    <a:pt x="535" y="659"/>
                  </a:lnTo>
                  <a:lnTo>
                    <a:pt x="550" y="650"/>
                  </a:lnTo>
                  <a:lnTo>
                    <a:pt x="563" y="642"/>
                  </a:lnTo>
                  <a:lnTo>
                    <a:pt x="576" y="631"/>
                  </a:lnTo>
                  <a:lnTo>
                    <a:pt x="588" y="620"/>
                  </a:lnTo>
                  <a:lnTo>
                    <a:pt x="601" y="609"/>
                  </a:lnTo>
                  <a:lnTo>
                    <a:pt x="612" y="597"/>
                  </a:lnTo>
                  <a:lnTo>
                    <a:pt x="624" y="585"/>
                  </a:lnTo>
                  <a:lnTo>
                    <a:pt x="633" y="573"/>
                  </a:lnTo>
                  <a:lnTo>
                    <a:pt x="644" y="560"/>
                  </a:lnTo>
                  <a:lnTo>
                    <a:pt x="654" y="546"/>
                  </a:lnTo>
                  <a:lnTo>
                    <a:pt x="662" y="531"/>
                  </a:lnTo>
                  <a:lnTo>
                    <a:pt x="670" y="517"/>
                  </a:lnTo>
                  <a:lnTo>
                    <a:pt x="678" y="503"/>
                  </a:lnTo>
                  <a:lnTo>
                    <a:pt x="684" y="487"/>
                  </a:lnTo>
                  <a:lnTo>
                    <a:pt x="690" y="472"/>
                  </a:lnTo>
                  <a:lnTo>
                    <a:pt x="696" y="455"/>
                  </a:lnTo>
                  <a:lnTo>
                    <a:pt x="699" y="438"/>
                  </a:lnTo>
                  <a:lnTo>
                    <a:pt x="703" y="421"/>
                  </a:lnTo>
                  <a:lnTo>
                    <a:pt x="706" y="405"/>
                  </a:lnTo>
                  <a:lnTo>
                    <a:pt x="707" y="388"/>
                  </a:lnTo>
                  <a:lnTo>
                    <a:pt x="709" y="371"/>
                  </a:lnTo>
                  <a:lnTo>
                    <a:pt x="710" y="354"/>
                  </a:lnTo>
                  <a:lnTo>
                    <a:pt x="709" y="336"/>
                  </a:lnTo>
                  <a:lnTo>
                    <a:pt x="707" y="320"/>
                  </a:lnTo>
                  <a:lnTo>
                    <a:pt x="706" y="303"/>
                  </a:lnTo>
                  <a:lnTo>
                    <a:pt x="704" y="286"/>
                  </a:lnTo>
                  <a:lnTo>
                    <a:pt x="700" y="269"/>
                  </a:lnTo>
                  <a:lnTo>
                    <a:pt x="696" y="254"/>
                  </a:lnTo>
                  <a:lnTo>
                    <a:pt x="691" y="237"/>
                  </a:lnTo>
                  <a:lnTo>
                    <a:pt x="685" y="222"/>
                  </a:lnTo>
                  <a:lnTo>
                    <a:pt x="679" y="205"/>
                  </a:lnTo>
                  <a:lnTo>
                    <a:pt x="672" y="191"/>
                  </a:lnTo>
                  <a:lnTo>
                    <a:pt x="663" y="175"/>
                  </a:lnTo>
                  <a:lnTo>
                    <a:pt x="655" y="161"/>
                  </a:lnTo>
                  <a:lnTo>
                    <a:pt x="645" y="147"/>
                  </a:lnTo>
                  <a:lnTo>
                    <a:pt x="636" y="134"/>
                  </a:lnTo>
                  <a:lnTo>
                    <a:pt x="625" y="121"/>
                  </a:lnTo>
                  <a:lnTo>
                    <a:pt x="614" y="109"/>
                  </a:lnTo>
                  <a:lnTo>
                    <a:pt x="602" y="97"/>
                  </a:lnTo>
                  <a:lnTo>
                    <a:pt x="590" y="86"/>
                  </a:lnTo>
                  <a:lnTo>
                    <a:pt x="578" y="77"/>
                  </a:lnTo>
                  <a:lnTo>
                    <a:pt x="565" y="66"/>
                  </a:lnTo>
                  <a:lnTo>
                    <a:pt x="552" y="58"/>
                  </a:lnTo>
                  <a:lnTo>
                    <a:pt x="538" y="49"/>
                  </a:lnTo>
                  <a:lnTo>
                    <a:pt x="523" y="41"/>
                  </a:lnTo>
                  <a:lnTo>
                    <a:pt x="509" y="34"/>
                  </a:lnTo>
                  <a:lnTo>
                    <a:pt x="493" y="28"/>
                  </a:lnTo>
                  <a:lnTo>
                    <a:pt x="479" y="22"/>
                  </a:lnTo>
                  <a:lnTo>
                    <a:pt x="463" y="17"/>
                  </a:lnTo>
                  <a:lnTo>
                    <a:pt x="447" y="12"/>
                  </a:lnTo>
                  <a:lnTo>
                    <a:pt x="424" y="7"/>
                  </a:lnTo>
                  <a:lnTo>
                    <a:pt x="401" y="4"/>
                  </a:lnTo>
                  <a:lnTo>
                    <a:pt x="378" y="2"/>
                  </a:lnTo>
                  <a:lnTo>
                    <a:pt x="355" y="0"/>
                  </a:lnTo>
                  <a:close/>
                  <a:moveTo>
                    <a:pt x="81" y="356"/>
                  </a:moveTo>
                  <a:lnTo>
                    <a:pt x="82" y="331"/>
                  </a:lnTo>
                  <a:lnTo>
                    <a:pt x="85" y="307"/>
                  </a:lnTo>
                  <a:lnTo>
                    <a:pt x="90" y="283"/>
                  </a:lnTo>
                  <a:lnTo>
                    <a:pt x="97" y="260"/>
                  </a:lnTo>
                  <a:lnTo>
                    <a:pt x="107" y="237"/>
                  </a:lnTo>
                  <a:lnTo>
                    <a:pt x="119" y="216"/>
                  </a:lnTo>
                  <a:lnTo>
                    <a:pt x="132" y="195"/>
                  </a:lnTo>
                  <a:lnTo>
                    <a:pt x="146" y="176"/>
                  </a:lnTo>
                  <a:lnTo>
                    <a:pt x="162" y="158"/>
                  </a:lnTo>
                  <a:lnTo>
                    <a:pt x="180" y="143"/>
                  </a:lnTo>
                  <a:lnTo>
                    <a:pt x="199" y="127"/>
                  </a:lnTo>
                  <a:lnTo>
                    <a:pt x="219" y="114"/>
                  </a:lnTo>
                  <a:lnTo>
                    <a:pt x="241" y="103"/>
                  </a:lnTo>
                  <a:lnTo>
                    <a:pt x="264" y="94"/>
                  </a:lnTo>
                  <a:lnTo>
                    <a:pt x="286" y="86"/>
                  </a:lnTo>
                  <a:lnTo>
                    <a:pt x="311" y="82"/>
                  </a:lnTo>
                  <a:lnTo>
                    <a:pt x="311" y="106"/>
                  </a:lnTo>
                  <a:lnTo>
                    <a:pt x="311" y="130"/>
                  </a:lnTo>
                  <a:lnTo>
                    <a:pt x="311" y="153"/>
                  </a:lnTo>
                  <a:lnTo>
                    <a:pt x="311" y="176"/>
                  </a:lnTo>
                  <a:lnTo>
                    <a:pt x="311" y="185"/>
                  </a:lnTo>
                  <a:lnTo>
                    <a:pt x="313" y="193"/>
                  </a:lnTo>
                  <a:lnTo>
                    <a:pt x="313" y="201"/>
                  </a:lnTo>
                  <a:lnTo>
                    <a:pt x="310" y="207"/>
                  </a:lnTo>
                  <a:lnTo>
                    <a:pt x="308" y="210"/>
                  </a:lnTo>
                  <a:lnTo>
                    <a:pt x="304" y="211"/>
                  </a:lnTo>
                  <a:lnTo>
                    <a:pt x="298" y="211"/>
                  </a:lnTo>
                  <a:lnTo>
                    <a:pt x="292" y="211"/>
                  </a:lnTo>
                  <a:lnTo>
                    <a:pt x="280" y="211"/>
                  </a:lnTo>
                  <a:lnTo>
                    <a:pt x="271" y="210"/>
                  </a:lnTo>
                  <a:lnTo>
                    <a:pt x="258" y="211"/>
                  </a:lnTo>
                  <a:lnTo>
                    <a:pt x="243" y="214"/>
                  </a:lnTo>
                  <a:lnTo>
                    <a:pt x="230" y="219"/>
                  </a:lnTo>
                  <a:lnTo>
                    <a:pt x="218" y="226"/>
                  </a:lnTo>
                  <a:lnTo>
                    <a:pt x="213" y="230"/>
                  </a:lnTo>
                  <a:lnTo>
                    <a:pt x="209" y="235"/>
                  </a:lnTo>
                  <a:lnTo>
                    <a:pt x="204" y="240"/>
                  </a:lnTo>
                  <a:lnTo>
                    <a:pt x="199" y="246"/>
                  </a:lnTo>
                  <a:lnTo>
                    <a:pt x="195" y="252"/>
                  </a:lnTo>
                  <a:lnTo>
                    <a:pt x="192" y="258"/>
                  </a:lnTo>
                  <a:lnTo>
                    <a:pt x="189" y="265"/>
                  </a:lnTo>
                  <a:lnTo>
                    <a:pt x="187" y="272"/>
                  </a:lnTo>
                  <a:lnTo>
                    <a:pt x="186" y="285"/>
                  </a:lnTo>
                  <a:lnTo>
                    <a:pt x="185" y="298"/>
                  </a:lnTo>
                  <a:lnTo>
                    <a:pt x="186" y="313"/>
                  </a:lnTo>
                  <a:lnTo>
                    <a:pt x="186" y="326"/>
                  </a:lnTo>
                  <a:lnTo>
                    <a:pt x="186" y="348"/>
                  </a:lnTo>
                  <a:lnTo>
                    <a:pt x="186" y="372"/>
                  </a:lnTo>
                  <a:lnTo>
                    <a:pt x="186" y="396"/>
                  </a:lnTo>
                  <a:lnTo>
                    <a:pt x="186" y="420"/>
                  </a:lnTo>
                  <a:lnTo>
                    <a:pt x="187" y="430"/>
                  </a:lnTo>
                  <a:lnTo>
                    <a:pt x="188" y="441"/>
                  </a:lnTo>
                  <a:lnTo>
                    <a:pt x="192" y="450"/>
                  </a:lnTo>
                  <a:lnTo>
                    <a:pt x="197" y="459"/>
                  </a:lnTo>
                  <a:lnTo>
                    <a:pt x="201" y="467"/>
                  </a:lnTo>
                  <a:lnTo>
                    <a:pt x="209" y="475"/>
                  </a:lnTo>
                  <a:lnTo>
                    <a:pt x="216" y="482"/>
                  </a:lnTo>
                  <a:lnTo>
                    <a:pt x="225" y="487"/>
                  </a:lnTo>
                  <a:lnTo>
                    <a:pt x="231" y="491"/>
                  </a:lnTo>
                  <a:lnTo>
                    <a:pt x="237" y="493"/>
                  </a:lnTo>
                  <a:lnTo>
                    <a:pt x="244" y="496"/>
                  </a:lnTo>
                  <a:lnTo>
                    <a:pt x="250" y="497"/>
                  </a:lnTo>
                  <a:lnTo>
                    <a:pt x="265" y="498"/>
                  </a:lnTo>
                  <a:lnTo>
                    <a:pt x="279" y="498"/>
                  </a:lnTo>
                  <a:lnTo>
                    <a:pt x="288" y="498"/>
                  </a:lnTo>
                  <a:lnTo>
                    <a:pt x="297" y="498"/>
                  </a:lnTo>
                  <a:lnTo>
                    <a:pt x="302" y="498"/>
                  </a:lnTo>
                  <a:lnTo>
                    <a:pt x="305" y="499"/>
                  </a:lnTo>
                  <a:lnTo>
                    <a:pt x="309" y="500"/>
                  </a:lnTo>
                  <a:lnTo>
                    <a:pt x="311" y="504"/>
                  </a:lnTo>
                  <a:lnTo>
                    <a:pt x="313" y="520"/>
                  </a:lnTo>
                  <a:lnTo>
                    <a:pt x="311" y="535"/>
                  </a:lnTo>
                  <a:lnTo>
                    <a:pt x="311" y="549"/>
                  </a:lnTo>
                  <a:lnTo>
                    <a:pt x="311" y="565"/>
                  </a:lnTo>
                  <a:lnTo>
                    <a:pt x="311" y="581"/>
                  </a:lnTo>
                  <a:lnTo>
                    <a:pt x="311" y="595"/>
                  </a:lnTo>
                  <a:lnTo>
                    <a:pt x="311" y="610"/>
                  </a:lnTo>
                  <a:lnTo>
                    <a:pt x="311" y="626"/>
                  </a:lnTo>
                  <a:lnTo>
                    <a:pt x="288" y="621"/>
                  </a:lnTo>
                  <a:lnTo>
                    <a:pt x="264" y="614"/>
                  </a:lnTo>
                  <a:lnTo>
                    <a:pt x="241" y="604"/>
                  </a:lnTo>
                  <a:lnTo>
                    <a:pt x="219" y="594"/>
                  </a:lnTo>
                  <a:lnTo>
                    <a:pt x="199" y="581"/>
                  </a:lnTo>
                  <a:lnTo>
                    <a:pt x="180" y="566"/>
                  </a:lnTo>
                  <a:lnTo>
                    <a:pt x="163" y="551"/>
                  </a:lnTo>
                  <a:lnTo>
                    <a:pt x="146" y="533"/>
                  </a:lnTo>
                  <a:lnTo>
                    <a:pt x="132" y="514"/>
                  </a:lnTo>
                  <a:lnTo>
                    <a:pt x="119" y="494"/>
                  </a:lnTo>
                  <a:lnTo>
                    <a:pt x="107" y="473"/>
                  </a:lnTo>
                  <a:lnTo>
                    <a:pt x="98" y="451"/>
                  </a:lnTo>
                  <a:lnTo>
                    <a:pt x="90" y="427"/>
                  </a:lnTo>
                  <a:lnTo>
                    <a:pt x="85" y="405"/>
                  </a:lnTo>
                  <a:lnTo>
                    <a:pt x="82" y="380"/>
                  </a:lnTo>
                  <a:lnTo>
                    <a:pt x="81" y="356"/>
                  </a:lnTo>
                  <a:close/>
                  <a:moveTo>
                    <a:pt x="274" y="421"/>
                  </a:moveTo>
                  <a:lnTo>
                    <a:pt x="272" y="420"/>
                  </a:lnTo>
                  <a:lnTo>
                    <a:pt x="271" y="420"/>
                  </a:lnTo>
                  <a:lnTo>
                    <a:pt x="270" y="418"/>
                  </a:lnTo>
                  <a:lnTo>
                    <a:pt x="268" y="417"/>
                  </a:lnTo>
                  <a:lnTo>
                    <a:pt x="266" y="411"/>
                  </a:lnTo>
                  <a:lnTo>
                    <a:pt x="266" y="405"/>
                  </a:lnTo>
                  <a:lnTo>
                    <a:pt x="266" y="392"/>
                  </a:lnTo>
                  <a:lnTo>
                    <a:pt x="267" y="382"/>
                  </a:lnTo>
                  <a:lnTo>
                    <a:pt x="267" y="371"/>
                  </a:lnTo>
                  <a:lnTo>
                    <a:pt x="267" y="359"/>
                  </a:lnTo>
                  <a:lnTo>
                    <a:pt x="267" y="347"/>
                  </a:lnTo>
                  <a:lnTo>
                    <a:pt x="267" y="336"/>
                  </a:lnTo>
                  <a:lnTo>
                    <a:pt x="267" y="323"/>
                  </a:lnTo>
                  <a:lnTo>
                    <a:pt x="267" y="311"/>
                  </a:lnTo>
                  <a:lnTo>
                    <a:pt x="266" y="305"/>
                  </a:lnTo>
                  <a:lnTo>
                    <a:pt x="266" y="299"/>
                  </a:lnTo>
                  <a:lnTo>
                    <a:pt x="266" y="293"/>
                  </a:lnTo>
                  <a:lnTo>
                    <a:pt x="268" y="289"/>
                  </a:lnTo>
                  <a:lnTo>
                    <a:pt x="272" y="286"/>
                  </a:lnTo>
                  <a:lnTo>
                    <a:pt x="277" y="285"/>
                  </a:lnTo>
                  <a:lnTo>
                    <a:pt x="283" y="284"/>
                  </a:lnTo>
                  <a:lnTo>
                    <a:pt x="290" y="284"/>
                  </a:lnTo>
                  <a:lnTo>
                    <a:pt x="303" y="285"/>
                  </a:lnTo>
                  <a:lnTo>
                    <a:pt x="314" y="286"/>
                  </a:lnTo>
                  <a:lnTo>
                    <a:pt x="337" y="286"/>
                  </a:lnTo>
                  <a:lnTo>
                    <a:pt x="358" y="286"/>
                  </a:lnTo>
                  <a:lnTo>
                    <a:pt x="381" y="286"/>
                  </a:lnTo>
                  <a:lnTo>
                    <a:pt x="404" y="286"/>
                  </a:lnTo>
                  <a:lnTo>
                    <a:pt x="413" y="285"/>
                  </a:lnTo>
                  <a:lnTo>
                    <a:pt x="428" y="285"/>
                  </a:lnTo>
                  <a:lnTo>
                    <a:pt x="433" y="285"/>
                  </a:lnTo>
                  <a:lnTo>
                    <a:pt x="439" y="286"/>
                  </a:lnTo>
                  <a:lnTo>
                    <a:pt x="442" y="287"/>
                  </a:lnTo>
                  <a:lnTo>
                    <a:pt x="443" y="289"/>
                  </a:lnTo>
                  <a:lnTo>
                    <a:pt x="445" y="290"/>
                  </a:lnTo>
                  <a:lnTo>
                    <a:pt x="445" y="292"/>
                  </a:lnTo>
                  <a:lnTo>
                    <a:pt x="447" y="303"/>
                  </a:lnTo>
                  <a:lnTo>
                    <a:pt x="447" y="315"/>
                  </a:lnTo>
                  <a:lnTo>
                    <a:pt x="447" y="327"/>
                  </a:lnTo>
                  <a:lnTo>
                    <a:pt x="445" y="339"/>
                  </a:lnTo>
                  <a:lnTo>
                    <a:pt x="445" y="354"/>
                  </a:lnTo>
                  <a:lnTo>
                    <a:pt x="445" y="370"/>
                  </a:lnTo>
                  <a:lnTo>
                    <a:pt x="445" y="386"/>
                  </a:lnTo>
                  <a:lnTo>
                    <a:pt x="445" y="400"/>
                  </a:lnTo>
                  <a:lnTo>
                    <a:pt x="445" y="408"/>
                  </a:lnTo>
                  <a:lnTo>
                    <a:pt x="445" y="414"/>
                  </a:lnTo>
                  <a:lnTo>
                    <a:pt x="444" y="418"/>
                  </a:lnTo>
                  <a:lnTo>
                    <a:pt x="442" y="419"/>
                  </a:lnTo>
                  <a:lnTo>
                    <a:pt x="438" y="420"/>
                  </a:lnTo>
                  <a:lnTo>
                    <a:pt x="435" y="421"/>
                  </a:lnTo>
                  <a:lnTo>
                    <a:pt x="417" y="421"/>
                  </a:lnTo>
                  <a:lnTo>
                    <a:pt x="399" y="421"/>
                  </a:lnTo>
                  <a:lnTo>
                    <a:pt x="368" y="421"/>
                  </a:lnTo>
                  <a:lnTo>
                    <a:pt x="337" y="421"/>
                  </a:lnTo>
                  <a:lnTo>
                    <a:pt x="305" y="421"/>
                  </a:lnTo>
                  <a:lnTo>
                    <a:pt x="274" y="421"/>
                  </a:lnTo>
                  <a:close/>
                  <a:moveTo>
                    <a:pt x="399" y="626"/>
                  </a:moveTo>
                  <a:lnTo>
                    <a:pt x="399" y="602"/>
                  </a:lnTo>
                  <a:lnTo>
                    <a:pt x="399" y="578"/>
                  </a:lnTo>
                  <a:lnTo>
                    <a:pt x="399" y="555"/>
                  </a:lnTo>
                  <a:lnTo>
                    <a:pt x="399" y="531"/>
                  </a:lnTo>
                  <a:lnTo>
                    <a:pt x="398" y="521"/>
                  </a:lnTo>
                  <a:lnTo>
                    <a:pt x="398" y="511"/>
                  </a:lnTo>
                  <a:lnTo>
                    <a:pt x="398" y="506"/>
                  </a:lnTo>
                  <a:lnTo>
                    <a:pt x="400" y="503"/>
                  </a:lnTo>
                  <a:lnTo>
                    <a:pt x="404" y="499"/>
                  </a:lnTo>
                  <a:lnTo>
                    <a:pt x="408" y="498"/>
                  </a:lnTo>
                  <a:lnTo>
                    <a:pt x="423" y="498"/>
                  </a:lnTo>
                  <a:lnTo>
                    <a:pt x="437" y="498"/>
                  </a:lnTo>
                  <a:lnTo>
                    <a:pt x="451" y="498"/>
                  </a:lnTo>
                  <a:lnTo>
                    <a:pt x="466" y="496"/>
                  </a:lnTo>
                  <a:lnTo>
                    <a:pt x="473" y="493"/>
                  </a:lnTo>
                  <a:lnTo>
                    <a:pt x="480" y="491"/>
                  </a:lnTo>
                  <a:lnTo>
                    <a:pt x="486" y="487"/>
                  </a:lnTo>
                  <a:lnTo>
                    <a:pt x="492" y="482"/>
                  </a:lnTo>
                  <a:lnTo>
                    <a:pt x="497" y="479"/>
                  </a:lnTo>
                  <a:lnTo>
                    <a:pt x="502" y="474"/>
                  </a:lnTo>
                  <a:lnTo>
                    <a:pt x="506" y="469"/>
                  </a:lnTo>
                  <a:lnTo>
                    <a:pt x="510" y="463"/>
                  </a:lnTo>
                  <a:lnTo>
                    <a:pt x="516" y="451"/>
                  </a:lnTo>
                  <a:lnTo>
                    <a:pt x="520" y="438"/>
                  </a:lnTo>
                  <a:lnTo>
                    <a:pt x="523" y="424"/>
                  </a:lnTo>
                  <a:lnTo>
                    <a:pt x="523" y="409"/>
                  </a:lnTo>
                  <a:lnTo>
                    <a:pt x="523" y="399"/>
                  </a:lnTo>
                  <a:lnTo>
                    <a:pt x="523" y="388"/>
                  </a:lnTo>
                  <a:lnTo>
                    <a:pt x="523" y="376"/>
                  </a:lnTo>
                  <a:lnTo>
                    <a:pt x="523" y="365"/>
                  </a:lnTo>
                  <a:lnTo>
                    <a:pt x="523" y="353"/>
                  </a:lnTo>
                  <a:lnTo>
                    <a:pt x="523" y="341"/>
                  </a:lnTo>
                  <a:lnTo>
                    <a:pt x="523" y="329"/>
                  </a:lnTo>
                  <a:lnTo>
                    <a:pt x="523" y="317"/>
                  </a:lnTo>
                  <a:lnTo>
                    <a:pt x="523" y="299"/>
                  </a:lnTo>
                  <a:lnTo>
                    <a:pt x="523" y="283"/>
                  </a:lnTo>
                  <a:lnTo>
                    <a:pt x="522" y="274"/>
                  </a:lnTo>
                  <a:lnTo>
                    <a:pt x="520" y="266"/>
                  </a:lnTo>
                  <a:lnTo>
                    <a:pt x="517" y="258"/>
                  </a:lnTo>
                  <a:lnTo>
                    <a:pt x="512" y="249"/>
                  </a:lnTo>
                  <a:lnTo>
                    <a:pt x="504" y="237"/>
                  </a:lnTo>
                  <a:lnTo>
                    <a:pt x="496" y="229"/>
                  </a:lnTo>
                  <a:lnTo>
                    <a:pt x="485" y="222"/>
                  </a:lnTo>
                  <a:lnTo>
                    <a:pt x="474" y="217"/>
                  </a:lnTo>
                  <a:lnTo>
                    <a:pt x="462" y="213"/>
                  </a:lnTo>
                  <a:lnTo>
                    <a:pt x="449" y="211"/>
                  </a:lnTo>
                  <a:lnTo>
                    <a:pt x="436" y="211"/>
                  </a:lnTo>
                  <a:lnTo>
                    <a:pt x="423" y="210"/>
                  </a:lnTo>
                  <a:lnTo>
                    <a:pt x="411" y="211"/>
                  </a:lnTo>
                  <a:lnTo>
                    <a:pt x="400" y="210"/>
                  </a:lnTo>
                  <a:lnTo>
                    <a:pt x="398" y="206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1"/>
                  </a:lnTo>
                  <a:lnTo>
                    <a:pt x="399" y="163"/>
                  </a:lnTo>
                  <a:lnTo>
                    <a:pt x="399" y="135"/>
                  </a:lnTo>
                  <a:lnTo>
                    <a:pt x="399" y="109"/>
                  </a:lnTo>
                  <a:lnTo>
                    <a:pt x="399" y="82"/>
                  </a:lnTo>
                  <a:lnTo>
                    <a:pt x="423" y="86"/>
                  </a:lnTo>
                  <a:lnTo>
                    <a:pt x="447" y="94"/>
                  </a:lnTo>
                  <a:lnTo>
                    <a:pt x="468" y="103"/>
                  </a:lnTo>
                  <a:lnTo>
                    <a:pt x="490" y="114"/>
                  </a:lnTo>
                  <a:lnTo>
                    <a:pt x="510" y="127"/>
                  </a:lnTo>
                  <a:lnTo>
                    <a:pt x="529" y="143"/>
                  </a:lnTo>
                  <a:lnTo>
                    <a:pt x="547" y="158"/>
                  </a:lnTo>
                  <a:lnTo>
                    <a:pt x="563" y="176"/>
                  </a:lnTo>
                  <a:lnTo>
                    <a:pt x="578" y="195"/>
                  </a:lnTo>
                  <a:lnTo>
                    <a:pt x="591" y="216"/>
                  </a:lnTo>
                  <a:lnTo>
                    <a:pt x="602" y="237"/>
                  </a:lnTo>
                  <a:lnTo>
                    <a:pt x="612" y="260"/>
                  </a:lnTo>
                  <a:lnTo>
                    <a:pt x="619" y="283"/>
                  </a:lnTo>
                  <a:lnTo>
                    <a:pt x="625" y="307"/>
                  </a:lnTo>
                  <a:lnTo>
                    <a:pt x="629" y="331"/>
                  </a:lnTo>
                  <a:lnTo>
                    <a:pt x="630" y="356"/>
                  </a:lnTo>
                  <a:lnTo>
                    <a:pt x="629" y="380"/>
                  </a:lnTo>
                  <a:lnTo>
                    <a:pt x="625" y="405"/>
                  </a:lnTo>
                  <a:lnTo>
                    <a:pt x="619" y="427"/>
                  </a:lnTo>
                  <a:lnTo>
                    <a:pt x="612" y="451"/>
                  </a:lnTo>
                  <a:lnTo>
                    <a:pt x="602" y="473"/>
                  </a:lnTo>
                  <a:lnTo>
                    <a:pt x="590" y="494"/>
                  </a:lnTo>
                  <a:lnTo>
                    <a:pt x="577" y="514"/>
                  </a:lnTo>
                  <a:lnTo>
                    <a:pt x="563" y="533"/>
                  </a:lnTo>
                  <a:lnTo>
                    <a:pt x="547" y="551"/>
                  </a:lnTo>
                  <a:lnTo>
                    <a:pt x="529" y="566"/>
                  </a:lnTo>
                  <a:lnTo>
                    <a:pt x="510" y="581"/>
                  </a:lnTo>
                  <a:lnTo>
                    <a:pt x="490" y="594"/>
                  </a:lnTo>
                  <a:lnTo>
                    <a:pt x="468" y="604"/>
                  </a:lnTo>
                  <a:lnTo>
                    <a:pt x="445" y="614"/>
                  </a:lnTo>
                  <a:lnTo>
                    <a:pt x="423" y="621"/>
                  </a:lnTo>
                  <a:lnTo>
                    <a:pt x="399" y="626"/>
                  </a:lnTo>
                  <a:close/>
                </a:path>
              </a:pathLst>
            </a:custGeom>
            <a:solidFill>
              <a:srgbClr val="9E3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0"/>
            <p:cNvSpPr>
              <a:spLocks noEditPoints="1"/>
            </p:cNvSpPr>
            <p:nvPr/>
          </p:nvSpPr>
          <p:spPr bwMode="auto">
            <a:xfrm>
              <a:off x="6860889" y="800850"/>
              <a:ext cx="156245" cy="232069"/>
            </a:xfrm>
            <a:custGeom>
              <a:avLst/>
              <a:gdLst>
                <a:gd name="T0" fmla="*/ 144 w 272"/>
                <a:gd name="T1" fmla="*/ 297 h 403"/>
                <a:gd name="T2" fmla="*/ 151 w 272"/>
                <a:gd name="T3" fmla="*/ 318 h 403"/>
                <a:gd name="T4" fmla="*/ 147 w 272"/>
                <a:gd name="T5" fmla="*/ 354 h 403"/>
                <a:gd name="T6" fmla="*/ 153 w 272"/>
                <a:gd name="T7" fmla="*/ 368 h 403"/>
                <a:gd name="T8" fmla="*/ 147 w 272"/>
                <a:gd name="T9" fmla="*/ 372 h 403"/>
                <a:gd name="T10" fmla="*/ 136 w 272"/>
                <a:gd name="T11" fmla="*/ 360 h 403"/>
                <a:gd name="T12" fmla="*/ 136 w 272"/>
                <a:gd name="T13" fmla="*/ 331 h 403"/>
                <a:gd name="T14" fmla="*/ 186 w 272"/>
                <a:gd name="T15" fmla="*/ 108 h 403"/>
                <a:gd name="T16" fmla="*/ 231 w 272"/>
                <a:gd name="T17" fmla="*/ 86 h 403"/>
                <a:gd name="T18" fmla="*/ 243 w 272"/>
                <a:gd name="T19" fmla="*/ 97 h 403"/>
                <a:gd name="T20" fmla="*/ 218 w 272"/>
                <a:gd name="T21" fmla="*/ 142 h 403"/>
                <a:gd name="T22" fmla="*/ 192 w 272"/>
                <a:gd name="T23" fmla="*/ 157 h 403"/>
                <a:gd name="T24" fmla="*/ 186 w 272"/>
                <a:gd name="T25" fmla="*/ 118 h 403"/>
                <a:gd name="T26" fmla="*/ 166 w 272"/>
                <a:gd name="T27" fmla="*/ 25 h 403"/>
                <a:gd name="T28" fmla="*/ 141 w 272"/>
                <a:gd name="T29" fmla="*/ 0 h 403"/>
                <a:gd name="T30" fmla="*/ 123 w 272"/>
                <a:gd name="T31" fmla="*/ 11 h 403"/>
                <a:gd name="T32" fmla="*/ 114 w 272"/>
                <a:gd name="T33" fmla="*/ 68 h 403"/>
                <a:gd name="T34" fmla="*/ 103 w 272"/>
                <a:gd name="T35" fmla="*/ 126 h 403"/>
                <a:gd name="T36" fmla="*/ 54 w 272"/>
                <a:gd name="T37" fmla="*/ 160 h 403"/>
                <a:gd name="T38" fmla="*/ 19 w 272"/>
                <a:gd name="T39" fmla="*/ 140 h 403"/>
                <a:gd name="T40" fmla="*/ 0 w 272"/>
                <a:gd name="T41" fmla="*/ 127 h 403"/>
                <a:gd name="T42" fmla="*/ 4 w 272"/>
                <a:gd name="T43" fmla="*/ 169 h 403"/>
                <a:gd name="T44" fmla="*/ 26 w 272"/>
                <a:gd name="T45" fmla="*/ 219 h 403"/>
                <a:gd name="T46" fmla="*/ 58 w 272"/>
                <a:gd name="T47" fmla="*/ 251 h 403"/>
                <a:gd name="T48" fmla="*/ 87 w 272"/>
                <a:gd name="T49" fmla="*/ 257 h 403"/>
                <a:gd name="T50" fmla="*/ 97 w 272"/>
                <a:gd name="T51" fmla="*/ 242 h 403"/>
                <a:gd name="T52" fmla="*/ 102 w 272"/>
                <a:gd name="T53" fmla="*/ 291 h 403"/>
                <a:gd name="T54" fmla="*/ 114 w 272"/>
                <a:gd name="T55" fmla="*/ 341 h 403"/>
                <a:gd name="T56" fmla="*/ 117 w 272"/>
                <a:gd name="T57" fmla="*/ 390 h 403"/>
                <a:gd name="T58" fmla="*/ 133 w 272"/>
                <a:gd name="T59" fmla="*/ 403 h 403"/>
                <a:gd name="T60" fmla="*/ 127 w 272"/>
                <a:gd name="T61" fmla="*/ 384 h 403"/>
                <a:gd name="T62" fmla="*/ 122 w 272"/>
                <a:gd name="T63" fmla="*/ 359 h 403"/>
                <a:gd name="T64" fmla="*/ 119 w 272"/>
                <a:gd name="T65" fmla="*/ 310 h 403"/>
                <a:gd name="T66" fmla="*/ 122 w 272"/>
                <a:gd name="T67" fmla="*/ 331 h 403"/>
                <a:gd name="T68" fmla="*/ 135 w 272"/>
                <a:gd name="T69" fmla="*/ 389 h 403"/>
                <a:gd name="T70" fmla="*/ 142 w 272"/>
                <a:gd name="T71" fmla="*/ 391 h 403"/>
                <a:gd name="T72" fmla="*/ 156 w 272"/>
                <a:gd name="T73" fmla="*/ 379 h 403"/>
                <a:gd name="T74" fmla="*/ 164 w 272"/>
                <a:gd name="T75" fmla="*/ 371 h 403"/>
                <a:gd name="T76" fmla="*/ 162 w 272"/>
                <a:gd name="T77" fmla="*/ 341 h 403"/>
                <a:gd name="T78" fmla="*/ 175 w 272"/>
                <a:gd name="T79" fmla="*/ 301 h 403"/>
                <a:gd name="T80" fmla="*/ 189 w 272"/>
                <a:gd name="T81" fmla="*/ 245 h 403"/>
                <a:gd name="T82" fmla="*/ 203 w 272"/>
                <a:gd name="T83" fmla="*/ 208 h 403"/>
                <a:gd name="T84" fmla="*/ 219 w 272"/>
                <a:gd name="T85" fmla="*/ 202 h 403"/>
                <a:gd name="T86" fmla="*/ 229 w 272"/>
                <a:gd name="T87" fmla="*/ 183 h 403"/>
                <a:gd name="T88" fmla="*/ 213 w 272"/>
                <a:gd name="T89" fmla="*/ 177 h 403"/>
                <a:gd name="T90" fmla="*/ 225 w 272"/>
                <a:gd name="T91" fmla="*/ 148 h 403"/>
                <a:gd name="T92" fmla="*/ 260 w 272"/>
                <a:gd name="T93" fmla="*/ 105 h 403"/>
                <a:gd name="T94" fmla="*/ 271 w 272"/>
                <a:gd name="T95" fmla="*/ 71 h 403"/>
                <a:gd name="T96" fmla="*/ 249 w 272"/>
                <a:gd name="T97" fmla="*/ 65 h 403"/>
                <a:gd name="T98" fmla="*/ 205 w 272"/>
                <a:gd name="T99" fmla="*/ 77 h 403"/>
                <a:gd name="T100" fmla="*/ 193 w 272"/>
                <a:gd name="T101" fmla="*/ 75 h 403"/>
                <a:gd name="T102" fmla="*/ 99 w 272"/>
                <a:gd name="T103" fmla="*/ 161 h 403"/>
                <a:gd name="T104" fmla="*/ 67 w 272"/>
                <a:gd name="T105" fmla="*/ 190 h 403"/>
                <a:gd name="T106" fmla="*/ 87 w 272"/>
                <a:gd name="T107" fmla="*/ 219 h 403"/>
                <a:gd name="T108" fmla="*/ 101 w 272"/>
                <a:gd name="T109" fmla="*/ 214 h 403"/>
                <a:gd name="T110" fmla="*/ 105 w 272"/>
                <a:gd name="T111" fmla="*/ 17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" h="403">
                  <a:moveTo>
                    <a:pt x="139" y="309"/>
                  </a:moveTo>
                  <a:lnTo>
                    <a:pt x="140" y="304"/>
                  </a:lnTo>
                  <a:lnTo>
                    <a:pt x="141" y="299"/>
                  </a:lnTo>
                  <a:lnTo>
                    <a:pt x="142" y="298"/>
                  </a:lnTo>
                  <a:lnTo>
                    <a:pt x="144" y="297"/>
                  </a:lnTo>
                  <a:lnTo>
                    <a:pt x="146" y="298"/>
                  </a:lnTo>
                  <a:lnTo>
                    <a:pt x="147" y="300"/>
                  </a:lnTo>
                  <a:lnTo>
                    <a:pt x="150" y="306"/>
                  </a:lnTo>
                  <a:lnTo>
                    <a:pt x="151" y="312"/>
                  </a:lnTo>
                  <a:lnTo>
                    <a:pt x="151" y="318"/>
                  </a:lnTo>
                  <a:lnTo>
                    <a:pt x="151" y="324"/>
                  </a:lnTo>
                  <a:lnTo>
                    <a:pt x="151" y="333"/>
                  </a:lnTo>
                  <a:lnTo>
                    <a:pt x="151" y="340"/>
                  </a:lnTo>
                  <a:lnTo>
                    <a:pt x="150" y="347"/>
                  </a:lnTo>
                  <a:lnTo>
                    <a:pt x="147" y="354"/>
                  </a:lnTo>
                  <a:lnTo>
                    <a:pt x="147" y="358"/>
                  </a:lnTo>
                  <a:lnTo>
                    <a:pt x="147" y="360"/>
                  </a:lnTo>
                  <a:lnTo>
                    <a:pt x="147" y="364"/>
                  </a:lnTo>
                  <a:lnTo>
                    <a:pt x="148" y="366"/>
                  </a:lnTo>
                  <a:lnTo>
                    <a:pt x="153" y="368"/>
                  </a:lnTo>
                  <a:lnTo>
                    <a:pt x="156" y="372"/>
                  </a:lnTo>
                  <a:lnTo>
                    <a:pt x="154" y="373"/>
                  </a:lnTo>
                  <a:lnTo>
                    <a:pt x="152" y="373"/>
                  </a:lnTo>
                  <a:lnTo>
                    <a:pt x="151" y="373"/>
                  </a:lnTo>
                  <a:lnTo>
                    <a:pt x="147" y="372"/>
                  </a:lnTo>
                  <a:lnTo>
                    <a:pt x="144" y="371"/>
                  </a:lnTo>
                  <a:lnTo>
                    <a:pt x="140" y="368"/>
                  </a:lnTo>
                  <a:lnTo>
                    <a:pt x="138" y="366"/>
                  </a:lnTo>
                  <a:lnTo>
                    <a:pt x="136" y="364"/>
                  </a:lnTo>
                  <a:lnTo>
                    <a:pt x="136" y="360"/>
                  </a:lnTo>
                  <a:lnTo>
                    <a:pt x="136" y="356"/>
                  </a:lnTo>
                  <a:lnTo>
                    <a:pt x="136" y="350"/>
                  </a:lnTo>
                  <a:lnTo>
                    <a:pt x="136" y="344"/>
                  </a:lnTo>
                  <a:lnTo>
                    <a:pt x="136" y="337"/>
                  </a:lnTo>
                  <a:lnTo>
                    <a:pt x="136" y="331"/>
                  </a:lnTo>
                  <a:lnTo>
                    <a:pt x="138" y="327"/>
                  </a:lnTo>
                  <a:lnTo>
                    <a:pt x="140" y="322"/>
                  </a:lnTo>
                  <a:lnTo>
                    <a:pt x="141" y="316"/>
                  </a:lnTo>
                  <a:lnTo>
                    <a:pt x="139" y="309"/>
                  </a:lnTo>
                  <a:close/>
                  <a:moveTo>
                    <a:pt x="186" y="108"/>
                  </a:moveTo>
                  <a:lnTo>
                    <a:pt x="198" y="99"/>
                  </a:lnTo>
                  <a:lnTo>
                    <a:pt x="211" y="92"/>
                  </a:lnTo>
                  <a:lnTo>
                    <a:pt x="217" y="88"/>
                  </a:lnTo>
                  <a:lnTo>
                    <a:pt x="224" y="87"/>
                  </a:lnTo>
                  <a:lnTo>
                    <a:pt x="231" y="86"/>
                  </a:lnTo>
                  <a:lnTo>
                    <a:pt x="238" y="87"/>
                  </a:lnTo>
                  <a:lnTo>
                    <a:pt x="241" y="90"/>
                  </a:lnTo>
                  <a:lnTo>
                    <a:pt x="242" y="91"/>
                  </a:lnTo>
                  <a:lnTo>
                    <a:pt x="243" y="94"/>
                  </a:lnTo>
                  <a:lnTo>
                    <a:pt x="243" y="97"/>
                  </a:lnTo>
                  <a:lnTo>
                    <a:pt x="242" y="103"/>
                  </a:lnTo>
                  <a:lnTo>
                    <a:pt x="239" y="110"/>
                  </a:lnTo>
                  <a:lnTo>
                    <a:pt x="232" y="123"/>
                  </a:lnTo>
                  <a:lnTo>
                    <a:pt x="225" y="133"/>
                  </a:lnTo>
                  <a:lnTo>
                    <a:pt x="218" y="142"/>
                  </a:lnTo>
                  <a:lnTo>
                    <a:pt x="207" y="154"/>
                  </a:lnTo>
                  <a:lnTo>
                    <a:pt x="201" y="158"/>
                  </a:lnTo>
                  <a:lnTo>
                    <a:pt x="195" y="159"/>
                  </a:lnTo>
                  <a:lnTo>
                    <a:pt x="193" y="158"/>
                  </a:lnTo>
                  <a:lnTo>
                    <a:pt x="192" y="157"/>
                  </a:lnTo>
                  <a:lnTo>
                    <a:pt x="189" y="154"/>
                  </a:lnTo>
                  <a:lnTo>
                    <a:pt x="188" y="149"/>
                  </a:lnTo>
                  <a:lnTo>
                    <a:pt x="187" y="139"/>
                  </a:lnTo>
                  <a:lnTo>
                    <a:pt x="186" y="129"/>
                  </a:lnTo>
                  <a:lnTo>
                    <a:pt x="186" y="118"/>
                  </a:lnTo>
                  <a:lnTo>
                    <a:pt x="186" y="108"/>
                  </a:lnTo>
                  <a:close/>
                  <a:moveTo>
                    <a:pt x="189" y="54"/>
                  </a:moveTo>
                  <a:lnTo>
                    <a:pt x="181" y="44"/>
                  </a:lnTo>
                  <a:lnTo>
                    <a:pt x="174" y="35"/>
                  </a:lnTo>
                  <a:lnTo>
                    <a:pt x="166" y="25"/>
                  </a:lnTo>
                  <a:lnTo>
                    <a:pt x="159" y="17"/>
                  </a:lnTo>
                  <a:lnTo>
                    <a:pt x="156" y="11"/>
                  </a:lnTo>
                  <a:lnTo>
                    <a:pt x="152" y="6"/>
                  </a:lnTo>
                  <a:lnTo>
                    <a:pt x="147" y="2"/>
                  </a:lnTo>
                  <a:lnTo>
                    <a:pt x="141" y="0"/>
                  </a:lnTo>
                  <a:lnTo>
                    <a:pt x="138" y="0"/>
                  </a:lnTo>
                  <a:lnTo>
                    <a:pt x="134" y="1"/>
                  </a:lnTo>
                  <a:lnTo>
                    <a:pt x="131" y="2"/>
                  </a:lnTo>
                  <a:lnTo>
                    <a:pt x="128" y="5"/>
                  </a:lnTo>
                  <a:lnTo>
                    <a:pt x="123" y="11"/>
                  </a:lnTo>
                  <a:lnTo>
                    <a:pt x="120" y="17"/>
                  </a:lnTo>
                  <a:lnTo>
                    <a:pt x="117" y="30"/>
                  </a:lnTo>
                  <a:lnTo>
                    <a:pt x="119" y="45"/>
                  </a:lnTo>
                  <a:lnTo>
                    <a:pt x="116" y="56"/>
                  </a:lnTo>
                  <a:lnTo>
                    <a:pt x="114" y="68"/>
                  </a:lnTo>
                  <a:lnTo>
                    <a:pt x="113" y="79"/>
                  </a:lnTo>
                  <a:lnTo>
                    <a:pt x="111" y="91"/>
                  </a:lnTo>
                  <a:lnTo>
                    <a:pt x="110" y="105"/>
                  </a:lnTo>
                  <a:lnTo>
                    <a:pt x="109" y="121"/>
                  </a:lnTo>
                  <a:lnTo>
                    <a:pt x="103" y="126"/>
                  </a:lnTo>
                  <a:lnTo>
                    <a:pt x="96" y="130"/>
                  </a:lnTo>
                  <a:lnTo>
                    <a:pt x="86" y="138"/>
                  </a:lnTo>
                  <a:lnTo>
                    <a:pt x="69" y="149"/>
                  </a:lnTo>
                  <a:lnTo>
                    <a:pt x="61" y="155"/>
                  </a:lnTo>
                  <a:lnTo>
                    <a:pt x="54" y="160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37" y="153"/>
                  </a:lnTo>
                  <a:lnTo>
                    <a:pt x="28" y="145"/>
                  </a:lnTo>
                  <a:lnTo>
                    <a:pt x="19" y="140"/>
                  </a:lnTo>
                  <a:lnTo>
                    <a:pt x="11" y="133"/>
                  </a:lnTo>
                  <a:lnTo>
                    <a:pt x="6" y="127"/>
                  </a:lnTo>
                  <a:lnTo>
                    <a:pt x="2" y="123"/>
                  </a:lnTo>
                  <a:lnTo>
                    <a:pt x="1" y="124"/>
                  </a:lnTo>
                  <a:lnTo>
                    <a:pt x="0" y="127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147"/>
                  </a:lnTo>
                  <a:lnTo>
                    <a:pt x="1" y="158"/>
                  </a:lnTo>
                  <a:lnTo>
                    <a:pt x="4" y="169"/>
                  </a:lnTo>
                  <a:lnTo>
                    <a:pt x="7" y="179"/>
                  </a:lnTo>
                  <a:lnTo>
                    <a:pt x="11" y="190"/>
                  </a:lnTo>
                  <a:lnTo>
                    <a:pt x="16" y="200"/>
                  </a:lnTo>
                  <a:lnTo>
                    <a:pt x="20" y="209"/>
                  </a:lnTo>
                  <a:lnTo>
                    <a:pt x="26" y="219"/>
                  </a:lnTo>
                  <a:lnTo>
                    <a:pt x="34" y="230"/>
                  </a:lnTo>
                  <a:lnTo>
                    <a:pt x="42" y="239"/>
                  </a:lnTo>
                  <a:lnTo>
                    <a:pt x="47" y="244"/>
                  </a:lnTo>
                  <a:lnTo>
                    <a:pt x="52" y="248"/>
                  </a:lnTo>
                  <a:lnTo>
                    <a:pt x="58" y="251"/>
                  </a:lnTo>
                  <a:lnTo>
                    <a:pt x="64" y="254"/>
                  </a:lnTo>
                  <a:lnTo>
                    <a:pt x="68" y="255"/>
                  </a:lnTo>
                  <a:lnTo>
                    <a:pt x="77" y="257"/>
                  </a:lnTo>
                  <a:lnTo>
                    <a:pt x="84" y="258"/>
                  </a:lnTo>
                  <a:lnTo>
                    <a:pt x="87" y="257"/>
                  </a:lnTo>
                  <a:lnTo>
                    <a:pt x="89" y="250"/>
                  </a:lnTo>
                  <a:lnTo>
                    <a:pt x="90" y="244"/>
                  </a:lnTo>
                  <a:lnTo>
                    <a:pt x="93" y="240"/>
                  </a:lnTo>
                  <a:lnTo>
                    <a:pt x="96" y="239"/>
                  </a:lnTo>
                  <a:lnTo>
                    <a:pt x="97" y="242"/>
                  </a:lnTo>
                  <a:lnTo>
                    <a:pt x="98" y="246"/>
                  </a:lnTo>
                  <a:lnTo>
                    <a:pt x="99" y="256"/>
                  </a:lnTo>
                  <a:lnTo>
                    <a:pt x="101" y="264"/>
                  </a:lnTo>
                  <a:lnTo>
                    <a:pt x="101" y="278"/>
                  </a:lnTo>
                  <a:lnTo>
                    <a:pt x="102" y="291"/>
                  </a:lnTo>
                  <a:lnTo>
                    <a:pt x="103" y="305"/>
                  </a:lnTo>
                  <a:lnTo>
                    <a:pt x="108" y="317"/>
                  </a:lnTo>
                  <a:lnTo>
                    <a:pt x="110" y="325"/>
                  </a:lnTo>
                  <a:lnTo>
                    <a:pt x="113" y="334"/>
                  </a:lnTo>
                  <a:lnTo>
                    <a:pt x="114" y="341"/>
                  </a:lnTo>
                  <a:lnTo>
                    <a:pt x="114" y="349"/>
                  </a:lnTo>
                  <a:lnTo>
                    <a:pt x="115" y="366"/>
                  </a:lnTo>
                  <a:lnTo>
                    <a:pt x="115" y="382"/>
                  </a:lnTo>
                  <a:lnTo>
                    <a:pt x="116" y="385"/>
                  </a:lnTo>
                  <a:lnTo>
                    <a:pt x="117" y="390"/>
                  </a:lnTo>
                  <a:lnTo>
                    <a:pt x="120" y="394"/>
                  </a:lnTo>
                  <a:lnTo>
                    <a:pt x="123" y="398"/>
                  </a:lnTo>
                  <a:lnTo>
                    <a:pt x="127" y="401"/>
                  </a:lnTo>
                  <a:lnTo>
                    <a:pt x="131" y="403"/>
                  </a:lnTo>
                  <a:lnTo>
                    <a:pt x="133" y="403"/>
                  </a:lnTo>
                  <a:lnTo>
                    <a:pt x="134" y="403"/>
                  </a:lnTo>
                  <a:lnTo>
                    <a:pt x="135" y="402"/>
                  </a:lnTo>
                  <a:lnTo>
                    <a:pt x="138" y="401"/>
                  </a:lnTo>
                  <a:lnTo>
                    <a:pt x="133" y="392"/>
                  </a:lnTo>
                  <a:lnTo>
                    <a:pt x="127" y="384"/>
                  </a:lnTo>
                  <a:lnTo>
                    <a:pt x="127" y="385"/>
                  </a:lnTo>
                  <a:lnTo>
                    <a:pt x="127" y="385"/>
                  </a:lnTo>
                  <a:lnTo>
                    <a:pt x="125" y="378"/>
                  </a:lnTo>
                  <a:lnTo>
                    <a:pt x="123" y="368"/>
                  </a:lnTo>
                  <a:lnTo>
                    <a:pt x="122" y="359"/>
                  </a:lnTo>
                  <a:lnTo>
                    <a:pt x="122" y="352"/>
                  </a:lnTo>
                  <a:lnTo>
                    <a:pt x="121" y="342"/>
                  </a:lnTo>
                  <a:lnTo>
                    <a:pt x="119" y="325"/>
                  </a:lnTo>
                  <a:lnTo>
                    <a:pt x="119" y="317"/>
                  </a:lnTo>
                  <a:lnTo>
                    <a:pt x="119" y="310"/>
                  </a:lnTo>
                  <a:lnTo>
                    <a:pt x="119" y="304"/>
                  </a:lnTo>
                  <a:lnTo>
                    <a:pt x="121" y="303"/>
                  </a:lnTo>
                  <a:lnTo>
                    <a:pt x="122" y="309"/>
                  </a:lnTo>
                  <a:lnTo>
                    <a:pt x="121" y="315"/>
                  </a:lnTo>
                  <a:lnTo>
                    <a:pt x="122" y="331"/>
                  </a:lnTo>
                  <a:lnTo>
                    <a:pt x="125" y="348"/>
                  </a:lnTo>
                  <a:lnTo>
                    <a:pt x="129" y="366"/>
                  </a:lnTo>
                  <a:lnTo>
                    <a:pt x="134" y="383"/>
                  </a:lnTo>
                  <a:lnTo>
                    <a:pt x="135" y="386"/>
                  </a:lnTo>
                  <a:lnTo>
                    <a:pt x="135" y="389"/>
                  </a:lnTo>
                  <a:lnTo>
                    <a:pt x="136" y="390"/>
                  </a:lnTo>
                  <a:lnTo>
                    <a:pt x="136" y="391"/>
                  </a:lnTo>
                  <a:lnTo>
                    <a:pt x="139" y="392"/>
                  </a:lnTo>
                  <a:lnTo>
                    <a:pt x="140" y="392"/>
                  </a:lnTo>
                  <a:lnTo>
                    <a:pt x="142" y="391"/>
                  </a:lnTo>
                  <a:lnTo>
                    <a:pt x="144" y="390"/>
                  </a:lnTo>
                  <a:lnTo>
                    <a:pt x="144" y="388"/>
                  </a:lnTo>
                  <a:lnTo>
                    <a:pt x="145" y="384"/>
                  </a:lnTo>
                  <a:lnTo>
                    <a:pt x="151" y="382"/>
                  </a:lnTo>
                  <a:lnTo>
                    <a:pt x="156" y="379"/>
                  </a:lnTo>
                  <a:lnTo>
                    <a:pt x="158" y="380"/>
                  </a:lnTo>
                  <a:lnTo>
                    <a:pt x="160" y="379"/>
                  </a:lnTo>
                  <a:lnTo>
                    <a:pt x="162" y="378"/>
                  </a:lnTo>
                  <a:lnTo>
                    <a:pt x="163" y="376"/>
                  </a:lnTo>
                  <a:lnTo>
                    <a:pt x="164" y="371"/>
                  </a:lnTo>
                  <a:lnTo>
                    <a:pt x="164" y="367"/>
                  </a:lnTo>
                  <a:lnTo>
                    <a:pt x="163" y="358"/>
                  </a:lnTo>
                  <a:lnTo>
                    <a:pt x="162" y="349"/>
                  </a:lnTo>
                  <a:lnTo>
                    <a:pt x="162" y="344"/>
                  </a:lnTo>
                  <a:lnTo>
                    <a:pt x="162" y="341"/>
                  </a:lnTo>
                  <a:lnTo>
                    <a:pt x="163" y="336"/>
                  </a:lnTo>
                  <a:lnTo>
                    <a:pt x="165" y="331"/>
                  </a:lnTo>
                  <a:lnTo>
                    <a:pt x="169" y="322"/>
                  </a:lnTo>
                  <a:lnTo>
                    <a:pt x="172" y="312"/>
                  </a:lnTo>
                  <a:lnTo>
                    <a:pt x="175" y="301"/>
                  </a:lnTo>
                  <a:lnTo>
                    <a:pt x="176" y="292"/>
                  </a:lnTo>
                  <a:lnTo>
                    <a:pt x="180" y="280"/>
                  </a:lnTo>
                  <a:lnTo>
                    <a:pt x="182" y="268"/>
                  </a:lnTo>
                  <a:lnTo>
                    <a:pt x="186" y="257"/>
                  </a:lnTo>
                  <a:lnTo>
                    <a:pt x="189" y="245"/>
                  </a:lnTo>
                  <a:lnTo>
                    <a:pt x="192" y="231"/>
                  </a:lnTo>
                  <a:lnTo>
                    <a:pt x="195" y="216"/>
                  </a:lnTo>
                  <a:lnTo>
                    <a:pt x="196" y="212"/>
                  </a:lnTo>
                  <a:lnTo>
                    <a:pt x="199" y="208"/>
                  </a:lnTo>
                  <a:lnTo>
                    <a:pt x="203" y="208"/>
                  </a:lnTo>
                  <a:lnTo>
                    <a:pt x="209" y="207"/>
                  </a:lnTo>
                  <a:lnTo>
                    <a:pt x="213" y="207"/>
                  </a:lnTo>
                  <a:lnTo>
                    <a:pt x="215" y="206"/>
                  </a:lnTo>
                  <a:lnTo>
                    <a:pt x="218" y="203"/>
                  </a:lnTo>
                  <a:lnTo>
                    <a:pt x="219" y="202"/>
                  </a:lnTo>
                  <a:lnTo>
                    <a:pt x="219" y="195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7" y="184"/>
                  </a:lnTo>
                  <a:lnTo>
                    <a:pt x="229" y="183"/>
                  </a:lnTo>
                  <a:lnTo>
                    <a:pt x="230" y="181"/>
                  </a:lnTo>
                  <a:lnTo>
                    <a:pt x="229" y="179"/>
                  </a:lnTo>
                  <a:lnTo>
                    <a:pt x="227" y="179"/>
                  </a:lnTo>
                  <a:lnTo>
                    <a:pt x="220" y="178"/>
                  </a:lnTo>
                  <a:lnTo>
                    <a:pt x="213" y="177"/>
                  </a:lnTo>
                  <a:lnTo>
                    <a:pt x="213" y="172"/>
                  </a:lnTo>
                  <a:lnTo>
                    <a:pt x="213" y="166"/>
                  </a:lnTo>
                  <a:lnTo>
                    <a:pt x="214" y="161"/>
                  </a:lnTo>
                  <a:lnTo>
                    <a:pt x="218" y="157"/>
                  </a:lnTo>
                  <a:lnTo>
                    <a:pt x="225" y="148"/>
                  </a:lnTo>
                  <a:lnTo>
                    <a:pt x="232" y="141"/>
                  </a:lnTo>
                  <a:lnTo>
                    <a:pt x="239" y="133"/>
                  </a:lnTo>
                  <a:lnTo>
                    <a:pt x="245" y="123"/>
                  </a:lnTo>
                  <a:lnTo>
                    <a:pt x="251" y="114"/>
                  </a:lnTo>
                  <a:lnTo>
                    <a:pt x="260" y="105"/>
                  </a:lnTo>
                  <a:lnTo>
                    <a:pt x="266" y="96"/>
                  </a:lnTo>
                  <a:lnTo>
                    <a:pt x="271" y="85"/>
                  </a:lnTo>
                  <a:lnTo>
                    <a:pt x="272" y="79"/>
                  </a:lnTo>
                  <a:lnTo>
                    <a:pt x="272" y="74"/>
                  </a:lnTo>
                  <a:lnTo>
                    <a:pt x="271" y="71"/>
                  </a:lnTo>
                  <a:lnTo>
                    <a:pt x="268" y="68"/>
                  </a:lnTo>
                  <a:lnTo>
                    <a:pt x="265" y="67"/>
                  </a:lnTo>
                  <a:lnTo>
                    <a:pt x="260" y="66"/>
                  </a:lnTo>
                  <a:lnTo>
                    <a:pt x="254" y="65"/>
                  </a:lnTo>
                  <a:lnTo>
                    <a:pt x="249" y="65"/>
                  </a:lnTo>
                  <a:lnTo>
                    <a:pt x="238" y="65"/>
                  </a:lnTo>
                  <a:lnTo>
                    <a:pt x="227" y="67"/>
                  </a:lnTo>
                  <a:lnTo>
                    <a:pt x="218" y="71"/>
                  </a:lnTo>
                  <a:lnTo>
                    <a:pt x="208" y="75"/>
                  </a:lnTo>
                  <a:lnTo>
                    <a:pt x="205" y="77"/>
                  </a:lnTo>
                  <a:lnTo>
                    <a:pt x="200" y="79"/>
                  </a:lnTo>
                  <a:lnTo>
                    <a:pt x="198" y="79"/>
                  </a:lnTo>
                  <a:lnTo>
                    <a:pt x="195" y="79"/>
                  </a:lnTo>
                  <a:lnTo>
                    <a:pt x="194" y="78"/>
                  </a:lnTo>
                  <a:lnTo>
                    <a:pt x="193" y="75"/>
                  </a:lnTo>
                  <a:lnTo>
                    <a:pt x="192" y="71"/>
                  </a:lnTo>
                  <a:lnTo>
                    <a:pt x="189" y="65"/>
                  </a:lnTo>
                  <a:lnTo>
                    <a:pt x="189" y="59"/>
                  </a:lnTo>
                  <a:lnTo>
                    <a:pt x="189" y="54"/>
                  </a:lnTo>
                  <a:close/>
                  <a:moveTo>
                    <a:pt x="99" y="161"/>
                  </a:moveTo>
                  <a:lnTo>
                    <a:pt x="90" y="167"/>
                  </a:lnTo>
                  <a:lnTo>
                    <a:pt x="81" y="173"/>
                  </a:lnTo>
                  <a:lnTo>
                    <a:pt x="74" y="179"/>
                  </a:lnTo>
                  <a:lnTo>
                    <a:pt x="68" y="185"/>
                  </a:lnTo>
                  <a:lnTo>
                    <a:pt x="67" y="190"/>
                  </a:lnTo>
                  <a:lnTo>
                    <a:pt x="68" y="195"/>
                  </a:lnTo>
                  <a:lnTo>
                    <a:pt x="69" y="200"/>
                  </a:lnTo>
                  <a:lnTo>
                    <a:pt x="72" y="203"/>
                  </a:lnTo>
                  <a:lnTo>
                    <a:pt x="80" y="212"/>
                  </a:lnTo>
                  <a:lnTo>
                    <a:pt x="87" y="219"/>
                  </a:lnTo>
                  <a:lnTo>
                    <a:pt x="90" y="224"/>
                  </a:lnTo>
                  <a:lnTo>
                    <a:pt x="92" y="225"/>
                  </a:lnTo>
                  <a:lnTo>
                    <a:pt x="95" y="225"/>
                  </a:lnTo>
                  <a:lnTo>
                    <a:pt x="97" y="222"/>
                  </a:lnTo>
                  <a:lnTo>
                    <a:pt x="101" y="214"/>
                  </a:lnTo>
                  <a:lnTo>
                    <a:pt x="102" y="206"/>
                  </a:lnTo>
                  <a:lnTo>
                    <a:pt x="104" y="195"/>
                  </a:lnTo>
                  <a:lnTo>
                    <a:pt x="105" y="183"/>
                  </a:lnTo>
                  <a:lnTo>
                    <a:pt x="105" y="176"/>
                  </a:lnTo>
                  <a:lnTo>
                    <a:pt x="105" y="170"/>
                  </a:lnTo>
                  <a:lnTo>
                    <a:pt x="103" y="165"/>
                  </a:lnTo>
                  <a:lnTo>
                    <a:pt x="99" y="16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01"/>
            <p:cNvSpPr>
              <a:spLocks noEditPoints="1"/>
            </p:cNvSpPr>
            <p:nvPr/>
          </p:nvSpPr>
          <p:spPr bwMode="auto">
            <a:xfrm>
              <a:off x="7067683" y="803148"/>
              <a:ext cx="153947" cy="206794"/>
            </a:xfrm>
            <a:custGeom>
              <a:avLst/>
              <a:gdLst>
                <a:gd name="T0" fmla="*/ 180 w 264"/>
                <a:gd name="T1" fmla="*/ 0 h 364"/>
                <a:gd name="T2" fmla="*/ 100 w 264"/>
                <a:gd name="T3" fmla="*/ 23 h 364"/>
                <a:gd name="T4" fmla="*/ 51 w 264"/>
                <a:gd name="T5" fmla="*/ 77 h 364"/>
                <a:gd name="T6" fmla="*/ 70 w 264"/>
                <a:gd name="T7" fmla="*/ 92 h 364"/>
                <a:gd name="T8" fmla="*/ 75 w 264"/>
                <a:gd name="T9" fmla="*/ 61 h 364"/>
                <a:gd name="T10" fmla="*/ 114 w 264"/>
                <a:gd name="T11" fmla="*/ 28 h 364"/>
                <a:gd name="T12" fmla="*/ 178 w 264"/>
                <a:gd name="T13" fmla="*/ 13 h 364"/>
                <a:gd name="T14" fmla="*/ 221 w 264"/>
                <a:gd name="T15" fmla="*/ 44 h 364"/>
                <a:gd name="T16" fmla="*/ 246 w 264"/>
                <a:gd name="T17" fmla="*/ 178 h 364"/>
                <a:gd name="T18" fmla="*/ 232 w 264"/>
                <a:gd name="T19" fmla="*/ 310 h 364"/>
                <a:gd name="T20" fmla="*/ 187 w 264"/>
                <a:gd name="T21" fmla="*/ 323 h 364"/>
                <a:gd name="T22" fmla="*/ 135 w 264"/>
                <a:gd name="T23" fmla="*/ 310 h 364"/>
                <a:gd name="T24" fmla="*/ 176 w 264"/>
                <a:gd name="T25" fmla="*/ 304 h 364"/>
                <a:gd name="T26" fmla="*/ 204 w 264"/>
                <a:gd name="T27" fmla="*/ 293 h 364"/>
                <a:gd name="T28" fmla="*/ 202 w 264"/>
                <a:gd name="T29" fmla="*/ 268 h 364"/>
                <a:gd name="T30" fmla="*/ 119 w 264"/>
                <a:gd name="T31" fmla="*/ 293 h 364"/>
                <a:gd name="T32" fmla="*/ 105 w 264"/>
                <a:gd name="T33" fmla="*/ 273 h 364"/>
                <a:gd name="T34" fmla="*/ 152 w 264"/>
                <a:gd name="T35" fmla="*/ 239 h 364"/>
                <a:gd name="T36" fmla="*/ 182 w 264"/>
                <a:gd name="T37" fmla="*/ 266 h 364"/>
                <a:gd name="T38" fmla="*/ 202 w 264"/>
                <a:gd name="T39" fmla="*/ 232 h 364"/>
                <a:gd name="T40" fmla="*/ 204 w 264"/>
                <a:gd name="T41" fmla="*/ 205 h 364"/>
                <a:gd name="T42" fmla="*/ 178 w 264"/>
                <a:gd name="T43" fmla="*/ 250 h 364"/>
                <a:gd name="T44" fmla="*/ 155 w 264"/>
                <a:gd name="T45" fmla="*/ 232 h 364"/>
                <a:gd name="T46" fmla="*/ 177 w 264"/>
                <a:gd name="T47" fmla="*/ 199 h 364"/>
                <a:gd name="T48" fmla="*/ 195 w 264"/>
                <a:gd name="T49" fmla="*/ 152 h 364"/>
                <a:gd name="T50" fmla="*/ 165 w 264"/>
                <a:gd name="T51" fmla="*/ 194 h 364"/>
                <a:gd name="T52" fmla="*/ 150 w 264"/>
                <a:gd name="T53" fmla="*/ 204 h 364"/>
                <a:gd name="T54" fmla="*/ 154 w 264"/>
                <a:gd name="T55" fmla="*/ 174 h 364"/>
                <a:gd name="T56" fmla="*/ 120 w 264"/>
                <a:gd name="T57" fmla="*/ 134 h 364"/>
                <a:gd name="T58" fmla="*/ 140 w 264"/>
                <a:gd name="T59" fmla="*/ 87 h 364"/>
                <a:gd name="T60" fmla="*/ 109 w 264"/>
                <a:gd name="T61" fmla="*/ 91 h 364"/>
                <a:gd name="T62" fmla="*/ 81 w 264"/>
                <a:gd name="T63" fmla="*/ 64 h 364"/>
                <a:gd name="T64" fmla="*/ 89 w 264"/>
                <a:gd name="T65" fmla="*/ 102 h 364"/>
                <a:gd name="T66" fmla="*/ 74 w 264"/>
                <a:gd name="T67" fmla="*/ 128 h 364"/>
                <a:gd name="T68" fmla="*/ 98 w 264"/>
                <a:gd name="T69" fmla="*/ 127 h 364"/>
                <a:gd name="T70" fmla="*/ 85 w 264"/>
                <a:gd name="T71" fmla="*/ 175 h 364"/>
                <a:gd name="T72" fmla="*/ 100 w 264"/>
                <a:gd name="T73" fmla="*/ 182 h 364"/>
                <a:gd name="T74" fmla="*/ 58 w 264"/>
                <a:gd name="T75" fmla="*/ 262 h 364"/>
                <a:gd name="T76" fmla="*/ 88 w 264"/>
                <a:gd name="T77" fmla="*/ 253 h 364"/>
                <a:gd name="T78" fmla="*/ 135 w 264"/>
                <a:gd name="T79" fmla="*/ 220 h 364"/>
                <a:gd name="T80" fmla="*/ 92 w 264"/>
                <a:gd name="T81" fmla="*/ 271 h 364"/>
                <a:gd name="T82" fmla="*/ 32 w 264"/>
                <a:gd name="T83" fmla="*/ 308 h 364"/>
                <a:gd name="T84" fmla="*/ 27 w 264"/>
                <a:gd name="T85" fmla="*/ 261 h 364"/>
                <a:gd name="T86" fmla="*/ 19 w 264"/>
                <a:gd name="T87" fmla="*/ 213 h 364"/>
                <a:gd name="T88" fmla="*/ 28 w 264"/>
                <a:gd name="T89" fmla="*/ 110 h 364"/>
                <a:gd name="T90" fmla="*/ 13 w 264"/>
                <a:gd name="T91" fmla="*/ 114 h 364"/>
                <a:gd name="T92" fmla="*/ 1 w 264"/>
                <a:gd name="T93" fmla="*/ 271 h 364"/>
                <a:gd name="T94" fmla="*/ 22 w 264"/>
                <a:gd name="T95" fmla="*/ 352 h 364"/>
                <a:gd name="T96" fmla="*/ 38 w 264"/>
                <a:gd name="T97" fmla="*/ 341 h 364"/>
                <a:gd name="T98" fmla="*/ 42 w 264"/>
                <a:gd name="T99" fmla="*/ 318 h 364"/>
                <a:gd name="T100" fmla="*/ 143 w 264"/>
                <a:gd name="T101" fmla="*/ 330 h 364"/>
                <a:gd name="T102" fmla="*/ 202 w 264"/>
                <a:gd name="T103" fmla="*/ 364 h 364"/>
                <a:gd name="T104" fmla="*/ 249 w 264"/>
                <a:gd name="T105" fmla="*/ 322 h 364"/>
                <a:gd name="T106" fmla="*/ 260 w 264"/>
                <a:gd name="T107" fmla="*/ 271 h 364"/>
                <a:gd name="T108" fmla="*/ 257 w 264"/>
                <a:gd name="T109" fmla="*/ 108 h 364"/>
                <a:gd name="T110" fmla="*/ 117 w 264"/>
                <a:gd name="T111" fmla="*/ 109 h 364"/>
                <a:gd name="T112" fmla="*/ 112 w 264"/>
                <a:gd name="T113" fmla="*/ 119 h 364"/>
                <a:gd name="T114" fmla="*/ 119 w 264"/>
                <a:gd name="T115" fmla="*/ 217 h 364"/>
                <a:gd name="T116" fmla="*/ 86 w 264"/>
                <a:gd name="T117" fmla="*/ 226 h 364"/>
                <a:gd name="T118" fmla="*/ 117 w 264"/>
                <a:gd name="T119" fmla="*/ 188 h 364"/>
                <a:gd name="T120" fmla="*/ 128 w 264"/>
                <a:gd name="T121" fmla="*/ 206 h 364"/>
                <a:gd name="T122" fmla="*/ 131 w 264"/>
                <a:gd name="T123" fmla="*/ 177 h 364"/>
                <a:gd name="T124" fmla="*/ 138 w 264"/>
                <a:gd name="T125" fmla="*/ 19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" h="364">
                  <a:moveTo>
                    <a:pt x="219" y="16"/>
                  </a:moveTo>
                  <a:lnTo>
                    <a:pt x="214" y="10"/>
                  </a:lnTo>
                  <a:lnTo>
                    <a:pt x="208" y="6"/>
                  </a:lnTo>
                  <a:lnTo>
                    <a:pt x="202" y="4"/>
                  </a:lnTo>
                  <a:lnTo>
                    <a:pt x="195" y="1"/>
                  </a:lnTo>
                  <a:lnTo>
                    <a:pt x="187" y="0"/>
                  </a:lnTo>
                  <a:lnTo>
                    <a:pt x="180" y="0"/>
                  </a:lnTo>
                  <a:lnTo>
                    <a:pt x="172" y="0"/>
                  </a:lnTo>
                  <a:lnTo>
                    <a:pt x="165" y="1"/>
                  </a:lnTo>
                  <a:lnTo>
                    <a:pt x="149" y="5"/>
                  </a:lnTo>
                  <a:lnTo>
                    <a:pt x="134" y="10"/>
                  </a:lnTo>
                  <a:lnTo>
                    <a:pt x="119" y="15"/>
                  </a:lnTo>
                  <a:lnTo>
                    <a:pt x="107" y="19"/>
                  </a:lnTo>
                  <a:lnTo>
                    <a:pt x="100" y="23"/>
                  </a:lnTo>
                  <a:lnTo>
                    <a:pt x="93" y="26"/>
                  </a:lnTo>
                  <a:lnTo>
                    <a:pt x="87" y="31"/>
                  </a:lnTo>
                  <a:lnTo>
                    <a:pt x="81" y="36"/>
                  </a:lnTo>
                  <a:lnTo>
                    <a:pt x="70" y="47"/>
                  </a:lnTo>
                  <a:lnTo>
                    <a:pt x="61" y="59"/>
                  </a:lnTo>
                  <a:lnTo>
                    <a:pt x="56" y="66"/>
                  </a:lnTo>
                  <a:lnTo>
                    <a:pt x="51" y="77"/>
                  </a:lnTo>
                  <a:lnTo>
                    <a:pt x="51" y="81"/>
                  </a:lnTo>
                  <a:lnTo>
                    <a:pt x="52" y="86"/>
                  </a:lnTo>
                  <a:lnTo>
                    <a:pt x="55" y="91"/>
                  </a:lnTo>
                  <a:lnTo>
                    <a:pt x="59" y="93"/>
                  </a:lnTo>
                  <a:lnTo>
                    <a:pt x="64" y="95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3" y="90"/>
                  </a:lnTo>
                  <a:lnTo>
                    <a:pt x="74" y="87"/>
                  </a:lnTo>
                  <a:lnTo>
                    <a:pt x="74" y="85"/>
                  </a:lnTo>
                  <a:lnTo>
                    <a:pt x="73" y="79"/>
                  </a:lnTo>
                  <a:lnTo>
                    <a:pt x="73" y="73"/>
                  </a:lnTo>
                  <a:lnTo>
                    <a:pt x="73" y="67"/>
                  </a:lnTo>
                  <a:lnTo>
                    <a:pt x="75" y="61"/>
                  </a:lnTo>
                  <a:lnTo>
                    <a:pt x="80" y="54"/>
                  </a:lnTo>
                  <a:lnTo>
                    <a:pt x="85" y="48"/>
                  </a:lnTo>
                  <a:lnTo>
                    <a:pt x="89" y="43"/>
                  </a:lnTo>
                  <a:lnTo>
                    <a:pt x="95" y="38"/>
                  </a:lnTo>
                  <a:lnTo>
                    <a:pt x="101" y="34"/>
                  </a:lnTo>
                  <a:lnTo>
                    <a:pt x="107" y="30"/>
                  </a:lnTo>
                  <a:lnTo>
                    <a:pt x="114" y="28"/>
                  </a:lnTo>
                  <a:lnTo>
                    <a:pt x="122" y="25"/>
                  </a:lnTo>
                  <a:lnTo>
                    <a:pt x="135" y="20"/>
                  </a:lnTo>
                  <a:lnTo>
                    <a:pt x="149" y="16"/>
                  </a:lnTo>
                  <a:lnTo>
                    <a:pt x="156" y="15"/>
                  </a:lnTo>
                  <a:lnTo>
                    <a:pt x="165" y="13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85" y="16"/>
                  </a:lnTo>
                  <a:lnTo>
                    <a:pt x="192" y="18"/>
                  </a:lnTo>
                  <a:lnTo>
                    <a:pt x="199" y="22"/>
                  </a:lnTo>
                  <a:lnTo>
                    <a:pt x="205" y="26"/>
                  </a:lnTo>
                  <a:lnTo>
                    <a:pt x="211" y="32"/>
                  </a:lnTo>
                  <a:lnTo>
                    <a:pt x="216" y="38"/>
                  </a:lnTo>
                  <a:lnTo>
                    <a:pt x="221" y="44"/>
                  </a:lnTo>
                  <a:lnTo>
                    <a:pt x="225" y="52"/>
                  </a:lnTo>
                  <a:lnTo>
                    <a:pt x="231" y="66"/>
                  </a:lnTo>
                  <a:lnTo>
                    <a:pt x="235" y="81"/>
                  </a:lnTo>
                  <a:lnTo>
                    <a:pt x="239" y="97"/>
                  </a:lnTo>
                  <a:lnTo>
                    <a:pt x="241" y="114"/>
                  </a:lnTo>
                  <a:lnTo>
                    <a:pt x="244" y="146"/>
                  </a:lnTo>
                  <a:lnTo>
                    <a:pt x="246" y="178"/>
                  </a:lnTo>
                  <a:lnTo>
                    <a:pt x="246" y="208"/>
                  </a:lnTo>
                  <a:lnTo>
                    <a:pt x="245" y="238"/>
                  </a:lnTo>
                  <a:lnTo>
                    <a:pt x="243" y="268"/>
                  </a:lnTo>
                  <a:lnTo>
                    <a:pt x="238" y="298"/>
                  </a:lnTo>
                  <a:lnTo>
                    <a:pt x="237" y="302"/>
                  </a:lnTo>
                  <a:lnTo>
                    <a:pt x="235" y="306"/>
                  </a:lnTo>
                  <a:lnTo>
                    <a:pt x="232" y="310"/>
                  </a:lnTo>
                  <a:lnTo>
                    <a:pt x="228" y="314"/>
                  </a:lnTo>
                  <a:lnTo>
                    <a:pt x="220" y="321"/>
                  </a:lnTo>
                  <a:lnTo>
                    <a:pt x="213" y="326"/>
                  </a:lnTo>
                  <a:lnTo>
                    <a:pt x="207" y="327"/>
                  </a:lnTo>
                  <a:lnTo>
                    <a:pt x="201" y="327"/>
                  </a:lnTo>
                  <a:lnTo>
                    <a:pt x="193" y="326"/>
                  </a:lnTo>
                  <a:lnTo>
                    <a:pt x="187" y="323"/>
                  </a:lnTo>
                  <a:lnTo>
                    <a:pt x="173" y="318"/>
                  </a:lnTo>
                  <a:lnTo>
                    <a:pt x="161" y="316"/>
                  </a:lnTo>
                  <a:lnTo>
                    <a:pt x="148" y="316"/>
                  </a:lnTo>
                  <a:lnTo>
                    <a:pt x="136" y="315"/>
                  </a:lnTo>
                  <a:lnTo>
                    <a:pt x="134" y="314"/>
                  </a:lnTo>
                  <a:lnTo>
                    <a:pt x="134" y="311"/>
                  </a:lnTo>
                  <a:lnTo>
                    <a:pt x="135" y="310"/>
                  </a:lnTo>
                  <a:lnTo>
                    <a:pt x="136" y="308"/>
                  </a:lnTo>
                  <a:lnTo>
                    <a:pt x="142" y="305"/>
                  </a:lnTo>
                  <a:lnTo>
                    <a:pt x="146" y="303"/>
                  </a:lnTo>
                  <a:lnTo>
                    <a:pt x="152" y="302"/>
                  </a:lnTo>
                  <a:lnTo>
                    <a:pt x="159" y="302"/>
                  </a:lnTo>
                  <a:lnTo>
                    <a:pt x="167" y="303"/>
                  </a:lnTo>
                  <a:lnTo>
                    <a:pt x="176" y="304"/>
                  </a:lnTo>
                  <a:lnTo>
                    <a:pt x="183" y="305"/>
                  </a:lnTo>
                  <a:lnTo>
                    <a:pt x="190" y="305"/>
                  </a:lnTo>
                  <a:lnTo>
                    <a:pt x="193" y="304"/>
                  </a:lnTo>
                  <a:lnTo>
                    <a:pt x="197" y="303"/>
                  </a:lnTo>
                  <a:lnTo>
                    <a:pt x="199" y="302"/>
                  </a:lnTo>
                  <a:lnTo>
                    <a:pt x="202" y="299"/>
                  </a:lnTo>
                  <a:lnTo>
                    <a:pt x="204" y="293"/>
                  </a:lnTo>
                  <a:lnTo>
                    <a:pt x="208" y="287"/>
                  </a:lnTo>
                  <a:lnTo>
                    <a:pt x="210" y="280"/>
                  </a:lnTo>
                  <a:lnTo>
                    <a:pt x="210" y="274"/>
                  </a:lnTo>
                  <a:lnTo>
                    <a:pt x="209" y="272"/>
                  </a:lnTo>
                  <a:lnTo>
                    <a:pt x="207" y="269"/>
                  </a:lnTo>
                  <a:lnTo>
                    <a:pt x="204" y="268"/>
                  </a:lnTo>
                  <a:lnTo>
                    <a:pt x="202" y="268"/>
                  </a:lnTo>
                  <a:lnTo>
                    <a:pt x="196" y="269"/>
                  </a:lnTo>
                  <a:lnTo>
                    <a:pt x="191" y="271"/>
                  </a:lnTo>
                  <a:lnTo>
                    <a:pt x="176" y="275"/>
                  </a:lnTo>
                  <a:lnTo>
                    <a:pt x="161" y="280"/>
                  </a:lnTo>
                  <a:lnTo>
                    <a:pt x="146" y="285"/>
                  </a:lnTo>
                  <a:lnTo>
                    <a:pt x="131" y="290"/>
                  </a:lnTo>
                  <a:lnTo>
                    <a:pt x="119" y="293"/>
                  </a:lnTo>
                  <a:lnTo>
                    <a:pt x="106" y="297"/>
                  </a:lnTo>
                  <a:lnTo>
                    <a:pt x="99" y="298"/>
                  </a:lnTo>
                  <a:lnTo>
                    <a:pt x="93" y="299"/>
                  </a:lnTo>
                  <a:lnTo>
                    <a:pt x="86" y="299"/>
                  </a:lnTo>
                  <a:lnTo>
                    <a:pt x="81" y="299"/>
                  </a:lnTo>
                  <a:lnTo>
                    <a:pt x="92" y="287"/>
                  </a:lnTo>
                  <a:lnTo>
                    <a:pt x="105" y="273"/>
                  </a:lnTo>
                  <a:lnTo>
                    <a:pt x="114" y="265"/>
                  </a:lnTo>
                  <a:lnTo>
                    <a:pt x="124" y="255"/>
                  </a:lnTo>
                  <a:lnTo>
                    <a:pt x="134" y="245"/>
                  </a:lnTo>
                  <a:lnTo>
                    <a:pt x="143" y="237"/>
                  </a:lnTo>
                  <a:lnTo>
                    <a:pt x="146" y="236"/>
                  </a:lnTo>
                  <a:lnTo>
                    <a:pt x="148" y="237"/>
                  </a:lnTo>
                  <a:lnTo>
                    <a:pt x="152" y="239"/>
                  </a:lnTo>
                  <a:lnTo>
                    <a:pt x="154" y="243"/>
                  </a:lnTo>
                  <a:lnTo>
                    <a:pt x="160" y="250"/>
                  </a:lnTo>
                  <a:lnTo>
                    <a:pt x="164" y="255"/>
                  </a:lnTo>
                  <a:lnTo>
                    <a:pt x="168" y="259"/>
                  </a:lnTo>
                  <a:lnTo>
                    <a:pt x="174" y="263"/>
                  </a:lnTo>
                  <a:lnTo>
                    <a:pt x="178" y="265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6" y="265"/>
                  </a:lnTo>
                  <a:lnTo>
                    <a:pt x="191" y="260"/>
                  </a:lnTo>
                  <a:lnTo>
                    <a:pt x="193" y="254"/>
                  </a:lnTo>
                  <a:lnTo>
                    <a:pt x="196" y="248"/>
                  </a:lnTo>
                  <a:lnTo>
                    <a:pt x="198" y="242"/>
                  </a:lnTo>
                  <a:lnTo>
                    <a:pt x="202" y="232"/>
                  </a:lnTo>
                  <a:lnTo>
                    <a:pt x="207" y="219"/>
                  </a:lnTo>
                  <a:lnTo>
                    <a:pt x="208" y="213"/>
                  </a:lnTo>
                  <a:lnTo>
                    <a:pt x="208" y="207"/>
                  </a:lnTo>
                  <a:lnTo>
                    <a:pt x="207" y="201"/>
                  </a:lnTo>
                  <a:lnTo>
                    <a:pt x="204" y="196"/>
                  </a:lnTo>
                  <a:lnTo>
                    <a:pt x="205" y="200"/>
                  </a:lnTo>
                  <a:lnTo>
                    <a:pt x="204" y="205"/>
                  </a:lnTo>
                  <a:lnTo>
                    <a:pt x="202" y="212"/>
                  </a:lnTo>
                  <a:lnTo>
                    <a:pt x="199" y="219"/>
                  </a:lnTo>
                  <a:lnTo>
                    <a:pt x="193" y="232"/>
                  </a:lnTo>
                  <a:lnTo>
                    <a:pt x="190" y="242"/>
                  </a:lnTo>
                  <a:lnTo>
                    <a:pt x="186" y="245"/>
                  </a:lnTo>
                  <a:lnTo>
                    <a:pt x="183" y="249"/>
                  </a:lnTo>
                  <a:lnTo>
                    <a:pt x="178" y="250"/>
                  </a:lnTo>
                  <a:lnTo>
                    <a:pt x="173" y="250"/>
                  </a:lnTo>
                  <a:lnTo>
                    <a:pt x="170" y="249"/>
                  </a:lnTo>
                  <a:lnTo>
                    <a:pt x="167" y="248"/>
                  </a:lnTo>
                  <a:lnTo>
                    <a:pt x="165" y="245"/>
                  </a:lnTo>
                  <a:lnTo>
                    <a:pt x="162" y="243"/>
                  </a:lnTo>
                  <a:lnTo>
                    <a:pt x="159" y="237"/>
                  </a:lnTo>
                  <a:lnTo>
                    <a:pt x="155" y="232"/>
                  </a:lnTo>
                  <a:lnTo>
                    <a:pt x="155" y="229"/>
                  </a:lnTo>
                  <a:lnTo>
                    <a:pt x="155" y="226"/>
                  </a:lnTo>
                  <a:lnTo>
                    <a:pt x="158" y="223"/>
                  </a:lnTo>
                  <a:lnTo>
                    <a:pt x="160" y="219"/>
                  </a:lnTo>
                  <a:lnTo>
                    <a:pt x="165" y="213"/>
                  </a:lnTo>
                  <a:lnTo>
                    <a:pt x="168" y="208"/>
                  </a:lnTo>
                  <a:lnTo>
                    <a:pt x="177" y="199"/>
                  </a:lnTo>
                  <a:lnTo>
                    <a:pt x="187" y="188"/>
                  </a:lnTo>
                  <a:lnTo>
                    <a:pt x="192" y="182"/>
                  </a:lnTo>
                  <a:lnTo>
                    <a:pt x="196" y="176"/>
                  </a:lnTo>
                  <a:lnTo>
                    <a:pt x="198" y="170"/>
                  </a:lnTo>
                  <a:lnTo>
                    <a:pt x="198" y="164"/>
                  </a:lnTo>
                  <a:lnTo>
                    <a:pt x="197" y="157"/>
                  </a:lnTo>
                  <a:lnTo>
                    <a:pt x="195" y="152"/>
                  </a:lnTo>
                  <a:lnTo>
                    <a:pt x="193" y="152"/>
                  </a:lnTo>
                  <a:lnTo>
                    <a:pt x="191" y="152"/>
                  </a:lnTo>
                  <a:lnTo>
                    <a:pt x="189" y="154"/>
                  </a:lnTo>
                  <a:lnTo>
                    <a:pt x="186" y="158"/>
                  </a:lnTo>
                  <a:lnTo>
                    <a:pt x="179" y="170"/>
                  </a:lnTo>
                  <a:lnTo>
                    <a:pt x="171" y="183"/>
                  </a:lnTo>
                  <a:lnTo>
                    <a:pt x="165" y="194"/>
                  </a:lnTo>
                  <a:lnTo>
                    <a:pt x="159" y="205"/>
                  </a:lnTo>
                  <a:lnTo>
                    <a:pt x="154" y="210"/>
                  </a:lnTo>
                  <a:lnTo>
                    <a:pt x="149" y="211"/>
                  </a:lnTo>
                  <a:lnTo>
                    <a:pt x="148" y="210"/>
                  </a:lnTo>
                  <a:lnTo>
                    <a:pt x="148" y="208"/>
                  </a:lnTo>
                  <a:lnTo>
                    <a:pt x="148" y="206"/>
                  </a:lnTo>
                  <a:lnTo>
                    <a:pt x="150" y="204"/>
                  </a:lnTo>
                  <a:lnTo>
                    <a:pt x="153" y="198"/>
                  </a:lnTo>
                  <a:lnTo>
                    <a:pt x="154" y="193"/>
                  </a:lnTo>
                  <a:lnTo>
                    <a:pt x="155" y="188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5" y="176"/>
                  </a:lnTo>
                  <a:lnTo>
                    <a:pt x="154" y="174"/>
                  </a:lnTo>
                  <a:lnTo>
                    <a:pt x="152" y="171"/>
                  </a:lnTo>
                  <a:lnTo>
                    <a:pt x="147" y="168"/>
                  </a:lnTo>
                  <a:lnTo>
                    <a:pt x="142" y="164"/>
                  </a:lnTo>
                  <a:lnTo>
                    <a:pt x="132" y="154"/>
                  </a:lnTo>
                  <a:lnTo>
                    <a:pt x="125" y="145"/>
                  </a:lnTo>
                  <a:lnTo>
                    <a:pt x="122" y="139"/>
                  </a:lnTo>
                  <a:lnTo>
                    <a:pt x="120" y="134"/>
                  </a:lnTo>
                  <a:lnTo>
                    <a:pt x="122" y="131"/>
                  </a:lnTo>
                  <a:lnTo>
                    <a:pt x="125" y="125"/>
                  </a:lnTo>
                  <a:lnTo>
                    <a:pt x="131" y="116"/>
                  </a:lnTo>
                  <a:lnTo>
                    <a:pt x="138" y="102"/>
                  </a:lnTo>
                  <a:lnTo>
                    <a:pt x="141" y="95"/>
                  </a:lnTo>
                  <a:lnTo>
                    <a:pt x="141" y="90"/>
                  </a:lnTo>
                  <a:lnTo>
                    <a:pt x="140" y="87"/>
                  </a:lnTo>
                  <a:lnTo>
                    <a:pt x="138" y="85"/>
                  </a:lnTo>
                  <a:lnTo>
                    <a:pt x="136" y="84"/>
                  </a:lnTo>
                  <a:lnTo>
                    <a:pt x="134" y="84"/>
                  </a:lnTo>
                  <a:lnTo>
                    <a:pt x="126" y="85"/>
                  </a:lnTo>
                  <a:lnTo>
                    <a:pt x="120" y="86"/>
                  </a:lnTo>
                  <a:lnTo>
                    <a:pt x="114" y="89"/>
                  </a:lnTo>
                  <a:lnTo>
                    <a:pt x="109" y="91"/>
                  </a:lnTo>
                  <a:lnTo>
                    <a:pt x="104" y="93"/>
                  </a:lnTo>
                  <a:lnTo>
                    <a:pt x="100" y="92"/>
                  </a:lnTo>
                  <a:lnTo>
                    <a:pt x="99" y="90"/>
                  </a:lnTo>
                  <a:lnTo>
                    <a:pt x="97" y="85"/>
                  </a:lnTo>
                  <a:lnTo>
                    <a:pt x="92" y="74"/>
                  </a:lnTo>
                  <a:lnTo>
                    <a:pt x="83" y="66"/>
                  </a:lnTo>
                  <a:lnTo>
                    <a:pt x="81" y="64"/>
                  </a:lnTo>
                  <a:lnTo>
                    <a:pt x="80" y="65"/>
                  </a:lnTo>
                  <a:lnTo>
                    <a:pt x="80" y="66"/>
                  </a:lnTo>
                  <a:lnTo>
                    <a:pt x="80" y="68"/>
                  </a:lnTo>
                  <a:lnTo>
                    <a:pt x="81" y="74"/>
                  </a:lnTo>
                  <a:lnTo>
                    <a:pt x="82" y="77"/>
                  </a:lnTo>
                  <a:lnTo>
                    <a:pt x="86" y="90"/>
                  </a:lnTo>
                  <a:lnTo>
                    <a:pt x="89" y="102"/>
                  </a:lnTo>
                  <a:lnTo>
                    <a:pt x="88" y="107"/>
                  </a:lnTo>
                  <a:lnTo>
                    <a:pt x="83" y="113"/>
                  </a:lnTo>
                  <a:lnTo>
                    <a:pt x="80" y="117"/>
                  </a:lnTo>
                  <a:lnTo>
                    <a:pt x="76" y="122"/>
                  </a:lnTo>
                  <a:lnTo>
                    <a:pt x="75" y="125"/>
                  </a:lnTo>
                  <a:lnTo>
                    <a:pt x="74" y="127"/>
                  </a:lnTo>
                  <a:lnTo>
                    <a:pt x="74" y="128"/>
                  </a:lnTo>
                  <a:lnTo>
                    <a:pt x="75" y="128"/>
                  </a:lnTo>
                  <a:lnTo>
                    <a:pt x="79" y="129"/>
                  </a:lnTo>
                  <a:lnTo>
                    <a:pt x="82" y="128"/>
                  </a:lnTo>
                  <a:lnTo>
                    <a:pt x="88" y="127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100" y="134"/>
                  </a:lnTo>
                  <a:lnTo>
                    <a:pt x="101" y="140"/>
                  </a:lnTo>
                  <a:lnTo>
                    <a:pt x="100" y="145"/>
                  </a:lnTo>
                  <a:lnTo>
                    <a:pt x="98" y="150"/>
                  </a:lnTo>
                  <a:lnTo>
                    <a:pt x="92" y="159"/>
                  </a:lnTo>
                  <a:lnTo>
                    <a:pt x="86" y="170"/>
                  </a:lnTo>
                  <a:lnTo>
                    <a:pt x="85" y="175"/>
                  </a:lnTo>
                  <a:lnTo>
                    <a:pt x="83" y="181"/>
                  </a:lnTo>
                  <a:lnTo>
                    <a:pt x="82" y="184"/>
                  </a:lnTo>
                  <a:lnTo>
                    <a:pt x="82" y="187"/>
                  </a:lnTo>
                  <a:lnTo>
                    <a:pt x="83" y="189"/>
                  </a:lnTo>
                  <a:lnTo>
                    <a:pt x="86" y="190"/>
                  </a:lnTo>
                  <a:lnTo>
                    <a:pt x="93" y="186"/>
                  </a:lnTo>
                  <a:lnTo>
                    <a:pt x="100" y="182"/>
                  </a:lnTo>
                  <a:lnTo>
                    <a:pt x="91" y="199"/>
                  </a:lnTo>
                  <a:lnTo>
                    <a:pt x="76" y="217"/>
                  </a:lnTo>
                  <a:lnTo>
                    <a:pt x="70" y="226"/>
                  </a:lnTo>
                  <a:lnTo>
                    <a:pt x="64" y="237"/>
                  </a:lnTo>
                  <a:lnTo>
                    <a:pt x="61" y="248"/>
                  </a:lnTo>
                  <a:lnTo>
                    <a:pt x="58" y="260"/>
                  </a:lnTo>
                  <a:lnTo>
                    <a:pt x="58" y="262"/>
                  </a:lnTo>
                  <a:lnTo>
                    <a:pt x="59" y="263"/>
                  </a:lnTo>
                  <a:lnTo>
                    <a:pt x="61" y="265"/>
                  </a:lnTo>
                  <a:lnTo>
                    <a:pt x="62" y="265"/>
                  </a:lnTo>
                  <a:lnTo>
                    <a:pt x="65" y="265"/>
                  </a:lnTo>
                  <a:lnTo>
                    <a:pt x="71" y="262"/>
                  </a:lnTo>
                  <a:lnTo>
                    <a:pt x="81" y="256"/>
                  </a:lnTo>
                  <a:lnTo>
                    <a:pt x="88" y="253"/>
                  </a:lnTo>
                  <a:lnTo>
                    <a:pt x="99" y="247"/>
                  </a:lnTo>
                  <a:lnTo>
                    <a:pt x="111" y="239"/>
                  </a:lnTo>
                  <a:lnTo>
                    <a:pt x="122" y="232"/>
                  </a:lnTo>
                  <a:lnTo>
                    <a:pt x="130" y="223"/>
                  </a:lnTo>
                  <a:lnTo>
                    <a:pt x="131" y="221"/>
                  </a:lnTo>
                  <a:lnTo>
                    <a:pt x="134" y="220"/>
                  </a:lnTo>
                  <a:lnTo>
                    <a:pt x="135" y="220"/>
                  </a:lnTo>
                  <a:lnTo>
                    <a:pt x="136" y="221"/>
                  </a:lnTo>
                  <a:lnTo>
                    <a:pt x="138" y="224"/>
                  </a:lnTo>
                  <a:lnTo>
                    <a:pt x="138" y="227"/>
                  </a:lnTo>
                  <a:lnTo>
                    <a:pt x="132" y="233"/>
                  </a:lnTo>
                  <a:lnTo>
                    <a:pt x="126" y="237"/>
                  </a:lnTo>
                  <a:lnTo>
                    <a:pt x="109" y="253"/>
                  </a:lnTo>
                  <a:lnTo>
                    <a:pt x="92" y="271"/>
                  </a:lnTo>
                  <a:lnTo>
                    <a:pt x="77" y="285"/>
                  </a:lnTo>
                  <a:lnTo>
                    <a:pt x="62" y="299"/>
                  </a:lnTo>
                  <a:lnTo>
                    <a:pt x="51" y="302"/>
                  </a:lnTo>
                  <a:lnTo>
                    <a:pt x="39" y="303"/>
                  </a:lnTo>
                  <a:lnTo>
                    <a:pt x="37" y="304"/>
                  </a:lnTo>
                  <a:lnTo>
                    <a:pt x="33" y="306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30" y="305"/>
                  </a:lnTo>
                  <a:lnTo>
                    <a:pt x="28" y="294"/>
                  </a:lnTo>
                  <a:lnTo>
                    <a:pt x="27" y="284"/>
                  </a:lnTo>
                  <a:lnTo>
                    <a:pt x="27" y="272"/>
                  </a:lnTo>
                  <a:lnTo>
                    <a:pt x="27" y="261"/>
                  </a:lnTo>
                  <a:lnTo>
                    <a:pt x="24" y="266"/>
                  </a:lnTo>
                  <a:lnTo>
                    <a:pt x="20" y="271"/>
                  </a:lnTo>
                  <a:lnTo>
                    <a:pt x="20" y="261"/>
                  </a:lnTo>
                  <a:lnTo>
                    <a:pt x="19" y="250"/>
                  </a:lnTo>
                  <a:lnTo>
                    <a:pt x="19" y="241"/>
                  </a:lnTo>
                  <a:lnTo>
                    <a:pt x="18" y="230"/>
                  </a:lnTo>
                  <a:lnTo>
                    <a:pt x="19" y="213"/>
                  </a:lnTo>
                  <a:lnTo>
                    <a:pt x="20" y="195"/>
                  </a:lnTo>
                  <a:lnTo>
                    <a:pt x="21" y="178"/>
                  </a:lnTo>
                  <a:lnTo>
                    <a:pt x="21" y="162"/>
                  </a:lnTo>
                  <a:lnTo>
                    <a:pt x="22" y="148"/>
                  </a:lnTo>
                  <a:lnTo>
                    <a:pt x="25" y="135"/>
                  </a:lnTo>
                  <a:lnTo>
                    <a:pt x="26" y="123"/>
                  </a:lnTo>
                  <a:lnTo>
                    <a:pt x="28" y="110"/>
                  </a:lnTo>
                  <a:lnTo>
                    <a:pt x="30" y="101"/>
                  </a:lnTo>
                  <a:lnTo>
                    <a:pt x="28" y="93"/>
                  </a:lnTo>
                  <a:lnTo>
                    <a:pt x="27" y="91"/>
                  </a:lnTo>
                  <a:lnTo>
                    <a:pt x="25" y="92"/>
                  </a:lnTo>
                  <a:lnTo>
                    <a:pt x="22" y="95"/>
                  </a:lnTo>
                  <a:lnTo>
                    <a:pt x="19" y="101"/>
                  </a:lnTo>
                  <a:lnTo>
                    <a:pt x="13" y="114"/>
                  </a:lnTo>
                  <a:lnTo>
                    <a:pt x="9" y="128"/>
                  </a:lnTo>
                  <a:lnTo>
                    <a:pt x="6" y="144"/>
                  </a:lnTo>
                  <a:lnTo>
                    <a:pt x="3" y="159"/>
                  </a:lnTo>
                  <a:lnTo>
                    <a:pt x="2" y="192"/>
                  </a:lnTo>
                  <a:lnTo>
                    <a:pt x="1" y="221"/>
                  </a:lnTo>
                  <a:lnTo>
                    <a:pt x="0" y="245"/>
                  </a:lnTo>
                  <a:lnTo>
                    <a:pt x="1" y="271"/>
                  </a:lnTo>
                  <a:lnTo>
                    <a:pt x="2" y="296"/>
                  </a:lnTo>
                  <a:lnTo>
                    <a:pt x="6" y="320"/>
                  </a:lnTo>
                  <a:lnTo>
                    <a:pt x="8" y="330"/>
                  </a:lnTo>
                  <a:lnTo>
                    <a:pt x="12" y="341"/>
                  </a:lnTo>
                  <a:lnTo>
                    <a:pt x="14" y="346"/>
                  </a:lnTo>
                  <a:lnTo>
                    <a:pt x="18" y="349"/>
                  </a:lnTo>
                  <a:lnTo>
                    <a:pt x="22" y="352"/>
                  </a:lnTo>
                  <a:lnTo>
                    <a:pt x="28" y="354"/>
                  </a:lnTo>
                  <a:lnTo>
                    <a:pt x="33" y="354"/>
                  </a:lnTo>
                  <a:lnTo>
                    <a:pt x="37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0" y="346"/>
                  </a:lnTo>
                  <a:lnTo>
                    <a:pt x="38" y="341"/>
                  </a:lnTo>
                  <a:lnTo>
                    <a:pt x="34" y="334"/>
                  </a:lnTo>
                  <a:lnTo>
                    <a:pt x="31" y="328"/>
                  </a:lnTo>
                  <a:lnTo>
                    <a:pt x="30" y="326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32" y="320"/>
                  </a:lnTo>
                  <a:lnTo>
                    <a:pt x="42" y="318"/>
                  </a:lnTo>
                  <a:lnTo>
                    <a:pt x="52" y="318"/>
                  </a:lnTo>
                  <a:lnTo>
                    <a:pt x="63" y="318"/>
                  </a:lnTo>
                  <a:lnTo>
                    <a:pt x="75" y="320"/>
                  </a:lnTo>
                  <a:lnTo>
                    <a:pt x="92" y="320"/>
                  </a:lnTo>
                  <a:lnTo>
                    <a:pt x="110" y="322"/>
                  </a:lnTo>
                  <a:lnTo>
                    <a:pt x="126" y="326"/>
                  </a:lnTo>
                  <a:lnTo>
                    <a:pt x="143" y="330"/>
                  </a:lnTo>
                  <a:lnTo>
                    <a:pt x="156" y="335"/>
                  </a:lnTo>
                  <a:lnTo>
                    <a:pt x="168" y="340"/>
                  </a:lnTo>
                  <a:lnTo>
                    <a:pt x="180" y="348"/>
                  </a:lnTo>
                  <a:lnTo>
                    <a:pt x="191" y="357"/>
                  </a:lnTo>
                  <a:lnTo>
                    <a:pt x="196" y="361"/>
                  </a:lnTo>
                  <a:lnTo>
                    <a:pt x="199" y="364"/>
                  </a:lnTo>
                  <a:lnTo>
                    <a:pt x="202" y="364"/>
                  </a:lnTo>
                  <a:lnTo>
                    <a:pt x="204" y="363"/>
                  </a:lnTo>
                  <a:lnTo>
                    <a:pt x="207" y="361"/>
                  </a:lnTo>
                  <a:lnTo>
                    <a:pt x="209" y="359"/>
                  </a:lnTo>
                  <a:lnTo>
                    <a:pt x="221" y="347"/>
                  </a:lnTo>
                  <a:lnTo>
                    <a:pt x="233" y="336"/>
                  </a:lnTo>
                  <a:lnTo>
                    <a:pt x="241" y="329"/>
                  </a:lnTo>
                  <a:lnTo>
                    <a:pt x="249" y="322"/>
                  </a:lnTo>
                  <a:lnTo>
                    <a:pt x="251" y="318"/>
                  </a:lnTo>
                  <a:lnTo>
                    <a:pt x="254" y="315"/>
                  </a:lnTo>
                  <a:lnTo>
                    <a:pt x="256" y="310"/>
                  </a:lnTo>
                  <a:lnTo>
                    <a:pt x="257" y="304"/>
                  </a:lnTo>
                  <a:lnTo>
                    <a:pt x="258" y="293"/>
                  </a:lnTo>
                  <a:lnTo>
                    <a:pt x="259" y="282"/>
                  </a:lnTo>
                  <a:lnTo>
                    <a:pt x="260" y="271"/>
                  </a:lnTo>
                  <a:lnTo>
                    <a:pt x="260" y="260"/>
                  </a:lnTo>
                  <a:lnTo>
                    <a:pt x="263" y="230"/>
                  </a:lnTo>
                  <a:lnTo>
                    <a:pt x="264" y="200"/>
                  </a:lnTo>
                  <a:lnTo>
                    <a:pt x="264" y="170"/>
                  </a:lnTo>
                  <a:lnTo>
                    <a:pt x="262" y="141"/>
                  </a:lnTo>
                  <a:lnTo>
                    <a:pt x="259" y="125"/>
                  </a:lnTo>
                  <a:lnTo>
                    <a:pt x="257" y="108"/>
                  </a:lnTo>
                  <a:lnTo>
                    <a:pt x="253" y="91"/>
                  </a:lnTo>
                  <a:lnTo>
                    <a:pt x="249" y="74"/>
                  </a:lnTo>
                  <a:lnTo>
                    <a:pt x="244" y="59"/>
                  </a:lnTo>
                  <a:lnTo>
                    <a:pt x="237" y="43"/>
                  </a:lnTo>
                  <a:lnTo>
                    <a:pt x="228" y="29"/>
                  </a:lnTo>
                  <a:lnTo>
                    <a:pt x="219" y="16"/>
                  </a:lnTo>
                  <a:close/>
                  <a:moveTo>
                    <a:pt x="117" y="109"/>
                  </a:moveTo>
                  <a:lnTo>
                    <a:pt x="120" y="107"/>
                  </a:lnTo>
                  <a:lnTo>
                    <a:pt x="124" y="105"/>
                  </a:lnTo>
                  <a:lnTo>
                    <a:pt x="123" y="109"/>
                  </a:lnTo>
                  <a:lnTo>
                    <a:pt x="120" y="114"/>
                  </a:lnTo>
                  <a:lnTo>
                    <a:pt x="118" y="119"/>
                  </a:lnTo>
                  <a:lnTo>
                    <a:pt x="114" y="120"/>
                  </a:lnTo>
                  <a:lnTo>
                    <a:pt x="112" y="119"/>
                  </a:lnTo>
                  <a:lnTo>
                    <a:pt x="112" y="117"/>
                  </a:lnTo>
                  <a:lnTo>
                    <a:pt x="112" y="116"/>
                  </a:lnTo>
                  <a:lnTo>
                    <a:pt x="112" y="115"/>
                  </a:lnTo>
                  <a:lnTo>
                    <a:pt x="114" y="111"/>
                  </a:lnTo>
                  <a:lnTo>
                    <a:pt x="117" y="109"/>
                  </a:lnTo>
                  <a:close/>
                  <a:moveTo>
                    <a:pt x="124" y="212"/>
                  </a:moveTo>
                  <a:lnTo>
                    <a:pt x="119" y="217"/>
                  </a:lnTo>
                  <a:lnTo>
                    <a:pt x="111" y="221"/>
                  </a:lnTo>
                  <a:lnTo>
                    <a:pt x="101" y="226"/>
                  </a:lnTo>
                  <a:lnTo>
                    <a:pt x="94" y="229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6" y="227"/>
                  </a:lnTo>
                  <a:lnTo>
                    <a:pt x="86" y="226"/>
                  </a:lnTo>
                  <a:lnTo>
                    <a:pt x="88" y="221"/>
                  </a:lnTo>
                  <a:lnTo>
                    <a:pt x="92" y="215"/>
                  </a:lnTo>
                  <a:lnTo>
                    <a:pt x="97" y="208"/>
                  </a:lnTo>
                  <a:lnTo>
                    <a:pt x="103" y="201"/>
                  </a:lnTo>
                  <a:lnTo>
                    <a:pt x="110" y="194"/>
                  </a:lnTo>
                  <a:lnTo>
                    <a:pt x="116" y="188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20" y="190"/>
                  </a:lnTo>
                  <a:lnTo>
                    <a:pt x="122" y="193"/>
                  </a:lnTo>
                  <a:lnTo>
                    <a:pt x="125" y="198"/>
                  </a:lnTo>
                  <a:lnTo>
                    <a:pt x="128" y="200"/>
                  </a:lnTo>
                  <a:lnTo>
                    <a:pt x="128" y="204"/>
                  </a:lnTo>
                  <a:lnTo>
                    <a:pt x="128" y="206"/>
                  </a:lnTo>
                  <a:lnTo>
                    <a:pt x="126" y="210"/>
                  </a:lnTo>
                  <a:lnTo>
                    <a:pt x="124" y="212"/>
                  </a:lnTo>
                  <a:close/>
                  <a:moveTo>
                    <a:pt x="132" y="195"/>
                  </a:moveTo>
                  <a:lnTo>
                    <a:pt x="130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1" y="177"/>
                  </a:lnTo>
                  <a:lnTo>
                    <a:pt x="132" y="177"/>
                  </a:lnTo>
                  <a:lnTo>
                    <a:pt x="135" y="180"/>
                  </a:lnTo>
                  <a:lnTo>
                    <a:pt x="137" y="182"/>
                  </a:lnTo>
                  <a:lnTo>
                    <a:pt x="138" y="186"/>
                  </a:lnTo>
                  <a:lnTo>
                    <a:pt x="140" y="189"/>
                  </a:lnTo>
                  <a:lnTo>
                    <a:pt x="140" y="192"/>
                  </a:lnTo>
                  <a:lnTo>
                    <a:pt x="138" y="195"/>
                  </a:lnTo>
                  <a:lnTo>
                    <a:pt x="136" y="198"/>
                  </a:lnTo>
                  <a:lnTo>
                    <a:pt x="136" y="198"/>
                  </a:lnTo>
                  <a:lnTo>
                    <a:pt x="135" y="198"/>
                  </a:lnTo>
                  <a:lnTo>
                    <a:pt x="134" y="198"/>
                  </a:lnTo>
                  <a:lnTo>
                    <a:pt x="132" y="195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2"/>
            <p:cNvSpPr>
              <a:spLocks/>
            </p:cNvSpPr>
            <p:nvPr/>
          </p:nvSpPr>
          <p:spPr bwMode="auto">
            <a:xfrm>
              <a:off x="7152698" y="844507"/>
              <a:ext cx="27573" cy="27573"/>
            </a:xfrm>
            <a:custGeom>
              <a:avLst/>
              <a:gdLst>
                <a:gd name="T0" fmla="*/ 25 w 47"/>
                <a:gd name="T1" fmla="*/ 49 h 49"/>
                <a:gd name="T2" fmla="*/ 30 w 47"/>
                <a:gd name="T3" fmla="*/ 48 h 49"/>
                <a:gd name="T4" fmla="*/ 34 w 47"/>
                <a:gd name="T5" fmla="*/ 47 h 49"/>
                <a:gd name="T6" fmla="*/ 37 w 47"/>
                <a:gd name="T7" fmla="*/ 45 h 49"/>
                <a:gd name="T8" fmla="*/ 39 w 47"/>
                <a:gd name="T9" fmla="*/ 41 h 49"/>
                <a:gd name="T10" fmla="*/ 44 w 47"/>
                <a:gd name="T11" fmla="*/ 34 h 49"/>
                <a:gd name="T12" fmla="*/ 47 w 47"/>
                <a:gd name="T13" fmla="*/ 25 h 49"/>
                <a:gd name="T14" fmla="*/ 47 w 47"/>
                <a:gd name="T15" fmla="*/ 21 h 49"/>
                <a:gd name="T16" fmla="*/ 47 w 47"/>
                <a:gd name="T17" fmla="*/ 17 h 49"/>
                <a:gd name="T18" fmla="*/ 44 w 47"/>
                <a:gd name="T19" fmla="*/ 13 h 49"/>
                <a:gd name="T20" fmla="*/ 42 w 47"/>
                <a:gd name="T21" fmla="*/ 11 h 49"/>
                <a:gd name="T22" fmla="*/ 35 w 47"/>
                <a:gd name="T23" fmla="*/ 7 h 49"/>
                <a:gd name="T24" fmla="*/ 28 w 47"/>
                <a:gd name="T25" fmla="*/ 4 h 49"/>
                <a:gd name="T26" fmla="*/ 17 w 47"/>
                <a:gd name="T27" fmla="*/ 2 h 49"/>
                <a:gd name="T28" fmla="*/ 7 w 47"/>
                <a:gd name="T29" fmla="*/ 0 h 49"/>
                <a:gd name="T30" fmla="*/ 5 w 47"/>
                <a:gd name="T31" fmla="*/ 2 h 49"/>
                <a:gd name="T32" fmla="*/ 2 w 47"/>
                <a:gd name="T33" fmla="*/ 3 h 49"/>
                <a:gd name="T34" fmla="*/ 1 w 47"/>
                <a:gd name="T35" fmla="*/ 4 h 49"/>
                <a:gd name="T36" fmla="*/ 0 w 47"/>
                <a:gd name="T37" fmla="*/ 6 h 49"/>
                <a:gd name="T38" fmla="*/ 0 w 47"/>
                <a:gd name="T39" fmla="*/ 11 h 49"/>
                <a:gd name="T40" fmla="*/ 0 w 47"/>
                <a:gd name="T41" fmla="*/ 16 h 49"/>
                <a:gd name="T42" fmla="*/ 0 w 47"/>
                <a:gd name="T43" fmla="*/ 22 h 49"/>
                <a:gd name="T44" fmla="*/ 1 w 47"/>
                <a:gd name="T45" fmla="*/ 29 h 49"/>
                <a:gd name="T46" fmla="*/ 2 w 47"/>
                <a:gd name="T47" fmla="*/ 34 h 49"/>
                <a:gd name="T48" fmla="*/ 6 w 47"/>
                <a:gd name="T49" fmla="*/ 39 h 49"/>
                <a:gd name="T50" fmla="*/ 8 w 47"/>
                <a:gd name="T51" fmla="*/ 43 h 49"/>
                <a:gd name="T52" fmla="*/ 13 w 47"/>
                <a:gd name="T53" fmla="*/ 47 h 49"/>
                <a:gd name="T54" fmla="*/ 19 w 47"/>
                <a:gd name="T55" fmla="*/ 48 h 49"/>
                <a:gd name="T56" fmla="*/ 25 w 47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9">
                  <a:moveTo>
                    <a:pt x="25" y="49"/>
                  </a:moveTo>
                  <a:lnTo>
                    <a:pt x="30" y="48"/>
                  </a:lnTo>
                  <a:lnTo>
                    <a:pt x="34" y="47"/>
                  </a:lnTo>
                  <a:lnTo>
                    <a:pt x="37" y="45"/>
                  </a:lnTo>
                  <a:lnTo>
                    <a:pt x="39" y="41"/>
                  </a:lnTo>
                  <a:lnTo>
                    <a:pt x="44" y="34"/>
                  </a:lnTo>
                  <a:lnTo>
                    <a:pt x="47" y="25"/>
                  </a:lnTo>
                  <a:lnTo>
                    <a:pt x="47" y="21"/>
                  </a:lnTo>
                  <a:lnTo>
                    <a:pt x="47" y="17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5" y="7"/>
                  </a:lnTo>
                  <a:lnTo>
                    <a:pt x="28" y="4"/>
                  </a:lnTo>
                  <a:lnTo>
                    <a:pt x="17" y="2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6" y="39"/>
                  </a:lnTo>
                  <a:lnTo>
                    <a:pt x="8" y="43"/>
                  </a:lnTo>
                  <a:lnTo>
                    <a:pt x="13" y="47"/>
                  </a:lnTo>
                  <a:lnTo>
                    <a:pt x="19" y="48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3"/>
            <p:cNvSpPr>
              <a:spLocks/>
            </p:cNvSpPr>
            <p:nvPr/>
          </p:nvSpPr>
          <p:spPr bwMode="auto">
            <a:xfrm>
              <a:off x="7152698" y="844507"/>
              <a:ext cx="27573" cy="27573"/>
            </a:xfrm>
            <a:custGeom>
              <a:avLst/>
              <a:gdLst>
                <a:gd name="T0" fmla="*/ 25 w 47"/>
                <a:gd name="T1" fmla="*/ 49 h 49"/>
                <a:gd name="T2" fmla="*/ 30 w 47"/>
                <a:gd name="T3" fmla="*/ 48 h 49"/>
                <a:gd name="T4" fmla="*/ 34 w 47"/>
                <a:gd name="T5" fmla="*/ 47 h 49"/>
                <a:gd name="T6" fmla="*/ 37 w 47"/>
                <a:gd name="T7" fmla="*/ 45 h 49"/>
                <a:gd name="T8" fmla="*/ 39 w 47"/>
                <a:gd name="T9" fmla="*/ 41 h 49"/>
                <a:gd name="T10" fmla="*/ 44 w 47"/>
                <a:gd name="T11" fmla="*/ 34 h 49"/>
                <a:gd name="T12" fmla="*/ 47 w 47"/>
                <a:gd name="T13" fmla="*/ 25 h 49"/>
                <a:gd name="T14" fmla="*/ 47 w 47"/>
                <a:gd name="T15" fmla="*/ 21 h 49"/>
                <a:gd name="T16" fmla="*/ 47 w 47"/>
                <a:gd name="T17" fmla="*/ 17 h 49"/>
                <a:gd name="T18" fmla="*/ 44 w 47"/>
                <a:gd name="T19" fmla="*/ 13 h 49"/>
                <a:gd name="T20" fmla="*/ 42 w 47"/>
                <a:gd name="T21" fmla="*/ 11 h 49"/>
                <a:gd name="T22" fmla="*/ 35 w 47"/>
                <a:gd name="T23" fmla="*/ 7 h 49"/>
                <a:gd name="T24" fmla="*/ 28 w 47"/>
                <a:gd name="T25" fmla="*/ 4 h 49"/>
                <a:gd name="T26" fmla="*/ 17 w 47"/>
                <a:gd name="T27" fmla="*/ 2 h 49"/>
                <a:gd name="T28" fmla="*/ 7 w 47"/>
                <a:gd name="T29" fmla="*/ 0 h 49"/>
                <a:gd name="T30" fmla="*/ 5 w 47"/>
                <a:gd name="T31" fmla="*/ 2 h 49"/>
                <a:gd name="T32" fmla="*/ 2 w 47"/>
                <a:gd name="T33" fmla="*/ 3 h 49"/>
                <a:gd name="T34" fmla="*/ 1 w 47"/>
                <a:gd name="T35" fmla="*/ 4 h 49"/>
                <a:gd name="T36" fmla="*/ 0 w 47"/>
                <a:gd name="T37" fmla="*/ 6 h 49"/>
                <a:gd name="T38" fmla="*/ 0 w 47"/>
                <a:gd name="T39" fmla="*/ 11 h 49"/>
                <a:gd name="T40" fmla="*/ 0 w 47"/>
                <a:gd name="T41" fmla="*/ 16 h 49"/>
                <a:gd name="T42" fmla="*/ 0 w 47"/>
                <a:gd name="T43" fmla="*/ 22 h 49"/>
                <a:gd name="T44" fmla="*/ 1 w 47"/>
                <a:gd name="T45" fmla="*/ 29 h 49"/>
                <a:gd name="T46" fmla="*/ 2 w 47"/>
                <a:gd name="T47" fmla="*/ 34 h 49"/>
                <a:gd name="T48" fmla="*/ 6 w 47"/>
                <a:gd name="T49" fmla="*/ 39 h 49"/>
                <a:gd name="T50" fmla="*/ 8 w 47"/>
                <a:gd name="T51" fmla="*/ 43 h 49"/>
                <a:gd name="T52" fmla="*/ 13 w 47"/>
                <a:gd name="T53" fmla="*/ 47 h 49"/>
                <a:gd name="T54" fmla="*/ 19 w 47"/>
                <a:gd name="T55" fmla="*/ 48 h 49"/>
                <a:gd name="T56" fmla="*/ 25 w 47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9">
                  <a:moveTo>
                    <a:pt x="25" y="49"/>
                  </a:moveTo>
                  <a:lnTo>
                    <a:pt x="30" y="48"/>
                  </a:lnTo>
                  <a:lnTo>
                    <a:pt x="34" y="47"/>
                  </a:lnTo>
                  <a:lnTo>
                    <a:pt x="37" y="45"/>
                  </a:lnTo>
                  <a:lnTo>
                    <a:pt x="39" y="41"/>
                  </a:lnTo>
                  <a:lnTo>
                    <a:pt x="44" y="34"/>
                  </a:lnTo>
                  <a:lnTo>
                    <a:pt x="47" y="25"/>
                  </a:lnTo>
                  <a:lnTo>
                    <a:pt x="47" y="21"/>
                  </a:lnTo>
                  <a:lnTo>
                    <a:pt x="47" y="17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5" y="7"/>
                  </a:lnTo>
                  <a:lnTo>
                    <a:pt x="28" y="4"/>
                  </a:lnTo>
                  <a:lnTo>
                    <a:pt x="17" y="2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6" y="39"/>
                  </a:lnTo>
                  <a:lnTo>
                    <a:pt x="8" y="43"/>
                  </a:lnTo>
                  <a:lnTo>
                    <a:pt x="13" y="47"/>
                  </a:lnTo>
                  <a:lnTo>
                    <a:pt x="19" y="48"/>
                  </a:lnTo>
                  <a:lnTo>
                    <a:pt x="25" y="49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4"/>
            <p:cNvSpPr>
              <a:spLocks/>
            </p:cNvSpPr>
            <p:nvPr/>
          </p:nvSpPr>
          <p:spPr bwMode="auto">
            <a:xfrm>
              <a:off x="7272180" y="814637"/>
              <a:ext cx="89611" cy="142458"/>
            </a:xfrm>
            <a:custGeom>
              <a:avLst/>
              <a:gdLst>
                <a:gd name="T0" fmla="*/ 54 w 153"/>
                <a:gd name="T1" fmla="*/ 155 h 249"/>
                <a:gd name="T2" fmla="*/ 63 w 153"/>
                <a:gd name="T3" fmla="*/ 135 h 249"/>
                <a:gd name="T4" fmla="*/ 74 w 153"/>
                <a:gd name="T5" fmla="*/ 116 h 249"/>
                <a:gd name="T6" fmla="*/ 85 w 153"/>
                <a:gd name="T7" fmla="*/ 95 h 249"/>
                <a:gd name="T8" fmla="*/ 97 w 153"/>
                <a:gd name="T9" fmla="*/ 76 h 249"/>
                <a:gd name="T10" fmla="*/ 105 w 153"/>
                <a:gd name="T11" fmla="*/ 63 h 249"/>
                <a:gd name="T12" fmla="*/ 116 w 153"/>
                <a:gd name="T13" fmla="*/ 50 h 249"/>
                <a:gd name="T14" fmla="*/ 123 w 153"/>
                <a:gd name="T15" fmla="*/ 45 h 249"/>
                <a:gd name="T16" fmla="*/ 130 w 153"/>
                <a:gd name="T17" fmla="*/ 43 h 249"/>
                <a:gd name="T18" fmla="*/ 134 w 153"/>
                <a:gd name="T19" fmla="*/ 42 h 249"/>
                <a:gd name="T20" fmla="*/ 139 w 153"/>
                <a:gd name="T21" fmla="*/ 42 h 249"/>
                <a:gd name="T22" fmla="*/ 144 w 153"/>
                <a:gd name="T23" fmla="*/ 40 h 249"/>
                <a:gd name="T24" fmla="*/ 147 w 153"/>
                <a:gd name="T25" fmla="*/ 38 h 249"/>
                <a:gd name="T26" fmla="*/ 151 w 153"/>
                <a:gd name="T27" fmla="*/ 34 h 249"/>
                <a:gd name="T28" fmla="*/ 152 w 153"/>
                <a:gd name="T29" fmla="*/ 31 h 249"/>
                <a:gd name="T30" fmla="*/ 153 w 153"/>
                <a:gd name="T31" fmla="*/ 28 h 249"/>
                <a:gd name="T32" fmla="*/ 152 w 153"/>
                <a:gd name="T33" fmla="*/ 25 h 249"/>
                <a:gd name="T34" fmla="*/ 148 w 153"/>
                <a:gd name="T35" fmla="*/ 18 h 249"/>
                <a:gd name="T36" fmla="*/ 144 w 153"/>
                <a:gd name="T37" fmla="*/ 12 h 249"/>
                <a:gd name="T38" fmla="*/ 136 w 153"/>
                <a:gd name="T39" fmla="*/ 6 h 249"/>
                <a:gd name="T40" fmla="*/ 129 w 153"/>
                <a:gd name="T41" fmla="*/ 1 h 249"/>
                <a:gd name="T42" fmla="*/ 126 w 153"/>
                <a:gd name="T43" fmla="*/ 0 h 249"/>
                <a:gd name="T44" fmla="*/ 123 w 153"/>
                <a:gd name="T45" fmla="*/ 1 h 249"/>
                <a:gd name="T46" fmla="*/ 122 w 153"/>
                <a:gd name="T47" fmla="*/ 3 h 249"/>
                <a:gd name="T48" fmla="*/ 120 w 153"/>
                <a:gd name="T49" fmla="*/ 7 h 249"/>
                <a:gd name="T50" fmla="*/ 108 w 153"/>
                <a:gd name="T51" fmla="*/ 25 h 249"/>
                <a:gd name="T52" fmla="*/ 96 w 153"/>
                <a:gd name="T53" fmla="*/ 45 h 249"/>
                <a:gd name="T54" fmla="*/ 85 w 153"/>
                <a:gd name="T55" fmla="*/ 64 h 249"/>
                <a:gd name="T56" fmla="*/ 75 w 153"/>
                <a:gd name="T57" fmla="*/ 85 h 249"/>
                <a:gd name="T58" fmla="*/ 66 w 153"/>
                <a:gd name="T59" fmla="*/ 105 h 249"/>
                <a:gd name="T60" fmla="*/ 57 w 153"/>
                <a:gd name="T61" fmla="*/ 124 h 249"/>
                <a:gd name="T62" fmla="*/ 48 w 153"/>
                <a:gd name="T63" fmla="*/ 144 h 249"/>
                <a:gd name="T64" fmla="*/ 39 w 153"/>
                <a:gd name="T65" fmla="*/ 165 h 249"/>
                <a:gd name="T66" fmla="*/ 31 w 153"/>
                <a:gd name="T67" fmla="*/ 182 h 249"/>
                <a:gd name="T68" fmla="*/ 23 w 153"/>
                <a:gd name="T69" fmla="*/ 198 h 249"/>
                <a:gd name="T70" fmla="*/ 20 w 153"/>
                <a:gd name="T71" fmla="*/ 204 h 249"/>
                <a:gd name="T72" fmla="*/ 17 w 153"/>
                <a:gd name="T73" fmla="*/ 209 h 249"/>
                <a:gd name="T74" fmla="*/ 10 w 153"/>
                <a:gd name="T75" fmla="*/ 214 h 249"/>
                <a:gd name="T76" fmla="*/ 4 w 153"/>
                <a:gd name="T77" fmla="*/ 219 h 249"/>
                <a:gd name="T78" fmla="*/ 1 w 153"/>
                <a:gd name="T79" fmla="*/ 222 h 249"/>
                <a:gd name="T80" fmla="*/ 0 w 153"/>
                <a:gd name="T81" fmla="*/ 226 h 249"/>
                <a:gd name="T82" fmla="*/ 0 w 153"/>
                <a:gd name="T83" fmla="*/ 229 h 249"/>
                <a:gd name="T84" fmla="*/ 0 w 153"/>
                <a:gd name="T85" fmla="*/ 233 h 249"/>
                <a:gd name="T86" fmla="*/ 1 w 153"/>
                <a:gd name="T87" fmla="*/ 237 h 249"/>
                <a:gd name="T88" fmla="*/ 2 w 153"/>
                <a:gd name="T89" fmla="*/ 240 h 249"/>
                <a:gd name="T90" fmla="*/ 6 w 153"/>
                <a:gd name="T91" fmla="*/ 244 h 249"/>
                <a:gd name="T92" fmla="*/ 8 w 153"/>
                <a:gd name="T93" fmla="*/ 246 h 249"/>
                <a:gd name="T94" fmla="*/ 13 w 153"/>
                <a:gd name="T95" fmla="*/ 249 h 249"/>
                <a:gd name="T96" fmla="*/ 16 w 153"/>
                <a:gd name="T97" fmla="*/ 247 h 249"/>
                <a:gd name="T98" fmla="*/ 18 w 153"/>
                <a:gd name="T99" fmla="*/ 245 h 249"/>
                <a:gd name="T100" fmla="*/ 19 w 153"/>
                <a:gd name="T101" fmla="*/ 241 h 249"/>
                <a:gd name="T102" fmla="*/ 20 w 153"/>
                <a:gd name="T103" fmla="*/ 233 h 249"/>
                <a:gd name="T104" fmla="*/ 20 w 153"/>
                <a:gd name="T105" fmla="*/ 226 h 249"/>
                <a:gd name="T106" fmla="*/ 28 w 153"/>
                <a:gd name="T107" fmla="*/ 208 h 249"/>
                <a:gd name="T108" fmla="*/ 36 w 153"/>
                <a:gd name="T109" fmla="*/ 190 h 249"/>
                <a:gd name="T110" fmla="*/ 45 w 153"/>
                <a:gd name="T111" fmla="*/ 173 h 249"/>
                <a:gd name="T112" fmla="*/ 54 w 153"/>
                <a:gd name="T113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249">
                  <a:moveTo>
                    <a:pt x="54" y="155"/>
                  </a:moveTo>
                  <a:lnTo>
                    <a:pt x="63" y="135"/>
                  </a:lnTo>
                  <a:lnTo>
                    <a:pt x="74" y="116"/>
                  </a:lnTo>
                  <a:lnTo>
                    <a:pt x="85" y="95"/>
                  </a:lnTo>
                  <a:lnTo>
                    <a:pt x="97" y="76"/>
                  </a:lnTo>
                  <a:lnTo>
                    <a:pt x="105" y="63"/>
                  </a:lnTo>
                  <a:lnTo>
                    <a:pt x="116" y="50"/>
                  </a:lnTo>
                  <a:lnTo>
                    <a:pt x="123" y="45"/>
                  </a:lnTo>
                  <a:lnTo>
                    <a:pt x="130" y="43"/>
                  </a:lnTo>
                  <a:lnTo>
                    <a:pt x="134" y="42"/>
                  </a:lnTo>
                  <a:lnTo>
                    <a:pt x="139" y="42"/>
                  </a:lnTo>
                  <a:lnTo>
                    <a:pt x="144" y="40"/>
                  </a:lnTo>
                  <a:lnTo>
                    <a:pt x="147" y="38"/>
                  </a:lnTo>
                  <a:lnTo>
                    <a:pt x="151" y="34"/>
                  </a:lnTo>
                  <a:lnTo>
                    <a:pt x="152" y="31"/>
                  </a:lnTo>
                  <a:lnTo>
                    <a:pt x="153" y="28"/>
                  </a:lnTo>
                  <a:lnTo>
                    <a:pt x="152" y="25"/>
                  </a:lnTo>
                  <a:lnTo>
                    <a:pt x="148" y="18"/>
                  </a:lnTo>
                  <a:lnTo>
                    <a:pt x="144" y="12"/>
                  </a:lnTo>
                  <a:lnTo>
                    <a:pt x="136" y="6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2" y="3"/>
                  </a:lnTo>
                  <a:lnTo>
                    <a:pt x="120" y="7"/>
                  </a:lnTo>
                  <a:lnTo>
                    <a:pt x="108" y="25"/>
                  </a:lnTo>
                  <a:lnTo>
                    <a:pt x="96" y="45"/>
                  </a:lnTo>
                  <a:lnTo>
                    <a:pt x="85" y="64"/>
                  </a:lnTo>
                  <a:lnTo>
                    <a:pt x="75" y="85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48" y="144"/>
                  </a:lnTo>
                  <a:lnTo>
                    <a:pt x="39" y="165"/>
                  </a:lnTo>
                  <a:lnTo>
                    <a:pt x="31" y="182"/>
                  </a:lnTo>
                  <a:lnTo>
                    <a:pt x="23" y="198"/>
                  </a:lnTo>
                  <a:lnTo>
                    <a:pt x="20" y="204"/>
                  </a:lnTo>
                  <a:lnTo>
                    <a:pt x="17" y="209"/>
                  </a:lnTo>
                  <a:lnTo>
                    <a:pt x="10" y="214"/>
                  </a:lnTo>
                  <a:lnTo>
                    <a:pt x="4" y="219"/>
                  </a:lnTo>
                  <a:lnTo>
                    <a:pt x="1" y="222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3"/>
                  </a:lnTo>
                  <a:lnTo>
                    <a:pt x="1" y="237"/>
                  </a:lnTo>
                  <a:lnTo>
                    <a:pt x="2" y="240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3" y="249"/>
                  </a:lnTo>
                  <a:lnTo>
                    <a:pt x="16" y="247"/>
                  </a:lnTo>
                  <a:lnTo>
                    <a:pt x="18" y="245"/>
                  </a:lnTo>
                  <a:lnTo>
                    <a:pt x="19" y="241"/>
                  </a:lnTo>
                  <a:lnTo>
                    <a:pt x="20" y="233"/>
                  </a:lnTo>
                  <a:lnTo>
                    <a:pt x="20" y="226"/>
                  </a:lnTo>
                  <a:lnTo>
                    <a:pt x="28" y="208"/>
                  </a:lnTo>
                  <a:lnTo>
                    <a:pt x="36" y="190"/>
                  </a:lnTo>
                  <a:lnTo>
                    <a:pt x="45" y="173"/>
                  </a:lnTo>
                  <a:lnTo>
                    <a:pt x="54" y="155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5"/>
            <p:cNvSpPr>
              <a:spLocks/>
            </p:cNvSpPr>
            <p:nvPr/>
          </p:nvSpPr>
          <p:spPr bwMode="auto">
            <a:xfrm>
              <a:off x="7272180" y="814637"/>
              <a:ext cx="89611" cy="142458"/>
            </a:xfrm>
            <a:custGeom>
              <a:avLst/>
              <a:gdLst>
                <a:gd name="T0" fmla="*/ 54 w 153"/>
                <a:gd name="T1" fmla="*/ 155 h 249"/>
                <a:gd name="T2" fmla="*/ 63 w 153"/>
                <a:gd name="T3" fmla="*/ 135 h 249"/>
                <a:gd name="T4" fmla="*/ 74 w 153"/>
                <a:gd name="T5" fmla="*/ 116 h 249"/>
                <a:gd name="T6" fmla="*/ 85 w 153"/>
                <a:gd name="T7" fmla="*/ 95 h 249"/>
                <a:gd name="T8" fmla="*/ 97 w 153"/>
                <a:gd name="T9" fmla="*/ 76 h 249"/>
                <a:gd name="T10" fmla="*/ 105 w 153"/>
                <a:gd name="T11" fmla="*/ 63 h 249"/>
                <a:gd name="T12" fmla="*/ 116 w 153"/>
                <a:gd name="T13" fmla="*/ 50 h 249"/>
                <a:gd name="T14" fmla="*/ 123 w 153"/>
                <a:gd name="T15" fmla="*/ 45 h 249"/>
                <a:gd name="T16" fmla="*/ 130 w 153"/>
                <a:gd name="T17" fmla="*/ 43 h 249"/>
                <a:gd name="T18" fmla="*/ 134 w 153"/>
                <a:gd name="T19" fmla="*/ 42 h 249"/>
                <a:gd name="T20" fmla="*/ 139 w 153"/>
                <a:gd name="T21" fmla="*/ 42 h 249"/>
                <a:gd name="T22" fmla="*/ 144 w 153"/>
                <a:gd name="T23" fmla="*/ 40 h 249"/>
                <a:gd name="T24" fmla="*/ 147 w 153"/>
                <a:gd name="T25" fmla="*/ 38 h 249"/>
                <a:gd name="T26" fmla="*/ 151 w 153"/>
                <a:gd name="T27" fmla="*/ 34 h 249"/>
                <a:gd name="T28" fmla="*/ 152 w 153"/>
                <a:gd name="T29" fmla="*/ 31 h 249"/>
                <a:gd name="T30" fmla="*/ 153 w 153"/>
                <a:gd name="T31" fmla="*/ 28 h 249"/>
                <a:gd name="T32" fmla="*/ 152 w 153"/>
                <a:gd name="T33" fmla="*/ 25 h 249"/>
                <a:gd name="T34" fmla="*/ 148 w 153"/>
                <a:gd name="T35" fmla="*/ 18 h 249"/>
                <a:gd name="T36" fmla="*/ 144 w 153"/>
                <a:gd name="T37" fmla="*/ 12 h 249"/>
                <a:gd name="T38" fmla="*/ 136 w 153"/>
                <a:gd name="T39" fmla="*/ 6 h 249"/>
                <a:gd name="T40" fmla="*/ 129 w 153"/>
                <a:gd name="T41" fmla="*/ 1 h 249"/>
                <a:gd name="T42" fmla="*/ 126 w 153"/>
                <a:gd name="T43" fmla="*/ 0 h 249"/>
                <a:gd name="T44" fmla="*/ 123 w 153"/>
                <a:gd name="T45" fmla="*/ 1 h 249"/>
                <a:gd name="T46" fmla="*/ 122 w 153"/>
                <a:gd name="T47" fmla="*/ 3 h 249"/>
                <a:gd name="T48" fmla="*/ 120 w 153"/>
                <a:gd name="T49" fmla="*/ 7 h 249"/>
                <a:gd name="T50" fmla="*/ 108 w 153"/>
                <a:gd name="T51" fmla="*/ 25 h 249"/>
                <a:gd name="T52" fmla="*/ 96 w 153"/>
                <a:gd name="T53" fmla="*/ 45 h 249"/>
                <a:gd name="T54" fmla="*/ 85 w 153"/>
                <a:gd name="T55" fmla="*/ 64 h 249"/>
                <a:gd name="T56" fmla="*/ 75 w 153"/>
                <a:gd name="T57" fmla="*/ 85 h 249"/>
                <a:gd name="T58" fmla="*/ 66 w 153"/>
                <a:gd name="T59" fmla="*/ 105 h 249"/>
                <a:gd name="T60" fmla="*/ 57 w 153"/>
                <a:gd name="T61" fmla="*/ 124 h 249"/>
                <a:gd name="T62" fmla="*/ 48 w 153"/>
                <a:gd name="T63" fmla="*/ 144 h 249"/>
                <a:gd name="T64" fmla="*/ 39 w 153"/>
                <a:gd name="T65" fmla="*/ 165 h 249"/>
                <a:gd name="T66" fmla="*/ 31 w 153"/>
                <a:gd name="T67" fmla="*/ 182 h 249"/>
                <a:gd name="T68" fmla="*/ 23 w 153"/>
                <a:gd name="T69" fmla="*/ 198 h 249"/>
                <a:gd name="T70" fmla="*/ 20 w 153"/>
                <a:gd name="T71" fmla="*/ 204 h 249"/>
                <a:gd name="T72" fmla="*/ 17 w 153"/>
                <a:gd name="T73" fmla="*/ 209 h 249"/>
                <a:gd name="T74" fmla="*/ 10 w 153"/>
                <a:gd name="T75" fmla="*/ 214 h 249"/>
                <a:gd name="T76" fmla="*/ 4 w 153"/>
                <a:gd name="T77" fmla="*/ 219 h 249"/>
                <a:gd name="T78" fmla="*/ 1 w 153"/>
                <a:gd name="T79" fmla="*/ 222 h 249"/>
                <a:gd name="T80" fmla="*/ 0 w 153"/>
                <a:gd name="T81" fmla="*/ 226 h 249"/>
                <a:gd name="T82" fmla="*/ 0 w 153"/>
                <a:gd name="T83" fmla="*/ 229 h 249"/>
                <a:gd name="T84" fmla="*/ 0 w 153"/>
                <a:gd name="T85" fmla="*/ 233 h 249"/>
                <a:gd name="T86" fmla="*/ 1 w 153"/>
                <a:gd name="T87" fmla="*/ 237 h 249"/>
                <a:gd name="T88" fmla="*/ 2 w 153"/>
                <a:gd name="T89" fmla="*/ 240 h 249"/>
                <a:gd name="T90" fmla="*/ 6 w 153"/>
                <a:gd name="T91" fmla="*/ 244 h 249"/>
                <a:gd name="T92" fmla="*/ 8 w 153"/>
                <a:gd name="T93" fmla="*/ 246 h 249"/>
                <a:gd name="T94" fmla="*/ 13 w 153"/>
                <a:gd name="T95" fmla="*/ 249 h 249"/>
                <a:gd name="T96" fmla="*/ 16 w 153"/>
                <a:gd name="T97" fmla="*/ 247 h 249"/>
                <a:gd name="T98" fmla="*/ 18 w 153"/>
                <a:gd name="T99" fmla="*/ 245 h 249"/>
                <a:gd name="T100" fmla="*/ 19 w 153"/>
                <a:gd name="T101" fmla="*/ 241 h 249"/>
                <a:gd name="T102" fmla="*/ 20 w 153"/>
                <a:gd name="T103" fmla="*/ 233 h 249"/>
                <a:gd name="T104" fmla="*/ 20 w 153"/>
                <a:gd name="T105" fmla="*/ 226 h 249"/>
                <a:gd name="T106" fmla="*/ 28 w 153"/>
                <a:gd name="T107" fmla="*/ 208 h 249"/>
                <a:gd name="T108" fmla="*/ 36 w 153"/>
                <a:gd name="T109" fmla="*/ 190 h 249"/>
                <a:gd name="T110" fmla="*/ 45 w 153"/>
                <a:gd name="T111" fmla="*/ 173 h 249"/>
                <a:gd name="T112" fmla="*/ 54 w 153"/>
                <a:gd name="T113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249">
                  <a:moveTo>
                    <a:pt x="54" y="155"/>
                  </a:moveTo>
                  <a:lnTo>
                    <a:pt x="63" y="135"/>
                  </a:lnTo>
                  <a:lnTo>
                    <a:pt x="74" y="116"/>
                  </a:lnTo>
                  <a:lnTo>
                    <a:pt x="85" y="95"/>
                  </a:lnTo>
                  <a:lnTo>
                    <a:pt x="97" y="76"/>
                  </a:lnTo>
                  <a:lnTo>
                    <a:pt x="105" y="63"/>
                  </a:lnTo>
                  <a:lnTo>
                    <a:pt x="116" y="50"/>
                  </a:lnTo>
                  <a:lnTo>
                    <a:pt x="123" y="45"/>
                  </a:lnTo>
                  <a:lnTo>
                    <a:pt x="130" y="43"/>
                  </a:lnTo>
                  <a:lnTo>
                    <a:pt x="134" y="42"/>
                  </a:lnTo>
                  <a:lnTo>
                    <a:pt x="139" y="42"/>
                  </a:lnTo>
                  <a:lnTo>
                    <a:pt x="144" y="40"/>
                  </a:lnTo>
                  <a:lnTo>
                    <a:pt x="147" y="38"/>
                  </a:lnTo>
                  <a:lnTo>
                    <a:pt x="151" y="34"/>
                  </a:lnTo>
                  <a:lnTo>
                    <a:pt x="152" y="31"/>
                  </a:lnTo>
                  <a:lnTo>
                    <a:pt x="153" y="28"/>
                  </a:lnTo>
                  <a:lnTo>
                    <a:pt x="152" y="25"/>
                  </a:lnTo>
                  <a:lnTo>
                    <a:pt x="148" y="18"/>
                  </a:lnTo>
                  <a:lnTo>
                    <a:pt x="144" y="12"/>
                  </a:lnTo>
                  <a:lnTo>
                    <a:pt x="136" y="6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2" y="3"/>
                  </a:lnTo>
                  <a:lnTo>
                    <a:pt x="120" y="7"/>
                  </a:lnTo>
                  <a:lnTo>
                    <a:pt x="108" y="25"/>
                  </a:lnTo>
                  <a:lnTo>
                    <a:pt x="96" y="45"/>
                  </a:lnTo>
                  <a:lnTo>
                    <a:pt x="85" y="64"/>
                  </a:lnTo>
                  <a:lnTo>
                    <a:pt x="75" y="85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48" y="144"/>
                  </a:lnTo>
                  <a:lnTo>
                    <a:pt x="39" y="165"/>
                  </a:lnTo>
                  <a:lnTo>
                    <a:pt x="31" y="182"/>
                  </a:lnTo>
                  <a:lnTo>
                    <a:pt x="23" y="198"/>
                  </a:lnTo>
                  <a:lnTo>
                    <a:pt x="20" y="204"/>
                  </a:lnTo>
                  <a:lnTo>
                    <a:pt x="17" y="209"/>
                  </a:lnTo>
                  <a:lnTo>
                    <a:pt x="10" y="214"/>
                  </a:lnTo>
                  <a:lnTo>
                    <a:pt x="4" y="219"/>
                  </a:lnTo>
                  <a:lnTo>
                    <a:pt x="1" y="222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3"/>
                  </a:lnTo>
                  <a:lnTo>
                    <a:pt x="1" y="237"/>
                  </a:lnTo>
                  <a:lnTo>
                    <a:pt x="2" y="240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3" y="249"/>
                  </a:lnTo>
                  <a:lnTo>
                    <a:pt x="16" y="247"/>
                  </a:lnTo>
                  <a:lnTo>
                    <a:pt x="18" y="245"/>
                  </a:lnTo>
                  <a:lnTo>
                    <a:pt x="19" y="241"/>
                  </a:lnTo>
                  <a:lnTo>
                    <a:pt x="20" y="233"/>
                  </a:lnTo>
                  <a:lnTo>
                    <a:pt x="20" y="226"/>
                  </a:lnTo>
                  <a:lnTo>
                    <a:pt x="28" y="208"/>
                  </a:lnTo>
                  <a:lnTo>
                    <a:pt x="36" y="190"/>
                  </a:lnTo>
                  <a:lnTo>
                    <a:pt x="45" y="173"/>
                  </a:lnTo>
                  <a:lnTo>
                    <a:pt x="54" y="155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6"/>
            <p:cNvSpPr>
              <a:spLocks/>
            </p:cNvSpPr>
            <p:nvPr/>
          </p:nvSpPr>
          <p:spPr bwMode="auto">
            <a:xfrm>
              <a:off x="7343409" y="849102"/>
              <a:ext cx="22977" cy="25275"/>
            </a:xfrm>
            <a:custGeom>
              <a:avLst/>
              <a:gdLst>
                <a:gd name="T0" fmla="*/ 9 w 40"/>
                <a:gd name="T1" fmla="*/ 0 h 45"/>
                <a:gd name="T2" fmla="*/ 7 w 40"/>
                <a:gd name="T3" fmla="*/ 8 h 45"/>
                <a:gd name="T4" fmla="*/ 6 w 40"/>
                <a:gd name="T5" fmla="*/ 15 h 45"/>
                <a:gd name="T6" fmla="*/ 6 w 40"/>
                <a:gd name="T7" fmla="*/ 20 h 45"/>
                <a:gd name="T8" fmla="*/ 7 w 40"/>
                <a:gd name="T9" fmla="*/ 24 h 45"/>
                <a:gd name="T10" fmla="*/ 7 w 40"/>
                <a:gd name="T11" fmla="*/ 29 h 45"/>
                <a:gd name="T12" fmla="*/ 6 w 40"/>
                <a:gd name="T13" fmla="*/ 34 h 45"/>
                <a:gd name="T14" fmla="*/ 3 w 40"/>
                <a:gd name="T15" fmla="*/ 38 h 45"/>
                <a:gd name="T16" fmla="*/ 0 w 40"/>
                <a:gd name="T17" fmla="*/ 42 h 45"/>
                <a:gd name="T18" fmla="*/ 0 w 40"/>
                <a:gd name="T19" fmla="*/ 45 h 45"/>
                <a:gd name="T20" fmla="*/ 1 w 40"/>
                <a:gd name="T21" fmla="*/ 45 h 45"/>
                <a:gd name="T22" fmla="*/ 4 w 40"/>
                <a:gd name="T23" fmla="*/ 45 h 45"/>
                <a:gd name="T24" fmla="*/ 5 w 40"/>
                <a:gd name="T25" fmla="*/ 44 h 45"/>
                <a:gd name="T26" fmla="*/ 10 w 40"/>
                <a:gd name="T27" fmla="*/ 41 h 45"/>
                <a:gd name="T28" fmla="*/ 11 w 40"/>
                <a:gd name="T29" fmla="*/ 39 h 45"/>
                <a:gd name="T30" fmla="*/ 16 w 40"/>
                <a:gd name="T31" fmla="*/ 36 h 45"/>
                <a:gd name="T32" fmla="*/ 21 w 40"/>
                <a:gd name="T33" fmla="*/ 34 h 45"/>
                <a:gd name="T34" fmla="*/ 25 w 40"/>
                <a:gd name="T35" fmla="*/ 32 h 45"/>
                <a:gd name="T36" fmla="*/ 30 w 40"/>
                <a:gd name="T37" fmla="*/ 30 h 45"/>
                <a:gd name="T38" fmla="*/ 34 w 40"/>
                <a:gd name="T39" fmla="*/ 29 h 45"/>
                <a:gd name="T40" fmla="*/ 37 w 40"/>
                <a:gd name="T41" fmla="*/ 29 h 45"/>
                <a:gd name="T42" fmla="*/ 39 w 40"/>
                <a:gd name="T43" fmla="*/ 28 h 45"/>
                <a:gd name="T44" fmla="*/ 40 w 40"/>
                <a:gd name="T45" fmla="*/ 24 h 45"/>
                <a:gd name="T46" fmla="*/ 39 w 40"/>
                <a:gd name="T47" fmla="*/ 18 h 45"/>
                <a:gd name="T48" fmla="*/ 36 w 40"/>
                <a:gd name="T49" fmla="*/ 14 h 45"/>
                <a:gd name="T50" fmla="*/ 34 w 40"/>
                <a:gd name="T51" fmla="*/ 9 h 45"/>
                <a:gd name="T52" fmla="*/ 30 w 40"/>
                <a:gd name="T53" fmla="*/ 5 h 45"/>
                <a:gd name="T54" fmla="*/ 25 w 40"/>
                <a:gd name="T55" fmla="*/ 3 h 45"/>
                <a:gd name="T56" fmla="*/ 21 w 40"/>
                <a:gd name="T57" fmla="*/ 2 h 45"/>
                <a:gd name="T58" fmla="*/ 16 w 40"/>
                <a:gd name="T59" fmla="*/ 0 h 45"/>
                <a:gd name="T60" fmla="*/ 9 w 40"/>
                <a:gd name="T6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5">
                  <a:moveTo>
                    <a:pt x="9" y="0"/>
                  </a:moveTo>
                  <a:lnTo>
                    <a:pt x="7" y="8"/>
                  </a:lnTo>
                  <a:lnTo>
                    <a:pt x="6" y="15"/>
                  </a:lnTo>
                  <a:lnTo>
                    <a:pt x="6" y="20"/>
                  </a:lnTo>
                  <a:lnTo>
                    <a:pt x="7" y="24"/>
                  </a:lnTo>
                  <a:lnTo>
                    <a:pt x="7" y="29"/>
                  </a:lnTo>
                  <a:lnTo>
                    <a:pt x="6" y="34"/>
                  </a:lnTo>
                  <a:lnTo>
                    <a:pt x="3" y="38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4" y="45"/>
                  </a:lnTo>
                  <a:lnTo>
                    <a:pt x="5" y="44"/>
                  </a:lnTo>
                  <a:lnTo>
                    <a:pt x="10" y="41"/>
                  </a:lnTo>
                  <a:lnTo>
                    <a:pt x="11" y="39"/>
                  </a:lnTo>
                  <a:lnTo>
                    <a:pt x="16" y="36"/>
                  </a:lnTo>
                  <a:lnTo>
                    <a:pt x="21" y="34"/>
                  </a:lnTo>
                  <a:lnTo>
                    <a:pt x="25" y="32"/>
                  </a:lnTo>
                  <a:lnTo>
                    <a:pt x="30" y="30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9" y="28"/>
                  </a:lnTo>
                  <a:lnTo>
                    <a:pt x="40" y="24"/>
                  </a:lnTo>
                  <a:lnTo>
                    <a:pt x="39" y="18"/>
                  </a:lnTo>
                  <a:lnTo>
                    <a:pt x="36" y="14"/>
                  </a:lnTo>
                  <a:lnTo>
                    <a:pt x="34" y="9"/>
                  </a:lnTo>
                  <a:lnTo>
                    <a:pt x="30" y="5"/>
                  </a:lnTo>
                  <a:lnTo>
                    <a:pt x="25" y="3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7"/>
            <p:cNvSpPr>
              <a:spLocks/>
            </p:cNvSpPr>
            <p:nvPr/>
          </p:nvSpPr>
          <p:spPr bwMode="auto">
            <a:xfrm>
              <a:off x="7343409" y="849102"/>
              <a:ext cx="22977" cy="25275"/>
            </a:xfrm>
            <a:custGeom>
              <a:avLst/>
              <a:gdLst>
                <a:gd name="T0" fmla="*/ 9 w 40"/>
                <a:gd name="T1" fmla="*/ 0 h 45"/>
                <a:gd name="T2" fmla="*/ 7 w 40"/>
                <a:gd name="T3" fmla="*/ 8 h 45"/>
                <a:gd name="T4" fmla="*/ 6 w 40"/>
                <a:gd name="T5" fmla="*/ 15 h 45"/>
                <a:gd name="T6" fmla="*/ 6 w 40"/>
                <a:gd name="T7" fmla="*/ 20 h 45"/>
                <a:gd name="T8" fmla="*/ 7 w 40"/>
                <a:gd name="T9" fmla="*/ 24 h 45"/>
                <a:gd name="T10" fmla="*/ 7 w 40"/>
                <a:gd name="T11" fmla="*/ 29 h 45"/>
                <a:gd name="T12" fmla="*/ 6 w 40"/>
                <a:gd name="T13" fmla="*/ 34 h 45"/>
                <a:gd name="T14" fmla="*/ 3 w 40"/>
                <a:gd name="T15" fmla="*/ 38 h 45"/>
                <a:gd name="T16" fmla="*/ 0 w 40"/>
                <a:gd name="T17" fmla="*/ 42 h 45"/>
                <a:gd name="T18" fmla="*/ 0 w 40"/>
                <a:gd name="T19" fmla="*/ 45 h 45"/>
                <a:gd name="T20" fmla="*/ 1 w 40"/>
                <a:gd name="T21" fmla="*/ 45 h 45"/>
                <a:gd name="T22" fmla="*/ 4 w 40"/>
                <a:gd name="T23" fmla="*/ 45 h 45"/>
                <a:gd name="T24" fmla="*/ 5 w 40"/>
                <a:gd name="T25" fmla="*/ 44 h 45"/>
                <a:gd name="T26" fmla="*/ 10 w 40"/>
                <a:gd name="T27" fmla="*/ 41 h 45"/>
                <a:gd name="T28" fmla="*/ 11 w 40"/>
                <a:gd name="T29" fmla="*/ 39 h 45"/>
                <a:gd name="T30" fmla="*/ 16 w 40"/>
                <a:gd name="T31" fmla="*/ 36 h 45"/>
                <a:gd name="T32" fmla="*/ 21 w 40"/>
                <a:gd name="T33" fmla="*/ 34 h 45"/>
                <a:gd name="T34" fmla="*/ 25 w 40"/>
                <a:gd name="T35" fmla="*/ 32 h 45"/>
                <a:gd name="T36" fmla="*/ 30 w 40"/>
                <a:gd name="T37" fmla="*/ 30 h 45"/>
                <a:gd name="T38" fmla="*/ 34 w 40"/>
                <a:gd name="T39" fmla="*/ 29 h 45"/>
                <a:gd name="T40" fmla="*/ 37 w 40"/>
                <a:gd name="T41" fmla="*/ 29 h 45"/>
                <a:gd name="T42" fmla="*/ 39 w 40"/>
                <a:gd name="T43" fmla="*/ 28 h 45"/>
                <a:gd name="T44" fmla="*/ 40 w 40"/>
                <a:gd name="T45" fmla="*/ 24 h 45"/>
                <a:gd name="T46" fmla="*/ 39 w 40"/>
                <a:gd name="T47" fmla="*/ 18 h 45"/>
                <a:gd name="T48" fmla="*/ 36 w 40"/>
                <a:gd name="T49" fmla="*/ 14 h 45"/>
                <a:gd name="T50" fmla="*/ 34 w 40"/>
                <a:gd name="T51" fmla="*/ 9 h 45"/>
                <a:gd name="T52" fmla="*/ 30 w 40"/>
                <a:gd name="T53" fmla="*/ 5 h 45"/>
                <a:gd name="T54" fmla="*/ 25 w 40"/>
                <a:gd name="T55" fmla="*/ 3 h 45"/>
                <a:gd name="T56" fmla="*/ 21 w 40"/>
                <a:gd name="T57" fmla="*/ 2 h 45"/>
                <a:gd name="T58" fmla="*/ 16 w 40"/>
                <a:gd name="T59" fmla="*/ 0 h 45"/>
                <a:gd name="T60" fmla="*/ 9 w 40"/>
                <a:gd name="T6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5">
                  <a:moveTo>
                    <a:pt x="9" y="0"/>
                  </a:moveTo>
                  <a:lnTo>
                    <a:pt x="7" y="8"/>
                  </a:lnTo>
                  <a:lnTo>
                    <a:pt x="6" y="15"/>
                  </a:lnTo>
                  <a:lnTo>
                    <a:pt x="6" y="20"/>
                  </a:lnTo>
                  <a:lnTo>
                    <a:pt x="7" y="24"/>
                  </a:lnTo>
                  <a:lnTo>
                    <a:pt x="7" y="29"/>
                  </a:lnTo>
                  <a:lnTo>
                    <a:pt x="6" y="34"/>
                  </a:lnTo>
                  <a:lnTo>
                    <a:pt x="3" y="38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4" y="45"/>
                  </a:lnTo>
                  <a:lnTo>
                    <a:pt x="5" y="44"/>
                  </a:lnTo>
                  <a:lnTo>
                    <a:pt x="10" y="41"/>
                  </a:lnTo>
                  <a:lnTo>
                    <a:pt x="11" y="39"/>
                  </a:lnTo>
                  <a:lnTo>
                    <a:pt x="16" y="36"/>
                  </a:lnTo>
                  <a:lnTo>
                    <a:pt x="21" y="34"/>
                  </a:lnTo>
                  <a:lnTo>
                    <a:pt x="25" y="32"/>
                  </a:lnTo>
                  <a:lnTo>
                    <a:pt x="30" y="30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9" y="28"/>
                  </a:lnTo>
                  <a:lnTo>
                    <a:pt x="40" y="24"/>
                  </a:lnTo>
                  <a:lnTo>
                    <a:pt x="39" y="18"/>
                  </a:lnTo>
                  <a:lnTo>
                    <a:pt x="36" y="14"/>
                  </a:lnTo>
                  <a:lnTo>
                    <a:pt x="34" y="9"/>
                  </a:lnTo>
                  <a:lnTo>
                    <a:pt x="30" y="5"/>
                  </a:lnTo>
                  <a:lnTo>
                    <a:pt x="25" y="3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8"/>
            <p:cNvSpPr>
              <a:spLocks noEditPoints="1"/>
            </p:cNvSpPr>
            <p:nvPr/>
          </p:nvSpPr>
          <p:spPr bwMode="auto">
            <a:xfrm>
              <a:off x="7288264" y="819232"/>
              <a:ext cx="206794" cy="188413"/>
            </a:xfrm>
            <a:custGeom>
              <a:avLst/>
              <a:gdLst>
                <a:gd name="T0" fmla="*/ 266 w 362"/>
                <a:gd name="T1" fmla="*/ 248 h 328"/>
                <a:gd name="T2" fmla="*/ 286 w 362"/>
                <a:gd name="T3" fmla="*/ 210 h 328"/>
                <a:gd name="T4" fmla="*/ 310 w 362"/>
                <a:gd name="T5" fmla="*/ 183 h 328"/>
                <a:gd name="T6" fmla="*/ 252 w 362"/>
                <a:gd name="T7" fmla="*/ 213 h 328"/>
                <a:gd name="T8" fmla="*/ 167 w 362"/>
                <a:gd name="T9" fmla="*/ 211 h 328"/>
                <a:gd name="T10" fmla="*/ 183 w 362"/>
                <a:gd name="T11" fmla="*/ 147 h 328"/>
                <a:gd name="T12" fmla="*/ 203 w 362"/>
                <a:gd name="T13" fmla="*/ 143 h 328"/>
                <a:gd name="T14" fmla="*/ 177 w 362"/>
                <a:gd name="T15" fmla="*/ 205 h 328"/>
                <a:gd name="T16" fmla="*/ 225 w 362"/>
                <a:gd name="T17" fmla="*/ 186 h 328"/>
                <a:gd name="T18" fmla="*/ 228 w 362"/>
                <a:gd name="T19" fmla="*/ 153 h 328"/>
                <a:gd name="T20" fmla="*/ 246 w 362"/>
                <a:gd name="T21" fmla="*/ 78 h 328"/>
                <a:gd name="T22" fmla="*/ 264 w 362"/>
                <a:gd name="T23" fmla="*/ 10 h 328"/>
                <a:gd name="T24" fmla="*/ 210 w 362"/>
                <a:gd name="T25" fmla="*/ 40 h 328"/>
                <a:gd name="T26" fmla="*/ 177 w 362"/>
                <a:gd name="T27" fmla="*/ 65 h 328"/>
                <a:gd name="T28" fmla="*/ 145 w 362"/>
                <a:gd name="T29" fmla="*/ 183 h 328"/>
                <a:gd name="T30" fmla="*/ 116 w 362"/>
                <a:gd name="T31" fmla="*/ 267 h 328"/>
                <a:gd name="T32" fmla="*/ 60 w 362"/>
                <a:gd name="T33" fmla="*/ 304 h 328"/>
                <a:gd name="T34" fmla="*/ 73 w 362"/>
                <a:gd name="T35" fmla="*/ 292 h 328"/>
                <a:gd name="T36" fmla="*/ 108 w 362"/>
                <a:gd name="T37" fmla="*/ 254 h 328"/>
                <a:gd name="T38" fmla="*/ 110 w 362"/>
                <a:gd name="T39" fmla="*/ 217 h 328"/>
                <a:gd name="T40" fmla="*/ 97 w 362"/>
                <a:gd name="T41" fmla="*/ 179 h 328"/>
                <a:gd name="T42" fmla="*/ 76 w 362"/>
                <a:gd name="T43" fmla="*/ 189 h 328"/>
                <a:gd name="T44" fmla="*/ 91 w 362"/>
                <a:gd name="T45" fmla="*/ 162 h 328"/>
                <a:gd name="T46" fmla="*/ 89 w 362"/>
                <a:gd name="T47" fmla="*/ 137 h 328"/>
                <a:gd name="T48" fmla="*/ 63 w 362"/>
                <a:gd name="T49" fmla="*/ 138 h 328"/>
                <a:gd name="T50" fmla="*/ 54 w 362"/>
                <a:gd name="T51" fmla="*/ 174 h 328"/>
                <a:gd name="T52" fmla="*/ 37 w 362"/>
                <a:gd name="T53" fmla="*/ 228 h 328"/>
                <a:gd name="T54" fmla="*/ 28 w 362"/>
                <a:gd name="T55" fmla="*/ 261 h 328"/>
                <a:gd name="T56" fmla="*/ 4 w 362"/>
                <a:gd name="T57" fmla="*/ 295 h 328"/>
                <a:gd name="T58" fmla="*/ 31 w 362"/>
                <a:gd name="T59" fmla="*/ 279 h 328"/>
                <a:gd name="T60" fmla="*/ 54 w 362"/>
                <a:gd name="T61" fmla="*/ 286 h 328"/>
                <a:gd name="T62" fmla="*/ 34 w 362"/>
                <a:gd name="T63" fmla="*/ 324 h 328"/>
                <a:gd name="T64" fmla="*/ 112 w 362"/>
                <a:gd name="T65" fmla="*/ 292 h 328"/>
                <a:gd name="T66" fmla="*/ 139 w 362"/>
                <a:gd name="T67" fmla="*/ 303 h 328"/>
                <a:gd name="T68" fmla="*/ 176 w 362"/>
                <a:gd name="T69" fmla="*/ 327 h 328"/>
                <a:gd name="T70" fmla="*/ 234 w 362"/>
                <a:gd name="T71" fmla="*/ 281 h 328"/>
                <a:gd name="T72" fmla="*/ 283 w 362"/>
                <a:gd name="T73" fmla="*/ 292 h 328"/>
                <a:gd name="T74" fmla="*/ 356 w 362"/>
                <a:gd name="T75" fmla="*/ 287 h 328"/>
                <a:gd name="T76" fmla="*/ 223 w 362"/>
                <a:gd name="T77" fmla="*/ 165 h 328"/>
                <a:gd name="T78" fmla="*/ 197 w 362"/>
                <a:gd name="T79" fmla="*/ 177 h 328"/>
                <a:gd name="T80" fmla="*/ 211 w 362"/>
                <a:gd name="T81" fmla="*/ 156 h 328"/>
                <a:gd name="T82" fmla="*/ 223 w 362"/>
                <a:gd name="T83" fmla="*/ 165 h 328"/>
                <a:gd name="T84" fmla="*/ 218 w 362"/>
                <a:gd name="T85" fmla="*/ 43 h 328"/>
                <a:gd name="T86" fmla="*/ 248 w 362"/>
                <a:gd name="T87" fmla="*/ 34 h 328"/>
                <a:gd name="T88" fmla="*/ 213 w 362"/>
                <a:gd name="T89" fmla="*/ 103 h 328"/>
                <a:gd name="T90" fmla="*/ 76 w 362"/>
                <a:gd name="T91" fmla="*/ 241 h 328"/>
                <a:gd name="T92" fmla="*/ 104 w 362"/>
                <a:gd name="T93" fmla="*/ 237 h 328"/>
                <a:gd name="T94" fmla="*/ 76 w 362"/>
                <a:gd name="T95" fmla="*/ 241 h 328"/>
                <a:gd name="T96" fmla="*/ 58 w 362"/>
                <a:gd name="T97" fmla="*/ 202 h 328"/>
                <a:gd name="T98" fmla="*/ 55 w 362"/>
                <a:gd name="T99" fmla="*/ 253 h 328"/>
                <a:gd name="T100" fmla="*/ 51 w 362"/>
                <a:gd name="T101" fmla="*/ 278 h 328"/>
                <a:gd name="T102" fmla="*/ 174 w 362"/>
                <a:gd name="T103" fmla="*/ 307 h 328"/>
                <a:gd name="T104" fmla="*/ 162 w 362"/>
                <a:gd name="T105" fmla="*/ 247 h 328"/>
                <a:gd name="T106" fmla="*/ 181 w 362"/>
                <a:gd name="T107" fmla="*/ 244 h 328"/>
                <a:gd name="T108" fmla="*/ 231 w 362"/>
                <a:gd name="T109" fmla="*/ 273 h 328"/>
                <a:gd name="T110" fmla="*/ 240 w 362"/>
                <a:gd name="T111" fmla="*/ 234 h 328"/>
                <a:gd name="T112" fmla="*/ 258 w 362"/>
                <a:gd name="T113" fmla="*/ 23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2" h="328">
                  <a:moveTo>
                    <a:pt x="343" y="277"/>
                  </a:moveTo>
                  <a:lnTo>
                    <a:pt x="329" y="272"/>
                  </a:lnTo>
                  <a:lnTo>
                    <a:pt x="316" y="267"/>
                  </a:lnTo>
                  <a:lnTo>
                    <a:pt x="303" y="262"/>
                  </a:lnTo>
                  <a:lnTo>
                    <a:pt x="290" y="257"/>
                  </a:lnTo>
                  <a:lnTo>
                    <a:pt x="279" y="255"/>
                  </a:lnTo>
                  <a:lnTo>
                    <a:pt x="268" y="251"/>
                  </a:lnTo>
                  <a:lnTo>
                    <a:pt x="266" y="248"/>
                  </a:lnTo>
                  <a:lnTo>
                    <a:pt x="265" y="247"/>
                  </a:lnTo>
                  <a:lnTo>
                    <a:pt x="265" y="244"/>
                  </a:lnTo>
                  <a:lnTo>
                    <a:pt x="265" y="242"/>
                  </a:lnTo>
                  <a:lnTo>
                    <a:pt x="268" y="238"/>
                  </a:lnTo>
                  <a:lnTo>
                    <a:pt x="271" y="234"/>
                  </a:lnTo>
                  <a:lnTo>
                    <a:pt x="274" y="228"/>
                  </a:lnTo>
                  <a:lnTo>
                    <a:pt x="277" y="220"/>
                  </a:lnTo>
                  <a:lnTo>
                    <a:pt x="286" y="210"/>
                  </a:lnTo>
                  <a:lnTo>
                    <a:pt x="297" y="200"/>
                  </a:lnTo>
                  <a:lnTo>
                    <a:pt x="301" y="198"/>
                  </a:lnTo>
                  <a:lnTo>
                    <a:pt x="305" y="194"/>
                  </a:lnTo>
                  <a:lnTo>
                    <a:pt x="308" y="193"/>
                  </a:lnTo>
                  <a:lnTo>
                    <a:pt x="310" y="192"/>
                  </a:lnTo>
                  <a:lnTo>
                    <a:pt x="311" y="189"/>
                  </a:lnTo>
                  <a:lnTo>
                    <a:pt x="311" y="187"/>
                  </a:lnTo>
                  <a:lnTo>
                    <a:pt x="310" y="183"/>
                  </a:lnTo>
                  <a:lnTo>
                    <a:pt x="308" y="182"/>
                  </a:lnTo>
                  <a:lnTo>
                    <a:pt x="304" y="182"/>
                  </a:lnTo>
                  <a:lnTo>
                    <a:pt x="301" y="183"/>
                  </a:lnTo>
                  <a:lnTo>
                    <a:pt x="293" y="187"/>
                  </a:lnTo>
                  <a:lnTo>
                    <a:pt x="289" y="190"/>
                  </a:lnTo>
                  <a:lnTo>
                    <a:pt x="277" y="200"/>
                  </a:lnTo>
                  <a:lnTo>
                    <a:pt x="265" y="208"/>
                  </a:lnTo>
                  <a:lnTo>
                    <a:pt x="252" y="213"/>
                  </a:lnTo>
                  <a:lnTo>
                    <a:pt x="237" y="217"/>
                  </a:lnTo>
                  <a:lnTo>
                    <a:pt x="223" y="218"/>
                  </a:lnTo>
                  <a:lnTo>
                    <a:pt x="209" y="219"/>
                  </a:lnTo>
                  <a:lnTo>
                    <a:pt x="194" y="218"/>
                  </a:lnTo>
                  <a:lnTo>
                    <a:pt x="179" y="217"/>
                  </a:lnTo>
                  <a:lnTo>
                    <a:pt x="173" y="218"/>
                  </a:lnTo>
                  <a:lnTo>
                    <a:pt x="168" y="219"/>
                  </a:lnTo>
                  <a:lnTo>
                    <a:pt x="167" y="211"/>
                  </a:lnTo>
                  <a:lnTo>
                    <a:pt x="169" y="201"/>
                  </a:lnTo>
                  <a:lnTo>
                    <a:pt x="170" y="187"/>
                  </a:lnTo>
                  <a:lnTo>
                    <a:pt x="174" y="174"/>
                  </a:lnTo>
                  <a:lnTo>
                    <a:pt x="175" y="167"/>
                  </a:lnTo>
                  <a:lnTo>
                    <a:pt x="177" y="158"/>
                  </a:lnTo>
                  <a:lnTo>
                    <a:pt x="179" y="155"/>
                  </a:lnTo>
                  <a:lnTo>
                    <a:pt x="181" y="151"/>
                  </a:lnTo>
                  <a:lnTo>
                    <a:pt x="183" y="147"/>
                  </a:lnTo>
                  <a:lnTo>
                    <a:pt x="186" y="145"/>
                  </a:lnTo>
                  <a:lnTo>
                    <a:pt x="192" y="143"/>
                  </a:lnTo>
                  <a:lnTo>
                    <a:pt x="198" y="139"/>
                  </a:lnTo>
                  <a:lnTo>
                    <a:pt x="200" y="138"/>
                  </a:lnTo>
                  <a:lnTo>
                    <a:pt x="201" y="137"/>
                  </a:lnTo>
                  <a:lnTo>
                    <a:pt x="203" y="138"/>
                  </a:lnTo>
                  <a:lnTo>
                    <a:pt x="203" y="139"/>
                  </a:lnTo>
                  <a:lnTo>
                    <a:pt x="203" y="143"/>
                  </a:lnTo>
                  <a:lnTo>
                    <a:pt x="200" y="146"/>
                  </a:lnTo>
                  <a:lnTo>
                    <a:pt x="193" y="157"/>
                  </a:lnTo>
                  <a:lnTo>
                    <a:pt x="185" y="170"/>
                  </a:lnTo>
                  <a:lnTo>
                    <a:pt x="182" y="177"/>
                  </a:lnTo>
                  <a:lnTo>
                    <a:pt x="179" y="184"/>
                  </a:lnTo>
                  <a:lnTo>
                    <a:pt x="177" y="192"/>
                  </a:lnTo>
                  <a:lnTo>
                    <a:pt x="177" y="198"/>
                  </a:lnTo>
                  <a:lnTo>
                    <a:pt x="177" y="205"/>
                  </a:lnTo>
                  <a:lnTo>
                    <a:pt x="179" y="208"/>
                  </a:lnTo>
                  <a:lnTo>
                    <a:pt x="181" y="210"/>
                  </a:lnTo>
                  <a:lnTo>
                    <a:pt x="182" y="208"/>
                  </a:lnTo>
                  <a:lnTo>
                    <a:pt x="186" y="207"/>
                  </a:lnTo>
                  <a:lnTo>
                    <a:pt x="189" y="205"/>
                  </a:lnTo>
                  <a:lnTo>
                    <a:pt x="201" y="196"/>
                  </a:lnTo>
                  <a:lnTo>
                    <a:pt x="214" y="189"/>
                  </a:lnTo>
                  <a:lnTo>
                    <a:pt x="225" y="186"/>
                  </a:lnTo>
                  <a:lnTo>
                    <a:pt x="235" y="181"/>
                  </a:lnTo>
                  <a:lnTo>
                    <a:pt x="237" y="180"/>
                  </a:lnTo>
                  <a:lnTo>
                    <a:pt x="237" y="176"/>
                  </a:lnTo>
                  <a:lnTo>
                    <a:pt x="237" y="173"/>
                  </a:lnTo>
                  <a:lnTo>
                    <a:pt x="236" y="169"/>
                  </a:lnTo>
                  <a:lnTo>
                    <a:pt x="234" y="162"/>
                  </a:lnTo>
                  <a:lnTo>
                    <a:pt x="230" y="157"/>
                  </a:lnTo>
                  <a:lnTo>
                    <a:pt x="228" y="153"/>
                  </a:lnTo>
                  <a:lnTo>
                    <a:pt x="224" y="151"/>
                  </a:lnTo>
                  <a:lnTo>
                    <a:pt x="222" y="149"/>
                  </a:lnTo>
                  <a:lnTo>
                    <a:pt x="220" y="144"/>
                  </a:lnTo>
                  <a:lnTo>
                    <a:pt x="225" y="133"/>
                  </a:lnTo>
                  <a:lnTo>
                    <a:pt x="231" y="121"/>
                  </a:lnTo>
                  <a:lnTo>
                    <a:pt x="237" y="108"/>
                  </a:lnTo>
                  <a:lnTo>
                    <a:pt x="242" y="94"/>
                  </a:lnTo>
                  <a:lnTo>
                    <a:pt x="246" y="78"/>
                  </a:lnTo>
                  <a:lnTo>
                    <a:pt x="249" y="64"/>
                  </a:lnTo>
                  <a:lnTo>
                    <a:pt x="254" y="50"/>
                  </a:lnTo>
                  <a:lnTo>
                    <a:pt x="258" y="36"/>
                  </a:lnTo>
                  <a:lnTo>
                    <a:pt x="260" y="31"/>
                  </a:lnTo>
                  <a:lnTo>
                    <a:pt x="262" y="25"/>
                  </a:lnTo>
                  <a:lnTo>
                    <a:pt x="265" y="19"/>
                  </a:lnTo>
                  <a:lnTo>
                    <a:pt x="265" y="13"/>
                  </a:lnTo>
                  <a:lnTo>
                    <a:pt x="264" y="10"/>
                  </a:lnTo>
                  <a:lnTo>
                    <a:pt x="264" y="4"/>
                  </a:lnTo>
                  <a:lnTo>
                    <a:pt x="262" y="1"/>
                  </a:lnTo>
                  <a:lnTo>
                    <a:pt x="261" y="0"/>
                  </a:lnTo>
                  <a:lnTo>
                    <a:pt x="259" y="0"/>
                  </a:lnTo>
                  <a:lnTo>
                    <a:pt x="255" y="3"/>
                  </a:lnTo>
                  <a:lnTo>
                    <a:pt x="241" y="12"/>
                  </a:lnTo>
                  <a:lnTo>
                    <a:pt x="228" y="23"/>
                  </a:lnTo>
                  <a:lnTo>
                    <a:pt x="210" y="40"/>
                  </a:lnTo>
                  <a:lnTo>
                    <a:pt x="195" y="54"/>
                  </a:lnTo>
                  <a:lnTo>
                    <a:pt x="192" y="52"/>
                  </a:lnTo>
                  <a:lnTo>
                    <a:pt x="187" y="48"/>
                  </a:lnTo>
                  <a:lnTo>
                    <a:pt x="186" y="48"/>
                  </a:lnTo>
                  <a:lnTo>
                    <a:pt x="183" y="48"/>
                  </a:lnTo>
                  <a:lnTo>
                    <a:pt x="182" y="49"/>
                  </a:lnTo>
                  <a:lnTo>
                    <a:pt x="181" y="54"/>
                  </a:lnTo>
                  <a:lnTo>
                    <a:pt x="177" y="65"/>
                  </a:lnTo>
                  <a:lnTo>
                    <a:pt x="173" y="76"/>
                  </a:lnTo>
                  <a:lnTo>
                    <a:pt x="167" y="91"/>
                  </a:lnTo>
                  <a:lnTo>
                    <a:pt x="161" y="107"/>
                  </a:lnTo>
                  <a:lnTo>
                    <a:pt x="157" y="122"/>
                  </a:lnTo>
                  <a:lnTo>
                    <a:pt x="153" y="138"/>
                  </a:lnTo>
                  <a:lnTo>
                    <a:pt x="150" y="153"/>
                  </a:lnTo>
                  <a:lnTo>
                    <a:pt x="147" y="169"/>
                  </a:lnTo>
                  <a:lnTo>
                    <a:pt x="145" y="183"/>
                  </a:lnTo>
                  <a:lnTo>
                    <a:pt x="144" y="199"/>
                  </a:lnTo>
                  <a:lnTo>
                    <a:pt x="142" y="214"/>
                  </a:lnTo>
                  <a:lnTo>
                    <a:pt x="140" y="230"/>
                  </a:lnTo>
                  <a:lnTo>
                    <a:pt x="139" y="237"/>
                  </a:lnTo>
                  <a:lnTo>
                    <a:pt x="138" y="243"/>
                  </a:lnTo>
                  <a:lnTo>
                    <a:pt x="134" y="248"/>
                  </a:lnTo>
                  <a:lnTo>
                    <a:pt x="130" y="254"/>
                  </a:lnTo>
                  <a:lnTo>
                    <a:pt x="116" y="267"/>
                  </a:lnTo>
                  <a:lnTo>
                    <a:pt x="103" y="280"/>
                  </a:lnTo>
                  <a:lnTo>
                    <a:pt x="96" y="286"/>
                  </a:lnTo>
                  <a:lnTo>
                    <a:pt x="89" y="292"/>
                  </a:lnTo>
                  <a:lnTo>
                    <a:pt x="82" y="297"/>
                  </a:lnTo>
                  <a:lnTo>
                    <a:pt x="73" y="301"/>
                  </a:lnTo>
                  <a:lnTo>
                    <a:pt x="67" y="303"/>
                  </a:lnTo>
                  <a:lnTo>
                    <a:pt x="61" y="304"/>
                  </a:lnTo>
                  <a:lnTo>
                    <a:pt x="60" y="304"/>
                  </a:lnTo>
                  <a:lnTo>
                    <a:pt x="59" y="303"/>
                  </a:lnTo>
                  <a:lnTo>
                    <a:pt x="59" y="302"/>
                  </a:lnTo>
                  <a:lnTo>
                    <a:pt x="60" y="298"/>
                  </a:lnTo>
                  <a:lnTo>
                    <a:pt x="63" y="296"/>
                  </a:lnTo>
                  <a:lnTo>
                    <a:pt x="65" y="295"/>
                  </a:lnTo>
                  <a:lnTo>
                    <a:pt x="67" y="295"/>
                  </a:lnTo>
                  <a:lnTo>
                    <a:pt x="71" y="295"/>
                  </a:lnTo>
                  <a:lnTo>
                    <a:pt x="73" y="292"/>
                  </a:lnTo>
                  <a:lnTo>
                    <a:pt x="74" y="290"/>
                  </a:lnTo>
                  <a:lnTo>
                    <a:pt x="74" y="286"/>
                  </a:lnTo>
                  <a:lnTo>
                    <a:pt x="74" y="284"/>
                  </a:lnTo>
                  <a:lnTo>
                    <a:pt x="78" y="279"/>
                  </a:lnTo>
                  <a:lnTo>
                    <a:pt x="83" y="274"/>
                  </a:lnTo>
                  <a:lnTo>
                    <a:pt x="89" y="271"/>
                  </a:lnTo>
                  <a:lnTo>
                    <a:pt x="94" y="267"/>
                  </a:lnTo>
                  <a:lnTo>
                    <a:pt x="108" y="254"/>
                  </a:lnTo>
                  <a:lnTo>
                    <a:pt x="121" y="240"/>
                  </a:lnTo>
                  <a:lnTo>
                    <a:pt x="125" y="234"/>
                  </a:lnTo>
                  <a:lnTo>
                    <a:pt x="126" y="228"/>
                  </a:lnTo>
                  <a:lnTo>
                    <a:pt x="126" y="224"/>
                  </a:lnTo>
                  <a:lnTo>
                    <a:pt x="125" y="222"/>
                  </a:lnTo>
                  <a:lnTo>
                    <a:pt x="122" y="219"/>
                  </a:lnTo>
                  <a:lnTo>
                    <a:pt x="118" y="218"/>
                  </a:lnTo>
                  <a:lnTo>
                    <a:pt x="110" y="217"/>
                  </a:lnTo>
                  <a:lnTo>
                    <a:pt x="102" y="218"/>
                  </a:lnTo>
                  <a:lnTo>
                    <a:pt x="95" y="220"/>
                  </a:lnTo>
                  <a:lnTo>
                    <a:pt x="88" y="220"/>
                  </a:lnTo>
                  <a:lnTo>
                    <a:pt x="95" y="212"/>
                  </a:lnTo>
                  <a:lnTo>
                    <a:pt x="102" y="200"/>
                  </a:lnTo>
                  <a:lnTo>
                    <a:pt x="102" y="195"/>
                  </a:lnTo>
                  <a:lnTo>
                    <a:pt x="100" y="186"/>
                  </a:lnTo>
                  <a:lnTo>
                    <a:pt x="97" y="179"/>
                  </a:lnTo>
                  <a:lnTo>
                    <a:pt x="96" y="176"/>
                  </a:lnTo>
                  <a:lnTo>
                    <a:pt x="91" y="181"/>
                  </a:lnTo>
                  <a:lnTo>
                    <a:pt x="88" y="187"/>
                  </a:lnTo>
                  <a:lnTo>
                    <a:pt x="83" y="190"/>
                  </a:lnTo>
                  <a:lnTo>
                    <a:pt x="78" y="194"/>
                  </a:lnTo>
                  <a:lnTo>
                    <a:pt x="77" y="193"/>
                  </a:lnTo>
                  <a:lnTo>
                    <a:pt x="76" y="192"/>
                  </a:lnTo>
                  <a:lnTo>
                    <a:pt x="76" y="189"/>
                  </a:lnTo>
                  <a:lnTo>
                    <a:pt x="76" y="186"/>
                  </a:lnTo>
                  <a:lnTo>
                    <a:pt x="76" y="180"/>
                  </a:lnTo>
                  <a:lnTo>
                    <a:pt x="76" y="176"/>
                  </a:lnTo>
                  <a:lnTo>
                    <a:pt x="78" y="173"/>
                  </a:lnTo>
                  <a:lnTo>
                    <a:pt x="80" y="169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2"/>
                  </a:lnTo>
                  <a:lnTo>
                    <a:pt x="95" y="158"/>
                  </a:lnTo>
                  <a:lnTo>
                    <a:pt x="97" y="156"/>
                  </a:lnTo>
                  <a:lnTo>
                    <a:pt x="98" y="153"/>
                  </a:lnTo>
                  <a:lnTo>
                    <a:pt x="98" y="150"/>
                  </a:lnTo>
                  <a:lnTo>
                    <a:pt x="97" y="147"/>
                  </a:lnTo>
                  <a:lnTo>
                    <a:pt x="95" y="144"/>
                  </a:lnTo>
                  <a:lnTo>
                    <a:pt x="91" y="139"/>
                  </a:lnTo>
                  <a:lnTo>
                    <a:pt x="89" y="137"/>
                  </a:lnTo>
                  <a:lnTo>
                    <a:pt x="88" y="134"/>
                  </a:lnTo>
                  <a:lnTo>
                    <a:pt x="85" y="132"/>
                  </a:lnTo>
                  <a:lnTo>
                    <a:pt x="83" y="129"/>
                  </a:lnTo>
                  <a:lnTo>
                    <a:pt x="79" y="129"/>
                  </a:lnTo>
                  <a:lnTo>
                    <a:pt x="76" y="131"/>
                  </a:lnTo>
                  <a:lnTo>
                    <a:pt x="73" y="132"/>
                  </a:lnTo>
                  <a:lnTo>
                    <a:pt x="70" y="133"/>
                  </a:lnTo>
                  <a:lnTo>
                    <a:pt x="63" y="138"/>
                  </a:lnTo>
                  <a:lnTo>
                    <a:pt x="54" y="144"/>
                  </a:lnTo>
                  <a:lnTo>
                    <a:pt x="52" y="147"/>
                  </a:lnTo>
                  <a:lnTo>
                    <a:pt x="49" y="151"/>
                  </a:lnTo>
                  <a:lnTo>
                    <a:pt x="49" y="155"/>
                  </a:lnTo>
                  <a:lnTo>
                    <a:pt x="51" y="159"/>
                  </a:lnTo>
                  <a:lnTo>
                    <a:pt x="54" y="165"/>
                  </a:lnTo>
                  <a:lnTo>
                    <a:pt x="55" y="169"/>
                  </a:lnTo>
                  <a:lnTo>
                    <a:pt x="54" y="174"/>
                  </a:lnTo>
                  <a:lnTo>
                    <a:pt x="51" y="180"/>
                  </a:lnTo>
                  <a:lnTo>
                    <a:pt x="43" y="189"/>
                  </a:lnTo>
                  <a:lnTo>
                    <a:pt x="37" y="199"/>
                  </a:lnTo>
                  <a:lnTo>
                    <a:pt x="35" y="204"/>
                  </a:lnTo>
                  <a:lnTo>
                    <a:pt x="34" y="210"/>
                  </a:lnTo>
                  <a:lnTo>
                    <a:pt x="34" y="214"/>
                  </a:lnTo>
                  <a:lnTo>
                    <a:pt x="36" y="220"/>
                  </a:lnTo>
                  <a:lnTo>
                    <a:pt x="37" y="228"/>
                  </a:lnTo>
                  <a:lnTo>
                    <a:pt x="39" y="234"/>
                  </a:lnTo>
                  <a:lnTo>
                    <a:pt x="40" y="236"/>
                  </a:lnTo>
                  <a:lnTo>
                    <a:pt x="42" y="237"/>
                  </a:lnTo>
                  <a:lnTo>
                    <a:pt x="45" y="238"/>
                  </a:lnTo>
                  <a:lnTo>
                    <a:pt x="48" y="240"/>
                  </a:lnTo>
                  <a:lnTo>
                    <a:pt x="42" y="247"/>
                  </a:lnTo>
                  <a:lnTo>
                    <a:pt x="35" y="254"/>
                  </a:lnTo>
                  <a:lnTo>
                    <a:pt x="28" y="261"/>
                  </a:lnTo>
                  <a:lnTo>
                    <a:pt x="21" y="268"/>
                  </a:lnTo>
                  <a:lnTo>
                    <a:pt x="13" y="273"/>
                  </a:lnTo>
                  <a:lnTo>
                    <a:pt x="4" y="281"/>
                  </a:lnTo>
                  <a:lnTo>
                    <a:pt x="2" y="286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2" y="293"/>
                  </a:lnTo>
                  <a:lnTo>
                    <a:pt x="4" y="295"/>
                  </a:lnTo>
                  <a:lnTo>
                    <a:pt x="7" y="296"/>
                  </a:lnTo>
                  <a:lnTo>
                    <a:pt x="12" y="297"/>
                  </a:lnTo>
                  <a:lnTo>
                    <a:pt x="16" y="296"/>
                  </a:lnTo>
                  <a:lnTo>
                    <a:pt x="19" y="292"/>
                  </a:lnTo>
                  <a:lnTo>
                    <a:pt x="23" y="290"/>
                  </a:lnTo>
                  <a:lnTo>
                    <a:pt x="25" y="285"/>
                  </a:lnTo>
                  <a:lnTo>
                    <a:pt x="28" y="281"/>
                  </a:lnTo>
                  <a:lnTo>
                    <a:pt x="31" y="279"/>
                  </a:lnTo>
                  <a:lnTo>
                    <a:pt x="35" y="278"/>
                  </a:lnTo>
                  <a:lnTo>
                    <a:pt x="40" y="279"/>
                  </a:lnTo>
                  <a:lnTo>
                    <a:pt x="46" y="281"/>
                  </a:lnTo>
                  <a:lnTo>
                    <a:pt x="51" y="283"/>
                  </a:lnTo>
                  <a:lnTo>
                    <a:pt x="54" y="283"/>
                  </a:lnTo>
                  <a:lnTo>
                    <a:pt x="55" y="284"/>
                  </a:lnTo>
                  <a:lnTo>
                    <a:pt x="55" y="285"/>
                  </a:lnTo>
                  <a:lnTo>
                    <a:pt x="54" y="286"/>
                  </a:lnTo>
                  <a:lnTo>
                    <a:pt x="52" y="290"/>
                  </a:lnTo>
                  <a:lnTo>
                    <a:pt x="47" y="293"/>
                  </a:lnTo>
                  <a:lnTo>
                    <a:pt x="41" y="299"/>
                  </a:lnTo>
                  <a:lnTo>
                    <a:pt x="35" y="305"/>
                  </a:lnTo>
                  <a:lnTo>
                    <a:pt x="33" y="311"/>
                  </a:lnTo>
                  <a:lnTo>
                    <a:pt x="33" y="317"/>
                  </a:lnTo>
                  <a:lnTo>
                    <a:pt x="33" y="322"/>
                  </a:lnTo>
                  <a:lnTo>
                    <a:pt x="34" y="324"/>
                  </a:lnTo>
                  <a:lnTo>
                    <a:pt x="36" y="327"/>
                  </a:lnTo>
                  <a:lnTo>
                    <a:pt x="43" y="327"/>
                  </a:lnTo>
                  <a:lnTo>
                    <a:pt x="53" y="326"/>
                  </a:lnTo>
                  <a:lnTo>
                    <a:pt x="65" y="322"/>
                  </a:lnTo>
                  <a:lnTo>
                    <a:pt x="76" y="318"/>
                  </a:lnTo>
                  <a:lnTo>
                    <a:pt x="85" y="312"/>
                  </a:lnTo>
                  <a:lnTo>
                    <a:pt x="95" y="307"/>
                  </a:lnTo>
                  <a:lnTo>
                    <a:pt x="112" y="292"/>
                  </a:lnTo>
                  <a:lnTo>
                    <a:pt x="128" y="275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7" y="275"/>
                  </a:lnTo>
                  <a:lnTo>
                    <a:pt x="137" y="280"/>
                  </a:lnTo>
                  <a:lnTo>
                    <a:pt x="138" y="290"/>
                  </a:lnTo>
                  <a:lnTo>
                    <a:pt x="138" y="297"/>
                  </a:lnTo>
                  <a:lnTo>
                    <a:pt x="139" y="303"/>
                  </a:lnTo>
                  <a:lnTo>
                    <a:pt x="140" y="309"/>
                  </a:lnTo>
                  <a:lnTo>
                    <a:pt x="144" y="315"/>
                  </a:lnTo>
                  <a:lnTo>
                    <a:pt x="147" y="320"/>
                  </a:lnTo>
                  <a:lnTo>
                    <a:pt x="152" y="323"/>
                  </a:lnTo>
                  <a:lnTo>
                    <a:pt x="157" y="326"/>
                  </a:lnTo>
                  <a:lnTo>
                    <a:pt x="163" y="327"/>
                  </a:lnTo>
                  <a:lnTo>
                    <a:pt x="170" y="328"/>
                  </a:lnTo>
                  <a:lnTo>
                    <a:pt x="176" y="327"/>
                  </a:lnTo>
                  <a:lnTo>
                    <a:pt x="183" y="326"/>
                  </a:lnTo>
                  <a:lnTo>
                    <a:pt x="189" y="323"/>
                  </a:lnTo>
                  <a:lnTo>
                    <a:pt x="194" y="320"/>
                  </a:lnTo>
                  <a:lnTo>
                    <a:pt x="205" y="311"/>
                  </a:lnTo>
                  <a:lnTo>
                    <a:pt x="214" y="303"/>
                  </a:lnTo>
                  <a:lnTo>
                    <a:pt x="223" y="296"/>
                  </a:lnTo>
                  <a:lnTo>
                    <a:pt x="230" y="287"/>
                  </a:lnTo>
                  <a:lnTo>
                    <a:pt x="234" y="281"/>
                  </a:lnTo>
                  <a:lnTo>
                    <a:pt x="237" y="275"/>
                  </a:lnTo>
                  <a:lnTo>
                    <a:pt x="242" y="273"/>
                  </a:lnTo>
                  <a:lnTo>
                    <a:pt x="246" y="273"/>
                  </a:lnTo>
                  <a:lnTo>
                    <a:pt x="250" y="274"/>
                  </a:lnTo>
                  <a:lnTo>
                    <a:pt x="255" y="277"/>
                  </a:lnTo>
                  <a:lnTo>
                    <a:pt x="265" y="283"/>
                  </a:lnTo>
                  <a:lnTo>
                    <a:pt x="272" y="287"/>
                  </a:lnTo>
                  <a:lnTo>
                    <a:pt x="283" y="292"/>
                  </a:lnTo>
                  <a:lnTo>
                    <a:pt x="293" y="295"/>
                  </a:lnTo>
                  <a:lnTo>
                    <a:pt x="304" y="295"/>
                  </a:lnTo>
                  <a:lnTo>
                    <a:pt x="316" y="293"/>
                  </a:lnTo>
                  <a:lnTo>
                    <a:pt x="325" y="292"/>
                  </a:lnTo>
                  <a:lnTo>
                    <a:pt x="334" y="291"/>
                  </a:lnTo>
                  <a:lnTo>
                    <a:pt x="344" y="290"/>
                  </a:lnTo>
                  <a:lnTo>
                    <a:pt x="352" y="287"/>
                  </a:lnTo>
                  <a:lnTo>
                    <a:pt x="356" y="287"/>
                  </a:lnTo>
                  <a:lnTo>
                    <a:pt x="359" y="286"/>
                  </a:lnTo>
                  <a:lnTo>
                    <a:pt x="360" y="285"/>
                  </a:lnTo>
                  <a:lnTo>
                    <a:pt x="362" y="284"/>
                  </a:lnTo>
                  <a:lnTo>
                    <a:pt x="360" y="283"/>
                  </a:lnTo>
                  <a:lnTo>
                    <a:pt x="359" y="280"/>
                  </a:lnTo>
                  <a:lnTo>
                    <a:pt x="352" y="278"/>
                  </a:lnTo>
                  <a:lnTo>
                    <a:pt x="343" y="277"/>
                  </a:lnTo>
                  <a:close/>
                  <a:moveTo>
                    <a:pt x="223" y="165"/>
                  </a:moveTo>
                  <a:lnTo>
                    <a:pt x="220" y="169"/>
                  </a:lnTo>
                  <a:lnTo>
                    <a:pt x="217" y="171"/>
                  </a:lnTo>
                  <a:lnTo>
                    <a:pt x="213" y="175"/>
                  </a:lnTo>
                  <a:lnTo>
                    <a:pt x="210" y="176"/>
                  </a:lnTo>
                  <a:lnTo>
                    <a:pt x="205" y="177"/>
                  </a:lnTo>
                  <a:lnTo>
                    <a:pt x="199" y="179"/>
                  </a:lnTo>
                  <a:lnTo>
                    <a:pt x="198" y="179"/>
                  </a:lnTo>
                  <a:lnTo>
                    <a:pt x="197" y="177"/>
                  </a:lnTo>
                  <a:lnTo>
                    <a:pt x="195" y="175"/>
                  </a:lnTo>
                  <a:lnTo>
                    <a:pt x="197" y="173"/>
                  </a:lnTo>
                  <a:lnTo>
                    <a:pt x="200" y="164"/>
                  </a:lnTo>
                  <a:lnTo>
                    <a:pt x="205" y="156"/>
                  </a:lnTo>
                  <a:lnTo>
                    <a:pt x="206" y="155"/>
                  </a:lnTo>
                  <a:lnTo>
                    <a:pt x="207" y="155"/>
                  </a:lnTo>
                  <a:lnTo>
                    <a:pt x="210" y="156"/>
                  </a:lnTo>
                  <a:lnTo>
                    <a:pt x="211" y="156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4" y="156"/>
                  </a:lnTo>
                  <a:lnTo>
                    <a:pt x="216" y="153"/>
                  </a:lnTo>
                  <a:lnTo>
                    <a:pt x="218" y="156"/>
                  </a:lnTo>
                  <a:lnTo>
                    <a:pt x="220" y="158"/>
                  </a:lnTo>
                  <a:lnTo>
                    <a:pt x="222" y="162"/>
                  </a:lnTo>
                  <a:lnTo>
                    <a:pt x="223" y="165"/>
                  </a:lnTo>
                  <a:close/>
                  <a:moveTo>
                    <a:pt x="192" y="103"/>
                  </a:moveTo>
                  <a:lnTo>
                    <a:pt x="192" y="96"/>
                  </a:lnTo>
                  <a:lnTo>
                    <a:pt x="193" y="89"/>
                  </a:lnTo>
                  <a:lnTo>
                    <a:pt x="195" y="82"/>
                  </a:lnTo>
                  <a:lnTo>
                    <a:pt x="198" y="74"/>
                  </a:lnTo>
                  <a:lnTo>
                    <a:pt x="205" y="61"/>
                  </a:lnTo>
                  <a:lnTo>
                    <a:pt x="213" y="49"/>
                  </a:lnTo>
                  <a:lnTo>
                    <a:pt x="218" y="43"/>
                  </a:lnTo>
                  <a:lnTo>
                    <a:pt x="224" y="39"/>
                  </a:lnTo>
                  <a:lnTo>
                    <a:pt x="231" y="34"/>
                  </a:lnTo>
                  <a:lnTo>
                    <a:pt x="238" y="29"/>
                  </a:lnTo>
                  <a:lnTo>
                    <a:pt x="242" y="27"/>
                  </a:lnTo>
                  <a:lnTo>
                    <a:pt x="246" y="25"/>
                  </a:lnTo>
                  <a:lnTo>
                    <a:pt x="248" y="27"/>
                  </a:lnTo>
                  <a:lnTo>
                    <a:pt x="249" y="28"/>
                  </a:lnTo>
                  <a:lnTo>
                    <a:pt x="248" y="34"/>
                  </a:lnTo>
                  <a:lnTo>
                    <a:pt x="247" y="42"/>
                  </a:lnTo>
                  <a:lnTo>
                    <a:pt x="241" y="59"/>
                  </a:lnTo>
                  <a:lnTo>
                    <a:pt x="236" y="76"/>
                  </a:lnTo>
                  <a:lnTo>
                    <a:pt x="235" y="82"/>
                  </a:lnTo>
                  <a:lnTo>
                    <a:pt x="232" y="86"/>
                  </a:lnTo>
                  <a:lnTo>
                    <a:pt x="230" y="90"/>
                  </a:lnTo>
                  <a:lnTo>
                    <a:pt x="224" y="94"/>
                  </a:lnTo>
                  <a:lnTo>
                    <a:pt x="213" y="103"/>
                  </a:lnTo>
                  <a:lnTo>
                    <a:pt x="201" y="113"/>
                  </a:lnTo>
                  <a:lnTo>
                    <a:pt x="198" y="114"/>
                  </a:lnTo>
                  <a:lnTo>
                    <a:pt x="195" y="115"/>
                  </a:lnTo>
                  <a:lnTo>
                    <a:pt x="194" y="115"/>
                  </a:lnTo>
                  <a:lnTo>
                    <a:pt x="193" y="114"/>
                  </a:lnTo>
                  <a:lnTo>
                    <a:pt x="192" y="109"/>
                  </a:lnTo>
                  <a:lnTo>
                    <a:pt x="192" y="103"/>
                  </a:lnTo>
                  <a:close/>
                  <a:moveTo>
                    <a:pt x="76" y="241"/>
                  </a:moveTo>
                  <a:lnTo>
                    <a:pt x="82" y="237"/>
                  </a:lnTo>
                  <a:lnTo>
                    <a:pt x="91" y="232"/>
                  </a:lnTo>
                  <a:lnTo>
                    <a:pt x="96" y="230"/>
                  </a:lnTo>
                  <a:lnTo>
                    <a:pt x="101" y="229"/>
                  </a:lnTo>
                  <a:lnTo>
                    <a:pt x="104" y="229"/>
                  </a:lnTo>
                  <a:lnTo>
                    <a:pt x="107" y="230"/>
                  </a:lnTo>
                  <a:lnTo>
                    <a:pt x="107" y="232"/>
                  </a:lnTo>
                  <a:lnTo>
                    <a:pt x="104" y="237"/>
                  </a:lnTo>
                  <a:lnTo>
                    <a:pt x="100" y="242"/>
                  </a:lnTo>
                  <a:lnTo>
                    <a:pt x="95" y="247"/>
                  </a:lnTo>
                  <a:lnTo>
                    <a:pt x="84" y="256"/>
                  </a:lnTo>
                  <a:lnTo>
                    <a:pt x="77" y="261"/>
                  </a:lnTo>
                  <a:lnTo>
                    <a:pt x="74" y="257"/>
                  </a:lnTo>
                  <a:lnTo>
                    <a:pt x="74" y="251"/>
                  </a:lnTo>
                  <a:lnTo>
                    <a:pt x="74" y="246"/>
                  </a:lnTo>
                  <a:lnTo>
                    <a:pt x="76" y="241"/>
                  </a:lnTo>
                  <a:close/>
                  <a:moveTo>
                    <a:pt x="60" y="202"/>
                  </a:moveTo>
                  <a:lnTo>
                    <a:pt x="60" y="205"/>
                  </a:lnTo>
                  <a:lnTo>
                    <a:pt x="59" y="207"/>
                  </a:lnTo>
                  <a:lnTo>
                    <a:pt x="58" y="210"/>
                  </a:lnTo>
                  <a:lnTo>
                    <a:pt x="57" y="210"/>
                  </a:lnTo>
                  <a:lnTo>
                    <a:pt x="55" y="207"/>
                  </a:lnTo>
                  <a:lnTo>
                    <a:pt x="57" y="204"/>
                  </a:lnTo>
                  <a:lnTo>
                    <a:pt x="58" y="202"/>
                  </a:lnTo>
                  <a:lnTo>
                    <a:pt x="60" y="202"/>
                  </a:lnTo>
                  <a:close/>
                  <a:moveTo>
                    <a:pt x="51" y="278"/>
                  </a:moveTo>
                  <a:lnTo>
                    <a:pt x="43" y="277"/>
                  </a:lnTo>
                  <a:lnTo>
                    <a:pt x="40" y="275"/>
                  </a:lnTo>
                  <a:lnTo>
                    <a:pt x="39" y="272"/>
                  </a:lnTo>
                  <a:lnTo>
                    <a:pt x="41" y="269"/>
                  </a:lnTo>
                  <a:lnTo>
                    <a:pt x="48" y="261"/>
                  </a:lnTo>
                  <a:lnTo>
                    <a:pt x="55" y="253"/>
                  </a:lnTo>
                  <a:lnTo>
                    <a:pt x="58" y="254"/>
                  </a:lnTo>
                  <a:lnTo>
                    <a:pt x="59" y="256"/>
                  </a:lnTo>
                  <a:lnTo>
                    <a:pt x="59" y="260"/>
                  </a:lnTo>
                  <a:lnTo>
                    <a:pt x="60" y="262"/>
                  </a:lnTo>
                  <a:lnTo>
                    <a:pt x="60" y="267"/>
                  </a:lnTo>
                  <a:lnTo>
                    <a:pt x="58" y="272"/>
                  </a:lnTo>
                  <a:lnTo>
                    <a:pt x="55" y="274"/>
                  </a:lnTo>
                  <a:lnTo>
                    <a:pt x="51" y="278"/>
                  </a:lnTo>
                  <a:close/>
                  <a:moveTo>
                    <a:pt x="230" y="275"/>
                  </a:moveTo>
                  <a:lnTo>
                    <a:pt x="219" y="284"/>
                  </a:lnTo>
                  <a:lnTo>
                    <a:pt x="206" y="291"/>
                  </a:lnTo>
                  <a:lnTo>
                    <a:pt x="200" y="296"/>
                  </a:lnTo>
                  <a:lnTo>
                    <a:pt x="193" y="301"/>
                  </a:lnTo>
                  <a:lnTo>
                    <a:pt x="185" y="304"/>
                  </a:lnTo>
                  <a:lnTo>
                    <a:pt x="177" y="307"/>
                  </a:lnTo>
                  <a:lnTo>
                    <a:pt x="174" y="307"/>
                  </a:lnTo>
                  <a:lnTo>
                    <a:pt x="170" y="305"/>
                  </a:lnTo>
                  <a:lnTo>
                    <a:pt x="168" y="304"/>
                  </a:lnTo>
                  <a:lnTo>
                    <a:pt x="165" y="302"/>
                  </a:lnTo>
                  <a:lnTo>
                    <a:pt x="162" y="293"/>
                  </a:lnTo>
                  <a:lnTo>
                    <a:pt x="161" y="285"/>
                  </a:lnTo>
                  <a:lnTo>
                    <a:pt x="161" y="265"/>
                  </a:lnTo>
                  <a:lnTo>
                    <a:pt x="162" y="250"/>
                  </a:lnTo>
                  <a:lnTo>
                    <a:pt x="162" y="247"/>
                  </a:lnTo>
                  <a:lnTo>
                    <a:pt x="162" y="241"/>
                  </a:lnTo>
                  <a:lnTo>
                    <a:pt x="162" y="238"/>
                  </a:lnTo>
                  <a:lnTo>
                    <a:pt x="163" y="237"/>
                  </a:lnTo>
                  <a:lnTo>
                    <a:pt x="164" y="236"/>
                  </a:lnTo>
                  <a:lnTo>
                    <a:pt x="165" y="236"/>
                  </a:lnTo>
                  <a:lnTo>
                    <a:pt x="169" y="238"/>
                  </a:lnTo>
                  <a:lnTo>
                    <a:pt x="173" y="242"/>
                  </a:lnTo>
                  <a:lnTo>
                    <a:pt x="181" y="244"/>
                  </a:lnTo>
                  <a:lnTo>
                    <a:pt x="189" y="246"/>
                  </a:lnTo>
                  <a:lnTo>
                    <a:pt x="200" y="249"/>
                  </a:lnTo>
                  <a:lnTo>
                    <a:pt x="216" y="256"/>
                  </a:lnTo>
                  <a:lnTo>
                    <a:pt x="223" y="261"/>
                  </a:lnTo>
                  <a:lnTo>
                    <a:pt x="228" y="266"/>
                  </a:lnTo>
                  <a:lnTo>
                    <a:pt x="230" y="268"/>
                  </a:lnTo>
                  <a:lnTo>
                    <a:pt x="231" y="271"/>
                  </a:lnTo>
                  <a:lnTo>
                    <a:pt x="231" y="273"/>
                  </a:lnTo>
                  <a:lnTo>
                    <a:pt x="230" y="275"/>
                  </a:lnTo>
                  <a:close/>
                  <a:moveTo>
                    <a:pt x="258" y="237"/>
                  </a:moveTo>
                  <a:lnTo>
                    <a:pt x="255" y="240"/>
                  </a:lnTo>
                  <a:lnTo>
                    <a:pt x="253" y="241"/>
                  </a:lnTo>
                  <a:lnTo>
                    <a:pt x="250" y="241"/>
                  </a:lnTo>
                  <a:lnTo>
                    <a:pt x="248" y="240"/>
                  </a:lnTo>
                  <a:lnTo>
                    <a:pt x="243" y="237"/>
                  </a:lnTo>
                  <a:lnTo>
                    <a:pt x="240" y="234"/>
                  </a:lnTo>
                  <a:lnTo>
                    <a:pt x="249" y="230"/>
                  </a:lnTo>
                  <a:lnTo>
                    <a:pt x="258" y="225"/>
                  </a:lnTo>
                  <a:lnTo>
                    <a:pt x="260" y="223"/>
                  </a:lnTo>
                  <a:lnTo>
                    <a:pt x="261" y="224"/>
                  </a:lnTo>
                  <a:lnTo>
                    <a:pt x="262" y="225"/>
                  </a:lnTo>
                  <a:lnTo>
                    <a:pt x="261" y="228"/>
                  </a:lnTo>
                  <a:lnTo>
                    <a:pt x="260" y="232"/>
                  </a:lnTo>
                  <a:lnTo>
                    <a:pt x="258" y="23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9"/>
            <p:cNvSpPr>
              <a:spLocks/>
            </p:cNvSpPr>
            <p:nvPr/>
          </p:nvSpPr>
          <p:spPr bwMode="auto">
            <a:xfrm>
              <a:off x="7529523" y="805446"/>
              <a:ext cx="105695" cy="199901"/>
            </a:xfrm>
            <a:custGeom>
              <a:avLst/>
              <a:gdLst>
                <a:gd name="T0" fmla="*/ 103 w 185"/>
                <a:gd name="T1" fmla="*/ 162 h 349"/>
                <a:gd name="T2" fmla="*/ 94 w 185"/>
                <a:gd name="T3" fmla="*/ 153 h 349"/>
                <a:gd name="T4" fmla="*/ 95 w 185"/>
                <a:gd name="T5" fmla="*/ 146 h 349"/>
                <a:gd name="T6" fmla="*/ 126 w 185"/>
                <a:gd name="T7" fmla="*/ 122 h 349"/>
                <a:gd name="T8" fmla="*/ 164 w 185"/>
                <a:gd name="T9" fmla="*/ 108 h 349"/>
                <a:gd name="T10" fmla="*/ 181 w 185"/>
                <a:gd name="T11" fmla="*/ 83 h 349"/>
                <a:gd name="T12" fmla="*/ 185 w 185"/>
                <a:gd name="T13" fmla="*/ 61 h 349"/>
                <a:gd name="T14" fmla="*/ 174 w 185"/>
                <a:gd name="T15" fmla="*/ 19 h 349"/>
                <a:gd name="T16" fmla="*/ 160 w 185"/>
                <a:gd name="T17" fmla="*/ 0 h 349"/>
                <a:gd name="T18" fmla="*/ 142 w 185"/>
                <a:gd name="T19" fmla="*/ 1 h 349"/>
                <a:gd name="T20" fmla="*/ 129 w 185"/>
                <a:gd name="T21" fmla="*/ 13 h 349"/>
                <a:gd name="T22" fmla="*/ 97 w 185"/>
                <a:gd name="T23" fmla="*/ 59 h 349"/>
                <a:gd name="T24" fmla="*/ 59 w 185"/>
                <a:gd name="T25" fmla="*/ 107 h 349"/>
                <a:gd name="T26" fmla="*/ 33 w 185"/>
                <a:gd name="T27" fmla="*/ 132 h 349"/>
                <a:gd name="T28" fmla="*/ 18 w 185"/>
                <a:gd name="T29" fmla="*/ 148 h 349"/>
                <a:gd name="T30" fmla="*/ 21 w 185"/>
                <a:gd name="T31" fmla="*/ 163 h 349"/>
                <a:gd name="T32" fmla="*/ 28 w 185"/>
                <a:gd name="T33" fmla="*/ 170 h 349"/>
                <a:gd name="T34" fmla="*/ 57 w 185"/>
                <a:gd name="T35" fmla="*/ 177 h 349"/>
                <a:gd name="T36" fmla="*/ 69 w 185"/>
                <a:gd name="T37" fmla="*/ 183 h 349"/>
                <a:gd name="T38" fmla="*/ 64 w 185"/>
                <a:gd name="T39" fmla="*/ 194 h 349"/>
                <a:gd name="T40" fmla="*/ 46 w 185"/>
                <a:gd name="T41" fmla="*/ 212 h 349"/>
                <a:gd name="T42" fmla="*/ 15 w 185"/>
                <a:gd name="T43" fmla="*/ 248 h 349"/>
                <a:gd name="T44" fmla="*/ 0 w 185"/>
                <a:gd name="T45" fmla="*/ 271 h 349"/>
                <a:gd name="T46" fmla="*/ 4 w 185"/>
                <a:gd name="T47" fmla="*/ 286 h 349"/>
                <a:gd name="T48" fmla="*/ 17 w 185"/>
                <a:gd name="T49" fmla="*/ 297 h 349"/>
                <a:gd name="T50" fmla="*/ 35 w 185"/>
                <a:gd name="T51" fmla="*/ 302 h 349"/>
                <a:gd name="T52" fmla="*/ 44 w 185"/>
                <a:gd name="T53" fmla="*/ 293 h 349"/>
                <a:gd name="T54" fmla="*/ 48 w 185"/>
                <a:gd name="T55" fmla="*/ 285 h 349"/>
                <a:gd name="T56" fmla="*/ 70 w 185"/>
                <a:gd name="T57" fmla="*/ 271 h 349"/>
                <a:gd name="T58" fmla="*/ 82 w 185"/>
                <a:gd name="T59" fmla="*/ 268 h 349"/>
                <a:gd name="T60" fmla="*/ 84 w 185"/>
                <a:gd name="T61" fmla="*/ 275 h 349"/>
                <a:gd name="T62" fmla="*/ 78 w 185"/>
                <a:gd name="T63" fmla="*/ 309 h 349"/>
                <a:gd name="T64" fmla="*/ 82 w 185"/>
                <a:gd name="T65" fmla="*/ 328 h 349"/>
                <a:gd name="T66" fmla="*/ 102 w 185"/>
                <a:gd name="T67" fmla="*/ 345 h 349"/>
                <a:gd name="T68" fmla="*/ 114 w 185"/>
                <a:gd name="T69" fmla="*/ 348 h 349"/>
                <a:gd name="T70" fmla="*/ 120 w 185"/>
                <a:gd name="T71" fmla="*/ 335 h 349"/>
                <a:gd name="T72" fmla="*/ 124 w 185"/>
                <a:gd name="T73" fmla="*/ 311 h 349"/>
                <a:gd name="T74" fmla="*/ 119 w 185"/>
                <a:gd name="T75" fmla="*/ 285 h 349"/>
                <a:gd name="T76" fmla="*/ 101 w 185"/>
                <a:gd name="T77" fmla="*/ 263 h 349"/>
                <a:gd name="T78" fmla="*/ 90 w 185"/>
                <a:gd name="T79" fmla="*/ 255 h 349"/>
                <a:gd name="T80" fmla="*/ 88 w 185"/>
                <a:gd name="T81" fmla="*/ 248 h 349"/>
                <a:gd name="T82" fmla="*/ 94 w 185"/>
                <a:gd name="T83" fmla="*/ 238 h 349"/>
                <a:gd name="T84" fmla="*/ 108 w 185"/>
                <a:gd name="T85" fmla="*/ 224 h 349"/>
                <a:gd name="T86" fmla="*/ 138 w 185"/>
                <a:gd name="T87" fmla="*/ 194 h 349"/>
                <a:gd name="T88" fmla="*/ 139 w 185"/>
                <a:gd name="T89" fmla="*/ 182 h 349"/>
                <a:gd name="T90" fmla="*/ 131 w 185"/>
                <a:gd name="T91" fmla="*/ 17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349">
                  <a:moveTo>
                    <a:pt x="127" y="170"/>
                  </a:moveTo>
                  <a:lnTo>
                    <a:pt x="117" y="165"/>
                  </a:lnTo>
                  <a:lnTo>
                    <a:pt x="103" y="162"/>
                  </a:lnTo>
                  <a:lnTo>
                    <a:pt x="99" y="158"/>
                  </a:lnTo>
                  <a:lnTo>
                    <a:pt x="95" y="156"/>
                  </a:lnTo>
                  <a:lnTo>
                    <a:pt x="94" y="153"/>
                  </a:lnTo>
                  <a:lnTo>
                    <a:pt x="94" y="151"/>
                  </a:lnTo>
                  <a:lnTo>
                    <a:pt x="94" y="148"/>
                  </a:lnTo>
                  <a:lnTo>
                    <a:pt x="95" y="146"/>
                  </a:lnTo>
                  <a:lnTo>
                    <a:pt x="105" y="138"/>
                  </a:lnTo>
                  <a:lnTo>
                    <a:pt x="115" y="129"/>
                  </a:lnTo>
                  <a:lnTo>
                    <a:pt x="126" y="122"/>
                  </a:lnTo>
                  <a:lnTo>
                    <a:pt x="138" y="116"/>
                  </a:lnTo>
                  <a:lnTo>
                    <a:pt x="151" y="113"/>
                  </a:lnTo>
                  <a:lnTo>
                    <a:pt x="164" y="108"/>
                  </a:lnTo>
                  <a:lnTo>
                    <a:pt x="172" y="98"/>
                  </a:lnTo>
                  <a:lnTo>
                    <a:pt x="178" y="89"/>
                  </a:lnTo>
                  <a:lnTo>
                    <a:pt x="181" y="83"/>
                  </a:lnTo>
                  <a:lnTo>
                    <a:pt x="184" y="75"/>
                  </a:lnTo>
                  <a:lnTo>
                    <a:pt x="185" y="68"/>
                  </a:lnTo>
                  <a:lnTo>
                    <a:pt x="185" y="61"/>
                  </a:lnTo>
                  <a:lnTo>
                    <a:pt x="182" y="47"/>
                  </a:lnTo>
                  <a:lnTo>
                    <a:pt x="179" y="32"/>
                  </a:lnTo>
                  <a:lnTo>
                    <a:pt x="174" y="19"/>
                  </a:lnTo>
                  <a:lnTo>
                    <a:pt x="168" y="9"/>
                  </a:lnTo>
                  <a:lnTo>
                    <a:pt x="163" y="4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48" y="0"/>
                  </a:lnTo>
                  <a:lnTo>
                    <a:pt x="142" y="1"/>
                  </a:lnTo>
                  <a:lnTo>
                    <a:pt x="137" y="4"/>
                  </a:lnTo>
                  <a:lnTo>
                    <a:pt x="132" y="9"/>
                  </a:lnTo>
                  <a:lnTo>
                    <a:pt x="129" y="13"/>
                  </a:lnTo>
                  <a:lnTo>
                    <a:pt x="121" y="24"/>
                  </a:lnTo>
                  <a:lnTo>
                    <a:pt x="114" y="35"/>
                  </a:lnTo>
                  <a:lnTo>
                    <a:pt x="97" y="59"/>
                  </a:lnTo>
                  <a:lnTo>
                    <a:pt x="79" y="83"/>
                  </a:lnTo>
                  <a:lnTo>
                    <a:pt x="70" y="95"/>
                  </a:lnTo>
                  <a:lnTo>
                    <a:pt x="59" y="107"/>
                  </a:lnTo>
                  <a:lnTo>
                    <a:pt x="50" y="117"/>
                  </a:lnTo>
                  <a:lnTo>
                    <a:pt x="38" y="127"/>
                  </a:lnTo>
                  <a:lnTo>
                    <a:pt x="33" y="132"/>
                  </a:lnTo>
                  <a:lnTo>
                    <a:pt x="27" y="135"/>
                  </a:lnTo>
                  <a:lnTo>
                    <a:pt x="22" y="141"/>
                  </a:lnTo>
                  <a:lnTo>
                    <a:pt x="18" y="148"/>
                  </a:lnTo>
                  <a:lnTo>
                    <a:pt x="18" y="154"/>
                  </a:lnTo>
                  <a:lnTo>
                    <a:pt x="20" y="160"/>
                  </a:lnTo>
                  <a:lnTo>
                    <a:pt x="21" y="163"/>
                  </a:lnTo>
                  <a:lnTo>
                    <a:pt x="22" y="165"/>
                  </a:lnTo>
                  <a:lnTo>
                    <a:pt x="24" y="168"/>
                  </a:lnTo>
                  <a:lnTo>
                    <a:pt x="28" y="170"/>
                  </a:lnTo>
                  <a:lnTo>
                    <a:pt x="36" y="172"/>
                  </a:lnTo>
                  <a:lnTo>
                    <a:pt x="51" y="175"/>
                  </a:lnTo>
                  <a:lnTo>
                    <a:pt x="57" y="177"/>
                  </a:lnTo>
                  <a:lnTo>
                    <a:pt x="63" y="178"/>
                  </a:lnTo>
                  <a:lnTo>
                    <a:pt x="67" y="181"/>
                  </a:lnTo>
                  <a:lnTo>
                    <a:pt x="69" y="183"/>
                  </a:lnTo>
                  <a:lnTo>
                    <a:pt x="69" y="186"/>
                  </a:lnTo>
                  <a:lnTo>
                    <a:pt x="66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52" y="206"/>
                  </a:lnTo>
                  <a:lnTo>
                    <a:pt x="46" y="212"/>
                  </a:lnTo>
                  <a:lnTo>
                    <a:pt x="35" y="224"/>
                  </a:lnTo>
                  <a:lnTo>
                    <a:pt x="24" y="236"/>
                  </a:lnTo>
                  <a:lnTo>
                    <a:pt x="15" y="248"/>
                  </a:lnTo>
                  <a:lnTo>
                    <a:pt x="4" y="261"/>
                  </a:lnTo>
                  <a:lnTo>
                    <a:pt x="2" y="266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2" y="281"/>
                  </a:lnTo>
                  <a:lnTo>
                    <a:pt x="4" y="286"/>
                  </a:lnTo>
                  <a:lnTo>
                    <a:pt x="8" y="291"/>
                  </a:lnTo>
                  <a:lnTo>
                    <a:pt x="12" y="294"/>
                  </a:lnTo>
                  <a:lnTo>
                    <a:pt x="17" y="297"/>
                  </a:lnTo>
                  <a:lnTo>
                    <a:pt x="22" y="299"/>
                  </a:lnTo>
                  <a:lnTo>
                    <a:pt x="29" y="300"/>
                  </a:lnTo>
                  <a:lnTo>
                    <a:pt x="35" y="302"/>
                  </a:lnTo>
                  <a:lnTo>
                    <a:pt x="41" y="299"/>
                  </a:lnTo>
                  <a:lnTo>
                    <a:pt x="44" y="297"/>
                  </a:lnTo>
                  <a:lnTo>
                    <a:pt x="44" y="293"/>
                  </a:lnTo>
                  <a:lnTo>
                    <a:pt x="45" y="290"/>
                  </a:lnTo>
                  <a:lnTo>
                    <a:pt x="46" y="287"/>
                  </a:lnTo>
                  <a:lnTo>
                    <a:pt x="48" y="285"/>
                  </a:lnTo>
                  <a:lnTo>
                    <a:pt x="51" y="284"/>
                  </a:lnTo>
                  <a:lnTo>
                    <a:pt x="59" y="278"/>
                  </a:lnTo>
                  <a:lnTo>
                    <a:pt x="70" y="271"/>
                  </a:lnTo>
                  <a:lnTo>
                    <a:pt x="76" y="268"/>
                  </a:lnTo>
                  <a:lnTo>
                    <a:pt x="81" y="268"/>
                  </a:lnTo>
                  <a:lnTo>
                    <a:pt x="82" y="268"/>
                  </a:lnTo>
                  <a:lnTo>
                    <a:pt x="83" y="271"/>
                  </a:lnTo>
                  <a:lnTo>
                    <a:pt x="84" y="272"/>
                  </a:lnTo>
                  <a:lnTo>
                    <a:pt x="84" y="275"/>
                  </a:lnTo>
                  <a:lnTo>
                    <a:pt x="82" y="287"/>
                  </a:lnTo>
                  <a:lnTo>
                    <a:pt x="79" y="302"/>
                  </a:lnTo>
                  <a:lnTo>
                    <a:pt x="78" y="309"/>
                  </a:lnTo>
                  <a:lnTo>
                    <a:pt x="78" y="316"/>
                  </a:lnTo>
                  <a:lnTo>
                    <a:pt x="79" y="322"/>
                  </a:lnTo>
                  <a:lnTo>
                    <a:pt x="82" y="328"/>
                  </a:lnTo>
                  <a:lnTo>
                    <a:pt x="88" y="334"/>
                  </a:lnTo>
                  <a:lnTo>
                    <a:pt x="94" y="340"/>
                  </a:lnTo>
                  <a:lnTo>
                    <a:pt x="102" y="345"/>
                  </a:lnTo>
                  <a:lnTo>
                    <a:pt x="109" y="348"/>
                  </a:lnTo>
                  <a:lnTo>
                    <a:pt x="112" y="349"/>
                  </a:lnTo>
                  <a:lnTo>
                    <a:pt x="114" y="348"/>
                  </a:lnTo>
                  <a:lnTo>
                    <a:pt x="117" y="346"/>
                  </a:lnTo>
                  <a:lnTo>
                    <a:pt x="118" y="342"/>
                  </a:lnTo>
                  <a:lnTo>
                    <a:pt x="120" y="335"/>
                  </a:lnTo>
                  <a:lnTo>
                    <a:pt x="121" y="330"/>
                  </a:lnTo>
                  <a:lnTo>
                    <a:pt x="124" y="321"/>
                  </a:lnTo>
                  <a:lnTo>
                    <a:pt x="124" y="311"/>
                  </a:lnTo>
                  <a:lnTo>
                    <a:pt x="124" y="302"/>
                  </a:lnTo>
                  <a:lnTo>
                    <a:pt x="121" y="293"/>
                  </a:lnTo>
                  <a:lnTo>
                    <a:pt x="119" y="285"/>
                  </a:lnTo>
                  <a:lnTo>
                    <a:pt x="114" y="276"/>
                  </a:lnTo>
                  <a:lnTo>
                    <a:pt x="108" y="269"/>
                  </a:lnTo>
                  <a:lnTo>
                    <a:pt x="101" y="263"/>
                  </a:lnTo>
                  <a:lnTo>
                    <a:pt x="96" y="260"/>
                  </a:lnTo>
                  <a:lnTo>
                    <a:pt x="91" y="256"/>
                  </a:lnTo>
                  <a:lnTo>
                    <a:pt x="90" y="255"/>
                  </a:lnTo>
                  <a:lnTo>
                    <a:pt x="89" y="253"/>
                  </a:lnTo>
                  <a:lnTo>
                    <a:pt x="88" y="250"/>
                  </a:lnTo>
                  <a:lnTo>
                    <a:pt x="88" y="248"/>
                  </a:lnTo>
                  <a:lnTo>
                    <a:pt x="89" y="244"/>
                  </a:lnTo>
                  <a:lnTo>
                    <a:pt x="90" y="242"/>
                  </a:lnTo>
                  <a:lnTo>
                    <a:pt x="94" y="238"/>
                  </a:lnTo>
                  <a:lnTo>
                    <a:pt x="96" y="236"/>
                  </a:lnTo>
                  <a:lnTo>
                    <a:pt x="103" y="230"/>
                  </a:lnTo>
                  <a:lnTo>
                    <a:pt x="108" y="224"/>
                  </a:lnTo>
                  <a:lnTo>
                    <a:pt x="121" y="211"/>
                  </a:lnTo>
                  <a:lnTo>
                    <a:pt x="134" y="198"/>
                  </a:lnTo>
                  <a:lnTo>
                    <a:pt x="138" y="194"/>
                  </a:lnTo>
                  <a:lnTo>
                    <a:pt x="139" y="189"/>
                  </a:lnTo>
                  <a:lnTo>
                    <a:pt x="139" y="186"/>
                  </a:lnTo>
                  <a:lnTo>
                    <a:pt x="139" y="182"/>
                  </a:lnTo>
                  <a:lnTo>
                    <a:pt x="137" y="178"/>
                  </a:lnTo>
                  <a:lnTo>
                    <a:pt x="134" y="176"/>
                  </a:lnTo>
                  <a:lnTo>
                    <a:pt x="131" y="172"/>
                  </a:lnTo>
                  <a:lnTo>
                    <a:pt x="127" y="17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10"/>
            <p:cNvSpPr>
              <a:spLocks/>
            </p:cNvSpPr>
            <p:nvPr/>
          </p:nvSpPr>
          <p:spPr bwMode="auto">
            <a:xfrm>
              <a:off x="7529523" y="805446"/>
              <a:ext cx="105695" cy="199901"/>
            </a:xfrm>
            <a:custGeom>
              <a:avLst/>
              <a:gdLst>
                <a:gd name="T0" fmla="*/ 103 w 185"/>
                <a:gd name="T1" fmla="*/ 162 h 349"/>
                <a:gd name="T2" fmla="*/ 94 w 185"/>
                <a:gd name="T3" fmla="*/ 153 h 349"/>
                <a:gd name="T4" fmla="*/ 95 w 185"/>
                <a:gd name="T5" fmla="*/ 146 h 349"/>
                <a:gd name="T6" fmla="*/ 126 w 185"/>
                <a:gd name="T7" fmla="*/ 122 h 349"/>
                <a:gd name="T8" fmla="*/ 164 w 185"/>
                <a:gd name="T9" fmla="*/ 108 h 349"/>
                <a:gd name="T10" fmla="*/ 181 w 185"/>
                <a:gd name="T11" fmla="*/ 83 h 349"/>
                <a:gd name="T12" fmla="*/ 185 w 185"/>
                <a:gd name="T13" fmla="*/ 61 h 349"/>
                <a:gd name="T14" fmla="*/ 174 w 185"/>
                <a:gd name="T15" fmla="*/ 19 h 349"/>
                <a:gd name="T16" fmla="*/ 160 w 185"/>
                <a:gd name="T17" fmla="*/ 0 h 349"/>
                <a:gd name="T18" fmla="*/ 142 w 185"/>
                <a:gd name="T19" fmla="*/ 1 h 349"/>
                <a:gd name="T20" fmla="*/ 129 w 185"/>
                <a:gd name="T21" fmla="*/ 13 h 349"/>
                <a:gd name="T22" fmla="*/ 97 w 185"/>
                <a:gd name="T23" fmla="*/ 59 h 349"/>
                <a:gd name="T24" fmla="*/ 59 w 185"/>
                <a:gd name="T25" fmla="*/ 107 h 349"/>
                <a:gd name="T26" fmla="*/ 33 w 185"/>
                <a:gd name="T27" fmla="*/ 132 h 349"/>
                <a:gd name="T28" fmla="*/ 18 w 185"/>
                <a:gd name="T29" fmla="*/ 148 h 349"/>
                <a:gd name="T30" fmla="*/ 21 w 185"/>
                <a:gd name="T31" fmla="*/ 163 h 349"/>
                <a:gd name="T32" fmla="*/ 28 w 185"/>
                <a:gd name="T33" fmla="*/ 170 h 349"/>
                <a:gd name="T34" fmla="*/ 57 w 185"/>
                <a:gd name="T35" fmla="*/ 177 h 349"/>
                <a:gd name="T36" fmla="*/ 69 w 185"/>
                <a:gd name="T37" fmla="*/ 183 h 349"/>
                <a:gd name="T38" fmla="*/ 64 w 185"/>
                <a:gd name="T39" fmla="*/ 194 h 349"/>
                <a:gd name="T40" fmla="*/ 46 w 185"/>
                <a:gd name="T41" fmla="*/ 212 h 349"/>
                <a:gd name="T42" fmla="*/ 15 w 185"/>
                <a:gd name="T43" fmla="*/ 248 h 349"/>
                <a:gd name="T44" fmla="*/ 0 w 185"/>
                <a:gd name="T45" fmla="*/ 271 h 349"/>
                <a:gd name="T46" fmla="*/ 4 w 185"/>
                <a:gd name="T47" fmla="*/ 286 h 349"/>
                <a:gd name="T48" fmla="*/ 17 w 185"/>
                <a:gd name="T49" fmla="*/ 297 h 349"/>
                <a:gd name="T50" fmla="*/ 35 w 185"/>
                <a:gd name="T51" fmla="*/ 302 h 349"/>
                <a:gd name="T52" fmla="*/ 44 w 185"/>
                <a:gd name="T53" fmla="*/ 293 h 349"/>
                <a:gd name="T54" fmla="*/ 48 w 185"/>
                <a:gd name="T55" fmla="*/ 285 h 349"/>
                <a:gd name="T56" fmla="*/ 70 w 185"/>
                <a:gd name="T57" fmla="*/ 271 h 349"/>
                <a:gd name="T58" fmla="*/ 82 w 185"/>
                <a:gd name="T59" fmla="*/ 268 h 349"/>
                <a:gd name="T60" fmla="*/ 84 w 185"/>
                <a:gd name="T61" fmla="*/ 275 h 349"/>
                <a:gd name="T62" fmla="*/ 78 w 185"/>
                <a:gd name="T63" fmla="*/ 309 h 349"/>
                <a:gd name="T64" fmla="*/ 82 w 185"/>
                <a:gd name="T65" fmla="*/ 328 h 349"/>
                <a:gd name="T66" fmla="*/ 102 w 185"/>
                <a:gd name="T67" fmla="*/ 345 h 349"/>
                <a:gd name="T68" fmla="*/ 114 w 185"/>
                <a:gd name="T69" fmla="*/ 348 h 349"/>
                <a:gd name="T70" fmla="*/ 120 w 185"/>
                <a:gd name="T71" fmla="*/ 335 h 349"/>
                <a:gd name="T72" fmla="*/ 124 w 185"/>
                <a:gd name="T73" fmla="*/ 311 h 349"/>
                <a:gd name="T74" fmla="*/ 119 w 185"/>
                <a:gd name="T75" fmla="*/ 285 h 349"/>
                <a:gd name="T76" fmla="*/ 101 w 185"/>
                <a:gd name="T77" fmla="*/ 263 h 349"/>
                <a:gd name="T78" fmla="*/ 90 w 185"/>
                <a:gd name="T79" fmla="*/ 255 h 349"/>
                <a:gd name="T80" fmla="*/ 88 w 185"/>
                <a:gd name="T81" fmla="*/ 248 h 349"/>
                <a:gd name="T82" fmla="*/ 94 w 185"/>
                <a:gd name="T83" fmla="*/ 238 h 349"/>
                <a:gd name="T84" fmla="*/ 108 w 185"/>
                <a:gd name="T85" fmla="*/ 224 h 349"/>
                <a:gd name="T86" fmla="*/ 138 w 185"/>
                <a:gd name="T87" fmla="*/ 194 h 349"/>
                <a:gd name="T88" fmla="*/ 139 w 185"/>
                <a:gd name="T89" fmla="*/ 182 h 349"/>
                <a:gd name="T90" fmla="*/ 131 w 185"/>
                <a:gd name="T91" fmla="*/ 17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349">
                  <a:moveTo>
                    <a:pt x="127" y="170"/>
                  </a:moveTo>
                  <a:lnTo>
                    <a:pt x="117" y="165"/>
                  </a:lnTo>
                  <a:lnTo>
                    <a:pt x="103" y="162"/>
                  </a:lnTo>
                  <a:lnTo>
                    <a:pt x="99" y="158"/>
                  </a:lnTo>
                  <a:lnTo>
                    <a:pt x="95" y="156"/>
                  </a:lnTo>
                  <a:lnTo>
                    <a:pt x="94" y="153"/>
                  </a:lnTo>
                  <a:lnTo>
                    <a:pt x="94" y="151"/>
                  </a:lnTo>
                  <a:lnTo>
                    <a:pt x="94" y="148"/>
                  </a:lnTo>
                  <a:lnTo>
                    <a:pt x="95" y="146"/>
                  </a:lnTo>
                  <a:lnTo>
                    <a:pt x="105" y="138"/>
                  </a:lnTo>
                  <a:lnTo>
                    <a:pt x="115" y="129"/>
                  </a:lnTo>
                  <a:lnTo>
                    <a:pt x="126" y="122"/>
                  </a:lnTo>
                  <a:lnTo>
                    <a:pt x="138" y="116"/>
                  </a:lnTo>
                  <a:lnTo>
                    <a:pt x="151" y="113"/>
                  </a:lnTo>
                  <a:lnTo>
                    <a:pt x="164" y="108"/>
                  </a:lnTo>
                  <a:lnTo>
                    <a:pt x="172" y="98"/>
                  </a:lnTo>
                  <a:lnTo>
                    <a:pt x="178" y="89"/>
                  </a:lnTo>
                  <a:lnTo>
                    <a:pt x="181" y="83"/>
                  </a:lnTo>
                  <a:lnTo>
                    <a:pt x="184" y="75"/>
                  </a:lnTo>
                  <a:lnTo>
                    <a:pt x="185" y="68"/>
                  </a:lnTo>
                  <a:lnTo>
                    <a:pt x="185" y="61"/>
                  </a:lnTo>
                  <a:lnTo>
                    <a:pt x="182" y="47"/>
                  </a:lnTo>
                  <a:lnTo>
                    <a:pt x="179" y="32"/>
                  </a:lnTo>
                  <a:lnTo>
                    <a:pt x="174" y="19"/>
                  </a:lnTo>
                  <a:lnTo>
                    <a:pt x="168" y="9"/>
                  </a:lnTo>
                  <a:lnTo>
                    <a:pt x="163" y="4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48" y="0"/>
                  </a:lnTo>
                  <a:lnTo>
                    <a:pt x="142" y="1"/>
                  </a:lnTo>
                  <a:lnTo>
                    <a:pt x="137" y="4"/>
                  </a:lnTo>
                  <a:lnTo>
                    <a:pt x="132" y="9"/>
                  </a:lnTo>
                  <a:lnTo>
                    <a:pt x="129" y="13"/>
                  </a:lnTo>
                  <a:lnTo>
                    <a:pt x="121" y="24"/>
                  </a:lnTo>
                  <a:lnTo>
                    <a:pt x="114" y="35"/>
                  </a:lnTo>
                  <a:lnTo>
                    <a:pt x="97" y="59"/>
                  </a:lnTo>
                  <a:lnTo>
                    <a:pt x="79" y="83"/>
                  </a:lnTo>
                  <a:lnTo>
                    <a:pt x="70" y="95"/>
                  </a:lnTo>
                  <a:lnTo>
                    <a:pt x="59" y="107"/>
                  </a:lnTo>
                  <a:lnTo>
                    <a:pt x="50" y="117"/>
                  </a:lnTo>
                  <a:lnTo>
                    <a:pt x="38" y="127"/>
                  </a:lnTo>
                  <a:lnTo>
                    <a:pt x="33" y="132"/>
                  </a:lnTo>
                  <a:lnTo>
                    <a:pt x="27" y="135"/>
                  </a:lnTo>
                  <a:lnTo>
                    <a:pt x="22" y="141"/>
                  </a:lnTo>
                  <a:lnTo>
                    <a:pt x="18" y="148"/>
                  </a:lnTo>
                  <a:lnTo>
                    <a:pt x="18" y="154"/>
                  </a:lnTo>
                  <a:lnTo>
                    <a:pt x="20" y="160"/>
                  </a:lnTo>
                  <a:lnTo>
                    <a:pt x="21" y="163"/>
                  </a:lnTo>
                  <a:lnTo>
                    <a:pt x="22" y="165"/>
                  </a:lnTo>
                  <a:lnTo>
                    <a:pt x="24" y="168"/>
                  </a:lnTo>
                  <a:lnTo>
                    <a:pt x="28" y="170"/>
                  </a:lnTo>
                  <a:lnTo>
                    <a:pt x="36" y="172"/>
                  </a:lnTo>
                  <a:lnTo>
                    <a:pt x="51" y="175"/>
                  </a:lnTo>
                  <a:lnTo>
                    <a:pt x="57" y="177"/>
                  </a:lnTo>
                  <a:lnTo>
                    <a:pt x="63" y="178"/>
                  </a:lnTo>
                  <a:lnTo>
                    <a:pt x="67" y="181"/>
                  </a:lnTo>
                  <a:lnTo>
                    <a:pt x="69" y="183"/>
                  </a:lnTo>
                  <a:lnTo>
                    <a:pt x="69" y="186"/>
                  </a:lnTo>
                  <a:lnTo>
                    <a:pt x="66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52" y="206"/>
                  </a:lnTo>
                  <a:lnTo>
                    <a:pt x="46" y="212"/>
                  </a:lnTo>
                  <a:lnTo>
                    <a:pt x="35" y="224"/>
                  </a:lnTo>
                  <a:lnTo>
                    <a:pt x="24" y="236"/>
                  </a:lnTo>
                  <a:lnTo>
                    <a:pt x="15" y="248"/>
                  </a:lnTo>
                  <a:lnTo>
                    <a:pt x="4" y="261"/>
                  </a:lnTo>
                  <a:lnTo>
                    <a:pt x="2" y="266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2" y="281"/>
                  </a:lnTo>
                  <a:lnTo>
                    <a:pt x="4" y="286"/>
                  </a:lnTo>
                  <a:lnTo>
                    <a:pt x="8" y="291"/>
                  </a:lnTo>
                  <a:lnTo>
                    <a:pt x="12" y="294"/>
                  </a:lnTo>
                  <a:lnTo>
                    <a:pt x="17" y="297"/>
                  </a:lnTo>
                  <a:lnTo>
                    <a:pt x="22" y="299"/>
                  </a:lnTo>
                  <a:lnTo>
                    <a:pt x="29" y="300"/>
                  </a:lnTo>
                  <a:lnTo>
                    <a:pt x="35" y="302"/>
                  </a:lnTo>
                  <a:lnTo>
                    <a:pt x="41" y="299"/>
                  </a:lnTo>
                  <a:lnTo>
                    <a:pt x="44" y="297"/>
                  </a:lnTo>
                  <a:lnTo>
                    <a:pt x="44" y="293"/>
                  </a:lnTo>
                  <a:lnTo>
                    <a:pt x="45" y="290"/>
                  </a:lnTo>
                  <a:lnTo>
                    <a:pt x="46" y="287"/>
                  </a:lnTo>
                  <a:lnTo>
                    <a:pt x="48" y="285"/>
                  </a:lnTo>
                  <a:lnTo>
                    <a:pt x="51" y="284"/>
                  </a:lnTo>
                  <a:lnTo>
                    <a:pt x="59" y="278"/>
                  </a:lnTo>
                  <a:lnTo>
                    <a:pt x="70" y="271"/>
                  </a:lnTo>
                  <a:lnTo>
                    <a:pt x="76" y="268"/>
                  </a:lnTo>
                  <a:lnTo>
                    <a:pt x="81" y="268"/>
                  </a:lnTo>
                  <a:lnTo>
                    <a:pt x="82" y="268"/>
                  </a:lnTo>
                  <a:lnTo>
                    <a:pt x="83" y="271"/>
                  </a:lnTo>
                  <a:lnTo>
                    <a:pt x="84" y="272"/>
                  </a:lnTo>
                  <a:lnTo>
                    <a:pt x="84" y="275"/>
                  </a:lnTo>
                  <a:lnTo>
                    <a:pt x="82" y="287"/>
                  </a:lnTo>
                  <a:lnTo>
                    <a:pt x="79" y="302"/>
                  </a:lnTo>
                  <a:lnTo>
                    <a:pt x="78" y="309"/>
                  </a:lnTo>
                  <a:lnTo>
                    <a:pt x="78" y="316"/>
                  </a:lnTo>
                  <a:lnTo>
                    <a:pt x="79" y="322"/>
                  </a:lnTo>
                  <a:lnTo>
                    <a:pt x="82" y="328"/>
                  </a:lnTo>
                  <a:lnTo>
                    <a:pt x="88" y="334"/>
                  </a:lnTo>
                  <a:lnTo>
                    <a:pt x="94" y="340"/>
                  </a:lnTo>
                  <a:lnTo>
                    <a:pt x="102" y="345"/>
                  </a:lnTo>
                  <a:lnTo>
                    <a:pt x="109" y="348"/>
                  </a:lnTo>
                  <a:lnTo>
                    <a:pt x="112" y="349"/>
                  </a:lnTo>
                  <a:lnTo>
                    <a:pt x="114" y="348"/>
                  </a:lnTo>
                  <a:lnTo>
                    <a:pt x="117" y="346"/>
                  </a:lnTo>
                  <a:lnTo>
                    <a:pt x="118" y="342"/>
                  </a:lnTo>
                  <a:lnTo>
                    <a:pt x="120" y="335"/>
                  </a:lnTo>
                  <a:lnTo>
                    <a:pt x="121" y="330"/>
                  </a:lnTo>
                  <a:lnTo>
                    <a:pt x="124" y="321"/>
                  </a:lnTo>
                  <a:lnTo>
                    <a:pt x="124" y="311"/>
                  </a:lnTo>
                  <a:lnTo>
                    <a:pt x="124" y="302"/>
                  </a:lnTo>
                  <a:lnTo>
                    <a:pt x="121" y="293"/>
                  </a:lnTo>
                  <a:lnTo>
                    <a:pt x="119" y="285"/>
                  </a:lnTo>
                  <a:lnTo>
                    <a:pt x="114" y="276"/>
                  </a:lnTo>
                  <a:lnTo>
                    <a:pt x="108" y="269"/>
                  </a:lnTo>
                  <a:lnTo>
                    <a:pt x="101" y="263"/>
                  </a:lnTo>
                  <a:lnTo>
                    <a:pt x="96" y="260"/>
                  </a:lnTo>
                  <a:lnTo>
                    <a:pt x="91" y="256"/>
                  </a:lnTo>
                  <a:lnTo>
                    <a:pt x="90" y="255"/>
                  </a:lnTo>
                  <a:lnTo>
                    <a:pt x="89" y="253"/>
                  </a:lnTo>
                  <a:lnTo>
                    <a:pt x="88" y="250"/>
                  </a:lnTo>
                  <a:lnTo>
                    <a:pt x="88" y="248"/>
                  </a:lnTo>
                  <a:lnTo>
                    <a:pt x="89" y="244"/>
                  </a:lnTo>
                  <a:lnTo>
                    <a:pt x="90" y="242"/>
                  </a:lnTo>
                  <a:lnTo>
                    <a:pt x="94" y="238"/>
                  </a:lnTo>
                  <a:lnTo>
                    <a:pt x="96" y="236"/>
                  </a:lnTo>
                  <a:lnTo>
                    <a:pt x="103" y="230"/>
                  </a:lnTo>
                  <a:lnTo>
                    <a:pt x="108" y="224"/>
                  </a:lnTo>
                  <a:lnTo>
                    <a:pt x="121" y="211"/>
                  </a:lnTo>
                  <a:lnTo>
                    <a:pt x="134" y="198"/>
                  </a:lnTo>
                  <a:lnTo>
                    <a:pt x="138" y="194"/>
                  </a:lnTo>
                  <a:lnTo>
                    <a:pt x="139" y="189"/>
                  </a:lnTo>
                  <a:lnTo>
                    <a:pt x="139" y="186"/>
                  </a:lnTo>
                  <a:lnTo>
                    <a:pt x="139" y="182"/>
                  </a:lnTo>
                  <a:lnTo>
                    <a:pt x="137" y="178"/>
                  </a:lnTo>
                  <a:lnTo>
                    <a:pt x="134" y="176"/>
                  </a:lnTo>
                  <a:lnTo>
                    <a:pt x="131" y="172"/>
                  </a:lnTo>
                  <a:lnTo>
                    <a:pt x="127" y="17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1"/>
            <p:cNvSpPr>
              <a:spLocks/>
            </p:cNvSpPr>
            <p:nvPr/>
          </p:nvSpPr>
          <p:spPr bwMode="auto">
            <a:xfrm>
              <a:off x="7635218" y="855995"/>
              <a:ext cx="78122" cy="36763"/>
            </a:xfrm>
            <a:custGeom>
              <a:avLst/>
              <a:gdLst>
                <a:gd name="T0" fmla="*/ 2 w 133"/>
                <a:gd name="T1" fmla="*/ 36 h 63"/>
                <a:gd name="T2" fmla="*/ 1 w 133"/>
                <a:gd name="T3" fmla="*/ 39 h 63"/>
                <a:gd name="T4" fmla="*/ 0 w 133"/>
                <a:gd name="T5" fmla="*/ 43 h 63"/>
                <a:gd name="T6" fmla="*/ 0 w 133"/>
                <a:gd name="T7" fmla="*/ 46 h 63"/>
                <a:gd name="T8" fmla="*/ 1 w 133"/>
                <a:gd name="T9" fmla="*/ 51 h 63"/>
                <a:gd name="T10" fmla="*/ 4 w 133"/>
                <a:gd name="T11" fmla="*/ 55 h 63"/>
                <a:gd name="T12" fmla="*/ 5 w 133"/>
                <a:gd name="T13" fmla="*/ 58 h 63"/>
                <a:gd name="T14" fmla="*/ 8 w 133"/>
                <a:gd name="T15" fmla="*/ 61 h 63"/>
                <a:gd name="T16" fmla="*/ 12 w 133"/>
                <a:gd name="T17" fmla="*/ 63 h 63"/>
                <a:gd name="T18" fmla="*/ 15 w 133"/>
                <a:gd name="T19" fmla="*/ 63 h 63"/>
                <a:gd name="T20" fmla="*/ 18 w 133"/>
                <a:gd name="T21" fmla="*/ 62 h 63"/>
                <a:gd name="T22" fmla="*/ 20 w 133"/>
                <a:gd name="T23" fmla="*/ 58 h 63"/>
                <a:gd name="T24" fmla="*/ 23 w 133"/>
                <a:gd name="T25" fmla="*/ 56 h 63"/>
                <a:gd name="T26" fmla="*/ 31 w 133"/>
                <a:gd name="T27" fmla="*/ 48 h 63"/>
                <a:gd name="T28" fmla="*/ 42 w 133"/>
                <a:gd name="T29" fmla="*/ 42 h 63"/>
                <a:gd name="T30" fmla="*/ 51 w 133"/>
                <a:gd name="T31" fmla="*/ 37 h 63"/>
                <a:gd name="T32" fmla="*/ 62 w 133"/>
                <a:gd name="T33" fmla="*/ 33 h 63"/>
                <a:gd name="T34" fmla="*/ 73 w 133"/>
                <a:gd name="T35" fmla="*/ 30 h 63"/>
                <a:gd name="T36" fmla="*/ 84 w 133"/>
                <a:gd name="T37" fmla="*/ 28 h 63"/>
                <a:gd name="T38" fmla="*/ 91 w 133"/>
                <a:gd name="T39" fmla="*/ 30 h 63"/>
                <a:gd name="T40" fmla="*/ 99 w 133"/>
                <a:gd name="T41" fmla="*/ 28 h 63"/>
                <a:gd name="T42" fmla="*/ 111 w 133"/>
                <a:gd name="T43" fmla="*/ 26 h 63"/>
                <a:gd name="T44" fmla="*/ 122 w 133"/>
                <a:gd name="T45" fmla="*/ 22 h 63"/>
                <a:gd name="T46" fmla="*/ 124 w 133"/>
                <a:gd name="T47" fmla="*/ 16 h 63"/>
                <a:gd name="T48" fmla="*/ 127 w 133"/>
                <a:gd name="T49" fmla="*/ 9 h 63"/>
                <a:gd name="T50" fmla="*/ 129 w 133"/>
                <a:gd name="T51" fmla="*/ 6 h 63"/>
                <a:gd name="T52" fmla="*/ 132 w 133"/>
                <a:gd name="T53" fmla="*/ 3 h 63"/>
                <a:gd name="T54" fmla="*/ 133 w 133"/>
                <a:gd name="T55" fmla="*/ 2 h 63"/>
                <a:gd name="T56" fmla="*/ 133 w 133"/>
                <a:gd name="T57" fmla="*/ 1 h 63"/>
                <a:gd name="T58" fmla="*/ 132 w 133"/>
                <a:gd name="T59" fmla="*/ 0 h 63"/>
                <a:gd name="T60" fmla="*/ 129 w 133"/>
                <a:gd name="T61" fmla="*/ 0 h 63"/>
                <a:gd name="T62" fmla="*/ 118 w 133"/>
                <a:gd name="T63" fmla="*/ 0 h 63"/>
                <a:gd name="T64" fmla="*/ 106 w 133"/>
                <a:gd name="T65" fmla="*/ 2 h 63"/>
                <a:gd name="T66" fmla="*/ 96 w 133"/>
                <a:gd name="T67" fmla="*/ 4 h 63"/>
                <a:gd name="T68" fmla="*/ 85 w 133"/>
                <a:gd name="T69" fmla="*/ 8 h 63"/>
                <a:gd name="T70" fmla="*/ 73 w 133"/>
                <a:gd name="T71" fmla="*/ 13 h 63"/>
                <a:gd name="T72" fmla="*/ 60 w 133"/>
                <a:gd name="T73" fmla="*/ 18 h 63"/>
                <a:gd name="T74" fmla="*/ 47 w 133"/>
                <a:gd name="T75" fmla="*/ 22 h 63"/>
                <a:gd name="T76" fmla="*/ 35 w 133"/>
                <a:gd name="T77" fmla="*/ 28 h 63"/>
                <a:gd name="T78" fmla="*/ 30 w 133"/>
                <a:gd name="T79" fmla="*/ 30 h 63"/>
                <a:gd name="T80" fmla="*/ 24 w 133"/>
                <a:gd name="T81" fmla="*/ 32 h 63"/>
                <a:gd name="T82" fmla="*/ 18 w 133"/>
                <a:gd name="T83" fmla="*/ 32 h 63"/>
                <a:gd name="T84" fmla="*/ 13 w 133"/>
                <a:gd name="T85" fmla="*/ 31 h 63"/>
                <a:gd name="T86" fmla="*/ 8 w 133"/>
                <a:gd name="T87" fmla="*/ 30 h 63"/>
                <a:gd name="T88" fmla="*/ 6 w 133"/>
                <a:gd name="T89" fmla="*/ 28 h 63"/>
                <a:gd name="T90" fmla="*/ 5 w 133"/>
                <a:gd name="T91" fmla="*/ 31 h 63"/>
                <a:gd name="T92" fmla="*/ 2 w 133"/>
                <a:gd name="T9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63">
                  <a:moveTo>
                    <a:pt x="2" y="36"/>
                  </a:moveTo>
                  <a:lnTo>
                    <a:pt x="1" y="39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51"/>
                  </a:lnTo>
                  <a:lnTo>
                    <a:pt x="4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8" y="62"/>
                  </a:lnTo>
                  <a:lnTo>
                    <a:pt x="20" y="58"/>
                  </a:lnTo>
                  <a:lnTo>
                    <a:pt x="23" y="56"/>
                  </a:lnTo>
                  <a:lnTo>
                    <a:pt x="31" y="48"/>
                  </a:lnTo>
                  <a:lnTo>
                    <a:pt x="42" y="42"/>
                  </a:lnTo>
                  <a:lnTo>
                    <a:pt x="51" y="37"/>
                  </a:lnTo>
                  <a:lnTo>
                    <a:pt x="62" y="33"/>
                  </a:lnTo>
                  <a:lnTo>
                    <a:pt x="73" y="30"/>
                  </a:lnTo>
                  <a:lnTo>
                    <a:pt x="84" y="28"/>
                  </a:lnTo>
                  <a:lnTo>
                    <a:pt x="91" y="30"/>
                  </a:lnTo>
                  <a:lnTo>
                    <a:pt x="99" y="28"/>
                  </a:lnTo>
                  <a:lnTo>
                    <a:pt x="111" y="26"/>
                  </a:lnTo>
                  <a:lnTo>
                    <a:pt x="122" y="22"/>
                  </a:lnTo>
                  <a:lnTo>
                    <a:pt x="124" y="16"/>
                  </a:lnTo>
                  <a:lnTo>
                    <a:pt x="127" y="9"/>
                  </a:lnTo>
                  <a:lnTo>
                    <a:pt x="129" y="6"/>
                  </a:lnTo>
                  <a:lnTo>
                    <a:pt x="132" y="3"/>
                  </a:lnTo>
                  <a:lnTo>
                    <a:pt x="133" y="2"/>
                  </a:lnTo>
                  <a:lnTo>
                    <a:pt x="133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3"/>
                  </a:lnTo>
                  <a:lnTo>
                    <a:pt x="60" y="18"/>
                  </a:lnTo>
                  <a:lnTo>
                    <a:pt x="47" y="22"/>
                  </a:lnTo>
                  <a:lnTo>
                    <a:pt x="35" y="28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3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5" y="31"/>
                  </a:lnTo>
                  <a:lnTo>
                    <a:pt x="2" y="3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2"/>
            <p:cNvSpPr>
              <a:spLocks/>
            </p:cNvSpPr>
            <p:nvPr/>
          </p:nvSpPr>
          <p:spPr bwMode="auto">
            <a:xfrm>
              <a:off x="7635218" y="855995"/>
              <a:ext cx="78122" cy="36763"/>
            </a:xfrm>
            <a:custGeom>
              <a:avLst/>
              <a:gdLst>
                <a:gd name="T0" fmla="*/ 2 w 133"/>
                <a:gd name="T1" fmla="*/ 36 h 63"/>
                <a:gd name="T2" fmla="*/ 1 w 133"/>
                <a:gd name="T3" fmla="*/ 39 h 63"/>
                <a:gd name="T4" fmla="*/ 0 w 133"/>
                <a:gd name="T5" fmla="*/ 43 h 63"/>
                <a:gd name="T6" fmla="*/ 0 w 133"/>
                <a:gd name="T7" fmla="*/ 46 h 63"/>
                <a:gd name="T8" fmla="*/ 1 w 133"/>
                <a:gd name="T9" fmla="*/ 51 h 63"/>
                <a:gd name="T10" fmla="*/ 4 w 133"/>
                <a:gd name="T11" fmla="*/ 55 h 63"/>
                <a:gd name="T12" fmla="*/ 5 w 133"/>
                <a:gd name="T13" fmla="*/ 58 h 63"/>
                <a:gd name="T14" fmla="*/ 8 w 133"/>
                <a:gd name="T15" fmla="*/ 61 h 63"/>
                <a:gd name="T16" fmla="*/ 12 w 133"/>
                <a:gd name="T17" fmla="*/ 63 h 63"/>
                <a:gd name="T18" fmla="*/ 15 w 133"/>
                <a:gd name="T19" fmla="*/ 63 h 63"/>
                <a:gd name="T20" fmla="*/ 18 w 133"/>
                <a:gd name="T21" fmla="*/ 62 h 63"/>
                <a:gd name="T22" fmla="*/ 20 w 133"/>
                <a:gd name="T23" fmla="*/ 58 h 63"/>
                <a:gd name="T24" fmla="*/ 23 w 133"/>
                <a:gd name="T25" fmla="*/ 56 h 63"/>
                <a:gd name="T26" fmla="*/ 31 w 133"/>
                <a:gd name="T27" fmla="*/ 48 h 63"/>
                <a:gd name="T28" fmla="*/ 42 w 133"/>
                <a:gd name="T29" fmla="*/ 42 h 63"/>
                <a:gd name="T30" fmla="*/ 51 w 133"/>
                <a:gd name="T31" fmla="*/ 37 h 63"/>
                <a:gd name="T32" fmla="*/ 62 w 133"/>
                <a:gd name="T33" fmla="*/ 33 h 63"/>
                <a:gd name="T34" fmla="*/ 73 w 133"/>
                <a:gd name="T35" fmla="*/ 30 h 63"/>
                <a:gd name="T36" fmla="*/ 84 w 133"/>
                <a:gd name="T37" fmla="*/ 28 h 63"/>
                <a:gd name="T38" fmla="*/ 91 w 133"/>
                <a:gd name="T39" fmla="*/ 30 h 63"/>
                <a:gd name="T40" fmla="*/ 99 w 133"/>
                <a:gd name="T41" fmla="*/ 28 h 63"/>
                <a:gd name="T42" fmla="*/ 111 w 133"/>
                <a:gd name="T43" fmla="*/ 26 h 63"/>
                <a:gd name="T44" fmla="*/ 122 w 133"/>
                <a:gd name="T45" fmla="*/ 22 h 63"/>
                <a:gd name="T46" fmla="*/ 124 w 133"/>
                <a:gd name="T47" fmla="*/ 16 h 63"/>
                <a:gd name="T48" fmla="*/ 127 w 133"/>
                <a:gd name="T49" fmla="*/ 9 h 63"/>
                <a:gd name="T50" fmla="*/ 129 w 133"/>
                <a:gd name="T51" fmla="*/ 6 h 63"/>
                <a:gd name="T52" fmla="*/ 132 w 133"/>
                <a:gd name="T53" fmla="*/ 3 h 63"/>
                <a:gd name="T54" fmla="*/ 133 w 133"/>
                <a:gd name="T55" fmla="*/ 2 h 63"/>
                <a:gd name="T56" fmla="*/ 133 w 133"/>
                <a:gd name="T57" fmla="*/ 1 h 63"/>
                <a:gd name="T58" fmla="*/ 132 w 133"/>
                <a:gd name="T59" fmla="*/ 0 h 63"/>
                <a:gd name="T60" fmla="*/ 129 w 133"/>
                <a:gd name="T61" fmla="*/ 0 h 63"/>
                <a:gd name="T62" fmla="*/ 118 w 133"/>
                <a:gd name="T63" fmla="*/ 0 h 63"/>
                <a:gd name="T64" fmla="*/ 106 w 133"/>
                <a:gd name="T65" fmla="*/ 2 h 63"/>
                <a:gd name="T66" fmla="*/ 96 w 133"/>
                <a:gd name="T67" fmla="*/ 4 h 63"/>
                <a:gd name="T68" fmla="*/ 85 w 133"/>
                <a:gd name="T69" fmla="*/ 8 h 63"/>
                <a:gd name="T70" fmla="*/ 73 w 133"/>
                <a:gd name="T71" fmla="*/ 13 h 63"/>
                <a:gd name="T72" fmla="*/ 60 w 133"/>
                <a:gd name="T73" fmla="*/ 18 h 63"/>
                <a:gd name="T74" fmla="*/ 47 w 133"/>
                <a:gd name="T75" fmla="*/ 22 h 63"/>
                <a:gd name="T76" fmla="*/ 35 w 133"/>
                <a:gd name="T77" fmla="*/ 28 h 63"/>
                <a:gd name="T78" fmla="*/ 30 w 133"/>
                <a:gd name="T79" fmla="*/ 30 h 63"/>
                <a:gd name="T80" fmla="*/ 24 w 133"/>
                <a:gd name="T81" fmla="*/ 32 h 63"/>
                <a:gd name="T82" fmla="*/ 18 w 133"/>
                <a:gd name="T83" fmla="*/ 32 h 63"/>
                <a:gd name="T84" fmla="*/ 13 w 133"/>
                <a:gd name="T85" fmla="*/ 31 h 63"/>
                <a:gd name="T86" fmla="*/ 8 w 133"/>
                <a:gd name="T87" fmla="*/ 30 h 63"/>
                <a:gd name="T88" fmla="*/ 6 w 133"/>
                <a:gd name="T89" fmla="*/ 28 h 63"/>
                <a:gd name="T90" fmla="*/ 5 w 133"/>
                <a:gd name="T91" fmla="*/ 31 h 63"/>
                <a:gd name="T92" fmla="*/ 2 w 133"/>
                <a:gd name="T9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63">
                  <a:moveTo>
                    <a:pt x="2" y="36"/>
                  </a:moveTo>
                  <a:lnTo>
                    <a:pt x="1" y="39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51"/>
                  </a:lnTo>
                  <a:lnTo>
                    <a:pt x="4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8" y="62"/>
                  </a:lnTo>
                  <a:lnTo>
                    <a:pt x="20" y="58"/>
                  </a:lnTo>
                  <a:lnTo>
                    <a:pt x="23" y="56"/>
                  </a:lnTo>
                  <a:lnTo>
                    <a:pt x="31" y="48"/>
                  </a:lnTo>
                  <a:lnTo>
                    <a:pt x="42" y="42"/>
                  </a:lnTo>
                  <a:lnTo>
                    <a:pt x="51" y="37"/>
                  </a:lnTo>
                  <a:lnTo>
                    <a:pt x="62" y="33"/>
                  </a:lnTo>
                  <a:lnTo>
                    <a:pt x="73" y="30"/>
                  </a:lnTo>
                  <a:lnTo>
                    <a:pt x="84" y="28"/>
                  </a:lnTo>
                  <a:lnTo>
                    <a:pt x="91" y="30"/>
                  </a:lnTo>
                  <a:lnTo>
                    <a:pt x="99" y="28"/>
                  </a:lnTo>
                  <a:lnTo>
                    <a:pt x="111" y="26"/>
                  </a:lnTo>
                  <a:lnTo>
                    <a:pt x="122" y="22"/>
                  </a:lnTo>
                  <a:lnTo>
                    <a:pt x="124" y="16"/>
                  </a:lnTo>
                  <a:lnTo>
                    <a:pt x="127" y="9"/>
                  </a:lnTo>
                  <a:lnTo>
                    <a:pt x="129" y="6"/>
                  </a:lnTo>
                  <a:lnTo>
                    <a:pt x="132" y="3"/>
                  </a:lnTo>
                  <a:lnTo>
                    <a:pt x="133" y="2"/>
                  </a:lnTo>
                  <a:lnTo>
                    <a:pt x="133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3"/>
                  </a:lnTo>
                  <a:lnTo>
                    <a:pt x="60" y="18"/>
                  </a:lnTo>
                  <a:lnTo>
                    <a:pt x="47" y="22"/>
                  </a:lnTo>
                  <a:lnTo>
                    <a:pt x="35" y="28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3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5" y="31"/>
                  </a:lnTo>
                  <a:lnTo>
                    <a:pt x="2" y="36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3"/>
            <p:cNvSpPr>
              <a:spLocks/>
            </p:cNvSpPr>
            <p:nvPr/>
          </p:nvSpPr>
          <p:spPr bwMode="auto">
            <a:xfrm>
              <a:off x="7616837" y="895057"/>
              <a:ext cx="112588" cy="130970"/>
            </a:xfrm>
            <a:custGeom>
              <a:avLst/>
              <a:gdLst>
                <a:gd name="T0" fmla="*/ 183 w 198"/>
                <a:gd name="T1" fmla="*/ 0 h 231"/>
                <a:gd name="T2" fmla="*/ 165 w 198"/>
                <a:gd name="T3" fmla="*/ 4 h 231"/>
                <a:gd name="T4" fmla="*/ 146 w 198"/>
                <a:gd name="T5" fmla="*/ 9 h 231"/>
                <a:gd name="T6" fmla="*/ 123 w 198"/>
                <a:gd name="T7" fmla="*/ 14 h 231"/>
                <a:gd name="T8" fmla="*/ 91 w 198"/>
                <a:gd name="T9" fmla="*/ 26 h 231"/>
                <a:gd name="T10" fmla="*/ 49 w 198"/>
                <a:gd name="T11" fmla="*/ 45 h 231"/>
                <a:gd name="T12" fmla="*/ 22 w 198"/>
                <a:gd name="T13" fmla="*/ 57 h 231"/>
                <a:gd name="T14" fmla="*/ 10 w 198"/>
                <a:gd name="T15" fmla="*/ 60 h 231"/>
                <a:gd name="T16" fmla="*/ 4 w 198"/>
                <a:gd name="T17" fmla="*/ 64 h 231"/>
                <a:gd name="T18" fmla="*/ 0 w 198"/>
                <a:gd name="T19" fmla="*/ 70 h 231"/>
                <a:gd name="T20" fmla="*/ 1 w 198"/>
                <a:gd name="T21" fmla="*/ 78 h 231"/>
                <a:gd name="T22" fmla="*/ 6 w 198"/>
                <a:gd name="T23" fmla="*/ 83 h 231"/>
                <a:gd name="T24" fmla="*/ 15 w 198"/>
                <a:gd name="T25" fmla="*/ 83 h 231"/>
                <a:gd name="T26" fmla="*/ 33 w 198"/>
                <a:gd name="T27" fmla="*/ 71 h 231"/>
                <a:gd name="T28" fmla="*/ 65 w 198"/>
                <a:gd name="T29" fmla="*/ 54 h 231"/>
                <a:gd name="T30" fmla="*/ 84 w 198"/>
                <a:gd name="T31" fmla="*/ 70 h 231"/>
                <a:gd name="T32" fmla="*/ 84 w 198"/>
                <a:gd name="T33" fmla="*/ 115 h 231"/>
                <a:gd name="T34" fmla="*/ 84 w 198"/>
                <a:gd name="T35" fmla="*/ 148 h 231"/>
                <a:gd name="T36" fmla="*/ 84 w 198"/>
                <a:gd name="T37" fmla="*/ 164 h 231"/>
                <a:gd name="T38" fmla="*/ 79 w 198"/>
                <a:gd name="T39" fmla="*/ 173 h 231"/>
                <a:gd name="T40" fmla="*/ 71 w 198"/>
                <a:gd name="T41" fmla="*/ 178 h 231"/>
                <a:gd name="T42" fmla="*/ 60 w 198"/>
                <a:gd name="T43" fmla="*/ 176 h 231"/>
                <a:gd name="T44" fmla="*/ 45 w 198"/>
                <a:gd name="T45" fmla="*/ 170 h 231"/>
                <a:gd name="T46" fmla="*/ 24 w 198"/>
                <a:gd name="T47" fmla="*/ 163 h 231"/>
                <a:gd name="T48" fmla="*/ 13 w 198"/>
                <a:gd name="T49" fmla="*/ 156 h 231"/>
                <a:gd name="T50" fmla="*/ 7 w 198"/>
                <a:gd name="T51" fmla="*/ 151 h 231"/>
                <a:gd name="T52" fmla="*/ 4 w 198"/>
                <a:gd name="T53" fmla="*/ 151 h 231"/>
                <a:gd name="T54" fmla="*/ 1 w 198"/>
                <a:gd name="T55" fmla="*/ 156 h 231"/>
                <a:gd name="T56" fmla="*/ 5 w 198"/>
                <a:gd name="T57" fmla="*/ 162 h 231"/>
                <a:gd name="T58" fmla="*/ 17 w 198"/>
                <a:gd name="T59" fmla="*/ 170 h 231"/>
                <a:gd name="T60" fmla="*/ 33 w 198"/>
                <a:gd name="T61" fmla="*/ 179 h 231"/>
                <a:gd name="T62" fmla="*/ 50 w 198"/>
                <a:gd name="T63" fmla="*/ 191 h 231"/>
                <a:gd name="T64" fmla="*/ 65 w 198"/>
                <a:gd name="T65" fmla="*/ 206 h 231"/>
                <a:gd name="T66" fmla="*/ 72 w 198"/>
                <a:gd name="T67" fmla="*/ 222 h 231"/>
                <a:gd name="T68" fmla="*/ 80 w 198"/>
                <a:gd name="T69" fmla="*/ 229 h 231"/>
                <a:gd name="T70" fmla="*/ 91 w 198"/>
                <a:gd name="T71" fmla="*/ 230 h 231"/>
                <a:gd name="T72" fmla="*/ 102 w 198"/>
                <a:gd name="T73" fmla="*/ 224 h 231"/>
                <a:gd name="T74" fmla="*/ 112 w 198"/>
                <a:gd name="T75" fmla="*/ 215 h 231"/>
                <a:gd name="T76" fmla="*/ 118 w 198"/>
                <a:gd name="T77" fmla="*/ 204 h 231"/>
                <a:gd name="T78" fmla="*/ 121 w 198"/>
                <a:gd name="T79" fmla="*/ 189 h 231"/>
                <a:gd name="T80" fmla="*/ 119 w 198"/>
                <a:gd name="T81" fmla="*/ 169 h 231"/>
                <a:gd name="T82" fmla="*/ 113 w 198"/>
                <a:gd name="T83" fmla="*/ 136 h 231"/>
                <a:gd name="T84" fmla="*/ 108 w 198"/>
                <a:gd name="T85" fmla="*/ 101 h 231"/>
                <a:gd name="T86" fmla="*/ 109 w 198"/>
                <a:gd name="T87" fmla="*/ 77 h 231"/>
                <a:gd name="T88" fmla="*/ 104 w 198"/>
                <a:gd name="T89" fmla="*/ 52 h 231"/>
                <a:gd name="T90" fmla="*/ 103 w 198"/>
                <a:gd name="T91" fmla="*/ 40 h 231"/>
                <a:gd name="T92" fmla="*/ 120 w 198"/>
                <a:gd name="T93" fmla="*/ 34 h 231"/>
                <a:gd name="T94" fmla="*/ 144 w 198"/>
                <a:gd name="T95" fmla="*/ 27 h 231"/>
                <a:gd name="T96" fmla="*/ 170 w 198"/>
                <a:gd name="T97" fmla="*/ 24 h 231"/>
                <a:gd name="T98" fmla="*/ 187 w 198"/>
                <a:gd name="T99" fmla="*/ 18 h 231"/>
                <a:gd name="T100" fmla="*/ 195 w 198"/>
                <a:gd name="T101" fmla="*/ 9 h 231"/>
                <a:gd name="T102" fmla="*/ 198 w 198"/>
                <a:gd name="T103" fmla="*/ 5 h 231"/>
                <a:gd name="T104" fmla="*/ 195 w 198"/>
                <a:gd name="T105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231">
                  <a:moveTo>
                    <a:pt x="192" y="2"/>
                  </a:moveTo>
                  <a:lnTo>
                    <a:pt x="183" y="0"/>
                  </a:lnTo>
                  <a:lnTo>
                    <a:pt x="175" y="2"/>
                  </a:lnTo>
                  <a:lnTo>
                    <a:pt x="165" y="4"/>
                  </a:lnTo>
                  <a:lnTo>
                    <a:pt x="158" y="6"/>
                  </a:lnTo>
                  <a:lnTo>
                    <a:pt x="146" y="9"/>
                  </a:lnTo>
                  <a:lnTo>
                    <a:pt x="135" y="11"/>
                  </a:lnTo>
                  <a:lnTo>
                    <a:pt x="123" y="14"/>
                  </a:lnTo>
                  <a:lnTo>
                    <a:pt x="113" y="17"/>
                  </a:lnTo>
                  <a:lnTo>
                    <a:pt x="91" y="26"/>
                  </a:lnTo>
                  <a:lnTo>
                    <a:pt x="70" y="35"/>
                  </a:lnTo>
                  <a:lnTo>
                    <a:pt x="49" y="45"/>
                  </a:lnTo>
                  <a:lnTo>
                    <a:pt x="28" y="54"/>
                  </a:lnTo>
                  <a:lnTo>
                    <a:pt x="22" y="57"/>
                  </a:lnTo>
                  <a:lnTo>
                    <a:pt x="13" y="58"/>
                  </a:lnTo>
                  <a:lnTo>
                    <a:pt x="10" y="60"/>
                  </a:lnTo>
                  <a:lnTo>
                    <a:pt x="7" y="61"/>
                  </a:lnTo>
                  <a:lnTo>
                    <a:pt x="4" y="64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1"/>
                  </a:lnTo>
                  <a:lnTo>
                    <a:pt x="6" y="83"/>
                  </a:lnTo>
                  <a:lnTo>
                    <a:pt x="10" y="83"/>
                  </a:lnTo>
                  <a:lnTo>
                    <a:pt x="15" y="83"/>
                  </a:lnTo>
                  <a:lnTo>
                    <a:pt x="18" y="81"/>
                  </a:lnTo>
                  <a:lnTo>
                    <a:pt x="33" y="71"/>
                  </a:lnTo>
                  <a:lnTo>
                    <a:pt x="48" y="64"/>
                  </a:lnTo>
                  <a:lnTo>
                    <a:pt x="65" y="54"/>
                  </a:lnTo>
                  <a:lnTo>
                    <a:pt x="84" y="47"/>
                  </a:lnTo>
                  <a:lnTo>
                    <a:pt x="84" y="70"/>
                  </a:lnTo>
                  <a:lnTo>
                    <a:pt x="84" y="93"/>
                  </a:lnTo>
                  <a:lnTo>
                    <a:pt x="84" y="115"/>
                  </a:lnTo>
                  <a:lnTo>
                    <a:pt x="84" y="139"/>
                  </a:lnTo>
                  <a:lnTo>
                    <a:pt x="84" y="148"/>
                  </a:lnTo>
                  <a:lnTo>
                    <a:pt x="84" y="158"/>
                  </a:lnTo>
                  <a:lnTo>
                    <a:pt x="84" y="164"/>
                  </a:lnTo>
                  <a:lnTo>
                    <a:pt x="82" y="169"/>
                  </a:lnTo>
                  <a:lnTo>
                    <a:pt x="79" y="173"/>
                  </a:lnTo>
                  <a:lnTo>
                    <a:pt x="76" y="175"/>
                  </a:lnTo>
                  <a:lnTo>
                    <a:pt x="71" y="178"/>
                  </a:lnTo>
                  <a:lnTo>
                    <a:pt x="66" y="178"/>
                  </a:lnTo>
                  <a:lnTo>
                    <a:pt x="60" y="176"/>
                  </a:lnTo>
                  <a:lnTo>
                    <a:pt x="55" y="175"/>
                  </a:lnTo>
                  <a:lnTo>
                    <a:pt x="45" y="170"/>
                  </a:lnTo>
                  <a:lnTo>
                    <a:pt x="35" y="166"/>
                  </a:lnTo>
                  <a:lnTo>
                    <a:pt x="24" y="163"/>
                  </a:lnTo>
                  <a:lnTo>
                    <a:pt x="16" y="158"/>
                  </a:lnTo>
                  <a:lnTo>
                    <a:pt x="13" y="156"/>
                  </a:lnTo>
                  <a:lnTo>
                    <a:pt x="10" y="152"/>
                  </a:lnTo>
                  <a:lnTo>
                    <a:pt x="7" y="151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3" y="152"/>
                  </a:lnTo>
                  <a:lnTo>
                    <a:pt x="1" y="156"/>
                  </a:lnTo>
                  <a:lnTo>
                    <a:pt x="3" y="158"/>
                  </a:lnTo>
                  <a:lnTo>
                    <a:pt x="5" y="162"/>
                  </a:lnTo>
                  <a:lnTo>
                    <a:pt x="9" y="166"/>
                  </a:lnTo>
                  <a:lnTo>
                    <a:pt x="17" y="170"/>
                  </a:lnTo>
                  <a:lnTo>
                    <a:pt x="23" y="173"/>
                  </a:lnTo>
                  <a:lnTo>
                    <a:pt x="33" y="179"/>
                  </a:lnTo>
                  <a:lnTo>
                    <a:pt x="41" y="185"/>
                  </a:lnTo>
                  <a:lnTo>
                    <a:pt x="50" y="191"/>
                  </a:lnTo>
                  <a:lnTo>
                    <a:pt x="59" y="197"/>
                  </a:lnTo>
                  <a:lnTo>
                    <a:pt x="65" y="206"/>
                  </a:lnTo>
                  <a:lnTo>
                    <a:pt x="70" y="217"/>
                  </a:lnTo>
                  <a:lnTo>
                    <a:pt x="72" y="222"/>
                  </a:lnTo>
                  <a:lnTo>
                    <a:pt x="76" y="227"/>
                  </a:lnTo>
                  <a:lnTo>
                    <a:pt x="80" y="229"/>
                  </a:lnTo>
                  <a:lnTo>
                    <a:pt x="86" y="231"/>
                  </a:lnTo>
                  <a:lnTo>
                    <a:pt x="91" y="230"/>
                  </a:lnTo>
                  <a:lnTo>
                    <a:pt x="96" y="228"/>
                  </a:lnTo>
                  <a:lnTo>
                    <a:pt x="102" y="224"/>
                  </a:lnTo>
                  <a:lnTo>
                    <a:pt x="107" y="219"/>
                  </a:lnTo>
                  <a:lnTo>
                    <a:pt x="112" y="215"/>
                  </a:lnTo>
                  <a:lnTo>
                    <a:pt x="115" y="209"/>
                  </a:lnTo>
                  <a:lnTo>
                    <a:pt x="118" y="204"/>
                  </a:lnTo>
                  <a:lnTo>
                    <a:pt x="120" y="199"/>
                  </a:lnTo>
                  <a:lnTo>
                    <a:pt x="121" y="189"/>
                  </a:lnTo>
                  <a:lnTo>
                    <a:pt x="120" y="179"/>
                  </a:lnTo>
                  <a:lnTo>
                    <a:pt x="119" y="169"/>
                  </a:lnTo>
                  <a:lnTo>
                    <a:pt x="116" y="160"/>
                  </a:lnTo>
                  <a:lnTo>
                    <a:pt x="113" y="136"/>
                  </a:lnTo>
                  <a:lnTo>
                    <a:pt x="109" y="112"/>
                  </a:lnTo>
                  <a:lnTo>
                    <a:pt x="108" y="101"/>
                  </a:lnTo>
                  <a:lnTo>
                    <a:pt x="108" y="89"/>
                  </a:lnTo>
                  <a:lnTo>
                    <a:pt x="109" y="77"/>
                  </a:lnTo>
                  <a:lnTo>
                    <a:pt x="110" y="65"/>
                  </a:lnTo>
                  <a:lnTo>
                    <a:pt x="104" y="52"/>
                  </a:lnTo>
                  <a:lnTo>
                    <a:pt x="97" y="42"/>
                  </a:lnTo>
                  <a:lnTo>
                    <a:pt x="103" y="40"/>
                  </a:lnTo>
                  <a:lnTo>
                    <a:pt x="109" y="39"/>
                  </a:lnTo>
                  <a:lnTo>
                    <a:pt x="120" y="34"/>
                  </a:lnTo>
                  <a:lnTo>
                    <a:pt x="131" y="32"/>
                  </a:lnTo>
                  <a:lnTo>
                    <a:pt x="144" y="27"/>
                  </a:lnTo>
                  <a:lnTo>
                    <a:pt x="158" y="24"/>
                  </a:lnTo>
                  <a:lnTo>
                    <a:pt x="170" y="24"/>
                  </a:lnTo>
                  <a:lnTo>
                    <a:pt x="181" y="23"/>
                  </a:lnTo>
                  <a:lnTo>
                    <a:pt x="187" y="18"/>
                  </a:lnTo>
                  <a:lnTo>
                    <a:pt x="192" y="12"/>
                  </a:lnTo>
                  <a:lnTo>
                    <a:pt x="195" y="9"/>
                  </a:lnTo>
                  <a:lnTo>
                    <a:pt x="198" y="6"/>
                  </a:lnTo>
                  <a:lnTo>
                    <a:pt x="198" y="5"/>
                  </a:lnTo>
                  <a:lnTo>
                    <a:pt x="198" y="4"/>
                  </a:lnTo>
                  <a:lnTo>
                    <a:pt x="195" y="3"/>
                  </a:lnTo>
                  <a:lnTo>
                    <a:pt x="192" y="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4"/>
            <p:cNvSpPr>
              <a:spLocks/>
            </p:cNvSpPr>
            <p:nvPr/>
          </p:nvSpPr>
          <p:spPr bwMode="auto">
            <a:xfrm>
              <a:off x="7616837" y="895057"/>
              <a:ext cx="112588" cy="130970"/>
            </a:xfrm>
            <a:custGeom>
              <a:avLst/>
              <a:gdLst>
                <a:gd name="T0" fmla="*/ 183 w 198"/>
                <a:gd name="T1" fmla="*/ 0 h 231"/>
                <a:gd name="T2" fmla="*/ 165 w 198"/>
                <a:gd name="T3" fmla="*/ 4 h 231"/>
                <a:gd name="T4" fmla="*/ 146 w 198"/>
                <a:gd name="T5" fmla="*/ 9 h 231"/>
                <a:gd name="T6" fmla="*/ 123 w 198"/>
                <a:gd name="T7" fmla="*/ 14 h 231"/>
                <a:gd name="T8" fmla="*/ 91 w 198"/>
                <a:gd name="T9" fmla="*/ 26 h 231"/>
                <a:gd name="T10" fmla="*/ 49 w 198"/>
                <a:gd name="T11" fmla="*/ 45 h 231"/>
                <a:gd name="T12" fmla="*/ 22 w 198"/>
                <a:gd name="T13" fmla="*/ 57 h 231"/>
                <a:gd name="T14" fmla="*/ 10 w 198"/>
                <a:gd name="T15" fmla="*/ 60 h 231"/>
                <a:gd name="T16" fmla="*/ 4 w 198"/>
                <a:gd name="T17" fmla="*/ 64 h 231"/>
                <a:gd name="T18" fmla="*/ 0 w 198"/>
                <a:gd name="T19" fmla="*/ 70 h 231"/>
                <a:gd name="T20" fmla="*/ 1 w 198"/>
                <a:gd name="T21" fmla="*/ 78 h 231"/>
                <a:gd name="T22" fmla="*/ 6 w 198"/>
                <a:gd name="T23" fmla="*/ 83 h 231"/>
                <a:gd name="T24" fmla="*/ 15 w 198"/>
                <a:gd name="T25" fmla="*/ 83 h 231"/>
                <a:gd name="T26" fmla="*/ 33 w 198"/>
                <a:gd name="T27" fmla="*/ 71 h 231"/>
                <a:gd name="T28" fmla="*/ 65 w 198"/>
                <a:gd name="T29" fmla="*/ 54 h 231"/>
                <a:gd name="T30" fmla="*/ 84 w 198"/>
                <a:gd name="T31" fmla="*/ 70 h 231"/>
                <a:gd name="T32" fmla="*/ 84 w 198"/>
                <a:gd name="T33" fmla="*/ 115 h 231"/>
                <a:gd name="T34" fmla="*/ 84 w 198"/>
                <a:gd name="T35" fmla="*/ 148 h 231"/>
                <a:gd name="T36" fmla="*/ 84 w 198"/>
                <a:gd name="T37" fmla="*/ 164 h 231"/>
                <a:gd name="T38" fmla="*/ 79 w 198"/>
                <a:gd name="T39" fmla="*/ 173 h 231"/>
                <a:gd name="T40" fmla="*/ 71 w 198"/>
                <a:gd name="T41" fmla="*/ 178 h 231"/>
                <a:gd name="T42" fmla="*/ 60 w 198"/>
                <a:gd name="T43" fmla="*/ 176 h 231"/>
                <a:gd name="T44" fmla="*/ 45 w 198"/>
                <a:gd name="T45" fmla="*/ 170 h 231"/>
                <a:gd name="T46" fmla="*/ 24 w 198"/>
                <a:gd name="T47" fmla="*/ 163 h 231"/>
                <a:gd name="T48" fmla="*/ 13 w 198"/>
                <a:gd name="T49" fmla="*/ 156 h 231"/>
                <a:gd name="T50" fmla="*/ 7 w 198"/>
                <a:gd name="T51" fmla="*/ 151 h 231"/>
                <a:gd name="T52" fmla="*/ 4 w 198"/>
                <a:gd name="T53" fmla="*/ 151 h 231"/>
                <a:gd name="T54" fmla="*/ 1 w 198"/>
                <a:gd name="T55" fmla="*/ 156 h 231"/>
                <a:gd name="T56" fmla="*/ 5 w 198"/>
                <a:gd name="T57" fmla="*/ 162 h 231"/>
                <a:gd name="T58" fmla="*/ 17 w 198"/>
                <a:gd name="T59" fmla="*/ 170 h 231"/>
                <a:gd name="T60" fmla="*/ 33 w 198"/>
                <a:gd name="T61" fmla="*/ 179 h 231"/>
                <a:gd name="T62" fmla="*/ 50 w 198"/>
                <a:gd name="T63" fmla="*/ 191 h 231"/>
                <a:gd name="T64" fmla="*/ 65 w 198"/>
                <a:gd name="T65" fmla="*/ 206 h 231"/>
                <a:gd name="T66" fmla="*/ 72 w 198"/>
                <a:gd name="T67" fmla="*/ 222 h 231"/>
                <a:gd name="T68" fmla="*/ 80 w 198"/>
                <a:gd name="T69" fmla="*/ 229 h 231"/>
                <a:gd name="T70" fmla="*/ 91 w 198"/>
                <a:gd name="T71" fmla="*/ 230 h 231"/>
                <a:gd name="T72" fmla="*/ 102 w 198"/>
                <a:gd name="T73" fmla="*/ 224 h 231"/>
                <a:gd name="T74" fmla="*/ 112 w 198"/>
                <a:gd name="T75" fmla="*/ 215 h 231"/>
                <a:gd name="T76" fmla="*/ 118 w 198"/>
                <a:gd name="T77" fmla="*/ 204 h 231"/>
                <a:gd name="T78" fmla="*/ 121 w 198"/>
                <a:gd name="T79" fmla="*/ 189 h 231"/>
                <a:gd name="T80" fmla="*/ 119 w 198"/>
                <a:gd name="T81" fmla="*/ 169 h 231"/>
                <a:gd name="T82" fmla="*/ 113 w 198"/>
                <a:gd name="T83" fmla="*/ 136 h 231"/>
                <a:gd name="T84" fmla="*/ 108 w 198"/>
                <a:gd name="T85" fmla="*/ 101 h 231"/>
                <a:gd name="T86" fmla="*/ 109 w 198"/>
                <a:gd name="T87" fmla="*/ 77 h 231"/>
                <a:gd name="T88" fmla="*/ 104 w 198"/>
                <a:gd name="T89" fmla="*/ 52 h 231"/>
                <a:gd name="T90" fmla="*/ 103 w 198"/>
                <a:gd name="T91" fmla="*/ 40 h 231"/>
                <a:gd name="T92" fmla="*/ 120 w 198"/>
                <a:gd name="T93" fmla="*/ 34 h 231"/>
                <a:gd name="T94" fmla="*/ 144 w 198"/>
                <a:gd name="T95" fmla="*/ 27 h 231"/>
                <a:gd name="T96" fmla="*/ 170 w 198"/>
                <a:gd name="T97" fmla="*/ 24 h 231"/>
                <a:gd name="T98" fmla="*/ 187 w 198"/>
                <a:gd name="T99" fmla="*/ 18 h 231"/>
                <a:gd name="T100" fmla="*/ 195 w 198"/>
                <a:gd name="T101" fmla="*/ 9 h 231"/>
                <a:gd name="T102" fmla="*/ 198 w 198"/>
                <a:gd name="T103" fmla="*/ 5 h 231"/>
                <a:gd name="T104" fmla="*/ 195 w 198"/>
                <a:gd name="T105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231">
                  <a:moveTo>
                    <a:pt x="192" y="2"/>
                  </a:moveTo>
                  <a:lnTo>
                    <a:pt x="183" y="0"/>
                  </a:lnTo>
                  <a:lnTo>
                    <a:pt x="175" y="2"/>
                  </a:lnTo>
                  <a:lnTo>
                    <a:pt x="165" y="4"/>
                  </a:lnTo>
                  <a:lnTo>
                    <a:pt x="158" y="6"/>
                  </a:lnTo>
                  <a:lnTo>
                    <a:pt x="146" y="9"/>
                  </a:lnTo>
                  <a:lnTo>
                    <a:pt x="135" y="11"/>
                  </a:lnTo>
                  <a:lnTo>
                    <a:pt x="123" y="14"/>
                  </a:lnTo>
                  <a:lnTo>
                    <a:pt x="113" y="17"/>
                  </a:lnTo>
                  <a:lnTo>
                    <a:pt x="91" y="26"/>
                  </a:lnTo>
                  <a:lnTo>
                    <a:pt x="70" y="35"/>
                  </a:lnTo>
                  <a:lnTo>
                    <a:pt x="49" y="45"/>
                  </a:lnTo>
                  <a:lnTo>
                    <a:pt x="28" y="54"/>
                  </a:lnTo>
                  <a:lnTo>
                    <a:pt x="22" y="57"/>
                  </a:lnTo>
                  <a:lnTo>
                    <a:pt x="13" y="58"/>
                  </a:lnTo>
                  <a:lnTo>
                    <a:pt x="10" y="60"/>
                  </a:lnTo>
                  <a:lnTo>
                    <a:pt x="7" y="61"/>
                  </a:lnTo>
                  <a:lnTo>
                    <a:pt x="4" y="64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1"/>
                  </a:lnTo>
                  <a:lnTo>
                    <a:pt x="6" y="83"/>
                  </a:lnTo>
                  <a:lnTo>
                    <a:pt x="10" y="83"/>
                  </a:lnTo>
                  <a:lnTo>
                    <a:pt x="15" y="83"/>
                  </a:lnTo>
                  <a:lnTo>
                    <a:pt x="18" y="81"/>
                  </a:lnTo>
                  <a:lnTo>
                    <a:pt x="33" y="71"/>
                  </a:lnTo>
                  <a:lnTo>
                    <a:pt x="48" y="64"/>
                  </a:lnTo>
                  <a:lnTo>
                    <a:pt x="65" y="54"/>
                  </a:lnTo>
                  <a:lnTo>
                    <a:pt x="84" y="47"/>
                  </a:lnTo>
                  <a:lnTo>
                    <a:pt x="84" y="70"/>
                  </a:lnTo>
                  <a:lnTo>
                    <a:pt x="84" y="93"/>
                  </a:lnTo>
                  <a:lnTo>
                    <a:pt x="84" y="115"/>
                  </a:lnTo>
                  <a:lnTo>
                    <a:pt x="84" y="139"/>
                  </a:lnTo>
                  <a:lnTo>
                    <a:pt x="84" y="148"/>
                  </a:lnTo>
                  <a:lnTo>
                    <a:pt x="84" y="158"/>
                  </a:lnTo>
                  <a:lnTo>
                    <a:pt x="84" y="164"/>
                  </a:lnTo>
                  <a:lnTo>
                    <a:pt x="82" y="169"/>
                  </a:lnTo>
                  <a:lnTo>
                    <a:pt x="79" y="173"/>
                  </a:lnTo>
                  <a:lnTo>
                    <a:pt x="76" y="175"/>
                  </a:lnTo>
                  <a:lnTo>
                    <a:pt x="71" y="178"/>
                  </a:lnTo>
                  <a:lnTo>
                    <a:pt x="66" y="178"/>
                  </a:lnTo>
                  <a:lnTo>
                    <a:pt x="60" y="176"/>
                  </a:lnTo>
                  <a:lnTo>
                    <a:pt x="55" y="175"/>
                  </a:lnTo>
                  <a:lnTo>
                    <a:pt x="45" y="170"/>
                  </a:lnTo>
                  <a:lnTo>
                    <a:pt x="35" y="166"/>
                  </a:lnTo>
                  <a:lnTo>
                    <a:pt x="24" y="163"/>
                  </a:lnTo>
                  <a:lnTo>
                    <a:pt x="16" y="158"/>
                  </a:lnTo>
                  <a:lnTo>
                    <a:pt x="13" y="156"/>
                  </a:lnTo>
                  <a:lnTo>
                    <a:pt x="10" y="152"/>
                  </a:lnTo>
                  <a:lnTo>
                    <a:pt x="7" y="151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3" y="152"/>
                  </a:lnTo>
                  <a:lnTo>
                    <a:pt x="1" y="156"/>
                  </a:lnTo>
                  <a:lnTo>
                    <a:pt x="3" y="158"/>
                  </a:lnTo>
                  <a:lnTo>
                    <a:pt x="5" y="162"/>
                  </a:lnTo>
                  <a:lnTo>
                    <a:pt x="9" y="166"/>
                  </a:lnTo>
                  <a:lnTo>
                    <a:pt x="17" y="170"/>
                  </a:lnTo>
                  <a:lnTo>
                    <a:pt x="23" y="173"/>
                  </a:lnTo>
                  <a:lnTo>
                    <a:pt x="33" y="179"/>
                  </a:lnTo>
                  <a:lnTo>
                    <a:pt x="41" y="185"/>
                  </a:lnTo>
                  <a:lnTo>
                    <a:pt x="50" y="191"/>
                  </a:lnTo>
                  <a:lnTo>
                    <a:pt x="59" y="197"/>
                  </a:lnTo>
                  <a:lnTo>
                    <a:pt x="65" y="206"/>
                  </a:lnTo>
                  <a:lnTo>
                    <a:pt x="70" y="217"/>
                  </a:lnTo>
                  <a:lnTo>
                    <a:pt x="72" y="222"/>
                  </a:lnTo>
                  <a:lnTo>
                    <a:pt x="76" y="227"/>
                  </a:lnTo>
                  <a:lnTo>
                    <a:pt x="80" y="229"/>
                  </a:lnTo>
                  <a:lnTo>
                    <a:pt x="86" y="231"/>
                  </a:lnTo>
                  <a:lnTo>
                    <a:pt x="91" y="230"/>
                  </a:lnTo>
                  <a:lnTo>
                    <a:pt x="96" y="228"/>
                  </a:lnTo>
                  <a:lnTo>
                    <a:pt x="102" y="224"/>
                  </a:lnTo>
                  <a:lnTo>
                    <a:pt x="107" y="219"/>
                  </a:lnTo>
                  <a:lnTo>
                    <a:pt x="112" y="215"/>
                  </a:lnTo>
                  <a:lnTo>
                    <a:pt x="115" y="209"/>
                  </a:lnTo>
                  <a:lnTo>
                    <a:pt x="118" y="204"/>
                  </a:lnTo>
                  <a:lnTo>
                    <a:pt x="120" y="199"/>
                  </a:lnTo>
                  <a:lnTo>
                    <a:pt x="121" y="189"/>
                  </a:lnTo>
                  <a:lnTo>
                    <a:pt x="120" y="179"/>
                  </a:lnTo>
                  <a:lnTo>
                    <a:pt x="119" y="169"/>
                  </a:lnTo>
                  <a:lnTo>
                    <a:pt x="116" y="160"/>
                  </a:lnTo>
                  <a:lnTo>
                    <a:pt x="113" y="136"/>
                  </a:lnTo>
                  <a:lnTo>
                    <a:pt x="109" y="112"/>
                  </a:lnTo>
                  <a:lnTo>
                    <a:pt x="108" y="101"/>
                  </a:lnTo>
                  <a:lnTo>
                    <a:pt x="108" y="89"/>
                  </a:lnTo>
                  <a:lnTo>
                    <a:pt x="109" y="77"/>
                  </a:lnTo>
                  <a:lnTo>
                    <a:pt x="110" y="65"/>
                  </a:lnTo>
                  <a:lnTo>
                    <a:pt x="104" y="52"/>
                  </a:lnTo>
                  <a:lnTo>
                    <a:pt x="97" y="42"/>
                  </a:lnTo>
                  <a:lnTo>
                    <a:pt x="103" y="40"/>
                  </a:lnTo>
                  <a:lnTo>
                    <a:pt x="109" y="39"/>
                  </a:lnTo>
                  <a:lnTo>
                    <a:pt x="120" y="34"/>
                  </a:lnTo>
                  <a:lnTo>
                    <a:pt x="131" y="32"/>
                  </a:lnTo>
                  <a:lnTo>
                    <a:pt x="144" y="27"/>
                  </a:lnTo>
                  <a:lnTo>
                    <a:pt x="158" y="24"/>
                  </a:lnTo>
                  <a:lnTo>
                    <a:pt x="170" y="24"/>
                  </a:lnTo>
                  <a:lnTo>
                    <a:pt x="181" y="23"/>
                  </a:lnTo>
                  <a:lnTo>
                    <a:pt x="187" y="18"/>
                  </a:lnTo>
                  <a:lnTo>
                    <a:pt x="192" y="12"/>
                  </a:lnTo>
                  <a:lnTo>
                    <a:pt x="195" y="9"/>
                  </a:lnTo>
                  <a:lnTo>
                    <a:pt x="198" y="6"/>
                  </a:lnTo>
                  <a:lnTo>
                    <a:pt x="198" y="5"/>
                  </a:lnTo>
                  <a:lnTo>
                    <a:pt x="198" y="4"/>
                  </a:lnTo>
                  <a:lnTo>
                    <a:pt x="195" y="3"/>
                  </a:lnTo>
                  <a:lnTo>
                    <a:pt x="192" y="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5"/>
            <p:cNvSpPr>
              <a:spLocks/>
            </p:cNvSpPr>
            <p:nvPr/>
          </p:nvSpPr>
          <p:spPr bwMode="auto">
            <a:xfrm>
              <a:off x="7375577" y="1099553"/>
              <a:ext cx="64336" cy="71229"/>
            </a:xfrm>
            <a:custGeom>
              <a:avLst/>
              <a:gdLst>
                <a:gd name="T0" fmla="*/ 97 w 111"/>
                <a:gd name="T1" fmla="*/ 31 h 124"/>
                <a:gd name="T2" fmla="*/ 106 w 111"/>
                <a:gd name="T3" fmla="*/ 41 h 124"/>
                <a:gd name="T4" fmla="*/ 109 w 111"/>
                <a:gd name="T5" fmla="*/ 35 h 124"/>
                <a:gd name="T6" fmla="*/ 107 w 111"/>
                <a:gd name="T7" fmla="*/ 14 h 124"/>
                <a:gd name="T8" fmla="*/ 101 w 111"/>
                <a:gd name="T9" fmla="*/ 9 h 124"/>
                <a:gd name="T10" fmla="*/ 88 w 111"/>
                <a:gd name="T11" fmla="*/ 8 h 124"/>
                <a:gd name="T12" fmla="*/ 74 w 111"/>
                <a:gd name="T13" fmla="*/ 3 h 124"/>
                <a:gd name="T14" fmla="*/ 62 w 111"/>
                <a:gd name="T15" fmla="*/ 0 h 124"/>
                <a:gd name="T16" fmla="*/ 44 w 111"/>
                <a:gd name="T17" fmla="*/ 3 h 124"/>
                <a:gd name="T18" fmla="*/ 26 w 111"/>
                <a:gd name="T19" fmla="*/ 11 h 124"/>
                <a:gd name="T20" fmla="*/ 14 w 111"/>
                <a:gd name="T21" fmla="*/ 23 h 124"/>
                <a:gd name="T22" fmla="*/ 6 w 111"/>
                <a:gd name="T23" fmla="*/ 37 h 124"/>
                <a:gd name="T24" fmla="*/ 1 w 111"/>
                <a:gd name="T25" fmla="*/ 54 h 124"/>
                <a:gd name="T26" fmla="*/ 0 w 111"/>
                <a:gd name="T27" fmla="*/ 70 h 124"/>
                <a:gd name="T28" fmla="*/ 3 w 111"/>
                <a:gd name="T29" fmla="*/ 86 h 124"/>
                <a:gd name="T30" fmla="*/ 10 w 111"/>
                <a:gd name="T31" fmla="*/ 101 h 124"/>
                <a:gd name="T32" fmla="*/ 24 w 111"/>
                <a:gd name="T33" fmla="*/ 113 h 124"/>
                <a:gd name="T34" fmla="*/ 36 w 111"/>
                <a:gd name="T35" fmla="*/ 120 h 124"/>
                <a:gd name="T36" fmla="*/ 49 w 111"/>
                <a:gd name="T37" fmla="*/ 122 h 124"/>
                <a:gd name="T38" fmla="*/ 62 w 111"/>
                <a:gd name="T39" fmla="*/ 124 h 124"/>
                <a:gd name="T40" fmla="*/ 74 w 111"/>
                <a:gd name="T41" fmla="*/ 122 h 124"/>
                <a:gd name="T42" fmla="*/ 89 w 111"/>
                <a:gd name="T43" fmla="*/ 115 h 124"/>
                <a:gd name="T44" fmla="*/ 104 w 111"/>
                <a:gd name="T45" fmla="*/ 101 h 124"/>
                <a:gd name="T46" fmla="*/ 109 w 111"/>
                <a:gd name="T47" fmla="*/ 92 h 124"/>
                <a:gd name="T48" fmla="*/ 105 w 111"/>
                <a:gd name="T49" fmla="*/ 92 h 124"/>
                <a:gd name="T50" fmla="*/ 99 w 111"/>
                <a:gd name="T51" fmla="*/ 100 h 124"/>
                <a:gd name="T52" fmla="*/ 88 w 111"/>
                <a:gd name="T53" fmla="*/ 109 h 124"/>
                <a:gd name="T54" fmla="*/ 74 w 111"/>
                <a:gd name="T55" fmla="*/ 113 h 124"/>
                <a:gd name="T56" fmla="*/ 58 w 111"/>
                <a:gd name="T57" fmla="*/ 112 h 124"/>
                <a:gd name="T58" fmla="*/ 43 w 111"/>
                <a:gd name="T59" fmla="*/ 107 h 124"/>
                <a:gd name="T60" fmla="*/ 31 w 111"/>
                <a:gd name="T61" fmla="*/ 97 h 124"/>
                <a:gd name="T62" fmla="*/ 22 w 111"/>
                <a:gd name="T63" fmla="*/ 82 h 124"/>
                <a:gd name="T64" fmla="*/ 19 w 111"/>
                <a:gd name="T65" fmla="*/ 63 h 124"/>
                <a:gd name="T66" fmla="*/ 20 w 111"/>
                <a:gd name="T67" fmla="*/ 42 h 124"/>
                <a:gd name="T68" fmla="*/ 27 w 111"/>
                <a:gd name="T69" fmla="*/ 25 h 124"/>
                <a:gd name="T70" fmla="*/ 39 w 111"/>
                <a:gd name="T71" fmla="*/ 12 h 124"/>
                <a:gd name="T72" fmla="*/ 54 w 111"/>
                <a:gd name="T73" fmla="*/ 6 h 124"/>
                <a:gd name="T74" fmla="*/ 68 w 111"/>
                <a:gd name="T75" fmla="*/ 6 h 124"/>
                <a:gd name="T76" fmla="*/ 82 w 111"/>
                <a:gd name="T7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24">
                  <a:moveTo>
                    <a:pt x="88" y="18"/>
                  </a:moveTo>
                  <a:lnTo>
                    <a:pt x="97" y="31"/>
                  </a:lnTo>
                  <a:lnTo>
                    <a:pt x="105" y="41"/>
                  </a:lnTo>
                  <a:lnTo>
                    <a:pt x="106" y="41"/>
                  </a:lnTo>
                  <a:lnTo>
                    <a:pt x="107" y="42"/>
                  </a:lnTo>
                  <a:lnTo>
                    <a:pt x="109" y="35"/>
                  </a:lnTo>
                  <a:lnTo>
                    <a:pt x="109" y="24"/>
                  </a:lnTo>
                  <a:lnTo>
                    <a:pt x="107" y="14"/>
                  </a:lnTo>
                  <a:lnTo>
                    <a:pt x="106" y="8"/>
                  </a:lnTo>
                  <a:lnTo>
                    <a:pt x="101" y="9"/>
                  </a:lnTo>
                  <a:lnTo>
                    <a:pt x="97" y="11"/>
                  </a:lnTo>
                  <a:lnTo>
                    <a:pt x="88" y="8"/>
                  </a:lnTo>
                  <a:lnTo>
                    <a:pt x="80" y="4"/>
                  </a:lnTo>
                  <a:lnTo>
                    <a:pt x="74" y="3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4" y="3"/>
                  </a:lnTo>
                  <a:lnTo>
                    <a:pt x="33" y="6"/>
                  </a:lnTo>
                  <a:lnTo>
                    <a:pt x="26" y="11"/>
                  </a:lnTo>
                  <a:lnTo>
                    <a:pt x="19" y="17"/>
                  </a:lnTo>
                  <a:lnTo>
                    <a:pt x="14" y="23"/>
                  </a:lnTo>
                  <a:lnTo>
                    <a:pt x="9" y="30"/>
                  </a:lnTo>
                  <a:lnTo>
                    <a:pt x="6" y="37"/>
                  </a:lnTo>
                  <a:lnTo>
                    <a:pt x="2" y="46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3" y="86"/>
                  </a:lnTo>
                  <a:lnTo>
                    <a:pt x="7" y="94"/>
                  </a:lnTo>
                  <a:lnTo>
                    <a:pt x="10" y="101"/>
                  </a:lnTo>
                  <a:lnTo>
                    <a:pt x="16" y="107"/>
                  </a:lnTo>
                  <a:lnTo>
                    <a:pt x="24" y="113"/>
                  </a:lnTo>
                  <a:lnTo>
                    <a:pt x="31" y="118"/>
                  </a:lnTo>
                  <a:lnTo>
                    <a:pt x="36" y="120"/>
                  </a:lnTo>
                  <a:lnTo>
                    <a:pt x="42" y="121"/>
                  </a:lnTo>
                  <a:lnTo>
                    <a:pt x="49" y="122"/>
                  </a:lnTo>
                  <a:lnTo>
                    <a:pt x="55" y="124"/>
                  </a:lnTo>
                  <a:lnTo>
                    <a:pt x="62" y="124"/>
                  </a:lnTo>
                  <a:lnTo>
                    <a:pt x="68" y="124"/>
                  </a:lnTo>
                  <a:lnTo>
                    <a:pt x="74" y="122"/>
                  </a:lnTo>
                  <a:lnTo>
                    <a:pt x="80" y="120"/>
                  </a:lnTo>
                  <a:lnTo>
                    <a:pt x="89" y="115"/>
                  </a:lnTo>
                  <a:lnTo>
                    <a:pt x="97" y="109"/>
                  </a:lnTo>
                  <a:lnTo>
                    <a:pt x="104" y="101"/>
                  </a:lnTo>
                  <a:lnTo>
                    <a:pt x="111" y="92"/>
                  </a:lnTo>
                  <a:lnTo>
                    <a:pt x="109" y="92"/>
                  </a:lnTo>
                  <a:lnTo>
                    <a:pt x="106" y="92"/>
                  </a:lnTo>
                  <a:lnTo>
                    <a:pt x="105" y="92"/>
                  </a:lnTo>
                  <a:lnTo>
                    <a:pt x="103" y="95"/>
                  </a:lnTo>
                  <a:lnTo>
                    <a:pt x="99" y="100"/>
                  </a:lnTo>
                  <a:lnTo>
                    <a:pt x="93" y="104"/>
                  </a:lnTo>
                  <a:lnTo>
                    <a:pt x="88" y="109"/>
                  </a:lnTo>
                  <a:lnTo>
                    <a:pt x="81" y="112"/>
                  </a:lnTo>
                  <a:lnTo>
                    <a:pt x="74" y="113"/>
                  </a:lnTo>
                  <a:lnTo>
                    <a:pt x="65" y="113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3" y="107"/>
                  </a:lnTo>
                  <a:lnTo>
                    <a:pt x="37" y="102"/>
                  </a:lnTo>
                  <a:lnTo>
                    <a:pt x="31" y="97"/>
                  </a:lnTo>
                  <a:lnTo>
                    <a:pt x="27" y="90"/>
                  </a:lnTo>
                  <a:lnTo>
                    <a:pt x="22" y="82"/>
                  </a:lnTo>
                  <a:lnTo>
                    <a:pt x="20" y="72"/>
                  </a:lnTo>
                  <a:lnTo>
                    <a:pt x="19" y="63"/>
                  </a:lnTo>
                  <a:lnTo>
                    <a:pt x="19" y="52"/>
                  </a:lnTo>
                  <a:lnTo>
                    <a:pt x="20" y="42"/>
                  </a:lnTo>
                  <a:lnTo>
                    <a:pt x="22" y="34"/>
                  </a:lnTo>
                  <a:lnTo>
                    <a:pt x="27" y="25"/>
                  </a:lnTo>
                  <a:lnTo>
                    <a:pt x="33" y="17"/>
                  </a:lnTo>
                  <a:lnTo>
                    <a:pt x="39" y="12"/>
                  </a:lnTo>
                  <a:lnTo>
                    <a:pt x="46" y="9"/>
                  </a:lnTo>
                  <a:lnTo>
                    <a:pt x="54" y="6"/>
                  </a:lnTo>
                  <a:lnTo>
                    <a:pt x="61" y="6"/>
                  </a:lnTo>
                  <a:lnTo>
                    <a:pt x="68" y="6"/>
                  </a:lnTo>
                  <a:lnTo>
                    <a:pt x="75" y="9"/>
                  </a:lnTo>
                  <a:lnTo>
                    <a:pt x="82" y="12"/>
                  </a:lnTo>
                  <a:lnTo>
                    <a:pt x="88" y="18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6"/>
            <p:cNvSpPr>
              <a:spLocks/>
            </p:cNvSpPr>
            <p:nvPr/>
          </p:nvSpPr>
          <p:spPr bwMode="auto">
            <a:xfrm>
              <a:off x="7375577" y="1099553"/>
              <a:ext cx="64336" cy="71229"/>
            </a:xfrm>
            <a:custGeom>
              <a:avLst/>
              <a:gdLst>
                <a:gd name="T0" fmla="*/ 97 w 111"/>
                <a:gd name="T1" fmla="*/ 31 h 124"/>
                <a:gd name="T2" fmla="*/ 106 w 111"/>
                <a:gd name="T3" fmla="*/ 41 h 124"/>
                <a:gd name="T4" fmla="*/ 109 w 111"/>
                <a:gd name="T5" fmla="*/ 35 h 124"/>
                <a:gd name="T6" fmla="*/ 107 w 111"/>
                <a:gd name="T7" fmla="*/ 14 h 124"/>
                <a:gd name="T8" fmla="*/ 101 w 111"/>
                <a:gd name="T9" fmla="*/ 9 h 124"/>
                <a:gd name="T10" fmla="*/ 88 w 111"/>
                <a:gd name="T11" fmla="*/ 8 h 124"/>
                <a:gd name="T12" fmla="*/ 74 w 111"/>
                <a:gd name="T13" fmla="*/ 3 h 124"/>
                <a:gd name="T14" fmla="*/ 62 w 111"/>
                <a:gd name="T15" fmla="*/ 0 h 124"/>
                <a:gd name="T16" fmla="*/ 44 w 111"/>
                <a:gd name="T17" fmla="*/ 3 h 124"/>
                <a:gd name="T18" fmla="*/ 26 w 111"/>
                <a:gd name="T19" fmla="*/ 11 h 124"/>
                <a:gd name="T20" fmla="*/ 14 w 111"/>
                <a:gd name="T21" fmla="*/ 23 h 124"/>
                <a:gd name="T22" fmla="*/ 6 w 111"/>
                <a:gd name="T23" fmla="*/ 37 h 124"/>
                <a:gd name="T24" fmla="*/ 1 w 111"/>
                <a:gd name="T25" fmla="*/ 54 h 124"/>
                <a:gd name="T26" fmla="*/ 0 w 111"/>
                <a:gd name="T27" fmla="*/ 70 h 124"/>
                <a:gd name="T28" fmla="*/ 3 w 111"/>
                <a:gd name="T29" fmla="*/ 86 h 124"/>
                <a:gd name="T30" fmla="*/ 10 w 111"/>
                <a:gd name="T31" fmla="*/ 101 h 124"/>
                <a:gd name="T32" fmla="*/ 24 w 111"/>
                <a:gd name="T33" fmla="*/ 113 h 124"/>
                <a:gd name="T34" fmla="*/ 36 w 111"/>
                <a:gd name="T35" fmla="*/ 120 h 124"/>
                <a:gd name="T36" fmla="*/ 49 w 111"/>
                <a:gd name="T37" fmla="*/ 122 h 124"/>
                <a:gd name="T38" fmla="*/ 62 w 111"/>
                <a:gd name="T39" fmla="*/ 124 h 124"/>
                <a:gd name="T40" fmla="*/ 74 w 111"/>
                <a:gd name="T41" fmla="*/ 122 h 124"/>
                <a:gd name="T42" fmla="*/ 89 w 111"/>
                <a:gd name="T43" fmla="*/ 115 h 124"/>
                <a:gd name="T44" fmla="*/ 104 w 111"/>
                <a:gd name="T45" fmla="*/ 101 h 124"/>
                <a:gd name="T46" fmla="*/ 109 w 111"/>
                <a:gd name="T47" fmla="*/ 92 h 124"/>
                <a:gd name="T48" fmla="*/ 105 w 111"/>
                <a:gd name="T49" fmla="*/ 92 h 124"/>
                <a:gd name="T50" fmla="*/ 99 w 111"/>
                <a:gd name="T51" fmla="*/ 100 h 124"/>
                <a:gd name="T52" fmla="*/ 88 w 111"/>
                <a:gd name="T53" fmla="*/ 109 h 124"/>
                <a:gd name="T54" fmla="*/ 74 w 111"/>
                <a:gd name="T55" fmla="*/ 113 h 124"/>
                <a:gd name="T56" fmla="*/ 58 w 111"/>
                <a:gd name="T57" fmla="*/ 112 h 124"/>
                <a:gd name="T58" fmla="*/ 43 w 111"/>
                <a:gd name="T59" fmla="*/ 107 h 124"/>
                <a:gd name="T60" fmla="*/ 31 w 111"/>
                <a:gd name="T61" fmla="*/ 97 h 124"/>
                <a:gd name="T62" fmla="*/ 22 w 111"/>
                <a:gd name="T63" fmla="*/ 82 h 124"/>
                <a:gd name="T64" fmla="*/ 19 w 111"/>
                <a:gd name="T65" fmla="*/ 63 h 124"/>
                <a:gd name="T66" fmla="*/ 20 w 111"/>
                <a:gd name="T67" fmla="*/ 42 h 124"/>
                <a:gd name="T68" fmla="*/ 27 w 111"/>
                <a:gd name="T69" fmla="*/ 25 h 124"/>
                <a:gd name="T70" fmla="*/ 39 w 111"/>
                <a:gd name="T71" fmla="*/ 12 h 124"/>
                <a:gd name="T72" fmla="*/ 54 w 111"/>
                <a:gd name="T73" fmla="*/ 6 h 124"/>
                <a:gd name="T74" fmla="*/ 68 w 111"/>
                <a:gd name="T75" fmla="*/ 6 h 124"/>
                <a:gd name="T76" fmla="*/ 82 w 111"/>
                <a:gd name="T7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24">
                  <a:moveTo>
                    <a:pt x="88" y="18"/>
                  </a:moveTo>
                  <a:lnTo>
                    <a:pt x="97" y="31"/>
                  </a:lnTo>
                  <a:lnTo>
                    <a:pt x="105" y="41"/>
                  </a:lnTo>
                  <a:lnTo>
                    <a:pt x="106" y="41"/>
                  </a:lnTo>
                  <a:lnTo>
                    <a:pt x="107" y="42"/>
                  </a:lnTo>
                  <a:lnTo>
                    <a:pt x="109" y="35"/>
                  </a:lnTo>
                  <a:lnTo>
                    <a:pt x="109" y="24"/>
                  </a:lnTo>
                  <a:lnTo>
                    <a:pt x="107" y="14"/>
                  </a:lnTo>
                  <a:lnTo>
                    <a:pt x="106" y="8"/>
                  </a:lnTo>
                  <a:lnTo>
                    <a:pt x="101" y="9"/>
                  </a:lnTo>
                  <a:lnTo>
                    <a:pt x="97" y="11"/>
                  </a:lnTo>
                  <a:lnTo>
                    <a:pt x="88" y="8"/>
                  </a:lnTo>
                  <a:lnTo>
                    <a:pt x="80" y="4"/>
                  </a:lnTo>
                  <a:lnTo>
                    <a:pt x="74" y="3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4" y="3"/>
                  </a:lnTo>
                  <a:lnTo>
                    <a:pt x="33" y="6"/>
                  </a:lnTo>
                  <a:lnTo>
                    <a:pt x="26" y="11"/>
                  </a:lnTo>
                  <a:lnTo>
                    <a:pt x="19" y="17"/>
                  </a:lnTo>
                  <a:lnTo>
                    <a:pt x="14" y="23"/>
                  </a:lnTo>
                  <a:lnTo>
                    <a:pt x="9" y="30"/>
                  </a:lnTo>
                  <a:lnTo>
                    <a:pt x="6" y="37"/>
                  </a:lnTo>
                  <a:lnTo>
                    <a:pt x="2" y="46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3" y="86"/>
                  </a:lnTo>
                  <a:lnTo>
                    <a:pt x="7" y="94"/>
                  </a:lnTo>
                  <a:lnTo>
                    <a:pt x="10" y="101"/>
                  </a:lnTo>
                  <a:lnTo>
                    <a:pt x="16" y="107"/>
                  </a:lnTo>
                  <a:lnTo>
                    <a:pt x="24" y="113"/>
                  </a:lnTo>
                  <a:lnTo>
                    <a:pt x="31" y="118"/>
                  </a:lnTo>
                  <a:lnTo>
                    <a:pt x="36" y="120"/>
                  </a:lnTo>
                  <a:lnTo>
                    <a:pt x="42" y="121"/>
                  </a:lnTo>
                  <a:lnTo>
                    <a:pt x="49" y="122"/>
                  </a:lnTo>
                  <a:lnTo>
                    <a:pt x="55" y="124"/>
                  </a:lnTo>
                  <a:lnTo>
                    <a:pt x="62" y="124"/>
                  </a:lnTo>
                  <a:lnTo>
                    <a:pt x="68" y="124"/>
                  </a:lnTo>
                  <a:lnTo>
                    <a:pt x="74" y="122"/>
                  </a:lnTo>
                  <a:lnTo>
                    <a:pt x="80" y="120"/>
                  </a:lnTo>
                  <a:lnTo>
                    <a:pt x="89" y="115"/>
                  </a:lnTo>
                  <a:lnTo>
                    <a:pt x="97" y="109"/>
                  </a:lnTo>
                  <a:lnTo>
                    <a:pt x="104" y="101"/>
                  </a:lnTo>
                  <a:lnTo>
                    <a:pt x="111" y="92"/>
                  </a:lnTo>
                  <a:lnTo>
                    <a:pt x="109" y="92"/>
                  </a:lnTo>
                  <a:lnTo>
                    <a:pt x="106" y="92"/>
                  </a:lnTo>
                  <a:lnTo>
                    <a:pt x="105" y="92"/>
                  </a:lnTo>
                  <a:lnTo>
                    <a:pt x="103" y="95"/>
                  </a:lnTo>
                  <a:lnTo>
                    <a:pt x="99" y="100"/>
                  </a:lnTo>
                  <a:lnTo>
                    <a:pt x="93" y="104"/>
                  </a:lnTo>
                  <a:lnTo>
                    <a:pt x="88" y="109"/>
                  </a:lnTo>
                  <a:lnTo>
                    <a:pt x="81" y="112"/>
                  </a:lnTo>
                  <a:lnTo>
                    <a:pt x="74" y="113"/>
                  </a:lnTo>
                  <a:lnTo>
                    <a:pt x="65" y="113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3" y="107"/>
                  </a:lnTo>
                  <a:lnTo>
                    <a:pt x="37" y="102"/>
                  </a:lnTo>
                  <a:lnTo>
                    <a:pt x="31" y="97"/>
                  </a:lnTo>
                  <a:lnTo>
                    <a:pt x="27" y="90"/>
                  </a:lnTo>
                  <a:lnTo>
                    <a:pt x="22" y="82"/>
                  </a:lnTo>
                  <a:lnTo>
                    <a:pt x="20" y="72"/>
                  </a:lnTo>
                  <a:lnTo>
                    <a:pt x="19" y="63"/>
                  </a:lnTo>
                  <a:lnTo>
                    <a:pt x="19" y="52"/>
                  </a:lnTo>
                  <a:lnTo>
                    <a:pt x="20" y="42"/>
                  </a:lnTo>
                  <a:lnTo>
                    <a:pt x="22" y="34"/>
                  </a:lnTo>
                  <a:lnTo>
                    <a:pt x="27" y="25"/>
                  </a:lnTo>
                  <a:lnTo>
                    <a:pt x="33" y="17"/>
                  </a:lnTo>
                  <a:lnTo>
                    <a:pt x="39" y="12"/>
                  </a:lnTo>
                  <a:lnTo>
                    <a:pt x="46" y="9"/>
                  </a:lnTo>
                  <a:lnTo>
                    <a:pt x="54" y="6"/>
                  </a:lnTo>
                  <a:lnTo>
                    <a:pt x="61" y="6"/>
                  </a:lnTo>
                  <a:lnTo>
                    <a:pt x="68" y="6"/>
                  </a:lnTo>
                  <a:lnTo>
                    <a:pt x="75" y="9"/>
                  </a:lnTo>
                  <a:lnTo>
                    <a:pt x="82" y="12"/>
                  </a:lnTo>
                  <a:lnTo>
                    <a:pt x="88" y="18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7"/>
            <p:cNvSpPr>
              <a:spLocks noEditPoints="1"/>
            </p:cNvSpPr>
            <p:nvPr/>
          </p:nvSpPr>
          <p:spPr bwMode="auto">
            <a:xfrm>
              <a:off x="6870080" y="1099553"/>
              <a:ext cx="59741" cy="68931"/>
            </a:xfrm>
            <a:custGeom>
              <a:avLst/>
              <a:gdLst>
                <a:gd name="T0" fmla="*/ 103 w 104"/>
                <a:gd name="T1" fmla="*/ 77 h 120"/>
                <a:gd name="T2" fmla="*/ 99 w 104"/>
                <a:gd name="T3" fmla="*/ 67 h 120"/>
                <a:gd name="T4" fmla="*/ 92 w 104"/>
                <a:gd name="T5" fmla="*/ 60 h 120"/>
                <a:gd name="T6" fmla="*/ 82 w 104"/>
                <a:gd name="T7" fmla="*/ 55 h 120"/>
                <a:gd name="T8" fmla="*/ 81 w 104"/>
                <a:gd name="T9" fmla="*/ 53 h 120"/>
                <a:gd name="T10" fmla="*/ 88 w 104"/>
                <a:gd name="T11" fmla="*/ 48 h 120"/>
                <a:gd name="T12" fmla="*/ 94 w 104"/>
                <a:gd name="T13" fmla="*/ 37 h 120"/>
                <a:gd name="T14" fmla="*/ 94 w 104"/>
                <a:gd name="T15" fmla="*/ 21 h 120"/>
                <a:gd name="T16" fmla="*/ 90 w 104"/>
                <a:gd name="T17" fmla="*/ 11 h 120"/>
                <a:gd name="T18" fmla="*/ 80 w 104"/>
                <a:gd name="T19" fmla="*/ 5 h 120"/>
                <a:gd name="T20" fmla="*/ 68 w 104"/>
                <a:gd name="T21" fmla="*/ 1 h 120"/>
                <a:gd name="T22" fmla="*/ 47 w 104"/>
                <a:gd name="T23" fmla="*/ 0 h 120"/>
                <a:gd name="T24" fmla="*/ 15 w 104"/>
                <a:gd name="T25" fmla="*/ 1 h 120"/>
                <a:gd name="T26" fmla="*/ 0 w 104"/>
                <a:gd name="T27" fmla="*/ 4 h 120"/>
                <a:gd name="T28" fmla="*/ 3 w 104"/>
                <a:gd name="T29" fmla="*/ 7 h 120"/>
                <a:gd name="T30" fmla="*/ 12 w 104"/>
                <a:gd name="T31" fmla="*/ 10 h 120"/>
                <a:gd name="T32" fmla="*/ 17 w 104"/>
                <a:gd name="T33" fmla="*/ 18 h 120"/>
                <a:gd name="T34" fmla="*/ 18 w 104"/>
                <a:gd name="T35" fmla="*/ 30 h 120"/>
                <a:gd name="T36" fmla="*/ 18 w 104"/>
                <a:gd name="T37" fmla="*/ 49 h 120"/>
                <a:gd name="T38" fmla="*/ 17 w 104"/>
                <a:gd name="T39" fmla="*/ 71 h 120"/>
                <a:gd name="T40" fmla="*/ 18 w 104"/>
                <a:gd name="T41" fmla="*/ 94 h 120"/>
                <a:gd name="T42" fmla="*/ 8 w 104"/>
                <a:gd name="T43" fmla="*/ 114 h 120"/>
                <a:gd name="T44" fmla="*/ 33 w 104"/>
                <a:gd name="T45" fmla="*/ 120 h 120"/>
                <a:gd name="T46" fmla="*/ 75 w 104"/>
                <a:gd name="T47" fmla="*/ 117 h 120"/>
                <a:gd name="T48" fmla="*/ 90 w 104"/>
                <a:gd name="T49" fmla="*/ 112 h 120"/>
                <a:gd name="T50" fmla="*/ 99 w 104"/>
                <a:gd name="T51" fmla="*/ 104 h 120"/>
                <a:gd name="T52" fmla="*/ 104 w 104"/>
                <a:gd name="T53" fmla="*/ 91 h 120"/>
                <a:gd name="T54" fmla="*/ 38 w 104"/>
                <a:gd name="T55" fmla="*/ 48 h 120"/>
                <a:gd name="T56" fmla="*/ 37 w 104"/>
                <a:gd name="T57" fmla="*/ 31 h 120"/>
                <a:gd name="T58" fmla="*/ 39 w 104"/>
                <a:gd name="T59" fmla="*/ 16 h 120"/>
                <a:gd name="T60" fmla="*/ 43 w 104"/>
                <a:gd name="T61" fmla="*/ 10 h 120"/>
                <a:gd name="T62" fmla="*/ 48 w 104"/>
                <a:gd name="T63" fmla="*/ 7 h 120"/>
                <a:gd name="T64" fmla="*/ 56 w 104"/>
                <a:gd name="T65" fmla="*/ 7 h 120"/>
                <a:gd name="T66" fmla="*/ 66 w 104"/>
                <a:gd name="T67" fmla="*/ 12 h 120"/>
                <a:gd name="T68" fmla="*/ 74 w 104"/>
                <a:gd name="T69" fmla="*/ 21 h 120"/>
                <a:gd name="T70" fmla="*/ 76 w 104"/>
                <a:gd name="T71" fmla="*/ 33 h 120"/>
                <a:gd name="T72" fmla="*/ 74 w 104"/>
                <a:gd name="T73" fmla="*/ 44 h 120"/>
                <a:gd name="T74" fmla="*/ 64 w 104"/>
                <a:gd name="T75" fmla="*/ 51 h 120"/>
                <a:gd name="T76" fmla="*/ 50 w 104"/>
                <a:gd name="T77" fmla="*/ 54 h 120"/>
                <a:gd name="T78" fmla="*/ 43 w 104"/>
                <a:gd name="T79" fmla="*/ 53 h 120"/>
                <a:gd name="T80" fmla="*/ 38 w 104"/>
                <a:gd name="T81" fmla="*/ 48 h 120"/>
                <a:gd name="T82" fmla="*/ 74 w 104"/>
                <a:gd name="T83" fmla="*/ 109 h 120"/>
                <a:gd name="T84" fmla="*/ 62 w 104"/>
                <a:gd name="T85" fmla="*/ 112 h 120"/>
                <a:gd name="T86" fmla="*/ 49 w 104"/>
                <a:gd name="T87" fmla="*/ 112 h 120"/>
                <a:gd name="T88" fmla="*/ 42 w 104"/>
                <a:gd name="T89" fmla="*/ 109 h 120"/>
                <a:gd name="T90" fmla="*/ 39 w 104"/>
                <a:gd name="T91" fmla="*/ 104 h 120"/>
                <a:gd name="T92" fmla="*/ 38 w 104"/>
                <a:gd name="T93" fmla="*/ 88 h 120"/>
                <a:gd name="T94" fmla="*/ 38 w 104"/>
                <a:gd name="T95" fmla="*/ 72 h 120"/>
                <a:gd name="T96" fmla="*/ 39 w 104"/>
                <a:gd name="T97" fmla="*/ 66 h 120"/>
                <a:gd name="T98" fmla="*/ 42 w 104"/>
                <a:gd name="T99" fmla="*/ 62 h 120"/>
                <a:gd name="T100" fmla="*/ 50 w 104"/>
                <a:gd name="T101" fmla="*/ 60 h 120"/>
                <a:gd name="T102" fmla="*/ 64 w 104"/>
                <a:gd name="T103" fmla="*/ 61 h 120"/>
                <a:gd name="T104" fmla="*/ 76 w 104"/>
                <a:gd name="T105" fmla="*/ 67 h 120"/>
                <a:gd name="T106" fmla="*/ 82 w 104"/>
                <a:gd name="T107" fmla="*/ 78 h 120"/>
                <a:gd name="T108" fmla="*/ 85 w 104"/>
                <a:gd name="T109" fmla="*/ 90 h 120"/>
                <a:gd name="T110" fmla="*/ 81 w 104"/>
                <a:gd name="T111" fmla="*/ 10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120">
                  <a:moveTo>
                    <a:pt x="104" y="81"/>
                  </a:moveTo>
                  <a:lnTo>
                    <a:pt x="103" y="77"/>
                  </a:lnTo>
                  <a:lnTo>
                    <a:pt x="102" y="71"/>
                  </a:lnTo>
                  <a:lnTo>
                    <a:pt x="99" y="67"/>
                  </a:lnTo>
                  <a:lnTo>
                    <a:pt x="96" y="62"/>
                  </a:lnTo>
                  <a:lnTo>
                    <a:pt x="92" y="60"/>
                  </a:lnTo>
                  <a:lnTo>
                    <a:pt x="87" y="57"/>
                  </a:lnTo>
                  <a:lnTo>
                    <a:pt x="82" y="55"/>
                  </a:lnTo>
                  <a:lnTo>
                    <a:pt x="78" y="54"/>
                  </a:lnTo>
                  <a:lnTo>
                    <a:pt x="81" y="53"/>
                  </a:lnTo>
                  <a:lnTo>
                    <a:pt x="85" y="50"/>
                  </a:lnTo>
                  <a:lnTo>
                    <a:pt x="88" y="48"/>
                  </a:lnTo>
                  <a:lnTo>
                    <a:pt x="91" y="44"/>
                  </a:lnTo>
                  <a:lnTo>
                    <a:pt x="94" y="37"/>
                  </a:lnTo>
                  <a:lnTo>
                    <a:pt x="96" y="29"/>
                  </a:lnTo>
                  <a:lnTo>
                    <a:pt x="94" y="21"/>
                  </a:lnTo>
                  <a:lnTo>
                    <a:pt x="93" y="16"/>
                  </a:lnTo>
                  <a:lnTo>
                    <a:pt x="90" y="11"/>
                  </a:lnTo>
                  <a:lnTo>
                    <a:pt x="85" y="7"/>
                  </a:lnTo>
                  <a:lnTo>
                    <a:pt x="80" y="5"/>
                  </a:lnTo>
                  <a:lnTo>
                    <a:pt x="74" y="2"/>
                  </a:lnTo>
                  <a:lnTo>
                    <a:pt x="68" y="1"/>
                  </a:lnTo>
                  <a:lnTo>
                    <a:pt x="62" y="1"/>
                  </a:lnTo>
                  <a:lnTo>
                    <a:pt x="47" y="0"/>
                  </a:lnTo>
                  <a:lnTo>
                    <a:pt x="31" y="1"/>
                  </a:lnTo>
                  <a:lnTo>
                    <a:pt x="15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5" y="14"/>
                  </a:lnTo>
                  <a:lnTo>
                    <a:pt x="17" y="18"/>
                  </a:lnTo>
                  <a:lnTo>
                    <a:pt x="18" y="24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8" y="49"/>
                  </a:lnTo>
                  <a:lnTo>
                    <a:pt x="17" y="60"/>
                  </a:lnTo>
                  <a:lnTo>
                    <a:pt x="17" y="71"/>
                  </a:lnTo>
                  <a:lnTo>
                    <a:pt x="18" y="83"/>
                  </a:lnTo>
                  <a:lnTo>
                    <a:pt x="18" y="94"/>
                  </a:lnTo>
                  <a:lnTo>
                    <a:pt x="17" y="105"/>
                  </a:lnTo>
                  <a:lnTo>
                    <a:pt x="8" y="114"/>
                  </a:lnTo>
                  <a:lnTo>
                    <a:pt x="3" y="120"/>
                  </a:lnTo>
                  <a:lnTo>
                    <a:pt x="33" y="120"/>
                  </a:lnTo>
                  <a:lnTo>
                    <a:pt x="67" y="118"/>
                  </a:lnTo>
                  <a:lnTo>
                    <a:pt x="75" y="117"/>
                  </a:lnTo>
                  <a:lnTo>
                    <a:pt x="82" y="115"/>
                  </a:lnTo>
                  <a:lnTo>
                    <a:pt x="90" y="112"/>
                  </a:lnTo>
                  <a:lnTo>
                    <a:pt x="94" y="109"/>
                  </a:lnTo>
                  <a:lnTo>
                    <a:pt x="99" y="104"/>
                  </a:lnTo>
                  <a:lnTo>
                    <a:pt x="103" y="98"/>
                  </a:lnTo>
                  <a:lnTo>
                    <a:pt x="104" y="91"/>
                  </a:lnTo>
                  <a:lnTo>
                    <a:pt x="104" y="81"/>
                  </a:lnTo>
                  <a:close/>
                  <a:moveTo>
                    <a:pt x="38" y="48"/>
                  </a:moveTo>
                  <a:lnTo>
                    <a:pt x="38" y="39"/>
                  </a:lnTo>
                  <a:lnTo>
                    <a:pt x="37" y="31"/>
                  </a:lnTo>
                  <a:lnTo>
                    <a:pt x="38" y="23"/>
                  </a:lnTo>
                  <a:lnTo>
                    <a:pt x="39" y="16"/>
                  </a:lnTo>
                  <a:lnTo>
                    <a:pt x="41" y="13"/>
                  </a:lnTo>
                  <a:lnTo>
                    <a:pt x="43" y="10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6" y="7"/>
                  </a:lnTo>
                  <a:lnTo>
                    <a:pt x="61" y="10"/>
                  </a:lnTo>
                  <a:lnTo>
                    <a:pt x="66" y="12"/>
                  </a:lnTo>
                  <a:lnTo>
                    <a:pt x="70" y="17"/>
                  </a:lnTo>
                  <a:lnTo>
                    <a:pt x="74" y="21"/>
                  </a:lnTo>
                  <a:lnTo>
                    <a:pt x="76" y="27"/>
                  </a:lnTo>
                  <a:lnTo>
                    <a:pt x="76" y="33"/>
                  </a:lnTo>
                  <a:lnTo>
                    <a:pt x="76" y="39"/>
                  </a:lnTo>
                  <a:lnTo>
                    <a:pt x="74" y="44"/>
                  </a:lnTo>
                  <a:lnTo>
                    <a:pt x="70" y="49"/>
                  </a:lnTo>
                  <a:lnTo>
                    <a:pt x="64" y="51"/>
                  </a:lnTo>
                  <a:lnTo>
                    <a:pt x="58" y="53"/>
                  </a:lnTo>
                  <a:lnTo>
                    <a:pt x="50" y="54"/>
                  </a:lnTo>
                  <a:lnTo>
                    <a:pt x="45" y="54"/>
                  </a:lnTo>
                  <a:lnTo>
                    <a:pt x="43" y="53"/>
                  </a:lnTo>
                  <a:lnTo>
                    <a:pt x="39" y="50"/>
                  </a:lnTo>
                  <a:lnTo>
                    <a:pt x="38" y="48"/>
                  </a:lnTo>
                  <a:close/>
                  <a:moveTo>
                    <a:pt x="78" y="106"/>
                  </a:moveTo>
                  <a:lnTo>
                    <a:pt x="74" y="109"/>
                  </a:lnTo>
                  <a:lnTo>
                    <a:pt x="68" y="111"/>
                  </a:lnTo>
                  <a:lnTo>
                    <a:pt x="62" y="112"/>
                  </a:lnTo>
                  <a:lnTo>
                    <a:pt x="55" y="114"/>
                  </a:lnTo>
                  <a:lnTo>
                    <a:pt x="49" y="112"/>
                  </a:lnTo>
                  <a:lnTo>
                    <a:pt x="44" y="110"/>
                  </a:lnTo>
                  <a:lnTo>
                    <a:pt x="42" y="109"/>
                  </a:lnTo>
                  <a:lnTo>
                    <a:pt x="41" y="106"/>
                  </a:lnTo>
                  <a:lnTo>
                    <a:pt x="39" y="104"/>
                  </a:lnTo>
                  <a:lnTo>
                    <a:pt x="38" y="100"/>
                  </a:lnTo>
                  <a:lnTo>
                    <a:pt x="38" y="88"/>
                  </a:lnTo>
                  <a:lnTo>
                    <a:pt x="38" y="77"/>
                  </a:lnTo>
                  <a:lnTo>
                    <a:pt x="38" y="72"/>
                  </a:lnTo>
                  <a:lnTo>
                    <a:pt x="38" y="67"/>
                  </a:lnTo>
                  <a:lnTo>
                    <a:pt x="39" y="66"/>
                  </a:lnTo>
                  <a:lnTo>
                    <a:pt x="39" y="63"/>
                  </a:lnTo>
                  <a:lnTo>
                    <a:pt x="42" y="62"/>
                  </a:lnTo>
                  <a:lnTo>
                    <a:pt x="43" y="61"/>
                  </a:lnTo>
                  <a:lnTo>
                    <a:pt x="50" y="60"/>
                  </a:lnTo>
                  <a:lnTo>
                    <a:pt x="57" y="60"/>
                  </a:lnTo>
                  <a:lnTo>
                    <a:pt x="64" y="61"/>
                  </a:lnTo>
                  <a:lnTo>
                    <a:pt x="72" y="63"/>
                  </a:lnTo>
                  <a:lnTo>
                    <a:pt x="76" y="67"/>
                  </a:lnTo>
                  <a:lnTo>
                    <a:pt x="80" y="72"/>
                  </a:lnTo>
                  <a:lnTo>
                    <a:pt x="82" y="78"/>
                  </a:lnTo>
                  <a:lnTo>
                    <a:pt x="84" y="84"/>
                  </a:lnTo>
                  <a:lnTo>
                    <a:pt x="85" y="90"/>
                  </a:lnTo>
                  <a:lnTo>
                    <a:pt x="84" y="96"/>
                  </a:lnTo>
                  <a:lnTo>
                    <a:pt x="81" y="102"/>
                  </a:lnTo>
                  <a:lnTo>
                    <a:pt x="78" y="10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8"/>
            <p:cNvSpPr>
              <a:spLocks noEditPoints="1"/>
            </p:cNvSpPr>
            <p:nvPr/>
          </p:nvSpPr>
          <p:spPr bwMode="auto">
            <a:xfrm>
              <a:off x="6934416" y="1099553"/>
              <a:ext cx="75825" cy="68931"/>
            </a:xfrm>
            <a:custGeom>
              <a:avLst/>
              <a:gdLst>
                <a:gd name="T0" fmla="*/ 16 w 129"/>
                <a:gd name="T1" fmla="*/ 100 h 120"/>
                <a:gd name="T2" fmla="*/ 10 w 129"/>
                <a:gd name="T3" fmla="*/ 109 h 120"/>
                <a:gd name="T4" fmla="*/ 4 w 129"/>
                <a:gd name="T5" fmla="*/ 112 h 120"/>
                <a:gd name="T6" fmla="*/ 1 w 129"/>
                <a:gd name="T7" fmla="*/ 115 h 120"/>
                <a:gd name="T8" fmla="*/ 2 w 129"/>
                <a:gd name="T9" fmla="*/ 118 h 120"/>
                <a:gd name="T10" fmla="*/ 11 w 129"/>
                <a:gd name="T11" fmla="*/ 120 h 120"/>
                <a:gd name="T12" fmla="*/ 32 w 129"/>
                <a:gd name="T13" fmla="*/ 120 h 120"/>
                <a:gd name="T14" fmla="*/ 41 w 129"/>
                <a:gd name="T15" fmla="*/ 118 h 120"/>
                <a:gd name="T16" fmla="*/ 43 w 129"/>
                <a:gd name="T17" fmla="*/ 117 h 120"/>
                <a:gd name="T18" fmla="*/ 39 w 129"/>
                <a:gd name="T19" fmla="*/ 114 h 120"/>
                <a:gd name="T20" fmla="*/ 28 w 129"/>
                <a:gd name="T21" fmla="*/ 111 h 120"/>
                <a:gd name="T22" fmla="*/ 25 w 129"/>
                <a:gd name="T23" fmla="*/ 105 h 120"/>
                <a:gd name="T24" fmla="*/ 26 w 129"/>
                <a:gd name="T25" fmla="*/ 96 h 120"/>
                <a:gd name="T26" fmla="*/ 33 w 129"/>
                <a:gd name="T27" fmla="*/ 83 h 120"/>
                <a:gd name="T28" fmla="*/ 38 w 129"/>
                <a:gd name="T29" fmla="*/ 78 h 120"/>
                <a:gd name="T30" fmla="*/ 57 w 129"/>
                <a:gd name="T31" fmla="*/ 78 h 120"/>
                <a:gd name="T32" fmla="*/ 77 w 129"/>
                <a:gd name="T33" fmla="*/ 79 h 120"/>
                <a:gd name="T34" fmla="*/ 82 w 129"/>
                <a:gd name="T35" fmla="*/ 85 h 120"/>
                <a:gd name="T36" fmla="*/ 87 w 129"/>
                <a:gd name="T37" fmla="*/ 97 h 120"/>
                <a:gd name="T38" fmla="*/ 89 w 129"/>
                <a:gd name="T39" fmla="*/ 106 h 120"/>
                <a:gd name="T40" fmla="*/ 87 w 129"/>
                <a:gd name="T41" fmla="*/ 110 h 120"/>
                <a:gd name="T42" fmla="*/ 81 w 129"/>
                <a:gd name="T43" fmla="*/ 114 h 120"/>
                <a:gd name="T44" fmla="*/ 90 w 129"/>
                <a:gd name="T45" fmla="*/ 118 h 120"/>
                <a:gd name="T46" fmla="*/ 116 w 129"/>
                <a:gd name="T47" fmla="*/ 118 h 120"/>
                <a:gd name="T48" fmla="*/ 125 w 129"/>
                <a:gd name="T49" fmla="*/ 116 h 120"/>
                <a:gd name="T50" fmla="*/ 116 w 129"/>
                <a:gd name="T51" fmla="*/ 110 h 120"/>
                <a:gd name="T52" fmla="*/ 110 w 129"/>
                <a:gd name="T53" fmla="*/ 100 h 120"/>
                <a:gd name="T54" fmla="*/ 101 w 129"/>
                <a:gd name="T55" fmla="*/ 83 h 120"/>
                <a:gd name="T56" fmla="*/ 88 w 129"/>
                <a:gd name="T57" fmla="*/ 51 h 120"/>
                <a:gd name="T58" fmla="*/ 74 w 129"/>
                <a:gd name="T59" fmla="*/ 17 h 120"/>
                <a:gd name="T60" fmla="*/ 53 w 129"/>
                <a:gd name="T61" fmla="*/ 24 h 120"/>
                <a:gd name="T62" fmla="*/ 29 w 129"/>
                <a:gd name="T63" fmla="*/ 72 h 120"/>
                <a:gd name="T64" fmla="*/ 74 w 129"/>
                <a:gd name="T65" fmla="*/ 71 h 120"/>
                <a:gd name="T66" fmla="*/ 39 w 129"/>
                <a:gd name="T67" fmla="*/ 69 h 120"/>
                <a:gd name="T68" fmla="*/ 49 w 129"/>
                <a:gd name="T69" fmla="*/ 50 h 120"/>
                <a:gd name="T70" fmla="*/ 57 w 129"/>
                <a:gd name="T71" fmla="*/ 31 h 120"/>
                <a:gd name="T72" fmla="*/ 65 w 129"/>
                <a:gd name="T73" fmla="*/ 50 h 120"/>
                <a:gd name="T74" fmla="*/ 76 w 129"/>
                <a:gd name="T75" fmla="*/ 71 h 120"/>
                <a:gd name="T76" fmla="*/ 74 w 129"/>
                <a:gd name="T77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20">
                  <a:moveTo>
                    <a:pt x="19" y="96"/>
                  </a:moveTo>
                  <a:lnTo>
                    <a:pt x="16" y="100"/>
                  </a:lnTo>
                  <a:lnTo>
                    <a:pt x="14" y="104"/>
                  </a:lnTo>
                  <a:lnTo>
                    <a:pt x="10" y="109"/>
                  </a:lnTo>
                  <a:lnTo>
                    <a:pt x="7" y="111"/>
                  </a:lnTo>
                  <a:lnTo>
                    <a:pt x="4" y="112"/>
                  </a:lnTo>
                  <a:lnTo>
                    <a:pt x="2" y="114"/>
                  </a:lnTo>
                  <a:lnTo>
                    <a:pt x="1" y="115"/>
                  </a:lnTo>
                  <a:lnTo>
                    <a:pt x="0" y="117"/>
                  </a:lnTo>
                  <a:lnTo>
                    <a:pt x="2" y="118"/>
                  </a:lnTo>
                  <a:lnTo>
                    <a:pt x="5" y="118"/>
                  </a:lnTo>
                  <a:lnTo>
                    <a:pt x="11" y="120"/>
                  </a:lnTo>
                  <a:lnTo>
                    <a:pt x="17" y="120"/>
                  </a:lnTo>
                  <a:lnTo>
                    <a:pt x="32" y="120"/>
                  </a:lnTo>
                  <a:lnTo>
                    <a:pt x="40" y="118"/>
                  </a:lnTo>
                  <a:lnTo>
                    <a:pt x="41" y="118"/>
                  </a:lnTo>
                  <a:lnTo>
                    <a:pt x="43" y="118"/>
                  </a:lnTo>
                  <a:lnTo>
                    <a:pt x="43" y="117"/>
                  </a:lnTo>
                  <a:lnTo>
                    <a:pt x="43" y="116"/>
                  </a:lnTo>
                  <a:lnTo>
                    <a:pt x="39" y="114"/>
                  </a:lnTo>
                  <a:lnTo>
                    <a:pt x="33" y="114"/>
                  </a:lnTo>
                  <a:lnTo>
                    <a:pt x="28" y="111"/>
                  </a:lnTo>
                  <a:lnTo>
                    <a:pt x="26" y="109"/>
                  </a:lnTo>
                  <a:lnTo>
                    <a:pt x="25" y="105"/>
                  </a:lnTo>
                  <a:lnTo>
                    <a:pt x="25" y="103"/>
                  </a:lnTo>
                  <a:lnTo>
                    <a:pt x="26" y="96"/>
                  </a:lnTo>
                  <a:lnTo>
                    <a:pt x="29" y="87"/>
                  </a:lnTo>
                  <a:lnTo>
                    <a:pt x="33" y="83"/>
                  </a:lnTo>
                  <a:lnTo>
                    <a:pt x="34" y="80"/>
                  </a:lnTo>
                  <a:lnTo>
                    <a:pt x="38" y="78"/>
                  </a:lnTo>
                  <a:lnTo>
                    <a:pt x="43" y="78"/>
                  </a:lnTo>
                  <a:lnTo>
                    <a:pt x="57" y="78"/>
                  </a:lnTo>
                  <a:lnTo>
                    <a:pt x="71" y="78"/>
                  </a:lnTo>
                  <a:lnTo>
                    <a:pt x="77" y="79"/>
                  </a:lnTo>
                  <a:lnTo>
                    <a:pt x="80" y="81"/>
                  </a:lnTo>
                  <a:lnTo>
                    <a:pt x="82" y="85"/>
                  </a:lnTo>
                  <a:lnTo>
                    <a:pt x="83" y="91"/>
                  </a:lnTo>
                  <a:lnTo>
                    <a:pt x="87" y="97"/>
                  </a:lnTo>
                  <a:lnTo>
                    <a:pt x="89" y="103"/>
                  </a:lnTo>
                  <a:lnTo>
                    <a:pt x="89" y="106"/>
                  </a:lnTo>
                  <a:lnTo>
                    <a:pt x="89" y="109"/>
                  </a:lnTo>
                  <a:lnTo>
                    <a:pt x="87" y="110"/>
                  </a:lnTo>
                  <a:lnTo>
                    <a:pt x="86" y="111"/>
                  </a:lnTo>
                  <a:lnTo>
                    <a:pt x="81" y="114"/>
                  </a:lnTo>
                  <a:lnTo>
                    <a:pt x="78" y="117"/>
                  </a:lnTo>
                  <a:lnTo>
                    <a:pt x="90" y="118"/>
                  </a:lnTo>
                  <a:lnTo>
                    <a:pt x="104" y="120"/>
                  </a:lnTo>
                  <a:lnTo>
                    <a:pt x="116" y="118"/>
                  </a:lnTo>
                  <a:lnTo>
                    <a:pt x="129" y="118"/>
                  </a:lnTo>
                  <a:lnTo>
                    <a:pt x="125" y="116"/>
                  </a:lnTo>
                  <a:lnTo>
                    <a:pt x="120" y="114"/>
                  </a:lnTo>
                  <a:lnTo>
                    <a:pt x="116" y="110"/>
                  </a:lnTo>
                  <a:lnTo>
                    <a:pt x="112" y="105"/>
                  </a:lnTo>
                  <a:lnTo>
                    <a:pt x="110" y="100"/>
                  </a:lnTo>
                  <a:lnTo>
                    <a:pt x="107" y="96"/>
                  </a:lnTo>
                  <a:lnTo>
                    <a:pt x="101" y="83"/>
                  </a:lnTo>
                  <a:lnTo>
                    <a:pt x="95" y="69"/>
                  </a:lnTo>
                  <a:lnTo>
                    <a:pt x="88" y="51"/>
                  </a:lnTo>
                  <a:lnTo>
                    <a:pt x="81" y="33"/>
                  </a:lnTo>
                  <a:lnTo>
                    <a:pt x="74" y="17"/>
                  </a:lnTo>
                  <a:lnTo>
                    <a:pt x="65" y="0"/>
                  </a:lnTo>
                  <a:lnTo>
                    <a:pt x="53" y="24"/>
                  </a:lnTo>
                  <a:lnTo>
                    <a:pt x="41" y="48"/>
                  </a:lnTo>
                  <a:lnTo>
                    <a:pt x="29" y="72"/>
                  </a:lnTo>
                  <a:lnTo>
                    <a:pt x="19" y="96"/>
                  </a:lnTo>
                  <a:close/>
                  <a:moveTo>
                    <a:pt x="74" y="71"/>
                  </a:moveTo>
                  <a:lnTo>
                    <a:pt x="56" y="71"/>
                  </a:lnTo>
                  <a:lnTo>
                    <a:pt x="39" y="69"/>
                  </a:lnTo>
                  <a:lnTo>
                    <a:pt x="44" y="60"/>
                  </a:lnTo>
                  <a:lnTo>
                    <a:pt x="49" y="50"/>
                  </a:lnTo>
                  <a:lnTo>
                    <a:pt x="52" y="41"/>
                  </a:lnTo>
                  <a:lnTo>
                    <a:pt x="57" y="31"/>
                  </a:lnTo>
                  <a:lnTo>
                    <a:pt x="61" y="41"/>
                  </a:lnTo>
                  <a:lnTo>
                    <a:pt x="65" y="50"/>
                  </a:lnTo>
                  <a:lnTo>
                    <a:pt x="71" y="60"/>
                  </a:lnTo>
                  <a:lnTo>
                    <a:pt x="76" y="71"/>
                  </a:lnTo>
                  <a:lnTo>
                    <a:pt x="75" y="71"/>
                  </a:lnTo>
                  <a:lnTo>
                    <a:pt x="74" y="7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9"/>
            <p:cNvSpPr>
              <a:spLocks/>
            </p:cNvSpPr>
            <p:nvPr/>
          </p:nvSpPr>
          <p:spPr bwMode="auto">
            <a:xfrm>
              <a:off x="7580073" y="1101851"/>
              <a:ext cx="75825" cy="68931"/>
            </a:xfrm>
            <a:custGeom>
              <a:avLst/>
              <a:gdLst>
                <a:gd name="T0" fmla="*/ 111 w 133"/>
                <a:gd name="T1" fmla="*/ 70 h 119"/>
                <a:gd name="T2" fmla="*/ 111 w 133"/>
                <a:gd name="T3" fmla="*/ 52 h 119"/>
                <a:gd name="T4" fmla="*/ 110 w 133"/>
                <a:gd name="T5" fmla="*/ 34 h 119"/>
                <a:gd name="T6" fmla="*/ 110 w 133"/>
                <a:gd name="T7" fmla="*/ 21 h 119"/>
                <a:gd name="T8" fmla="*/ 109 w 133"/>
                <a:gd name="T9" fmla="*/ 13 h 119"/>
                <a:gd name="T10" fmla="*/ 102 w 133"/>
                <a:gd name="T11" fmla="*/ 7 h 119"/>
                <a:gd name="T12" fmla="*/ 92 w 133"/>
                <a:gd name="T13" fmla="*/ 3 h 119"/>
                <a:gd name="T14" fmla="*/ 92 w 133"/>
                <a:gd name="T15" fmla="*/ 2 h 119"/>
                <a:gd name="T16" fmla="*/ 105 w 133"/>
                <a:gd name="T17" fmla="*/ 1 h 119"/>
                <a:gd name="T18" fmla="*/ 124 w 133"/>
                <a:gd name="T19" fmla="*/ 2 h 119"/>
                <a:gd name="T20" fmla="*/ 129 w 133"/>
                <a:gd name="T21" fmla="*/ 4 h 119"/>
                <a:gd name="T22" fmla="*/ 123 w 133"/>
                <a:gd name="T23" fmla="*/ 8 h 119"/>
                <a:gd name="T24" fmla="*/ 119 w 133"/>
                <a:gd name="T25" fmla="*/ 19 h 119"/>
                <a:gd name="T26" fmla="*/ 118 w 133"/>
                <a:gd name="T27" fmla="*/ 47 h 119"/>
                <a:gd name="T28" fmla="*/ 119 w 133"/>
                <a:gd name="T29" fmla="*/ 71 h 119"/>
                <a:gd name="T30" fmla="*/ 119 w 133"/>
                <a:gd name="T31" fmla="*/ 89 h 119"/>
                <a:gd name="T32" fmla="*/ 119 w 133"/>
                <a:gd name="T33" fmla="*/ 104 h 119"/>
                <a:gd name="T34" fmla="*/ 119 w 133"/>
                <a:gd name="T35" fmla="*/ 113 h 119"/>
                <a:gd name="T36" fmla="*/ 117 w 133"/>
                <a:gd name="T37" fmla="*/ 118 h 119"/>
                <a:gd name="T38" fmla="*/ 111 w 133"/>
                <a:gd name="T39" fmla="*/ 118 h 119"/>
                <a:gd name="T40" fmla="*/ 104 w 133"/>
                <a:gd name="T41" fmla="*/ 111 h 119"/>
                <a:gd name="T42" fmla="*/ 88 w 133"/>
                <a:gd name="T43" fmla="*/ 95 h 119"/>
                <a:gd name="T44" fmla="*/ 63 w 133"/>
                <a:gd name="T45" fmla="*/ 70 h 119"/>
                <a:gd name="T46" fmla="*/ 39 w 133"/>
                <a:gd name="T47" fmla="*/ 46 h 119"/>
                <a:gd name="T48" fmla="*/ 27 w 133"/>
                <a:gd name="T49" fmla="*/ 45 h 119"/>
                <a:gd name="T50" fmla="*/ 27 w 133"/>
                <a:gd name="T51" fmla="*/ 68 h 119"/>
                <a:gd name="T52" fmla="*/ 26 w 133"/>
                <a:gd name="T53" fmla="*/ 89 h 119"/>
                <a:gd name="T54" fmla="*/ 29 w 133"/>
                <a:gd name="T55" fmla="*/ 106 h 119"/>
                <a:gd name="T56" fmla="*/ 35 w 133"/>
                <a:gd name="T57" fmla="*/ 113 h 119"/>
                <a:gd name="T58" fmla="*/ 42 w 133"/>
                <a:gd name="T59" fmla="*/ 116 h 119"/>
                <a:gd name="T60" fmla="*/ 37 w 133"/>
                <a:gd name="T61" fmla="*/ 118 h 119"/>
                <a:gd name="T62" fmla="*/ 25 w 133"/>
                <a:gd name="T63" fmla="*/ 119 h 119"/>
                <a:gd name="T64" fmla="*/ 15 w 133"/>
                <a:gd name="T65" fmla="*/ 119 h 119"/>
                <a:gd name="T66" fmla="*/ 5 w 133"/>
                <a:gd name="T67" fmla="*/ 118 h 119"/>
                <a:gd name="T68" fmla="*/ 2 w 133"/>
                <a:gd name="T69" fmla="*/ 116 h 119"/>
                <a:gd name="T70" fmla="*/ 3 w 133"/>
                <a:gd name="T71" fmla="*/ 113 h 119"/>
                <a:gd name="T72" fmla="*/ 11 w 133"/>
                <a:gd name="T73" fmla="*/ 111 h 119"/>
                <a:gd name="T74" fmla="*/ 15 w 133"/>
                <a:gd name="T75" fmla="*/ 102 h 119"/>
                <a:gd name="T76" fmla="*/ 17 w 133"/>
                <a:gd name="T77" fmla="*/ 88 h 119"/>
                <a:gd name="T78" fmla="*/ 17 w 133"/>
                <a:gd name="T79" fmla="*/ 69 h 119"/>
                <a:gd name="T80" fmla="*/ 17 w 133"/>
                <a:gd name="T81" fmla="*/ 50 h 119"/>
                <a:gd name="T82" fmla="*/ 18 w 133"/>
                <a:gd name="T83" fmla="*/ 32 h 119"/>
                <a:gd name="T84" fmla="*/ 17 w 133"/>
                <a:gd name="T85" fmla="*/ 19 h 119"/>
                <a:gd name="T86" fmla="*/ 12 w 133"/>
                <a:gd name="T87" fmla="*/ 13 h 119"/>
                <a:gd name="T88" fmla="*/ 2 w 133"/>
                <a:gd name="T89" fmla="*/ 6 h 119"/>
                <a:gd name="T90" fmla="*/ 0 w 133"/>
                <a:gd name="T91" fmla="*/ 1 h 119"/>
                <a:gd name="T92" fmla="*/ 17 w 133"/>
                <a:gd name="T93" fmla="*/ 0 h 119"/>
                <a:gd name="T94" fmla="*/ 36 w 133"/>
                <a:gd name="T95" fmla="*/ 8 h 119"/>
                <a:gd name="T96" fmla="*/ 49 w 133"/>
                <a:gd name="T97" fmla="*/ 22 h 119"/>
                <a:gd name="T98" fmla="*/ 74 w 133"/>
                <a:gd name="T99" fmla="*/ 46 h 119"/>
                <a:gd name="T100" fmla="*/ 102 w 133"/>
                <a:gd name="T101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19">
                  <a:moveTo>
                    <a:pt x="110" y="80"/>
                  </a:moveTo>
                  <a:lnTo>
                    <a:pt x="111" y="70"/>
                  </a:lnTo>
                  <a:lnTo>
                    <a:pt x="111" y="62"/>
                  </a:lnTo>
                  <a:lnTo>
                    <a:pt x="111" y="52"/>
                  </a:lnTo>
                  <a:lnTo>
                    <a:pt x="111" y="43"/>
                  </a:lnTo>
                  <a:lnTo>
                    <a:pt x="110" y="34"/>
                  </a:lnTo>
                  <a:lnTo>
                    <a:pt x="110" y="25"/>
                  </a:lnTo>
                  <a:lnTo>
                    <a:pt x="110" y="21"/>
                  </a:lnTo>
                  <a:lnTo>
                    <a:pt x="110" y="16"/>
                  </a:lnTo>
                  <a:lnTo>
                    <a:pt x="109" y="13"/>
                  </a:lnTo>
                  <a:lnTo>
                    <a:pt x="108" y="9"/>
                  </a:lnTo>
                  <a:lnTo>
                    <a:pt x="102" y="7"/>
                  </a:lnTo>
                  <a:lnTo>
                    <a:pt x="94" y="4"/>
                  </a:lnTo>
                  <a:lnTo>
                    <a:pt x="92" y="3"/>
                  </a:lnTo>
                  <a:lnTo>
                    <a:pt x="91" y="2"/>
                  </a:lnTo>
                  <a:lnTo>
                    <a:pt x="92" y="2"/>
                  </a:lnTo>
                  <a:lnTo>
                    <a:pt x="96" y="2"/>
                  </a:lnTo>
                  <a:lnTo>
                    <a:pt x="105" y="1"/>
                  </a:lnTo>
                  <a:lnTo>
                    <a:pt x="115" y="1"/>
                  </a:lnTo>
                  <a:lnTo>
                    <a:pt x="124" y="2"/>
                  </a:lnTo>
                  <a:lnTo>
                    <a:pt x="133" y="4"/>
                  </a:lnTo>
                  <a:lnTo>
                    <a:pt x="129" y="4"/>
                  </a:lnTo>
                  <a:lnTo>
                    <a:pt x="125" y="7"/>
                  </a:lnTo>
                  <a:lnTo>
                    <a:pt x="123" y="8"/>
                  </a:lnTo>
                  <a:lnTo>
                    <a:pt x="122" y="12"/>
                  </a:lnTo>
                  <a:lnTo>
                    <a:pt x="119" y="19"/>
                  </a:lnTo>
                  <a:lnTo>
                    <a:pt x="118" y="28"/>
                  </a:lnTo>
                  <a:lnTo>
                    <a:pt x="118" y="47"/>
                  </a:lnTo>
                  <a:lnTo>
                    <a:pt x="119" y="63"/>
                  </a:lnTo>
                  <a:lnTo>
                    <a:pt x="119" y="71"/>
                  </a:lnTo>
                  <a:lnTo>
                    <a:pt x="119" y="81"/>
                  </a:lnTo>
                  <a:lnTo>
                    <a:pt x="119" y="89"/>
                  </a:lnTo>
                  <a:lnTo>
                    <a:pt x="118" y="99"/>
                  </a:lnTo>
                  <a:lnTo>
                    <a:pt x="119" y="104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8" y="116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1" y="118"/>
                  </a:lnTo>
                  <a:lnTo>
                    <a:pt x="108" y="114"/>
                  </a:lnTo>
                  <a:lnTo>
                    <a:pt x="104" y="111"/>
                  </a:lnTo>
                  <a:lnTo>
                    <a:pt x="100" y="107"/>
                  </a:lnTo>
                  <a:lnTo>
                    <a:pt x="88" y="95"/>
                  </a:lnTo>
                  <a:lnTo>
                    <a:pt x="75" y="82"/>
                  </a:lnTo>
                  <a:lnTo>
                    <a:pt x="63" y="70"/>
                  </a:lnTo>
                  <a:lnTo>
                    <a:pt x="51" y="58"/>
                  </a:lnTo>
                  <a:lnTo>
                    <a:pt x="39" y="46"/>
                  </a:lnTo>
                  <a:lnTo>
                    <a:pt x="27" y="34"/>
                  </a:lnTo>
                  <a:lnTo>
                    <a:pt x="27" y="45"/>
                  </a:lnTo>
                  <a:lnTo>
                    <a:pt x="27" y="57"/>
                  </a:lnTo>
                  <a:lnTo>
                    <a:pt x="27" y="68"/>
                  </a:lnTo>
                  <a:lnTo>
                    <a:pt x="27" y="79"/>
                  </a:lnTo>
                  <a:lnTo>
                    <a:pt x="26" y="89"/>
                  </a:lnTo>
                  <a:lnTo>
                    <a:pt x="27" y="100"/>
                  </a:lnTo>
                  <a:lnTo>
                    <a:pt x="29" y="106"/>
                  </a:lnTo>
                  <a:lnTo>
                    <a:pt x="31" y="110"/>
                  </a:lnTo>
                  <a:lnTo>
                    <a:pt x="35" y="113"/>
                  </a:lnTo>
                  <a:lnTo>
                    <a:pt x="41" y="114"/>
                  </a:lnTo>
                  <a:lnTo>
                    <a:pt x="42" y="116"/>
                  </a:lnTo>
                  <a:lnTo>
                    <a:pt x="39" y="118"/>
                  </a:lnTo>
                  <a:lnTo>
                    <a:pt x="37" y="118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15" y="119"/>
                  </a:lnTo>
                  <a:lnTo>
                    <a:pt x="9" y="119"/>
                  </a:lnTo>
                  <a:lnTo>
                    <a:pt x="5" y="118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3" y="113"/>
                  </a:lnTo>
                  <a:lnTo>
                    <a:pt x="6" y="113"/>
                  </a:lnTo>
                  <a:lnTo>
                    <a:pt x="11" y="111"/>
                  </a:lnTo>
                  <a:lnTo>
                    <a:pt x="13" y="107"/>
                  </a:lnTo>
                  <a:lnTo>
                    <a:pt x="15" y="102"/>
                  </a:lnTo>
                  <a:lnTo>
                    <a:pt x="17" y="99"/>
                  </a:lnTo>
                  <a:lnTo>
                    <a:pt x="17" y="88"/>
                  </a:lnTo>
                  <a:lnTo>
                    <a:pt x="17" y="79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17" y="50"/>
                  </a:lnTo>
                  <a:lnTo>
                    <a:pt x="17" y="41"/>
                  </a:lnTo>
                  <a:lnTo>
                    <a:pt x="18" y="32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4" y="15"/>
                  </a:lnTo>
                  <a:lnTo>
                    <a:pt x="12" y="13"/>
                  </a:lnTo>
                  <a:lnTo>
                    <a:pt x="8" y="9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7" y="0"/>
                  </a:lnTo>
                  <a:lnTo>
                    <a:pt x="31" y="1"/>
                  </a:lnTo>
                  <a:lnTo>
                    <a:pt x="36" y="8"/>
                  </a:lnTo>
                  <a:lnTo>
                    <a:pt x="42" y="15"/>
                  </a:lnTo>
                  <a:lnTo>
                    <a:pt x="49" y="22"/>
                  </a:lnTo>
                  <a:lnTo>
                    <a:pt x="56" y="28"/>
                  </a:lnTo>
                  <a:lnTo>
                    <a:pt x="74" y="46"/>
                  </a:lnTo>
                  <a:lnTo>
                    <a:pt x="92" y="64"/>
                  </a:lnTo>
                  <a:lnTo>
                    <a:pt x="102" y="73"/>
                  </a:lnTo>
                  <a:lnTo>
                    <a:pt x="110" y="8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0"/>
            <p:cNvSpPr>
              <a:spLocks/>
            </p:cNvSpPr>
            <p:nvPr/>
          </p:nvSpPr>
          <p:spPr bwMode="auto">
            <a:xfrm>
              <a:off x="7580073" y="1101851"/>
              <a:ext cx="75825" cy="68931"/>
            </a:xfrm>
            <a:custGeom>
              <a:avLst/>
              <a:gdLst>
                <a:gd name="T0" fmla="*/ 111 w 133"/>
                <a:gd name="T1" fmla="*/ 70 h 119"/>
                <a:gd name="T2" fmla="*/ 111 w 133"/>
                <a:gd name="T3" fmla="*/ 52 h 119"/>
                <a:gd name="T4" fmla="*/ 110 w 133"/>
                <a:gd name="T5" fmla="*/ 34 h 119"/>
                <a:gd name="T6" fmla="*/ 110 w 133"/>
                <a:gd name="T7" fmla="*/ 21 h 119"/>
                <a:gd name="T8" fmla="*/ 109 w 133"/>
                <a:gd name="T9" fmla="*/ 13 h 119"/>
                <a:gd name="T10" fmla="*/ 102 w 133"/>
                <a:gd name="T11" fmla="*/ 7 h 119"/>
                <a:gd name="T12" fmla="*/ 92 w 133"/>
                <a:gd name="T13" fmla="*/ 3 h 119"/>
                <a:gd name="T14" fmla="*/ 92 w 133"/>
                <a:gd name="T15" fmla="*/ 2 h 119"/>
                <a:gd name="T16" fmla="*/ 105 w 133"/>
                <a:gd name="T17" fmla="*/ 1 h 119"/>
                <a:gd name="T18" fmla="*/ 124 w 133"/>
                <a:gd name="T19" fmla="*/ 2 h 119"/>
                <a:gd name="T20" fmla="*/ 129 w 133"/>
                <a:gd name="T21" fmla="*/ 4 h 119"/>
                <a:gd name="T22" fmla="*/ 123 w 133"/>
                <a:gd name="T23" fmla="*/ 8 h 119"/>
                <a:gd name="T24" fmla="*/ 119 w 133"/>
                <a:gd name="T25" fmla="*/ 19 h 119"/>
                <a:gd name="T26" fmla="*/ 118 w 133"/>
                <a:gd name="T27" fmla="*/ 47 h 119"/>
                <a:gd name="T28" fmla="*/ 119 w 133"/>
                <a:gd name="T29" fmla="*/ 71 h 119"/>
                <a:gd name="T30" fmla="*/ 119 w 133"/>
                <a:gd name="T31" fmla="*/ 89 h 119"/>
                <a:gd name="T32" fmla="*/ 119 w 133"/>
                <a:gd name="T33" fmla="*/ 104 h 119"/>
                <a:gd name="T34" fmla="*/ 119 w 133"/>
                <a:gd name="T35" fmla="*/ 113 h 119"/>
                <a:gd name="T36" fmla="*/ 117 w 133"/>
                <a:gd name="T37" fmla="*/ 118 h 119"/>
                <a:gd name="T38" fmla="*/ 111 w 133"/>
                <a:gd name="T39" fmla="*/ 118 h 119"/>
                <a:gd name="T40" fmla="*/ 104 w 133"/>
                <a:gd name="T41" fmla="*/ 111 h 119"/>
                <a:gd name="T42" fmla="*/ 88 w 133"/>
                <a:gd name="T43" fmla="*/ 95 h 119"/>
                <a:gd name="T44" fmla="*/ 63 w 133"/>
                <a:gd name="T45" fmla="*/ 70 h 119"/>
                <a:gd name="T46" fmla="*/ 39 w 133"/>
                <a:gd name="T47" fmla="*/ 46 h 119"/>
                <a:gd name="T48" fmla="*/ 27 w 133"/>
                <a:gd name="T49" fmla="*/ 45 h 119"/>
                <a:gd name="T50" fmla="*/ 27 w 133"/>
                <a:gd name="T51" fmla="*/ 68 h 119"/>
                <a:gd name="T52" fmla="*/ 26 w 133"/>
                <a:gd name="T53" fmla="*/ 89 h 119"/>
                <a:gd name="T54" fmla="*/ 29 w 133"/>
                <a:gd name="T55" fmla="*/ 106 h 119"/>
                <a:gd name="T56" fmla="*/ 35 w 133"/>
                <a:gd name="T57" fmla="*/ 113 h 119"/>
                <a:gd name="T58" fmla="*/ 42 w 133"/>
                <a:gd name="T59" fmla="*/ 116 h 119"/>
                <a:gd name="T60" fmla="*/ 37 w 133"/>
                <a:gd name="T61" fmla="*/ 118 h 119"/>
                <a:gd name="T62" fmla="*/ 25 w 133"/>
                <a:gd name="T63" fmla="*/ 119 h 119"/>
                <a:gd name="T64" fmla="*/ 15 w 133"/>
                <a:gd name="T65" fmla="*/ 119 h 119"/>
                <a:gd name="T66" fmla="*/ 5 w 133"/>
                <a:gd name="T67" fmla="*/ 118 h 119"/>
                <a:gd name="T68" fmla="*/ 2 w 133"/>
                <a:gd name="T69" fmla="*/ 116 h 119"/>
                <a:gd name="T70" fmla="*/ 3 w 133"/>
                <a:gd name="T71" fmla="*/ 113 h 119"/>
                <a:gd name="T72" fmla="*/ 11 w 133"/>
                <a:gd name="T73" fmla="*/ 111 h 119"/>
                <a:gd name="T74" fmla="*/ 15 w 133"/>
                <a:gd name="T75" fmla="*/ 102 h 119"/>
                <a:gd name="T76" fmla="*/ 17 w 133"/>
                <a:gd name="T77" fmla="*/ 88 h 119"/>
                <a:gd name="T78" fmla="*/ 17 w 133"/>
                <a:gd name="T79" fmla="*/ 69 h 119"/>
                <a:gd name="T80" fmla="*/ 17 w 133"/>
                <a:gd name="T81" fmla="*/ 50 h 119"/>
                <a:gd name="T82" fmla="*/ 18 w 133"/>
                <a:gd name="T83" fmla="*/ 32 h 119"/>
                <a:gd name="T84" fmla="*/ 17 w 133"/>
                <a:gd name="T85" fmla="*/ 19 h 119"/>
                <a:gd name="T86" fmla="*/ 12 w 133"/>
                <a:gd name="T87" fmla="*/ 13 h 119"/>
                <a:gd name="T88" fmla="*/ 2 w 133"/>
                <a:gd name="T89" fmla="*/ 6 h 119"/>
                <a:gd name="T90" fmla="*/ 0 w 133"/>
                <a:gd name="T91" fmla="*/ 1 h 119"/>
                <a:gd name="T92" fmla="*/ 17 w 133"/>
                <a:gd name="T93" fmla="*/ 0 h 119"/>
                <a:gd name="T94" fmla="*/ 36 w 133"/>
                <a:gd name="T95" fmla="*/ 8 h 119"/>
                <a:gd name="T96" fmla="*/ 49 w 133"/>
                <a:gd name="T97" fmla="*/ 22 h 119"/>
                <a:gd name="T98" fmla="*/ 74 w 133"/>
                <a:gd name="T99" fmla="*/ 46 h 119"/>
                <a:gd name="T100" fmla="*/ 102 w 133"/>
                <a:gd name="T101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19">
                  <a:moveTo>
                    <a:pt x="110" y="80"/>
                  </a:moveTo>
                  <a:lnTo>
                    <a:pt x="111" y="70"/>
                  </a:lnTo>
                  <a:lnTo>
                    <a:pt x="111" y="62"/>
                  </a:lnTo>
                  <a:lnTo>
                    <a:pt x="111" y="52"/>
                  </a:lnTo>
                  <a:lnTo>
                    <a:pt x="111" y="43"/>
                  </a:lnTo>
                  <a:lnTo>
                    <a:pt x="110" y="34"/>
                  </a:lnTo>
                  <a:lnTo>
                    <a:pt x="110" y="25"/>
                  </a:lnTo>
                  <a:lnTo>
                    <a:pt x="110" y="21"/>
                  </a:lnTo>
                  <a:lnTo>
                    <a:pt x="110" y="16"/>
                  </a:lnTo>
                  <a:lnTo>
                    <a:pt x="109" y="13"/>
                  </a:lnTo>
                  <a:lnTo>
                    <a:pt x="108" y="9"/>
                  </a:lnTo>
                  <a:lnTo>
                    <a:pt x="102" y="7"/>
                  </a:lnTo>
                  <a:lnTo>
                    <a:pt x="94" y="4"/>
                  </a:lnTo>
                  <a:lnTo>
                    <a:pt x="92" y="3"/>
                  </a:lnTo>
                  <a:lnTo>
                    <a:pt x="91" y="2"/>
                  </a:lnTo>
                  <a:lnTo>
                    <a:pt x="92" y="2"/>
                  </a:lnTo>
                  <a:lnTo>
                    <a:pt x="96" y="2"/>
                  </a:lnTo>
                  <a:lnTo>
                    <a:pt x="105" y="1"/>
                  </a:lnTo>
                  <a:lnTo>
                    <a:pt x="115" y="1"/>
                  </a:lnTo>
                  <a:lnTo>
                    <a:pt x="124" y="2"/>
                  </a:lnTo>
                  <a:lnTo>
                    <a:pt x="133" y="4"/>
                  </a:lnTo>
                  <a:lnTo>
                    <a:pt x="129" y="4"/>
                  </a:lnTo>
                  <a:lnTo>
                    <a:pt x="125" y="7"/>
                  </a:lnTo>
                  <a:lnTo>
                    <a:pt x="123" y="8"/>
                  </a:lnTo>
                  <a:lnTo>
                    <a:pt x="122" y="12"/>
                  </a:lnTo>
                  <a:lnTo>
                    <a:pt x="119" y="19"/>
                  </a:lnTo>
                  <a:lnTo>
                    <a:pt x="118" y="28"/>
                  </a:lnTo>
                  <a:lnTo>
                    <a:pt x="118" y="47"/>
                  </a:lnTo>
                  <a:lnTo>
                    <a:pt x="119" y="63"/>
                  </a:lnTo>
                  <a:lnTo>
                    <a:pt x="119" y="71"/>
                  </a:lnTo>
                  <a:lnTo>
                    <a:pt x="119" y="81"/>
                  </a:lnTo>
                  <a:lnTo>
                    <a:pt x="119" y="89"/>
                  </a:lnTo>
                  <a:lnTo>
                    <a:pt x="118" y="99"/>
                  </a:lnTo>
                  <a:lnTo>
                    <a:pt x="119" y="104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8" y="116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1" y="118"/>
                  </a:lnTo>
                  <a:lnTo>
                    <a:pt x="108" y="114"/>
                  </a:lnTo>
                  <a:lnTo>
                    <a:pt x="104" y="111"/>
                  </a:lnTo>
                  <a:lnTo>
                    <a:pt x="100" y="107"/>
                  </a:lnTo>
                  <a:lnTo>
                    <a:pt x="88" y="95"/>
                  </a:lnTo>
                  <a:lnTo>
                    <a:pt x="75" y="82"/>
                  </a:lnTo>
                  <a:lnTo>
                    <a:pt x="63" y="70"/>
                  </a:lnTo>
                  <a:lnTo>
                    <a:pt x="51" y="58"/>
                  </a:lnTo>
                  <a:lnTo>
                    <a:pt x="39" y="46"/>
                  </a:lnTo>
                  <a:lnTo>
                    <a:pt x="27" y="34"/>
                  </a:lnTo>
                  <a:lnTo>
                    <a:pt x="27" y="45"/>
                  </a:lnTo>
                  <a:lnTo>
                    <a:pt x="27" y="57"/>
                  </a:lnTo>
                  <a:lnTo>
                    <a:pt x="27" y="68"/>
                  </a:lnTo>
                  <a:lnTo>
                    <a:pt x="27" y="79"/>
                  </a:lnTo>
                  <a:lnTo>
                    <a:pt x="26" y="89"/>
                  </a:lnTo>
                  <a:lnTo>
                    <a:pt x="27" y="100"/>
                  </a:lnTo>
                  <a:lnTo>
                    <a:pt x="29" y="106"/>
                  </a:lnTo>
                  <a:lnTo>
                    <a:pt x="31" y="110"/>
                  </a:lnTo>
                  <a:lnTo>
                    <a:pt x="35" y="113"/>
                  </a:lnTo>
                  <a:lnTo>
                    <a:pt x="41" y="114"/>
                  </a:lnTo>
                  <a:lnTo>
                    <a:pt x="42" y="116"/>
                  </a:lnTo>
                  <a:lnTo>
                    <a:pt x="39" y="118"/>
                  </a:lnTo>
                  <a:lnTo>
                    <a:pt x="37" y="118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15" y="119"/>
                  </a:lnTo>
                  <a:lnTo>
                    <a:pt x="9" y="119"/>
                  </a:lnTo>
                  <a:lnTo>
                    <a:pt x="5" y="118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3" y="113"/>
                  </a:lnTo>
                  <a:lnTo>
                    <a:pt x="6" y="113"/>
                  </a:lnTo>
                  <a:lnTo>
                    <a:pt x="11" y="111"/>
                  </a:lnTo>
                  <a:lnTo>
                    <a:pt x="13" y="107"/>
                  </a:lnTo>
                  <a:lnTo>
                    <a:pt x="15" y="102"/>
                  </a:lnTo>
                  <a:lnTo>
                    <a:pt x="17" y="99"/>
                  </a:lnTo>
                  <a:lnTo>
                    <a:pt x="17" y="88"/>
                  </a:lnTo>
                  <a:lnTo>
                    <a:pt x="17" y="79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17" y="50"/>
                  </a:lnTo>
                  <a:lnTo>
                    <a:pt x="17" y="41"/>
                  </a:lnTo>
                  <a:lnTo>
                    <a:pt x="18" y="32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4" y="15"/>
                  </a:lnTo>
                  <a:lnTo>
                    <a:pt x="12" y="13"/>
                  </a:lnTo>
                  <a:lnTo>
                    <a:pt x="8" y="9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7" y="0"/>
                  </a:lnTo>
                  <a:lnTo>
                    <a:pt x="31" y="1"/>
                  </a:lnTo>
                  <a:lnTo>
                    <a:pt x="36" y="8"/>
                  </a:lnTo>
                  <a:lnTo>
                    <a:pt x="42" y="15"/>
                  </a:lnTo>
                  <a:lnTo>
                    <a:pt x="49" y="22"/>
                  </a:lnTo>
                  <a:lnTo>
                    <a:pt x="56" y="28"/>
                  </a:lnTo>
                  <a:lnTo>
                    <a:pt x="74" y="46"/>
                  </a:lnTo>
                  <a:lnTo>
                    <a:pt x="92" y="64"/>
                  </a:lnTo>
                  <a:lnTo>
                    <a:pt x="102" y="73"/>
                  </a:lnTo>
                  <a:lnTo>
                    <a:pt x="110" y="8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1"/>
            <p:cNvSpPr>
              <a:spLocks/>
            </p:cNvSpPr>
            <p:nvPr/>
          </p:nvSpPr>
          <p:spPr bwMode="auto">
            <a:xfrm>
              <a:off x="7012538" y="1099553"/>
              <a:ext cx="75825" cy="68931"/>
            </a:xfrm>
            <a:custGeom>
              <a:avLst/>
              <a:gdLst>
                <a:gd name="T0" fmla="*/ 94 w 133"/>
                <a:gd name="T1" fmla="*/ 1 h 120"/>
                <a:gd name="T2" fmla="*/ 100 w 133"/>
                <a:gd name="T3" fmla="*/ 6 h 120"/>
                <a:gd name="T4" fmla="*/ 112 w 133"/>
                <a:gd name="T5" fmla="*/ 26 h 120"/>
                <a:gd name="T6" fmla="*/ 112 w 133"/>
                <a:gd name="T7" fmla="*/ 48 h 120"/>
                <a:gd name="T8" fmla="*/ 112 w 133"/>
                <a:gd name="T9" fmla="*/ 67 h 120"/>
                <a:gd name="T10" fmla="*/ 110 w 133"/>
                <a:gd name="T11" fmla="*/ 79 h 120"/>
                <a:gd name="T12" fmla="*/ 107 w 133"/>
                <a:gd name="T13" fmla="*/ 78 h 120"/>
                <a:gd name="T14" fmla="*/ 98 w 133"/>
                <a:gd name="T15" fmla="*/ 70 h 120"/>
                <a:gd name="T16" fmla="*/ 82 w 133"/>
                <a:gd name="T17" fmla="*/ 53 h 120"/>
                <a:gd name="T18" fmla="*/ 57 w 133"/>
                <a:gd name="T19" fmla="*/ 28 h 120"/>
                <a:gd name="T20" fmla="*/ 40 w 133"/>
                <a:gd name="T21" fmla="*/ 11 h 120"/>
                <a:gd name="T22" fmla="*/ 35 w 133"/>
                <a:gd name="T23" fmla="*/ 4 h 120"/>
                <a:gd name="T24" fmla="*/ 30 w 133"/>
                <a:gd name="T25" fmla="*/ 1 h 120"/>
                <a:gd name="T26" fmla="*/ 21 w 133"/>
                <a:gd name="T27" fmla="*/ 0 h 120"/>
                <a:gd name="T28" fmla="*/ 5 w 133"/>
                <a:gd name="T29" fmla="*/ 0 h 120"/>
                <a:gd name="T30" fmla="*/ 5 w 133"/>
                <a:gd name="T31" fmla="*/ 6 h 120"/>
                <a:gd name="T32" fmla="*/ 16 w 133"/>
                <a:gd name="T33" fmla="*/ 16 h 120"/>
                <a:gd name="T34" fmla="*/ 18 w 133"/>
                <a:gd name="T35" fmla="*/ 37 h 120"/>
                <a:gd name="T36" fmla="*/ 17 w 133"/>
                <a:gd name="T37" fmla="*/ 71 h 120"/>
                <a:gd name="T38" fmla="*/ 16 w 133"/>
                <a:gd name="T39" fmla="*/ 92 h 120"/>
                <a:gd name="T40" fmla="*/ 16 w 133"/>
                <a:gd name="T41" fmla="*/ 103 h 120"/>
                <a:gd name="T42" fmla="*/ 6 w 133"/>
                <a:gd name="T43" fmla="*/ 111 h 120"/>
                <a:gd name="T44" fmla="*/ 2 w 133"/>
                <a:gd name="T45" fmla="*/ 117 h 120"/>
                <a:gd name="T46" fmla="*/ 5 w 133"/>
                <a:gd name="T47" fmla="*/ 119 h 120"/>
                <a:gd name="T48" fmla="*/ 13 w 133"/>
                <a:gd name="T49" fmla="*/ 119 h 120"/>
                <a:gd name="T50" fmla="*/ 23 w 133"/>
                <a:gd name="T51" fmla="*/ 119 h 120"/>
                <a:gd name="T52" fmla="*/ 37 w 133"/>
                <a:gd name="T53" fmla="*/ 119 h 120"/>
                <a:gd name="T54" fmla="*/ 41 w 133"/>
                <a:gd name="T55" fmla="*/ 115 h 120"/>
                <a:gd name="T56" fmla="*/ 37 w 133"/>
                <a:gd name="T57" fmla="*/ 114 h 120"/>
                <a:gd name="T58" fmla="*/ 31 w 133"/>
                <a:gd name="T59" fmla="*/ 110 h 120"/>
                <a:gd name="T60" fmla="*/ 28 w 133"/>
                <a:gd name="T61" fmla="*/ 103 h 120"/>
                <a:gd name="T62" fmla="*/ 27 w 133"/>
                <a:gd name="T63" fmla="*/ 83 h 120"/>
                <a:gd name="T64" fmla="*/ 27 w 133"/>
                <a:gd name="T65" fmla="*/ 50 h 120"/>
                <a:gd name="T66" fmla="*/ 40 w 133"/>
                <a:gd name="T67" fmla="*/ 47 h 120"/>
                <a:gd name="T68" fmla="*/ 66 w 133"/>
                <a:gd name="T69" fmla="*/ 73 h 120"/>
                <a:gd name="T70" fmla="*/ 88 w 133"/>
                <a:gd name="T71" fmla="*/ 93 h 120"/>
                <a:gd name="T72" fmla="*/ 104 w 133"/>
                <a:gd name="T73" fmla="*/ 111 h 120"/>
                <a:gd name="T74" fmla="*/ 113 w 133"/>
                <a:gd name="T75" fmla="*/ 117 h 120"/>
                <a:gd name="T76" fmla="*/ 118 w 133"/>
                <a:gd name="T77" fmla="*/ 119 h 120"/>
                <a:gd name="T78" fmla="*/ 120 w 133"/>
                <a:gd name="T79" fmla="*/ 114 h 120"/>
                <a:gd name="T80" fmla="*/ 120 w 133"/>
                <a:gd name="T81" fmla="*/ 95 h 120"/>
                <a:gd name="T82" fmla="*/ 120 w 133"/>
                <a:gd name="T83" fmla="*/ 71 h 120"/>
                <a:gd name="T84" fmla="*/ 121 w 133"/>
                <a:gd name="T85" fmla="*/ 36 h 120"/>
                <a:gd name="T86" fmla="*/ 121 w 133"/>
                <a:gd name="T87" fmla="*/ 17 h 120"/>
                <a:gd name="T88" fmla="*/ 122 w 133"/>
                <a:gd name="T89" fmla="*/ 10 h 120"/>
                <a:gd name="T90" fmla="*/ 131 w 133"/>
                <a:gd name="T91" fmla="*/ 5 h 120"/>
                <a:gd name="T92" fmla="*/ 124 w 133"/>
                <a:gd name="T93" fmla="*/ 3 h 120"/>
                <a:gd name="T94" fmla="*/ 104 w 133"/>
                <a:gd name="T95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20">
                  <a:moveTo>
                    <a:pt x="95" y="1"/>
                  </a:moveTo>
                  <a:lnTo>
                    <a:pt x="94" y="1"/>
                  </a:lnTo>
                  <a:lnTo>
                    <a:pt x="91" y="1"/>
                  </a:lnTo>
                  <a:lnTo>
                    <a:pt x="100" y="6"/>
                  </a:lnTo>
                  <a:lnTo>
                    <a:pt x="110" y="13"/>
                  </a:lnTo>
                  <a:lnTo>
                    <a:pt x="112" y="26"/>
                  </a:lnTo>
                  <a:lnTo>
                    <a:pt x="112" y="40"/>
                  </a:lnTo>
                  <a:lnTo>
                    <a:pt x="112" y="48"/>
                  </a:lnTo>
                  <a:lnTo>
                    <a:pt x="112" y="58"/>
                  </a:lnTo>
                  <a:lnTo>
                    <a:pt x="112" y="67"/>
                  </a:lnTo>
                  <a:lnTo>
                    <a:pt x="112" y="77"/>
                  </a:lnTo>
                  <a:lnTo>
                    <a:pt x="110" y="79"/>
                  </a:lnTo>
                  <a:lnTo>
                    <a:pt x="109" y="79"/>
                  </a:lnTo>
                  <a:lnTo>
                    <a:pt x="107" y="78"/>
                  </a:lnTo>
                  <a:lnTo>
                    <a:pt x="104" y="76"/>
                  </a:lnTo>
                  <a:lnTo>
                    <a:pt x="98" y="70"/>
                  </a:lnTo>
                  <a:lnTo>
                    <a:pt x="95" y="65"/>
                  </a:lnTo>
                  <a:lnTo>
                    <a:pt x="82" y="53"/>
                  </a:lnTo>
                  <a:lnTo>
                    <a:pt x="70" y="41"/>
                  </a:lnTo>
                  <a:lnTo>
                    <a:pt x="57" y="28"/>
                  </a:lnTo>
                  <a:lnTo>
                    <a:pt x="45" y="16"/>
                  </a:lnTo>
                  <a:lnTo>
                    <a:pt x="40" y="11"/>
                  </a:lnTo>
                  <a:lnTo>
                    <a:pt x="36" y="6"/>
                  </a:lnTo>
                  <a:lnTo>
                    <a:pt x="35" y="4"/>
                  </a:lnTo>
                  <a:lnTo>
                    <a:pt x="33" y="1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5" y="6"/>
                  </a:lnTo>
                  <a:lnTo>
                    <a:pt x="12" y="11"/>
                  </a:lnTo>
                  <a:lnTo>
                    <a:pt x="16" y="16"/>
                  </a:lnTo>
                  <a:lnTo>
                    <a:pt x="17" y="22"/>
                  </a:lnTo>
                  <a:lnTo>
                    <a:pt x="18" y="37"/>
                  </a:lnTo>
                  <a:lnTo>
                    <a:pt x="18" y="54"/>
                  </a:lnTo>
                  <a:lnTo>
                    <a:pt x="17" y="71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97"/>
                  </a:lnTo>
                  <a:lnTo>
                    <a:pt x="16" y="103"/>
                  </a:lnTo>
                  <a:lnTo>
                    <a:pt x="13" y="108"/>
                  </a:lnTo>
                  <a:lnTo>
                    <a:pt x="6" y="111"/>
                  </a:lnTo>
                  <a:lnTo>
                    <a:pt x="2" y="116"/>
                  </a:lnTo>
                  <a:lnTo>
                    <a:pt x="2" y="117"/>
                  </a:lnTo>
                  <a:lnTo>
                    <a:pt x="3" y="119"/>
                  </a:lnTo>
                  <a:lnTo>
                    <a:pt x="5" y="119"/>
                  </a:lnTo>
                  <a:lnTo>
                    <a:pt x="8" y="120"/>
                  </a:lnTo>
                  <a:lnTo>
                    <a:pt x="13" y="119"/>
                  </a:lnTo>
                  <a:lnTo>
                    <a:pt x="17" y="119"/>
                  </a:lnTo>
                  <a:lnTo>
                    <a:pt x="23" y="119"/>
                  </a:lnTo>
                  <a:lnTo>
                    <a:pt x="30" y="119"/>
                  </a:lnTo>
                  <a:lnTo>
                    <a:pt x="37" y="119"/>
                  </a:lnTo>
                  <a:lnTo>
                    <a:pt x="41" y="117"/>
                  </a:lnTo>
                  <a:lnTo>
                    <a:pt x="41" y="115"/>
                  </a:lnTo>
                  <a:lnTo>
                    <a:pt x="40" y="114"/>
                  </a:lnTo>
                  <a:lnTo>
                    <a:pt x="37" y="114"/>
                  </a:lnTo>
                  <a:lnTo>
                    <a:pt x="35" y="113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8" y="103"/>
                  </a:lnTo>
                  <a:lnTo>
                    <a:pt x="28" y="99"/>
                  </a:lnTo>
                  <a:lnTo>
                    <a:pt x="27" y="83"/>
                  </a:lnTo>
                  <a:lnTo>
                    <a:pt x="27" y="66"/>
                  </a:lnTo>
                  <a:lnTo>
                    <a:pt x="27" y="50"/>
                  </a:lnTo>
                  <a:lnTo>
                    <a:pt x="27" y="34"/>
                  </a:lnTo>
                  <a:lnTo>
                    <a:pt x="40" y="47"/>
                  </a:lnTo>
                  <a:lnTo>
                    <a:pt x="53" y="60"/>
                  </a:lnTo>
                  <a:lnTo>
                    <a:pt x="66" y="73"/>
                  </a:lnTo>
                  <a:lnTo>
                    <a:pt x="79" y="86"/>
                  </a:lnTo>
                  <a:lnTo>
                    <a:pt x="88" y="93"/>
                  </a:lnTo>
                  <a:lnTo>
                    <a:pt x="98" y="107"/>
                  </a:lnTo>
                  <a:lnTo>
                    <a:pt x="104" y="111"/>
                  </a:lnTo>
                  <a:lnTo>
                    <a:pt x="110" y="116"/>
                  </a:lnTo>
                  <a:lnTo>
                    <a:pt x="113" y="117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9" y="119"/>
                  </a:lnTo>
                  <a:lnTo>
                    <a:pt x="120" y="114"/>
                  </a:lnTo>
                  <a:lnTo>
                    <a:pt x="121" y="104"/>
                  </a:lnTo>
                  <a:lnTo>
                    <a:pt x="120" y="95"/>
                  </a:lnTo>
                  <a:lnTo>
                    <a:pt x="120" y="87"/>
                  </a:lnTo>
                  <a:lnTo>
                    <a:pt x="120" y="71"/>
                  </a:lnTo>
                  <a:lnTo>
                    <a:pt x="120" y="53"/>
                  </a:lnTo>
                  <a:lnTo>
                    <a:pt x="121" y="36"/>
                  </a:lnTo>
                  <a:lnTo>
                    <a:pt x="121" y="20"/>
                  </a:lnTo>
                  <a:lnTo>
                    <a:pt x="121" y="17"/>
                  </a:lnTo>
                  <a:lnTo>
                    <a:pt x="121" y="13"/>
                  </a:lnTo>
                  <a:lnTo>
                    <a:pt x="122" y="10"/>
                  </a:lnTo>
                  <a:lnTo>
                    <a:pt x="126" y="6"/>
                  </a:lnTo>
                  <a:lnTo>
                    <a:pt x="131" y="5"/>
                  </a:lnTo>
                  <a:lnTo>
                    <a:pt x="133" y="3"/>
                  </a:lnTo>
                  <a:lnTo>
                    <a:pt x="124" y="3"/>
                  </a:lnTo>
                  <a:lnTo>
                    <a:pt x="114" y="1"/>
                  </a:lnTo>
                  <a:lnTo>
                    <a:pt x="104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2"/>
            <p:cNvSpPr>
              <a:spLocks/>
            </p:cNvSpPr>
            <p:nvPr/>
          </p:nvSpPr>
          <p:spPr bwMode="auto">
            <a:xfrm>
              <a:off x="7012538" y="1099553"/>
              <a:ext cx="75825" cy="68931"/>
            </a:xfrm>
            <a:custGeom>
              <a:avLst/>
              <a:gdLst>
                <a:gd name="T0" fmla="*/ 94 w 133"/>
                <a:gd name="T1" fmla="*/ 1 h 120"/>
                <a:gd name="T2" fmla="*/ 100 w 133"/>
                <a:gd name="T3" fmla="*/ 6 h 120"/>
                <a:gd name="T4" fmla="*/ 112 w 133"/>
                <a:gd name="T5" fmla="*/ 26 h 120"/>
                <a:gd name="T6" fmla="*/ 112 w 133"/>
                <a:gd name="T7" fmla="*/ 48 h 120"/>
                <a:gd name="T8" fmla="*/ 112 w 133"/>
                <a:gd name="T9" fmla="*/ 67 h 120"/>
                <a:gd name="T10" fmla="*/ 110 w 133"/>
                <a:gd name="T11" fmla="*/ 79 h 120"/>
                <a:gd name="T12" fmla="*/ 107 w 133"/>
                <a:gd name="T13" fmla="*/ 78 h 120"/>
                <a:gd name="T14" fmla="*/ 98 w 133"/>
                <a:gd name="T15" fmla="*/ 70 h 120"/>
                <a:gd name="T16" fmla="*/ 82 w 133"/>
                <a:gd name="T17" fmla="*/ 53 h 120"/>
                <a:gd name="T18" fmla="*/ 57 w 133"/>
                <a:gd name="T19" fmla="*/ 28 h 120"/>
                <a:gd name="T20" fmla="*/ 40 w 133"/>
                <a:gd name="T21" fmla="*/ 11 h 120"/>
                <a:gd name="T22" fmla="*/ 35 w 133"/>
                <a:gd name="T23" fmla="*/ 4 h 120"/>
                <a:gd name="T24" fmla="*/ 30 w 133"/>
                <a:gd name="T25" fmla="*/ 1 h 120"/>
                <a:gd name="T26" fmla="*/ 21 w 133"/>
                <a:gd name="T27" fmla="*/ 0 h 120"/>
                <a:gd name="T28" fmla="*/ 5 w 133"/>
                <a:gd name="T29" fmla="*/ 0 h 120"/>
                <a:gd name="T30" fmla="*/ 5 w 133"/>
                <a:gd name="T31" fmla="*/ 6 h 120"/>
                <a:gd name="T32" fmla="*/ 16 w 133"/>
                <a:gd name="T33" fmla="*/ 16 h 120"/>
                <a:gd name="T34" fmla="*/ 18 w 133"/>
                <a:gd name="T35" fmla="*/ 37 h 120"/>
                <a:gd name="T36" fmla="*/ 17 w 133"/>
                <a:gd name="T37" fmla="*/ 71 h 120"/>
                <a:gd name="T38" fmla="*/ 16 w 133"/>
                <a:gd name="T39" fmla="*/ 92 h 120"/>
                <a:gd name="T40" fmla="*/ 16 w 133"/>
                <a:gd name="T41" fmla="*/ 103 h 120"/>
                <a:gd name="T42" fmla="*/ 6 w 133"/>
                <a:gd name="T43" fmla="*/ 111 h 120"/>
                <a:gd name="T44" fmla="*/ 2 w 133"/>
                <a:gd name="T45" fmla="*/ 117 h 120"/>
                <a:gd name="T46" fmla="*/ 5 w 133"/>
                <a:gd name="T47" fmla="*/ 119 h 120"/>
                <a:gd name="T48" fmla="*/ 13 w 133"/>
                <a:gd name="T49" fmla="*/ 119 h 120"/>
                <a:gd name="T50" fmla="*/ 23 w 133"/>
                <a:gd name="T51" fmla="*/ 119 h 120"/>
                <a:gd name="T52" fmla="*/ 37 w 133"/>
                <a:gd name="T53" fmla="*/ 119 h 120"/>
                <a:gd name="T54" fmla="*/ 41 w 133"/>
                <a:gd name="T55" fmla="*/ 115 h 120"/>
                <a:gd name="T56" fmla="*/ 37 w 133"/>
                <a:gd name="T57" fmla="*/ 114 h 120"/>
                <a:gd name="T58" fmla="*/ 31 w 133"/>
                <a:gd name="T59" fmla="*/ 110 h 120"/>
                <a:gd name="T60" fmla="*/ 28 w 133"/>
                <a:gd name="T61" fmla="*/ 103 h 120"/>
                <a:gd name="T62" fmla="*/ 27 w 133"/>
                <a:gd name="T63" fmla="*/ 83 h 120"/>
                <a:gd name="T64" fmla="*/ 27 w 133"/>
                <a:gd name="T65" fmla="*/ 50 h 120"/>
                <a:gd name="T66" fmla="*/ 40 w 133"/>
                <a:gd name="T67" fmla="*/ 47 h 120"/>
                <a:gd name="T68" fmla="*/ 66 w 133"/>
                <a:gd name="T69" fmla="*/ 73 h 120"/>
                <a:gd name="T70" fmla="*/ 88 w 133"/>
                <a:gd name="T71" fmla="*/ 93 h 120"/>
                <a:gd name="T72" fmla="*/ 104 w 133"/>
                <a:gd name="T73" fmla="*/ 111 h 120"/>
                <a:gd name="T74" fmla="*/ 113 w 133"/>
                <a:gd name="T75" fmla="*/ 117 h 120"/>
                <a:gd name="T76" fmla="*/ 118 w 133"/>
                <a:gd name="T77" fmla="*/ 119 h 120"/>
                <a:gd name="T78" fmla="*/ 120 w 133"/>
                <a:gd name="T79" fmla="*/ 114 h 120"/>
                <a:gd name="T80" fmla="*/ 120 w 133"/>
                <a:gd name="T81" fmla="*/ 95 h 120"/>
                <a:gd name="T82" fmla="*/ 120 w 133"/>
                <a:gd name="T83" fmla="*/ 71 h 120"/>
                <a:gd name="T84" fmla="*/ 121 w 133"/>
                <a:gd name="T85" fmla="*/ 36 h 120"/>
                <a:gd name="T86" fmla="*/ 121 w 133"/>
                <a:gd name="T87" fmla="*/ 17 h 120"/>
                <a:gd name="T88" fmla="*/ 122 w 133"/>
                <a:gd name="T89" fmla="*/ 10 h 120"/>
                <a:gd name="T90" fmla="*/ 131 w 133"/>
                <a:gd name="T91" fmla="*/ 5 h 120"/>
                <a:gd name="T92" fmla="*/ 124 w 133"/>
                <a:gd name="T93" fmla="*/ 3 h 120"/>
                <a:gd name="T94" fmla="*/ 104 w 133"/>
                <a:gd name="T95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20">
                  <a:moveTo>
                    <a:pt x="95" y="1"/>
                  </a:moveTo>
                  <a:lnTo>
                    <a:pt x="94" y="1"/>
                  </a:lnTo>
                  <a:lnTo>
                    <a:pt x="91" y="1"/>
                  </a:lnTo>
                  <a:lnTo>
                    <a:pt x="100" y="6"/>
                  </a:lnTo>
                  <a:lnTo>
                    <a:pt x="110" y="13"/>
                  </a:lnTo>
                  <a:lnTo>
                    <a:pt x="112" y="26"/>
                  </a:lnTo>
                  <a:lnTo>
                    <a:pt x="112" y="40"/>
                  </a:lnTo>
                  <a:lnTo>
                    <a:pt x="112" y="48"/>
                  </a:lnTo>
                  <a:lnTo>
                    <a:pt x="112" y="58"/>
                  </a:lnTo>
                  <a:lnTo>
                    <a:pt x="112" y="67"/>
                  </a:lnTo>
                  <a:lnTo>
                    <a:pt x="112" y="77"/>
                  </a:lnTo>
                  <a:lnTo>
                    <a:pt x="110" y="79"/>
                  </a:lnTo>
                  <a:lnTo>
                    <a:pt x="109" y="79"/>
                  </a:lnTo>
                  <a:lnTo>
                    <a:pt x="107" y="78"/>
                  </a:lnTo>
                  <a:lnTo>
                    <a:pt x="104" y="76"/>
                  </a:lnTo>
                  <a:lnTo>
                    <a:pt x="98" y="70"/>
                  </a:lnTo>
                  <a:lnTo>
                    <a:pt x="95" y="65"/>
                  </a:lnTo>
                  <a:lnTo>
                    <a:pt x="82" y="53"/>
                  </a:lnTo>
                  <a:lnTo>
                    <a:pt x="70" y="41"/>
                  </a:lnTo>
                  <a:lnTo>
                    <a:pt x="57" y="28"/>
                  </a:lnTo>
                  <a:lnTo>
                    <a:pt x="45" y="16"/>
                  </a:lnTo>
                  <a:lnTo>
                    <a:pt x="40" y="11"/>
                  </a:lnTo>
                  <a:lnTo>
                    <a:pt x="36" y="6"/>
                  </a:lnTo>
                  <a:lnTo>
                    <a:pt x="35" y="4"/>
                  </a:lnTo>
                  <a:lnTo>
                    <a:pt x="33" y="1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5" y="6"/>
                  </a:lnTo>
                  <a:lnTo>
                    <a:pt x="12" y="11"/>
                  </a:lnTo>
                  <a:lnTo>
                    <a:pt x="16" y="16"/>
                  </a:lnTo>
                  <a:lnTo>
                    <a:pt x="17" y="22"/>
                  </a:lnTo>
                  <a:lnTo>
                    <a:pt x="18" y="37"/>
                  </a:lnTo>
                  <a:lnTo>
                    <a:pt x="18" y="54"/>
                  </a:lnTo>
                  <a:lnTo>
                    <a:pt x="17" y="71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97"/>
                  </a:lnTo>
                  <a:lnTo>
                    <a:pt x="16" y="103"/>
                  </a:lnTo>
                  <a:lnTo>
                    <a:pt x="13" y="108"/>
                  </a:lnTo>
                  <a:lnTo>
                    <a:pt x="6" y="111"/>
                  </a:lnTo>
                  <a:lnTo>
                    <a:pt x="2" y="116"/>
                  </a:lnTo>
                  <a:lnTo>
                    <a:pt x="2" y="117"/>
                  </a:lnTo>
                  <a:lnTo>
                    <a:pt x="3" y="119"/>
                  </a:lnTo>
                  <a:lnTo>
                    <a:pt x="5" y="119"/>
                  </a:lnTo>
                  <a:lnTo>
                    <a:pt x="8" y="120"/>
                  </a:lnTo>
                  <a:lnTo>
                    <a:pt x="13" y="119"/>
                  </a:lnTo>
                  <a:lnTo>
                    <a:pt x="17" y="119"/>
                  </a:lnTo>
                  <a:lnTo>
                    <a:pt x="23" y="119"/>
                  </a:lnTo>
                  <a:lnTo>
                    <a:pt x="30" y="119"/>
                  </a:lnTo>
                  <a:lnTo>
                    <a:pt x="37" y="119"/>
                  </a:lnTo>
                  <a:lnTo>
                    <a:pt x="41" y="117"/>
                  </a:lnTo>
                  <a:lnTo>
                    <a:pt x="41" y="115"/>
                  </a:lnTo>
                  <a:lnTo>
                    <a:pt x="40" y="114"/>
                  </a:lnTo>
                  <a:lnTo>
                    <a:pt x="37" y="114"/>
                  </a:lnTo>
                  <a:lnTo>
                    <a:pt x="35" y="113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8" y="103"/>
                  </a:lnTo>
                  <a:lnTo>
                    <a:pt x="28" y="99"/>
                  </a:lnTo>
                  <a:lnTo>
                    <a:pt x="27" y="83"/>
                  </a:lnTo>
                  <a:lnTo>
                    <a:pt x="27" y="66"/>
                  </a:lnTo>
                  <a:lnTo>
                    <a:pt x="27" y="50"/>
                  </a:lnTo>
                  <a:lnTo>
                    <a:pt x="27" y="34"/>
                  </a:lnTo>
                  <a:lnTo>
                    <a:pt x="40" y="47"/>
                  </a:lnTo>
                  <a:lnTo>
                    <a:pt x="53" y="60"/>
                  </a:lnTo>
                  <a:lnTo>
                    <a:pt x="66" y="73"/>
                  </a:lnTo>
                  <a:lnTo>
                    <a:pt x="79" y="86"/>
                  </a:lnTo>
                  <a:lnTo>
                    <a:pt x="88" y="93"/>
                  </a:lnTo>
                  <a:lnTo>
                    <a:pt x="98" y="107"/>
                  </a:lnTo>
                  <a:lnTo>
                    <a:pt x="104" y="111"/>
                  </a:lnTo>
                  <a:lnTo>
                    <a:pt x="110" y="116"/>
                  </a:lnTo>
                  <a:lnTo>
                    <a:pt x="113" y="117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9" y="119"/>
                  </a:lnTo>
                  <a:lnTo>
                    <a:pt x="120" y="114"/>
                  </a:lnTo>
                  <a:lnTo>
                    <a:pt x="121" y="104"/>
                  </a:lnTo>
                  <a:lnTo>
                    <a:pt x="120" y="95"/>
                  </a:lnTo>
                  <a:lnTo>
                    <a:pt x="120" y="87"/>
                  </a:lnTo>
                  <a:lnTo>
                    <a:pt x="120" y="71"/>
                  </a:lnTo>
                  <a:lnTo>
                    <a:pt x="120" y="53"/>
                  </a:lnTo>
                  <a:lnTo>
                    <a:pt x="121" y="36"/>
                  </a:lnTo>
                  <a:lnTo>
                    <a:pt x="121" y="20"/>
                  </a:lnTo>
                  <a:lnTo>
                    <a:pt x="121" y="17"/>
                  </a:lnTo>
                  <a:lnTo>
                    <a:pt x="121" y="13"/>
                  </a:lnTo>
                  <a:lnTo>
                    <a:pt x="122" y="10"/>
                  </a:lnTo>
                  <a:lnTo>
                    <a:pt x="126" y="6"/>
                  </a:lnTo>
                  <a:lnTo>
                    <a:pt x="131" y="5"/>
                  </a:lnTo>
                  <a:lnTo>
                    <a:pt x="133" y="3"/>
                  </a:lnTo>
                  <a:lnTo>
                    <a:pt x="124" y="3"/>
                  </a:lnTo>
                  <a:lnTo>
                    <a:pt x="114" y="1"/>
                  </a:lnTo>
                  <a:lnTo>
                    <a:pt x="104" y="1"/>
                  </a:lnTo>
                  <a:lnTo>
                    <a:pt x="95" y="1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3"/>
            <p:cNvSpPr>
              <a:spLocks/>
            </p:cNvSpPr>
            <p:nvPr/>
          </p:nvSpPr>
          <p:spPr bwMode="auto">
            <a:xfrm>
              <a:off x="7097553" y="1099553"/>
              <a:ext cx="68931" cy="68931"/>
            </a:xfrm>
            <a:custGeom>
              <a:avLst/>
              <a:gdLst>
                <a:gd name="T0" fmla="*/ 110 w 117"/>
                <a:gd name="T1" fmla="*/ 110 h 120"/>
                <a:gd name="T2" fmla="*/ 91 w 117"/>
                <a:gd name="T3" fmla="*/ 92 h 120"/>
                <a:gd name="T4" fmla="*/ 73 w 117"/>
                <a:gd name="T5" fmla="*/ 68 h 120"/>
                <a:gd name="T6" fmla="*/ 62 w 117"/>
                <a:gd name="T7" fmla="*/ 54 h 120"/>
                <a:gd name="T8" fmla="*/ 63 w 117"/>
                <a:gd name="T9" fmla="*/ 49 h 120"/>
                <a:gd name="T10" fmla="*/ 68 w 117"/>
                <a:gd name="T11" fmla="*/ 43 h 120"/>
                <a:gd name="T12" fmla="*/ 89 w 117"/>
                <a:gd name="T13" fmla="*/ 24 h 120"/>
                <a:gd name="T14" fmla="*/ 109 w 117"/>
                <a:gd name="T15" fmla="*/ 9 h 120"/>
                <a:gd name="T16" fmla="*/ 116 w 117"/>
                <a:gd name="T17" fmla="*/ 4 h 120"/>
                <a:gd name="T18" fmla="*/ 117 w 117"/>
                <a:gd name="T19" fmla="*/ 1 h 120"/>
                <a:gd name="T20" fmla="*/ 107 w 117"/>
                <a:gd name="T21" fmla="*/ 1 h 120"/>
                <a:gd name="T22" fmla="*/ 87 w 117"/>
                <a:gd name="T23" fmla="*/ 1 h 120"/>
                <a:gd name="T24" fmla="*/ 78 w 117"/>
                <a:gd name="T25" fmla="*/ 3 h 120"/>
                <a:gd name="T26" fmla="*/ 79 w 117"/>
                <a:gd name="T27" fmla="*/ 4 h 120"/>
                <a:gd name="T28" fmla="*/ 84 w 117"/>
                <a:gd name="T29" fmla="*/ 6 h 120"/>
                <a:gd name="T30" fmla="*/ 87 w 117"/>
                <a:gd name="T31" fmla="*/ 11 h 120"/>
                <a:gd name="T32" fmla="*/ 84 w 117"/>
                <a:gd name="T33" fmla="*/ 16 h 120"/>
                <a:gd name="T34" fmla="*/ 73 w 117"/>
                <a:gd name="T35" fmla="*/ 28 h 120"/>
                <a:gd name="T36" fmla="*/ 55 w 117"/>
                <a:gd name="T37" fmla="*/ 46 h 120"/>
                <a:gd name="T38" fmla="*/ 42 w 117"/>
                <a:gd name="T39" fmla="*/ 58 h 120"/>
                <a:gd name="T40" fmla="*/ 37 w 117"/>
                <a:gd name="T41" fmla="*/ 59 h 120"/>
                <a:gd name="T42" fmla="*/ 36 w 117"/>
                <a:gd name="T43" fmla="*/ 50 h 120"/>
                <a:gd name="T44" fmla="*/ 37 w 117"/>
                <a:gd name="T45" fmla="*/ 35 h 120"/>
                <a:gd name="T46" fmla="*/ 37 w 117"/>
                <a:gd name="T47" fmla="*/ 22 h 120"/>
                <a:gd name="T48" fmla="*/ 37 w 117"/>
                <a:gd name="T49" fmla="*/ 12 h 120"/>
                <a:gd name="T50" fmla="*/ 44 w 117"/>
                <a:gd name="T51" fmla="*/ 5 h 120"/>
                <a:gd name="T52" fmla="*/ 47 w 117"/>
                <a:gd name="T53" fmla="*/ 0 h 120"/>
                <a:gd name="T54" fmla="*/ 34 w 117"/>
                <a:gd name="T55" fmla="*/ 0 h 120"/>
                <a:gd name="T56" fmla="*/ 7 w 117"/>
                <a:gd name="T57" fmla="*/ 1 h 120"/>
                <a:gd name="T58" fmla="*/ 1 w 117"/>
                <a:gd name="T59" fmla="*/ 4 h 120"/>
                <a:gd name="T60" fmla="*/ 6 w 117"/>
                <a:gd name="T61" fmla="*/ 7 h 120"/>
                <a:gd name="T62" fmla="*/ 12 w 117"/>
                <a:gd name="T63" fmla="*/ 10 h 120"/>
                <a:gd name="T64" fmla="*/ 17 w 117"/>
                <a:gd name="T65" fmla="*/ 15 h 120"/>
                <a:gd name="T66" fmla="*/ 17 w 117"/>
                <a:gd name="T67" fmla="*/ 26 h 120"/>
                <a:gd name="T68" fmla="*/ 17 w 117"/>
                <a:gd name="T69" fmla="*/ 49 h 120"/>
                <a:gd name="T70" fmla="*/ 17 w 117"/>
                <a:gd name="T71" fmla="*/ 79 h 120"/>
                <a:gd name="T72" fmla="*/ 17 w 117"/>
                <a:gd name="T73" fmla="*/ 98 h 120"/>
                <a:gd name="T74" fmla="*/ 16 w 117"/>
                <a:gd name="T75" fmla="*/ 108 h 120"/>
                <a:gd name="T76" fmla="*/ 11 w 117"/>
                <a:gd name="T77" fmla="*/ 113 h 120"/>
                <a:gd name="T78" fmla="*/ 5 w 117"/>
                <a:gd name="T79" fmla="*/ 116 h 120"/>
                <a:gd name="T80" fmla="*/ 4 w 117"/>
                <a:gd name="T81" fmla="*/ 119 h 120"/>
                <a:gd name="T82" fmla="*/ 10 w 117"/>
                <a:gd name="T83" fmla="*/ 119 h 120"/>
                <a:gd name="T84" fmla="*/ 25 w 117"/>
                <a:gd name="T85" fmla="*/ 119 h 120"/>
                <a:gd name="T86" fmla="*/ 41 w 117"/>
                <a:gd name="T87" fmla="*/ 119 h 120"/>
                <a:gd name="T88" fmla="*/ 48 w 117"/>
                <a:gd name="T89" fmla="*/ 119 h 120"/>
                <a:gd name="T90" fmla="*/ 50 w 117"/>
                <a:gd name="T91" fmla="*/ 117 h 120"/>
                <a:gd name="T92" fmla="*/ 46 w 117"/>
                <a:gd name="T93" fmla="*/ 113 h 120"/>
                <a:gd name="T94" fmla="*/ 38 w 117"/>
                <a:gd name="T95" fmla="*/ 108 h 120"/>
                <a:gd name="T96" fmla="*/ 37 w 117"/>
                <a:gd name="T97" fmla="*/ 102 h 120"/>
                <a:gd name="T98" fmla="*/ 37 w 117"/>
                <a:gd name="T99" fmla="*/ 95 h 120"/>
                <a:gd name="T100" fmla="*/ 36 w 117"/>
                <a:gd name="T101" fmla="*/ 83 h 120"/>
                <a:gd name="T102" fmla="*/ 38 w 117"/>
                <a:gd name="T103" fmla="*/ 72 h 120"/>
                <a:gd name="T104" fmla="*/ 43 w 117"/>
                <a:gd name="T105" fmla="*/ 66 h 120"/>
                <a:gd name="T106" fmla="*/ 55 w 117"/>
                <a:gd name="T107" fmla="*/ 73 h 120"/>
                <a:gd name="T108" fmla="*/ 71 w 117"/>
                <a:gd name="T109" fmla="*/ 93 h 120"/>
                <a:gd name="T110" fmla="*/ 83 w 117"/>
                <a:gd name="T111" fmla="*/ 109 h 120"/>
                <a:gd name="T112" fmla="*/ 89 w 117"/>
                <a:gd name="T113" fmla="*/ 116 h 120"/>
                <a:gd name="T114" fmla="*/ 95 w 117"/>
                <a:gd name="T115" fmla="*/ 117 h 120"/>
                <a:gd name="T116" fmla="*/ 107 w 117"/>
                <a:gd name="T117" fmla="*/ 117 h 120"/>
                <a:gd name="T118" fmla="*/ 113 w 117"/>
                <a:gd name="T119" fmla="*/ 117 h 120"/>
                <a:gd name="T120" fmla="*/ 115 w 117"/>
                <a:gd name="T121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20">
                  <a:moveTo>
                    <a:pt x="117" y="117"/>
                  </a:moveTo>
                  <a:lnTo>
                    <a:pt x="110" y="110"/>
                  </a:lnTo>
                  <a:lnTo>
                    <a:pt x="102" y="104"/>
                  </a:lnTo>
                  <a:lnTo>
                    <a:pt x="91" y="92"/>
                  </a:lnTo>
                  <a:lnTo>
                    <a:pt x="81" y="79"/>
                  </a:lnTo>
                  <a:lnTo>
                    <a:pt x="73" y="68"/>
                  </a:lnTo>
                  <a:lnTo>
                    <a:pt x="63" y="56"/>
                  </a:lnTo>
                  <a:lnTo>
                    <a:pt x="62" y="54"/>
                  </a:lnTo>
                  <a:lnTo>
                    <a:pt x="62" y="52"/>
                  </a:lnTo>
                  <a:lnTo>
                    <a:pt x="63" y="49"/>
                  </a:lnTo>
                  <a:lnTo>
                    <a:pt x="65" y="47"/>
                  </a:lnTo>
                  <a:lnTo>
                    <a:pt x="68" y="43"/>
                  </a:lnTo>
                  <a:lnTo>
                    <a:pt x="73" y="40"/>
                  </a:lnTo>
                  <a:lnTo>
                    <a:pt x="89" y="24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4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5" y="1"/>
                  </a:lnTo>
                  <a:lnTo>
                    <a:pt x="107" y="1"/>
                  </a:lnTo>
                  <a:lnTo>
                    <a:pt x="97" y="1"/>
                  </a:lnTo>
                  <a:lnTo>
                    <a:pt x="87" y="1"/>
                  </a:lnTo>
                  <a:lnTo>
                    <a:pt x="78" y="1"/>
                  </a:lnTo>
                  <a:lnTo>
                    <a:pt x="78" y="3"/>
                  </a:lnTo>
                  <a:lnTo>
                    <a:pt x="78" y="4"/>
                  </a:lnTo>
                  <a:lnTo>
                    <a:pt x="79" y="4"/>
                  </a:lnTo>
                  <a:lnTo>
                    <a:pt x="80" y="5"/>
                  </a:lnTo>
                  <a:lnTo>
                    <a:pt x="84" y="6"/>
                  </a:lnTo>
                  <a:lnTo>
                    <a:pt x="86" y="7"/>
                  </a:lnTo>
                  <a:lnTo>
                    <a:pt x="87" y="11"/>
                  </a:lnTo>
                  <a:lnTo>
                    <a:pt x="86" y="13"/>
                  </a:lnTo>
                  <a:lnTo>
                    <a:pt x="84" y="16"/>
                  </a:lnTo>
                  <a:lnTo>
                    <a:pt x="81" y="18"/>
                  </a:lnTo>
                  <a:lnTo>
                    <a:pt x="73" y="28"/>
                  </a:lnTo>
                  <a:lnTo>
                    <a:pt x="63" y="37"/>
                  </a:lnTo>
                  <a:lnTo>
                    <a:pt x="55" y="46"/>
                  </a:lnTo>
                  <a:lnTo>
                    <a:pt x="46" y="55"/>
                  </a:lnTo>
                  <a:lnTo>
                    <a:pt x="42" y="58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6" y="56"/>
                  </a:lnTo>
                  <a:lnTo>
                    <a:pt x="36" y="50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7" y="26"/>
                  </a:lnTo>
                  <a:lnTo>
                    <a:pt x="37" y="22"/>
                  </a:lnTo>
                  <a:lnTo>
                    <a:pt x="37" y="17"/>
                  </a:lnTo>
                  <a:lnTo>
                    <a:pt x="37" y="12"/>
                  </a:lnTo>
                  <a:lnTo>
                    <a:pt x="40" y="9"/>
                  </a:lnTo>
                  <a:lnTo>
                    <a:pt x="44" y="5"/>
                  </a:lnTo>
                  <a:lnTo>
                    <a:pt x="49" y="3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7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4" y="6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17" y="34"/>
                  </a:lnTo>
                  <a:lnTo>
                    <a:pt x="17" y="49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93"/>
                  </a:lnTo>
                  <a:lnTo>
                    <a:pt x="17" y="98"/>
                  </a:lnTo>
                  <a:lnTo>
                    <a:pt x="17" y="103"/>
                  </a:lnTo>
                  <a:lnTo>
                    <a:pt x="16" y="108"/>
                  </a:lnTo>
                  <a:lnTo>
                    <a:pt x="13" y="111"/>
                  </a:lnTo>
                  <a:lnTo>
                    <a:pt x="11" y="113"/>
                  </a:lnTo>
                  <a:lnTo>
                    <a:pt x="7" y="115"/>
                  </a:lnTo>
                  <a:lnTo>
                    <a:pt x="5" y="116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5" y="120"/>
                  </a:lnTo>
                  <a:lnTo>
                    <a:pt x="10" y="119"/>
                  </a:lnTo>
                  <a:lnTo>
                    <a:pt x="13" y="119"/>
                  </a:lnTo>
                  <a:lnTo>
                    <a:pt x="25" y="119"/>
                  </a:lnTo>
                  <a:lnTo>
                    <a:pt x="38" y="119"/>
                  </a:lnTo>
                  <a:lnTo>
                    <a:pt x="41" y="119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49" y="115"/>
                  </a:lnTo>
                  <a:lnTo>
                    <a:pt x="46" y="113"/>
                  </a:lnTo>
                  <a:lnTo>
                    <a:pt x="41" y="111"/>
                  </a:lnTo>
                  <a:lnTo>
                    <a:pt x="38" y="108"/>
                  </a:lnTo>
                  <a:lnTo>
                    <a:pt x="37" y="105"/>
                  </a:lnTo>
                  <a:lnTo>
                    <a:pt x="37" y="102"/>
                  </a:lnTo>
                  <a:lnTo>
                    <a:pt x="37" y="98"/>
                  </a:lnTo>
                  <a:lnTo>
                    <a:pt x="37" y="95"/>
                  </a:lnTo>
                  <a:lnTo>
                    <a:pt x="37" y="90"/>
                  </a:lnTo>
                  <a:lnTo>
                    <a:pt x="36" y="83"/>
                  </a:lnTo>
                  <a:lnTo>
                    <a:pt x="37" y="76"/>
                  </a:lnTo>
                  <a:lnTo>
                    <a:pt x="38" y="72"/>
                  </a:lnTo>
                  <a:lnTo>
                    <a:pt x="41" y="70"/>
                  </a:lnTo>
                  <a:lnTo>
                    <a:pt x="43" y="66"/>
                  </a:lnTo>
                  <a:lnTo>
                    <a:pt x="47" y="64"/>
                  </a:lnTo>
                  <a:lnTo>
                    <a:pt x="55" y="73"/>
                  </a:lnTo>
                  <a:lnTo>
                    <a:pt x="62" y="83"/>
                  </a:lnTo>
                  <a:lnTo>
                    <a:pt x="71" y="93"/>
                  </a:lnTo>
                  <a:lnTo>
                    <a:pt x="79" y="103"/>
                  </a:lnTo>
                  <a:lnTo>
                    <a:pt x="83" y="109"/>
                  </a:lnTo>
                  <a:lnTo>
                    <a:pt x="87" y="115"/>
                  </a:lnTo>
                  <a:lnTo>
                    <a:pt x="89" y="116"/>
                  </a:lnTo>
                  <a:lnTo>
                    <a:pt x="91" y="117"/>
                  </a:lnTo>
                  <a:lnTo>
                    <a:pt x="95" y="117"/>
                  </a:lnTo>
                  <a:lnTo>
                    <a:pt x="98" y="119"/>
                  </a:lnTo>
                  <a:lnTo>
                    <a:pt x="107" y="117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3" y="117"/>
                  </a:lnTo>
                  <a:lnTo>
                    <a:pt x="115" y="117"/>
                  </a:lnTo>
                  <a:lnTo>
                    <a:pt x="117" y="11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4"/>
            <p:cNvSpPr>
              <a:spLocks/>
            </p:cNvSpPr>
            <p:nvPr/>
          </p:nvSpPr>
          <p:spPr bwMode="auto">
            <a:xfrm>
              <a:off x="7097553" y="1099553"/>
              <a:ext cx="68931" cy="68931"/>
            </a:xfrm>
            <a:custGeom>
              <a:avLst/>
              <a:gdLst>
                <a:gd name="T0" fmla="*/ 110 w 117"/>
                <a:gd name="T1" fmla="*/ 110 h 120"/>
                <a:gd name="T2" fmla="*/ 91 w 117"/>
                <a:gd name="T3" fmla="*/ 92 h 120"/>
                <a:gd name="T4" fmla="*/ 73 w 117"/>
                <a:gd name="T5" fmla="*/ 68 h 120"/>
                <a:gd name="T6" fmla="*/ 62 w 117"/>
                <a:gd name="T7" fmla="*/ 54 h 120"/>
                <a:gd name="T8" fmla="*/ 63 w 117"/>
                <a:gd name="T9" fmla="*/ 49 h 120"/>
                <a:gd name="T10" fmla="*/ 68 w 117"/>
                <a:gd name="T11" fmla="*/ 43 h 120"/>
                <a:gd name="T12" fmla="*/ 89 w 117"/>
                <a:gd name="T13" fmla="*/ 24 h 120"/>
                <a:gd name="T14" fmla="*/ 109 w 117"/>
                <a:gd name="T15" fmla="*/ 9 h 120"/>
                <a:gd name="T16" fmla="*/ 116 w 117"/>
                <a:gd name="T17" fmla="*/ 4 h 120"/>
                <a:gd name="T18" fmla="*/ 117 w 117"/>
                <a:gd name="T19" fmla="*/ 1 h 120"/>
                <a:gd name="T20" fmla="*/ 107 w 117"/>
                <a:gd name="T21" fmla="*/ 1 h 120"/>
                <a:gd name="T22" fmla="*/ 87 w 117"/>
                <a:gd name="T23" fmla="*/ 1 h 120"/>
                <a:gd name="T24" fmla="*/ 78 w 117"/>
                <a:gd name="T25" fmla="*/ 3 h 120"/>
                <a:gd name="T26" fmla="*/ 79 w 117"/>
                <a:gd name="T27" fmla="*/ 4 h 120"/>
                <a:gd name="T28" fmla="*/ 84 w 117"/>
                <a:gd name="T29" fmla="*/ 6 h 120"/>
                <a:gd name="T30" fmla="*/ 87 w 117"/>
                <a:gd name="T31" fmla="*/ 11 h 120"/>
                <a:gd name="T32" fmla="*/ 84 w 117"/>
                <a:gd name="T33" fmla="*/ 16 h 120"/>
                <a:gd name="T34" fmla="*/ 73 w 117"/>
                <a:gd name="T35" fmla="*/ 28 h 120"/>
                <a:gd name="T36" fmla="*/ 55 w 117"/>
                <a:gd name="T37" fmla="*/ 46 h 120"/>
                <a:gd name="T38" fmla="*/ 42 w 117"/>
                <a:gd name="T39" fmla="*/ 58 h 120"/>
                <a:gd name="T40" fmla="*/ 37 w 117"/>
                <a:gd name="T41" fmla="*/ 59 h 120"/>
                <a:gd name="T42" fmla="*/ 36 w 117"/>
                <a:gd name="T43" fmla="*/ 50 h 120"/>
                <a:gd name="T44" fmla="*/ 37 w 117"/>
                <a:gd name="T45" fmla="*/ 35 h 120"/>
                <a:gd name="T46" fmla="*/ 37 w 117"/>
                <a:gd name="T47" fmla="*/ 22 h 120"/>
                <a:gd name="T48" fmla="*/ 37 w 117"/>
                <a:gd name="T49" fmla="*/ 12 h 120"/>
                <a:gd name="T50" fmla="*/ 44 w 117"/>
                <a:gd name="T51" fmla="*/ 5 h 120"/>
                <a:gd name="T52" fmla="*/ 47 w 117"/>
                <a:gd name="T53" fmla="*/ 0 h 120"/>
                <a:gd name="T54" fmla="*/ 34 w 117"/>
                <a:gd name="T55" fmla="*/ 0 h 120"/>
                <a:gd name="T56" fmla="*/ 7 w 117"/>
                <a:gd name="T57" fmla="*/ 1 h 120"/>
                <a:gd name="T58" fmla="*/ 1 w 117"/>
                <a:gd name="T59" fmla="*/ 4 h 120"/>
                <a:gd name="T60" fmla="*/ 6 w 117"/>
                <a:gd name="T61" fmla="*/ 7 h 120"/>
                <a:gd name="T62" fmla="*/ 12 w 117"/>
                <a:gd name="T63" fmla="*/ 10 h 120"/>
                <a:gd name="T64" fmla="*/ 17 w 117"/>
                <a:gd name="T65" fmla="*/ 15 h 120"/>
                <a:gd name="T66" fmla="*/ 17 w 117"/>
                <a:gd name="T67" fmla="*/ 26 h 120"/>
                <a:gd name="T68" fmla="*/ 17 w 117"/>
                <a:gd name="T69" fmla="*/ 49 h 120"/>
                <a:gd name="T70" fmla="*/ 17 w 117"/>
                <a:gd name="T71" fmla="*/ 79 h 120"/>
                <a:gd name="T72" fmla="*/ 17 w 117"/>
                <a:gd name="T73" fmla="*/ 98 h 120"/>
                <a:gd name="T74" fmla="*/ 16 w 117"/>
                <a:gd name="T75" fmla="*/ 108 h 120"/>
                <a:gd name="T76" fmla="*/ 11 w 117"/>
                <a:gd name="T77" fmla="*/ 113 h 120"/>
                <a:gd name="T78" fmla="*/ 5 w 117"/>
                <a:gd name="T79" fmla="*/ 116 h 120"/>
                <a:gd name="T80" fmla="*/ 4 w 117"/>
                <a:gd name="T81" fmla="*/ 119 h 120"/>
                <a:gd name="T82" fmla="*/ 10 w 117"/>
                <a:gd name="T83" fmla="*/ 119 h 120"/>
                <a:gd name="T84" fmla="*/ 25 w 117"/>
                <a:gd name="T85" fmla="*/ 119 h 120"/>
                <a:gd name="T86" fmla="*/ 41 w 117"/>
                <a:gd name="T87" fmla="*/ 119 h 120"/>
                <a:gd name="T88" fmla="*/ 48 w 117"/>
                <a:gd name="T89" fmla="*/ 119 h 120"/>
                <a:gd name="T90" fmla="*/ 50 w 117"/>
                <a:gd name="T91" fmla="*/ 117 h 120"/>
                <a:gd name="T92" fmla="*/ 46 w 117"/>
                <a:gd name="T93" fmla="*/ 113 h 120"/>
                <a:gd name="T94" fmla="*/ 38 w 117"/>
                <a:gd name="T95" fmla="*/ 108 h 120"/>
                <a:gd name="T96" fmla="*/ 37 w 117"/>
                <a:gd name="T97" fmla="*/ 102 h 120"/>
                <a:gd name="T98" fmla="*/ 37 w 117"/>
                <a:gd name="T99" fmla="*/ 95 h 120"/>
                <a:gd name="T100" fmla="*/ 36 w 117"/>
                <a:gd name="T101" fmla="*/ 83 h 120"/>
                <a:gd name="T102" fmla="*/ 38 w 117"/>
                <a:gd name="T103" fmla="*/ 72 h 120"/>
                <a:gd name="T104" fmla="*/ 43 w 117"/>
                <a:gd name="T105" fmla="*/ 66 h 120"/>
                <a:gd name="T106" fmla="*/ 55 w 117"/>
                <a:gd name="T107" fmla="*/ 73 h 120"/>
                <a:gd name="T108" fmla="*/ 71 w 117"/>
                <a:gd name="T109" fmla="*/ 93 h 120"/>
                <a:gd name="T110" fmla="*/ 83 w 117"/>
                <a:gd name="T111" fmla="*/ 109 h 120"/>
                <a:gd name="T112" fmla="*/ 89 w 117"/>
                <a:gd name="T113" fmla="*/ 116 h 120"/>
                <a:gd name="T114" fmla="*/ 95 w 117"/>
                <a:gd name="T115" fmla="*/ 117 h 120"/>
                <a:gd name="T116" fmla="*/ 107 w 117"/>
                <a:gd name="T117" fmla="*/ 117 h 120"/>
                <a:gd name="T118" fmla="*/ 113 w 117"/>
                <a:gd name="T119" fmla="*/ 117 h 120"/>
                <a:gd name="T120" fmla="*/ 115 w 117"/>
                <a:gd name="T121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20">
                  <a:moveTo>
                    <a:pt x="117" y="117"/>
                  </a:moveTo>
                  <a:lnTo>
                    <a:pt x="110" y="110"/>
                  </a:lnTo>
                  <a:lnTo>
                    <a:pt x="102" y="104"/>
                  </a:lnTo>
                  <a:lnTo>
                    <a:pt x="91" y="92"/>
                  </a:lnTo>
                  <a:lnTo>
                    <a:pt x="81" y="79"/>
                  </a:lnTo>
                  <a:lnTo>
                    <a:pt x="73" y="68"/>
                  </a:lnTo>
                  <a:lnTo>
                    <a:pt x="63" y="56"/>
                  </a:lnTo>
                  <a:lnTo>
                    <a:pt x="62" y="54"/>
                  </a:lnTo>
                  <a:lnTo>
                    <a:pt x="62" y="52"/>
                  </a:lnTo>
                  <a:lnTo>
                    <a:pt x="63" y="49"/>
                  </a:lnTo>
                  <a:lnTo>
                    <a:pt x="65" y="47"/>
                  </a:lnTo>
                  <a:lnTo>
                    <a:pt x="68" y="43"/>
                  </a:lnTo>
                  <a:lnTo>
                    <a:pt x="73" y="40"/>
                  </a:lnTo>
                  <a:lnTo>
                    <a:pt x="89" y="24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4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5" y="1"/>
                  </a:lnTo>
                  <a:lnTo>
                    <a:pt x="107" y="1"/>
                  </a:lnTo>
                  <a:lnTo>
                    <a:pt x="97" y="1"/>
                  </a:lnTo>
                  <a:lnTo>
                    <a:pt x="87" y="1"/>
                  </a:lnTo>
                  <a:lnTo>
                    <a:pt x="78" y="1"/>
                  </a:lnTo>
                  <a:lnTo>
                    <a:pt x="78" y="3"/>
                  </a:lnTo>
                  <a:lnTo>
                    <a:pt x="78" y="4"/>
                  </a:lnTo>
                  <a:lnTo>
                    <a:pt x="79" y="4"/>
                  </a:lnTo>
                  <a:lnTo>
                    <a:pt x="80" y="5"/>
                  </a:lnTo>
                  <a:lnTo>
                    <a:pt x="84" y="6"/>
                  </a:lnTo>
                  <a:lnTo>
                    <a:pt x="86" y="7"/>
                  </a:lnTo>
                  <a:lnTo>
                    <a:pt x="87" y="11"/>
                  </a:lnTo>
                  <a:lnTo>
                    <a:pt x="86" y="13"/>
                  </a:lnTo>
                  <a:lnTo>
                    <a:pt x="84" y="16"/>
                  </a:lnTo>
                  <a:lnTo>
                    <a:pt x="81" y="18"/>
                  </a:lnTo>
                  <a:lnTo>
                    <a:pt x="73" y="28"/>
                  </a:lnTo>
                  <a:lnTo>
                    <a:pt x="63" y="37"/>
                  </a:lnTo>
                  <a:lnTo>
                    <a:pt x="55" y="46"/>
                  </a:lnTo>
                  <a:lnTo>
                    <a:pt x="46" y="55"/>
                  </a:lnTo>
                  <a:lnTo>
                    <a:pt x="42" y="58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6" y="56"/>
                  </a:lnTo>
                  <a:lnTo>
                    <a:pt x="36" y="50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7" y="26"/>
                  </a:lnTo>
                  <a:lnTo>
                    <a:pt x="37" y="22"/>
                  </a:lnTo>
                  <a:lnTo>
                    <a:pt x="37" y="17"/>
                  </a:lnTo>
                  <a:lnTo>
                    <a:pt x="37" y="12"/>
                  </a:lnTo>
                  <a:lnTo>
                    <a:pt x="40" y="9"/>
                  </a:lnTo>
                  <a:lnTo>
                    <a:pt x="44" y="5"/>
                  </a:lnTo>
                  <a:lnTo>
                    <a:pt x="49" y="3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7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4" y="6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17" y="34"/>
                  </a:lnTo>
                  <a:lnTo>
                    <a:pt x="17" y="49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93"/>
                  </a:lnTo>
                  <a:lnTo>
                    <a:pt x="17" y="98"/>
                  </a:lnTo>
                  <a:lnTo>
                    <a:pt x="17" y="103"/>
                  </a:lnTo>
                  <a:lnTo>
                    <a:pt x="16" y="108"/>
                  </a:lnTo>
                  <a:lnTo>
                    <a:pt x="13" y="111"/>
                  </a:lnTo>
                  <a:lnTo>
                    <a:pt x="11" y="113"/>
                  </a:lnTo>
                  <a:lnTo>
                    <a:pt x="7" y="115"/>
                  </a:lnTo>
                  <a:lnTo>
                    <a:pt x="5" y="116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5" y="120"/>
                  </a:lnTo>
                  <a:lnTo>
                    <a:pt x="10" y="119"/>
                  </a:lnTo>
                  <a:lnTo>
                    <a:pt x="13" y="119"/>
                  </a:lnTo>
                  <a:lnTo>
                    <a:pt x="25" y="119"/>
                  </a:lnTo>
                  <a:lnTo>
                    <a:pt x="38" y="119"/>
                  </a:lnTo>
                  <a:lnTo>
                    <a:pt x="41" y="119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49" y="115"/>
                  </a:lnTo>
                  <a:lnTo>
                    <a:pt x="46" y="113"/>
                  </a:lnTo>
                  <a:lnTo>
                    <a:pt x="41" y="111"/>
                  </a:lnTo>
                  <a:lnTo>
                    <a:pt x="38" y="108"/>
                  </a:lnTo>
                  <a:lnTo>
                    <a:pt x="37" y="105"/>
                  </a:lnTo>
                  <a:lnTo>
                    <a:pt x="37" y="102"/>
                  </a:lnTo>
                  <a:lnTo>
                    <a:pt x="37" y="98"/>
                  </a:lnTo>
                  <a:lnTo>
                    <a:pt x="37" y="95"/>
                  </a:lnTo>
                  <a:lnTo>
                    <a:pt x="37" y="90"/>
                  </a:lnTo>
                  <a:lnTo>
                    <a:pt x="36" y="83"/>
                  </a:lnTo>
                  <a:lnTo>
                    <a:pt x="37" y="76"/>
                  </a:lnTo>
                  <a:lnTo>
                    <a:pt x="38" y="72"/>
                  </a:lnTo>
                  <a:lnTo>
                    <a:pt x="41" y="70"/>
                  </a:lnTo>
                  <a:lnTo>
                    <a:pt x="43" y="66"/>
                  </a:lnTo>
                  <a:lnTo>
                    <a:pt x="47" y="64"/>
                  </a:lnTo>
                  <a:lnTo>
                    <a:pt x="55" y="73"/>
                  </a:lnTo>
                  <a:lnTo>
                    <a:pt x="62" y="83"/>
                  </a:lnTo>
                  <a:lnTo>
                    <a:pt x="71" y="93"/>
                  </a:lnTo>
                  <a:lnTo>
                    <a:pt x="79" y="103"/>
                  </a:lnTo>
                  <a:lnTo>
                    <a:pt x="83" y="109"/>
                  </a:lnTo>
                  <a:lnTo>
                    <a:pt x="87" y="115"/>
                  </a:lnTo>
                  <a:lnTo>
                    <a:pt x="89" y="116"/>
                  </a:lnTo>
                  <a:lnTo>
                    <a:pt x="91" y="117"/>
                  </a:lnTo>
                  <a:lnTo>
                    <a:pt x="95" y="117"/>
                  </a:lnTo>
                  <a:lnTo>
                    <a:pt x="98" y="119"/>
                  </a:lnTo>
                  <a:lnTo>
                    <a:pt x="107" y="117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3" y="117"/>
                  </a:lnTo>
                  <a:lnTo>
                    <a:pt x="115" y="117"/>
                  </a:lnTo>
                  <a:lnTo>
                    <a:pt x="117" y="117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5"/>
            <p:cNvSpPr>
              <a:spLocks/>
            </p:cNvSpPr>
            <p:nvPr/>
          </p:nvSpPr>
          <p:spPr bwMode="auto">
            <a:xfrm>
              <a:off x="7449103" y="1101851"/>
              <a:ext cx="78122" cy="68931"/>
            </a:xfrm>
            <a:custGeom>
              <a:avLst/>
              <a:gdLst>
                <a:gd name="T0" fmla="*/ 127 w 134"/>
                <a:gd name="T1" fmla="*/ 110 h 117"/>
                <a:gd name="T2" fmla="*/ 122 w 134"/>
                <a:gd name="T3" fmla="*/ 103 h 117"/>
                <a:gd name="T4" fmla="*/ 121 w 134"/>
                <a:gd name="T5" fmla="*/ 90 h 117"/>
                <a:gd name="T6" fmla="*/ 121 w 134"/>
                <a:gd name="T7" fmla="*/ 71 h 117"/>
                <a:gd name="T8" fmla="*/ 121 w 134"/>
                <a:gd name="T9" fmla="*/ 51 h 117"/>
                <a:gd name="T10" fmla="*/ 121 w 134"/>
                <a:gd name="T11" fmla="*/ 35 h 117"/>
                <a:gd name="T12" fmla="*/ 119 w 134"/>
                <a:gd name="T13" fmla="*/ 15 h 117"/>
                <a:gd name="T14" fmla="*/ 128 w 134"/>
                <a:gd name="T15" fmla="*/ 4 h 117"/>
                <a:gd name="T16" fmla="*/ 119 w 134"/>
                <a:gd name="T17" fmla="*/ 0 h 117"/>
                <a:gd name="T18" fmla="*/ 95 w 134"/>
                <a:gd name="T19" fmla="*/ 0 h 117"/>
                <a:gd name="T20" fmla="*/ 82 w 134"/>
                <a:gd name="T21" fmla="*/ 1 h 117"/>
                <a:gd name="T22" fmla="*/ 85 w 134"/>
                <a:gd name="T23" fmla="*/ 4 h 117"/>
                <a:gd name="T24" fmla="*/ 89 w 134"/>
                <a:gd name="T25" fmla="*/ 5 h 117"/>
                <a:gd name="T26" fmla="*/ 97 w 134"/>
                <a:gd name="T27" fmla="*/ 11 h 117"/>
                <a:gd name="T28" fmla="*/ 99 w 134"/>
                <a:gd name="T29" fmla="*/ 21 h 117"/>
                <a:gd name="T30" fmla="*/ 99 w 134"/>
                <a:gd name="T31" fmla="*/ 39 h 117"/>
                <a:gd name="T32" fmla="*/ 89 w 134"/>
                <a:gd name="T33" fmla="*/ 50 h 117"/>
                <a:gd name="T34" fmla="*/ 71 w 134"/>
                <a:gd name="T35" fmla="*/ 50 h 117"/>
                <a:gd name="T36" fmla="*/ 54 w 134"/>
                <a:gd name="T37" fmla="*/ 50 h 117"/>
                <a:gd name="T38" fmla="*/ 40 w 134"/>
                <a:gd name="T39" fmla="*/ 50 h 117"/>
                <a:gd name="T40" fmla="*/ 39 w 134"/>
                <a:gd name="T41" fmla="*/ 48 h 117"/>
                <a:gd name="T42" fmla="*/ 38 w 134"/>
                <a:gd name="T43" fmla="*/ 32 h 117"/>
                <a:gd name="T44" fmla="*/ 40 w 134"/>
                <a:gd name="T45" fmla="*/ 13 h 117"/>
                <a:gd name="T46" fmla="*/ 44 w 134"/>
                <a:gd name="T47" fmla="*/ 6 h 117"/>
                <a:gd name="T48" fmla="*/ 50 w 134"/>
                <a:gd name="T49" fmla="*/ 4 h 117"/>
                <a:gd name="T50" fmla="*/ 52 w 134"/>
                <a:gd name="T51" fmla="*/ 2 h 117"/>
                <a:gd name="T52" fmla="*/ 42 w 134"/>
                <a:gd name="T53" fmla="*/ 1 h 117"/>
                <a:gd name="T54" fmla="*/ 15 w 134"/>
                <a:gd name="T55" fmla="*/ 0 h 117"/>
                <a:gd name="T56" fmla="*/ 2 w 134"/>
                <a:gd name="T57" fmla="*/ 0 h 117"/>
                <a:gd name="T58" fmla="*/ 6 w 134"/>
                <a:gd name="T59" fmla="*/ 5 h 117"/>
                <a:gd name="T60" fmla="*/ 16 w 134"/>
                <a:gd name="T61" fmla="*/ 12 h 117"/>
                <a:gd name="T62" fmla="*/ 19 w 134"/>
                <a:gd name="T63" fmla="*/ 19 h 117"/>
                <a:gd name="T64" fmla="*/ 19 w 134"/>
                <a:gd name="T65" fmla="*/ 31 h 117"/>
                <a:gd name="T66" fmla="*/ 19 w 134"/>
                <a:gd name="T67" fmla="*/ 51 h 117"/>
                <a:gd name="T68" fmla="*/ 19 w 134"/>
                <a:gd name="T69" fmla="*/ 78 h 117"/>
                <a:gd name="T70" fmla="*/ 18 w 134"/>
                <a:gd name="T71" fmla="*/ 97 h 117"/>
                <a:gd name="T72" fmla="*/ 15 w 134"/>
                <a:gd name="T73" fmla="*/ 105 h 117"/>
                <a:gd name="T74" fmla="*/ 10 w 134"/>
                <a:gd name="T75" fmla="*/ 110 h 117"/>
                <a:gd name="T76" fmla="*/ 6 w 134"/>
                <a:gd name="T77" fmla="*/ 112 h 117"/>
                <a:gd name="T78" fmla="*/ 4 w 134"/>
                <a:gd name="T79" fmla="*/ 115 h 117"/>
                <a:gd name="T80" fmla="*/ 16 w 134"/>
                <a:gd name="T81" fmla="*/ 117 h 117"/>
                <a:gd name="T82" fmla="*/ 42 w 134"/>
                <a:gd name="T83" fmla="*/ 117 h 117"/>
                <a:gd name="T84" fmla="*/ 55 w 134"/>
                <a:gd name="T85" fmla="*/ 115 h 117"/>
                <a:gd name="T86" fmla="*/ 51 w 134"/>
                <a:gd name="T87" fmla="*/ 112 h 117"/>
                <a:gd name="T88" fmla="*/ 48 w 134"/>
                <a:gd name="T89" fmla="*/ 111 h 117"/>
                <a:gd name="T90" fmla="*/ 43 w 134"/>
                <a:gd name="T91" fmla="*/ 109 h 117"/>
                <a:gd name="T92" fmla="*/ 39 w 134"/>
                <a:gd name="T93" fmla="*/ 99 h 117"/>
                <a:gd name="T94" fmla="*/ 38 w 134"/>
                <a:gd name="T95" fmla="*/ 78 h 117"/>
                <a:gd name="T96" fmla="*/ 39 w 134"/>
                <a:gd name="T97" fmla="*/ 63 h 117"/>
                <a:gd name="T98" fmla="*/ 40 w 134"/>
                <a:gd name="T99" fmla="*/ 60 h 117"/>
                <a:gd name="T100" fmla="*/ 51 w 134"/>
                <a:gd name="T101" fmla="*/ 57 h 117"/>
                <a:gd name="T102" fmla="*/ 75 w 134"/>
                <a:gd name="T103" fmla="*/ 59 h 117"/>
                <a:gd name="T104" fmla="*/ 95 w 134"/>
                <a:gd name="T105" fmla="*/ 59 h 117"/>
                <a:gd name="T106" fmla="*/ 99 w 134"/>
                <a:gd name="T107" fmla="*/ 61 h 117"/>
                <a:gd name="T108" fmla="*/ 99 w 134"/>
                <a:gd name="T109" fmla="*/ 69 h 117"/>
                <a:gd name="T110" fmla="*/ 99 w 134"/>
                <a:gd name="T111" fmla="*/ 85 h 117"/>
                <a:gd name="T112" fmla="*/ 98 w 134"/>
                <a:gd name="T113" fmla="*/ 99 h 117"/>
                <a:gd name="T114" fmla="*/ 95 w 134"/>
                <a:gd name="T115" fmla="*/ 109 h 117"/>
                <a:gd name="T116" fmla="*/ 93 w 134"/>
                <a:gd name="T117" fmla="*/ 112 h 117"/>
                <a:gd name="T118" fmla="*/ 95 w 134"/>
                <a:gd name="T119" fmla="*/ 114 h 117"/>
                <a:gd name="T120" fmla="*/ 106 w 134"/>
                <a:gd name="T121" fmla="*/ 115 h 117"/>
                <a:gd name="T122" fmla="*/ 124 w 134"/>
                <a:gd name="T123" fmla="*/ 115 h 117"/>
                <a:gd name="T124" fmla="*/ 134 w 134"/>
                <a:gd name="T125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17">
                  <a:moveTo>
                    <a:pt x="131" y="112"/>
                  </a:moveTo>
                  <a:lnTo>
                    <a:pt x="127" y="110"/>
                  </a:lnTo>
                  <a:lnTo>
                    <a:pt x="124" y="106"/>
                  </a:lnTo>
                  <a:lnTo>
                    <a:pt x="122" y="103"/>
                  </a:lnTo>
                  <a:lnTo>
                    <a:pt x="121" y="99"/>
                  </a:lnTo>
                  <a:lnTo>
                    <a:pt x="121" y="90"/>
                  </a:lnTo>
                  <a:lnTo>
                    <a:pt x="121" y="80"/>
                  </a:lnTo>
                  <a:lnTo>
                    <a:pt x="121" y="71"/>
                  </a:lnTo>
                  <a:lnTo>
                    <a:pt x="121" y="61"/>
                  </a:lnTo>
                  <a:lnTo>
                    <a:pt x="121" y="51"/>
                  </a:lnTo>
                  <a:lnTo>
                    <a:pt x="121" y="42"/>
                  </a:lnTo>
                  <a:lnTo>
                    <a:pt x="121" y="35"/>
                  </a:lnTo>
                  <a:lnTo>
                    <a:pt x="119" y="25"/>
                  </a:lnTo>
                  <a:lnTo>
                    <a:pt x="119" y="15"/>
                  </a:lnTo>
                  <a:lnTo>
                    <a:pt x="122" y="7"/>
                  </a:lnTo>
                  <a:lnTo>
                    <a:pt x="128" y="4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107" y="0"/>
                  </a:lnTo>
                  <a:lnTo>
                    <a:pt x="9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9" y="5"/>
                  </a:lnTo>
                  <a:lnTo>
                    <a:pt x="93" y="6"/>
                  </a:lnTo>
                  <a:lnTo>
                    <a:pt x="97" y="11"/>
                  </a:lnTo>
                  <a:lnTo>
                    <a:pt x="98" y="15"/>
                  </a:lnTo>
                  <a:lnTo>
                    <a:pt x="99" y="21"/>
                  </a:lnTo>
                  <a:lnTo>
                    <a:pt x="99" y="27"/>
                  </a:lnTo>
                  <a:lnTo>
                    <a:pt x="99" y="39"/>
                  </a:lnTo>
                  <a:lnTo>
                    <a:pt x="99" y="50"/>
                  </a:lnTo>
                  <a:lnTo>
                    <a:pt x="89" y="50"/>
                  </a:lnTo>
                  <a:lnTo>
                    <a:pt x="81" y="50"/>
                  </a:lnTo>
                  <a:lnTo>
                    <a:pt x="71" y="50"/>
                  </a:lnTo>
                  <a:lnTo>
                    <a:pt x="62" y="50"/>
                  </a:lnTo>
                  <a:lnTo>
                    <a:pt x="54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9"/>
                  </a:lnTo>
                  <a:lnTo>
                    <a:pt x="39" y="48"/>
                  </a:lnTo>
                  <a:lnTo>
                    <a:pt x="39" y="44"/>
                  </a:lnTo>
                  <a:lnTo>
                    <a:pt x="38" y="32"/>
                  </a:lnTo>
                  <a:lnTo>
                    <a:pt x="39" y="19"/>
                  </a:lnTo>
                  <a:lnTo>
                    <a:pt x="40" y="13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6" y="5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5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5"/>
                  </a:lnTo>
                  <a:lnTo>
                    <a:pt x="19" y="19"/>
                  </a:lnTo>
                  <a:lnTo>
                    <a:pt x="19" y="23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19" y="51"/>
                  </a:lnTo>
                  <a:lnTo>
                    <a:pt x="19" y="65"/>
                  </a:lnTo>
                  <a:lnTo>
                    <a:pt x="19" y="78"/>
                  </a:lnTo>
                  <a:lnTo>
                    <a:pt x="19" y="91"/>
                  </a:lnTo>
                  <a:lnTo>
                    <a:pt x="18" y="97"/>
                  </a:lnTo>
                  <a:lnTo>
                    <a:pt x="16" y="103"/>
                  </a:lnTo>
                  <a:lnTo>
                    <a:pt x="15" y="105"/>
                  </a:lnTo>
                  <a:lnTo>
                    <a:pt x="13" y="108"/>
                  </a:lnTo>
                  <a:lnTo>
                    <a:pt x="10" y="110"/>
                  </a:lnTo>
                  <a:lnTo>
                    <a:pt x="8" y="111"/>
                  </a:lnTo>
                  <a:lnTo>
                    <a:pt x="6" y="112"/>
                  </a:lnTo>
                  <a:lnTo>
                    <a:pt x="4" y="114"/>
                  </a:lnTo>
                  <a:lnTo>
                    <a:pt x="4" y="115"/>
                  </a:lnTo>
                  <a:lnTo>
                    <a:pt x="4" y="117"/>
                  </a:lnTo>
                  <a:lnTo>
                    <a:pt x="16" y="117"/>
                  </a:lnTo>
                  <a:lnTo>
                    <a:pt x="30" y="117"/>
                  </a:lnTo>
                  <a:lnTo>
                    <a:pt x="42" y="117"/>
                  </a:lnTo>
                  <a:lnTo>
                    <a:pt x="55" y="117"/>
                  </a:lnTo>
                  <a:lnTo>
                    <a:pt x="55" y="115"/>
                  </a:lnTo>
                  <a:lnTo>
                    <a:pt x="54" y="114"/>
                  </a:lnTo>
                  <a:lnTo>
                    <a:pt x="51" y="112"/>
                  </a:lnTo>
                  <a:lnTo>
                    <a:pt x="50" y="112"/>
                  </a:lnTo>
                  <a:lnTo>
                    <a:pt x="48" y="111"/>
                  </a:lnTo>
                  <a:lnTo>
                    <a:pt x="45" y="110"/>
                  </a:lnTo>
                  <a:lnTo>
                    <a:pt x="43" y="109"/>
                  </a:lnTo>
                  <a:lnTo>
                    <a:pt x="42" y="105"/>
                  </a:lnTo>
                  <a:lnTo>
                    <a:pt x="39" y="99"/>
                  </a:lnTo>
                  <a:lnTo>
                    <a:pt x="38" y="93"/>
                  </a:lnTo>
                  <a:lnTo>
                    <a:pt x="38" y="78"/>
                  </a:lnTo>
                  <a:lnTo>
                    <a:pt x="39" y="67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40" y="60"/>
                  </a:lnTo>
                  <a:lnTo>
                    <a:pt x="43" y="59"/>
                  </a:lnTo>
                  <a:lnTo>
                    <a:pt x="51" y="57"/>
                  </a:lnTo>
                  <a:lnTo>
                    <a:pt x="58" y="59"/>
                  </a:lnTo>
                  <a:lnTo>
                    <a:pt x="75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8" y="59"/>
                  </a:lnTo>
                  <a:lnTo>
                    <a:pt x="99" y="61"/>
                  </a:lnTo>
                  <a:lnTo>
                    <a:pt x="99" y="65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5"/>
                  </a:lnTo>
                  <a:lnTo>
                    <a:pt x="99" y="96"/>
                  </a:lnTo>
                  <a:lnTo>
                    <a:pt x="98" y="99"/>
                  </a:lnTo>
                  <a:lnTo>
                    <a:pt x="97" y="105"/>
                  </a:lnTo>
                  <a:lnTo>
                    <a:pt x="95" y="109"/>
                  </a:lnTo>
                  <a:lnTo>
                    <a:pt x="94" y="110"/>
                  </a:lnTo>
                  <a:lnTo>
                    <a:pt x="93" y="112"/>
                  </a:lnTo>
                  <a:lnTo>
                    <a:pt x="91" y="111"/>
                  </a:lnTo>
                  <a:lnTo>
                    <a:pt x="95" y="114"/>
                  </a:lnTo>
                  <a:lnTo>
                    <a:pt x="100" y="115"/>
                  </a:lnTo>
                  <a:lnTo>
                    <a:pt x="106" y="115"/>
                  </a:lnTo>
                  <a:lnTo>
                    <a:pt x="112" y="116"/>
                  </a:lnTo>
                  <a:lnTo>
                    <a:pt x="124" y="115"/>
                  </a:lnTo>
                  <a:lnTo>
                    <a:pt x="134" y="115"/>
                  </a:lnTo>
                  <a:lnTo>
                    <a:pt x="134" y="112"/>
                  </a:lnTo>
                  <a:lnTo>
                    <a:pt x="131" y="11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6"/>
            <p:cNvSpPr>
              <a:spLocks/>
            </p:cNvSpPr>
            <p:nvPr/>
          </p:nvSpPr>
          <p:spPr bwMode="auto">
            <a:xfrm>
              <a:off x="7449103" y="1101851"/>
              <a:ext cx="78122" cy="68931"/>
            </a:xfrm>
            <a:custGeom>
              <a:avLst/>
              <a:gdLst>
                <a:gd name="T0" fmla="*/ 127 w 134"/>
                <a:gd name="T1" fmla="*/ 110 h 117"/>
                <a:gd name="T2" fmla="*/ 122 w 134"/>
                <a:gd name="T3" fmla="*/ 103 h 117"/>
                <a:gd name="T4" fmla="*/ 121 w 134"/>
                <a:gd name="T5" fmla="*/ 90 h 117"/>
                <a:gd name="T6" fmla="*/ 121 w 134"/>
                <a:gd name="T7" fmla="*/ 71 h 117"/>
                <a:gd name="T8" fmla="*/ 121 w 134"/>
                <a:gd name="T9" fmla="*/ 51 h 117"/>
                <a:gd name="T10" fmla="*/ 121 w 134"/>
                <a:gd name="T11" fmla="*/ 35 h 117"/>
                <a:gd name="T12" fmla="*/ 119 w 134"/>
                <a:gd name="T13" fmla="*/ 15 h 117"/>
                <a:gd name="T14" fmla="*/ 128 w 134"/>
                <a:gd name="T15" fmla="*/ 4 h 117"/>
                <a:gd name="T16" fmla="*/ 119 w 134"/>
                <a:gd name="T17" fmla="*/ 0 h 117"/>
                <a:gd name="T18" fmla="*/ 95 w 134"/>
                <a:gd name="T19" fmla="*/ 0 h 117"/>
                <a:gd name="T20" fmla="*/ 82 w 134"/>
                <a:gd name="T21" fmla="*/ 1 h 117"/>
                <a:gd name="T22" fmla="*/ 85 w 134"/>
                <a:gd name="T23" fmla="*/ 4 h 117"/>
                <a:gd name="T24" fmla="*/ 89 w 134"/>
                <a:gd name="T25" fmla="*/ 5 h 117"/>
                <a:gd name="T26" fmla="*/ 97 w 134"/>
                <a:gd name="T27" fmla="*/ 11 h 117"/>
                <a:gd name="T28" fmla="*/ 99 w 134"/>
                <a:gd name="T29" fmla="*/ 21 h 117"/>
                <a:gd name="T30" fmla="*/ 99 w 134"/>
                <a:gd name="T31" fmla="*/ 39 h 117"/>
                <a:gd name="T32" fmla="*/ 89 w 134"/>
                <a:gd name="T33" fmla="*/ 50 h 117"/>
                <a:gd name="T34" fmla="*/ 71 w 134"/>
                <a:gd name="T35" fmla="*/ 50 h 117"/>
                <a:gd name="T36" fmla="*/ 54 w 134"/>
                <a:gd name="T37" fmla="*/ 50 h 117"/>
                <a:gd name="T38" fmla="*/ 40 w 134"/>
                <a:gd name="T39" fmla="*/ 50 h 117"/>
                <a:gd name="T40" fmla="*/ 39 w 134"/>
                <a:gd name="T41" fmla="*/ 48 h 117"/>
                <a:gd name="T42" fmla="*/ 38 w 134"/>
                <a:gd name="T43" fmla="*/ 32 h 117"/>
                <a:gd name="T44" fmla="*/ 40 w 134"/>
                <a:gd name="T45" fmla="*/ 13 h 117"/>
                <a:gd name="T46" fmla="*/ 44 w 134"/>
                <a:gd name="T47" fmla="*/ 6 h 117"/>
                <a:gd name="T48" fmla="*/ 50 w 134"/>
                <a:gd name="T49" fmla="*/ 4 h 117"/>
                <a:gd name="T50" fmla="*/ 52 w 134"/>
                <a:gd name="T51" fmla="*/ 2 h 117"/>
                <a:gd name="T52" fmla="*/ 42 w 134"/>
                <a:gd name="T53" fmla="*/ 1 h 117"/>
                <a:gd name="T54" fmla="*/ 15 w 134"/>
                <a:gd name="T55" fmla="*/ 0 h 117"/>
                <a:gd name="T56" fmla="*/ 2 w 134"/>
                <a:gd name="T57" fmla="*/ 0 h 117"/>
                <a:gd name="T58" fmla="*/ 6 w 134"/>
                <a:gd name="T59" fmla="*/ 5 h 117"/>
                <a:gd name="T60" fmla="*/ 16 w 134"/>
                <a:gd name="T61" fmla="*/ 12 h 117"/>
                <a:gd name="T62" fmla="*/ 19 w 134"/>
                <a:gd name="T63" fmla="*/ 19 h 117"/>
                <a:gd name="T64" fmla="*/ 19 w 134"/>
                <a:gd name="T65" fmla="*/ 31 h 117"/>
                <a:gd name="T66" fmla="*/ 19 w 134"/>
                <a:gd name="T67" fmla="*/ 51 h 117"/>
                <a:gd name="T68" fmla="*/ 19 w 134"/>
                <a:gd name="T69" fmla="*/ 78 h 117"/>
                <a:gd name="T70" fmla="*/ 18 w 134"/>
                <a:gd name="T71" fmla="*/ 97 h 117"/>
                <a:gd name="T72" fmla="*/ 15 w 134"/>
                <a:gd name="T73" fmla="*/ 105 h 117"/>
                <a:gd name="T74" fmla="*/ 10 w 134"/>
                <a:gd name="T75" fmla="*/ 110 h 117"/>
                <a:gd name="T76" fmla="*/ 6 w 134"/>
                <a:gd name="T77" fmla="*/ 112 h 117"/>
                <a:gd name="T78" fmla="*/ 4 w 134"/>
                <a:gd name="T79" fmla="*/ 115 h 117"/>
                <a:gd name="T80" fmla="*/ 16 w 134"/>
                <a:gd name="T81" fmla="*/ 117 h 117"/>
                <a:gd name="T82" fmla="*/ 42 w 134"/>
                <a:gd name="T83" fmla="*/ 117 h 117"/>
                <a:gd name="T84" fmla="*/ 55 w 134"/>
                <a:gd name="T85" fmla="*/ 115 h 117"/>
                <a:gd name="T86" fmla="*/ 51 w 134"/>
                <a:gd name="T87" fmla="*/ 112 h 117"/>
                <a:gd name="T88" fmla="*/ 48 w 134"/>
                <a:gd name="T89" fmla="*/ 111 h 117"/>
                <a:gd name="T90" fmla="*/ 43 w 134"/>
                <a:gd name="T91" fmla="*/ 109 h 117"/>
                <a:gd name="T92" fmla="*/ 39 w 134"/>
                <a:gd name="T93" fmla="*/ 99 h 117"/>
                <a:gd name="T94" fmla="*/ 38 w 134"/>
                <a:gd name="T95" fmla="*/ 78 h 117"/>
                <a:gd name="T96" fmla="*/ 39 w 134"/>
                <a:gd name="T97" fmla="*/ 63 h 117"/>
                <a:gd name="T98" fmla="*/ 40 w 134"/>
                <a:gd name="T99" fmla="*/ 60 h 117"/>
                <a:gd name="T100" fmla="*/ 51 w 134"/>
                <a:gd name="T101" fmla="*/ 57 h 117"/>
                <a:gd name="T102" fmla="*/ 75 w 134"/>
                <a:gd name="T103" fmla="*/ 59 h 117"/>
                <a:gd name="T104" fmla="*/ 95 w 134"/>
                <a:gd name="T105" fmla="*/ 59 h 117"/>
                <a:gd name="T106" fmla="*/ 99 w 134"/>
                <a:gd name="T107" fmla="*/ 61 h 117"/>
                <a:gd name="T108" fmla="*/ 99 w 134"/>
                <a:gd name="T109" fmla="*/ 69 h 117"/>
                <a:gd name="T110" fmla="*/ 99 w 134"/>
                <a:gd name="T111" fmla="*/ 85 h 117"/>
                <a:gd name="T112" fmla="*/ 98 w 134"/>
                <a:gd name="T113" fmla="*/ 99 h 117"/>
                <a:gd name="T114" fmla="*/ 95 w 134"/>
                <a:gd name="T115" fmla="*/ 109 h 117"/>
                <a:gd name="T116" fmla="*/ 93 w 134"/>
                <a:gd name="T117" fmla="*/ 112 h 117"/>
                <a:gd name="T118" fmla="*/ 95 w 134"/>
                <a:gd name="T119" fmla="*/ 114 h 117"/>
                <a:gd name="T120" fmla="*/ 106 w 134"/>
                <a:gd name="T121" fmla="*/ 115 h 117"/>
                <a:gd name="T122" fmla="*/ 124 w 134"/>
                <a:gd name="T123" fmla="*/ 115 h 117"/>
                <a:gd name="T124" fmla="*/ 134 w 134"/>
                <a:gd name="T125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17">
                  <a:moveTo>
                    <a:pt x="131" y="112"/>
                  </a:moveTo>
                  <a:lnTo>
                    <a:pt x="127" y="110"/>
                  </a:lnTo>
                  <a:lnTo>
                    <a:pt x="124" y="106"/>
                  </a:lnTo>
                  <a:lnTo>
                    <a:pt x="122" y="103"/>
                  </a:lnTo>
                  <a:lnTo>
                    <a:pt x="121" y="99"/>
                  </a:lnTo>
                  <a:lnTo>
                    <a:pt x="121" y="90"/>
                  </a:lnTo>
                  <a:lnTo>
                    <a:pt x="121" y="80"/>
                  </a:lnTo>
                  <a:lnTo>
                    <a:pt x="121" y="71"/>
                  </a:lnTo>
                  <a:lnTo>
                    <a:pt x="121" y="61"/>
                  </a:lnTo>
                  <a:lnTo>
                    <a:pt x="121" y="51"/>
                  </a:lnTo>
                  <a:lnTo>
                    <a:pt x="121" y="42"/>
                  </a:lnTo>
                  <a:lnTo>
                    <a:pt x="121" y="35"/>
                  </a:lnTo>
                  <a:lnTo>
                    <a:pt x="119" y="25"/>
                  </a:lnTo>
                  <a:lnTo>
                    <a:pt x="119" y="15"/>
                  </a:lnTo>
                  <a:lnTo>
                    <a:pt x="122" y="7"/>
                  </a:lnTo>
                  <a:lnTo>
                    <a:pt x="128" y="4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107" y="0"/>
                  </a:lnTo>
                  <a:lnTo>
                    <a:pt x="9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9" y="5"/>
                  </a:lnTo>
                  <a:lnTo>
                    <a:pt x="93" y="6"/>
                  </a:lnTo>
                  <a:lnTo>
                    <a:pt x="97" y="11"/>
                  </a:lnTo>
                  <a:lnTo>
                    <a:pt x="98" y="15"/>
                  </a:lnTo>
                  <a:lnTo>
                    <a:pt x="99" y="21"/>
                  </a:lnTo>
                  <a:lnTo>
                    <a:pt x="99" y="27"/>
                  </a:lnTo>
                  <a:lnTo>
                    <a:pt x="99" y="39"/>
                  </a:lnTo>
                  <a:lnTo>
                    <a:pt x="99" y="50"/>
                  </a:lnTo>
                  <a:lnTo>
                    <a:pt x="89" y="50"/>
                  </a:lnTo>
                  <a:lnTo>
                    <a:pt x="81" y="50"/>
                  </a:lnTo>
                  <a:lnTo>
                    <a:pt x="71" y="50"/>
                  </a:lnTo>
                  <a:lnTo>
                    <a:pt x="62" y="50"/>
                  </a:lnTo>
                  <a:lnTo>
                    <a:pt x="54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9"/>
                  </a:lnTo>
                  <a:lnTo>
                    <a:pt x="39" y="48"/>
                  </a:lnTo>
                  <a:lnTo>
                    <a:pt x="39" y="44"/>
                  </a:lnTo>
                  <a:lnTo>
                    <a:pt x="38" y="32"/>
                  </a:lnTo>
                  <a:lnTo>
                    <a:pt x="39" y="19"/>
                  </a:lnTo>
                  <a:lnTo>
                    <a:pt x="40" y="13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6" y="5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5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5"/>
                  </a:lnTo>
                  <a:lnTo>
                    <a:pt x="19" y="19"/>
                  </a:lnTo>
                  <a:lnTo>
                    <a:pt x="19" y="23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19" y="51"/>
                  </a:lnTo>
                  <a:lnTo>
                    <a:pt x="19" y="65"/>
                  </a:lnTo>
                  <a:lnTo>
                    <a:pt x="19" y="78"/>
                  </a:lnTo>
                  <a:lnTo>
                    <a:pt x="19" y="91"/>
                  </a:lnTo>
                  <a:lnTo>
                    <a:pt x="18" y="97"/>
                  </a:lnTo>
                  <a:lnTo>
                    <a:pt x="16" y="103"/>
                  </a:lnTo>
                  <a:lnTo>
                    <a:pt x="15" y="105"/>
                  </a:lnTo>
                  <a:lnTo>
                    <a:pt x="13" y="108"/>
                  </a:lnTo>
                  <a:lnTo>
                    <a:pt x="10" y="110"/>
                  </a:lnTo>
                  <a:lnTo>
                    <a:pt x="8" y="111"/>
                  </a:lnTo>
                  <a:lnTo>
                    <a:pt x="6" y="112"/>
                  </a:lnTo>
                  <a:lnTo>
                    <a:pt x="4" y="114"/>
                  </a:lnTo>
                  <a:lnTo>
                    <a:pt x="4" y="115"/>
                  </a:lnTo>
                  <a:lnTo>
                    <a:pt x="4" y="117"/>
                  </a:lnTo>
                  <a:lnTo>
                    <a:pt x="16" y="117"/>
                  </a:lnTo>
                  <a:lnTo>
                    <a:pt x="30" y="117"/>
                  </a:lnTo>
                  <a:lnTo>
                    <a:pt x="42" y="117"/>
                  </a:lnTo>
                  <a:lnTo>
                    <a:pt x="55" y="117"/>
                  </a:lnTo>
                  <a:lnTo>
                    <a:pt x="55" y="115"/>
                  </a:lnTo>
                  <a:lnTo>
                    <a:pt x="54" y="114"/>
                  </a:lnTo>
                  <a:lnTo>
                    <a:pt x="51" y="112"/>
                  </a:lnTo>
                  <a:lnTo>
                    <a:pt x="50" y="112"/>
                  </a:lnTo>
                  <a:lnTo>
                    <a:pt x="48" y="111"/>
                  </a:lnTo>
                  <a:lnTo>
                    <a:pt x="45" y="110"/>
                  </a:lnTo>
                  <a:lnTo>
                    <a:pt x="43" y="109"/>
                  </a:lnTo>
                  <a:lnTo>
                    <a:pt x="42" y="105"/>
                  </a:lnTo>
                  <a:lnTo>
                    <a:pt x="39" y="99"/>
                  </a:lnTo>
                  <a:lnTo>
                    <a:pt x="38" y="93"/>
                  </a:lnTo>
                  <a:lnTo>
                    <a:pt x="38" y="78"/>
                  </a:lnTo>
                  <a:lnTo>
                    <a:pt x="39" y="67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40" y="60"/>
                  </a:lnTo>
                  <a:lnTo>
                    <a:pt x="43" y="59"/>
                  </a:lnTo>
                  <a:lnTo>
                    <a:pt x="51" y="57"/>
                  </a:lnTo>
                  <a:lnTo>
                    <a:pt x="58" y="59"/>
                  </a:lnTo>
                  <a:lnTo>
                    <a:pt x="75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8" y="59"/>
                  </a:lnTo>
                  <a:lnTo>
                    <a:pt x="99" y="61"/>
                  </a:lnTo>
                  <a:lnTo>
                    <a:pt x="99" y="65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5"/>
                  </a:lnTo>
                  <a:lnTo>
                    <a:pt x="99" y="96"/>
                  </a:lnTo>
                  <a:lnTo>
                    <a:pt x="98" y="99"/>
                  </a:lnTo>
                  <a:lnTo>
                    <a:pt x="97" y="105"/>
                  </a:lnTo>
                  <a:lnTo>
                    <a:pt x="95" y="109"/>
                  </a:lnTo>
                  <a:lnTo>
                    <a:pt x="94" y="110"/>
                  </a:lnTo>
                  <a:lnTo>
                    <a:pt x="93" y="112"/>
                  </a:lnTo>
                  <a:lnTo>
                    <a:pt x="91" y="111"/>
                  </a:lnTo>
                  <a:lnTo>
                    <a:pt x="95" y="114"/>
                  </a:lnTo>
                  <a:lnTo>
                    <a:pt x="100" y="115"/>
                  </a:lnTo>
                  <a:lnTo>
                    <a:pt x="106" y="115"/>
                  </a:lnTo>
                  <a:lnTo>
                    <a:pt x="112" y="116"/>
                  </a:lnTo>
                  <a:lnTo>
                    <a:pt x="124" y="115"/>
                  </a:lnTo>
                  <a:lnTo>
                    <a:pt x="134" y="115"/>
                  </a:lnTo>
                  <a:lnTo>
                    <a:pt x="134" y="112"/>
                  </a:lnTo>
                  <a:lnTo>
                    <a:pt x="131" y="11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7"/>
            <p:cNvSpPr>
              <a:spLocks/>
            </p:cNvSpPr>
            <p:nvPr/>
          </p:nvSpPr>
          <p:spPr bwMode="auto">
            <a:xfrm>
              <a:off x="7541012" y="1101851"/>
              <a:ext cx="27573" cy="66634"/>
            </a:xfrm>
            <a:custGeom>
              <a:avLst/>
              <a:gdLst>
                <a:gd name="T0" fmla="*/ 46 w 50"/>
                <a:gd name="T1" fmla="*/ 112 h 117"/>
                <a:gd name="T2" fmla="*/ 42 w 50"/>
                <a:gd name="T3" fmla="*/ 111 h 117"/>
                <a:gd name="T4" fmla="*/ 38 w 50"/>
                <a:gd name="T5" fmla="*/ 107 h 117"/>
                <a:gd name="T6" fmla="*/ 36 w 50"/>
                <a:gd name="T7" fmla="*/ 104 h 117"/>
                <a:gd name="T8" fmla="*/ 34 w 50"/>
                <a:gd name="T9" fmla="*/ 99 h 117"/>
                <a:gd name="T10" fmla="*/ 34 w 50"/>
                <a:gd name="T11" fmla="*/ 88 h 117"/>
                <a:gd name="T12" fmla="*/ 36 w 50"/>
                <a:gd name="T13" fmla="*/ 79 h 117"/>
                <a:gd name="T14" fmla="*/ 36 w 50"/>
                <a:gd name="T15" fmla="*/ 68 h 117"/>
                <a:gd name="T16" fmla="*/ 36 w 50"/>
                <a:gd name="T17" fmla="*/ 58 h 117"/>
                <a:gd name="T18" fmla="*/ 36 w 50"/>
                <a:gd name="T19" fmla="*/ 49 h 117"/>
                <a:gd name="T20" fmla="*/ 36 w 50"/>
                <a:gd name="T21" fmla="*/ 38 h 117"/>
                <a:gd name="T22" fmla="*/ 34 w 50"/>
                <a:gd name="T23" fmla="*/ 30 h 117"/>
                <a:gd name="T24" fmla="*/ 34 w 50"/>
                <a:gd name="T25" fmla="*/ 20 h 117"/>
                <a:gd name="T26" fmla="*/ 34 w 50"/>
                <a:gd name="T27" fmla="*/ 14 h 117"/>
                <a:gd name="T28" fmla="*/ 36 w 50"/>
                <a:gd name="T29" fmla="*/ 11 h 117"/>
                <a:gd name="T30" fmla="*/ 38 w 50"/>
                <a:gd name="T31" fmla="*/ 6 h 117"/>
                <a:gd name="T32" fmla="*/ 40 w 50"/>
                <a:gd name="T33" fmla="*/ 5 h 117"/>
                <a:gd name="T34" fmla="*/ 44 w 50"/>
                <a:gd name="T35" fmla="*/ 2 h 117"/>
                <a:gd name="T36" fmla="*/ 45 w 50"/>
                <a:gd name="T37" fmla="*/ 1 h 117"/>
                <a:gd name="T38" fmla="*/ 45 w 50"/>
                <a:gd name="T39" fmla="*/ 1 h 117"/>
                <a:gd name="T40" fmla="*/ 43 w 50"/>
                <a:gd name="T41" fmla="*/ 0 h 117"/>
                <a:gd name="T42" fmla="*/ 37 w 50"/>
                <a:gd name="T43" fmla="*/ 0 h 117"/>
                <a:gd name="T44" fmla="*/ 31 w 50"/>
                <a:gd name="T45" fmla="*/ 0 h 117"/>
                <a:gd name="T46" fmla="*/ 24 w 50"/>
                <a:gd name="T47" fmla="*/ 0 h 117"/>
                <a:gd name="T48" fmla="*/ 13 w 50"/>
                <a:gd name="T49" fmla="*/ 0 h 117"/>
                <a:gd name="T50" fmla="*/ 7 w 50"/>
                <a:gd name="T51" fmla="*/ 0 h 117"/>
                <a:gd name="T52" fmla="*/ 2 w 50"/>
                <a:gd name="T53" fmla="*/ 0 h 117"/>
                <a:gd name="T54" fmla="*/ 0 w 50"/>
                <a:gd name="T55" fmla="*/ 1 h 117"/>
                <a:gd name="T56" fmla="*/ 0 w 50"/>
                <a:gd name="T57" fmla="*/ 2 h 117"/>
                <a:gd name="T58" fmla="*/ 6 w 50"/>
                <a:gd name="T59" fmla="*/ 5 h 117"/>
                <a:gd name="T60" fmla="*/ 13 w 50"/>
                <a:gd name="T61" fmla="*/ 9 h 117"/>
                <a:gd name="T62" fmla="*/ 15 w 50"/>
                <a:gd name="T63" fmla="*/ 19 h 117"/>
                <a:gd name="T64" fmla="*/ 14 w 50"/>
                <a:gd name="T65" fmla="*/ 30 h 117"/>
                <a:gd name="T66" fmla="*/ 14 w 50"/>
                <a:gd name="T67" fmla="*/ 40 h 117"/>
                <a:gd name="T68" fmla="*/ 14 w 50"/>
                <a:gd name="T69" fmla="*/ 50 h 117"/>
                <a:gd name="T70" fmla="*/ 14 w 50"/>
                <a:gd name="T71" fmla="*/ 61 h 117"/>
                <a:gd name="T72" fmla="*/ 14 w 50"/>
                <a:gd name="T73" fmla="*/ 70 h 117"/>
                <a:gd name="T74" fmla="*/ 15 w 50"/>
                <a:gd name="T75" fmla="*/ 80 h 117"/>
                <a:gd name="T76" fmla="*/ 15 w 50"/>
                <a:gd name="T77" fmla="*/ 89 h 117"/>
                <a:gd name="T78" fmla="*/ 15 w 50"/>
                <a:gd name="T79" fmla="*/ 95 h 117"/>
                <a:gd name="T80" fmla="*/ 14 w 50"/>
                <a:gd name="T81" fmla="*/ 100 h 117"/>
                <a:gd name="T82" fmla="*/ 13 w 50"/>
                <a:gd name="T83" fmla="*/ 105 h 117"/>
                <a:gd name="T84" fmla="*/ 12 w 50"/>
                <a:gd name="T85" fmla="*/ 109 h 117"/>
                <a:gd name="T86" fmla="*/ 6 w 50"/>
                <a:gd name="T87" fmla="*/ 112 h 117"/>
                <a:gd name="T88" fmla="*/ 2 w 50"/>
                <a:gd name="T89" fmla="*/ 115 h 117"/>
                <a:gd name="T90" fmla="*/ 2 w 50"/>
                <a:gd name="T91" fmla="*/ 116 h 117"/>
                <a:gd name="T92" fmla="*/ 4 w 50"/>
                <a:gd name="T93" fmla="*/ 117 h 117"/>
                <a:gd name="T94" fmla="*/ 7 w 50"/>
                <a:gd name="T95" fmla="*/ 117 h 117"/>
                <a:gd name="T96" fmla="*/ 10 w 50"/>
                <a:gd name="T97" fmla="*/ 117 h 117"/>
                <a:gd name="T98" fmla="*/ 18 w 50"/>
                <a:gd name="T99" fmla="*/ 117 h 117"/>
                <a:gd name="T100" fmla="*/ 22 w 50"/>
                <a:gd name="T101" fmla="*/ 117 h 117"/>
                <a:gd name="T102" fmla="*/ 38 w 50"/>
                <a:gd name="T103" fmla="*/ 117 h 117"/>
                <a:gd name="T104" fmla="*/ 50 w 50"/>
                <a:gd name="T105" fmla="*/ 116 h 117"/>
                <a:gd name="T106" fmla="*/ 50 w 50"/>
                <a:gd name="T107" fmla="*/ 115 h 117"/>
                <a:gd name="T108" fmla="*/ 50 w 50"/>
                <a:gd name="T109" fmla="*/ 113 h 117"/>
                <a:gd name="T110" fmla="*/ 49 w 50"/>
                <a:gd name="T111" fmla="*/ 113 h 117"/>
                <a:gd name="T112" fmla="*/ 46 w 50"/>
                <a:gd name="T1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117">
                  <a:moveTo>
                    <a:pt x="46" y="112"/>
                  </a:moveTo>
                  <a:lnTo>
                    <a:pt x="42" y="111"/>
                  </a:lnTo>
                  <a:lnTo>
                    <a:pt x="38" y="107"/>
                  </a:lnTo>
                  <a:lnTo>
                    <a:pt x="36" y="104"/>
                  </a:lnTo>
                  <a:lnTo>
                    <a:pt x="34" y="99"/>
                  </a:lnTo>
                  <a:lnTo>
                    <a:pt x="34" y="88"/>
                  </a:lnTo>
                  <a:lnTo>
                    <a:pt x="36" y="79"/>
                  </a:lnTo>
                  <a:lnTo>
                    <a:pt x="36" y="68"/>
                  </a:lnTo>
                  <a:lnTo>
                    <a:pt x="36" y="58"/>
                  </a:lnTo>
                  <a:lnTo>
                    <a:pt x="36" y="49"/>
                  </a:lnTo>
                  <a:lnTo>
                    <a:pt x="36" y="38"/>
                  </a:lnTo>
                  <a:lnTo>
                    <a:pt x="34" y="30"/>
                  </a:lnTo>
                  <a:lnTo>
                    <a:pt x="34" y="20"/>
                  </a:lnTo>
                  <a:lnTo>
                    <a:pt x="34" y="14"/>
                  </a:lnTo>
                  <a:lnTo>
                    <a:pt x="36" y="11"/>
                  </a:lnTo>
                  <a:lnTo>
                    <a:pt x="38" y="6"/>
                  </a:lnTo>
                  <a:lnTo>
                    <a:pt x="40" y="5"/>
                  </a:lnTo>
                  <a:lnTo>
                    <a:pt x="44" y="2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6" y="5"/>
                  </a:lnTo>
                  <a:lnTo>
                    <a:pt x="13" y="9"/>
                  </a:lnTo>
                  <a:lnTo>
                    <a:pt x="15" y="19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4" y="61"/>
                  </a:lnTo>
                  <a:lnTo>
                    <a:pt x="14" y="70"/>
                  </a:lnTo>
                  <a:lnTo>
                    <a:pt x="15" y="80"/>
                  </a:lnTo>
                  <a:lnTo>
                    <a:pt x="15" y="89"/>
                  </a:lnTo>
                  <a:lnTo>
                    <a:pt x="15" y="95"/>
                  </a:lnTo>
                  <a:lnTo>
                    <a:pt x="14" y="100"/>
                  </a:lnTo>
                  <a:lnTo>
                    <a:pt x="13" y="105"/>
                  </a:lnTo>
                  <a:lnTo>
                    <a:pt x="12" y="109"/>
                  </a:lnTo>
                  <a:lnTo>
                    <a:pt x="6" y="112"/>
                  </a:lnTo>
                  <a:lnTo>
                    <a:pt x="2" y="115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7" y="117"/>
                  </a:lnTo>
                  <a:lnTo>
                    <a:pt x="10" y="117"/>
                  </a:lnTo>
                  <a:lnTo>
                    <a:pt x="18" y="117"/>
                  </a:lnTo>
                  <a:lnTo>
                    <a:pt x="22" y="117"/>
                  </a:lnTo>
                  <a:lnTo>
                    <a:pt x="38" y="117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6" y="11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8"/>
            <p:cNvSpPr>
              <a:spLocks/>
            </p:cNvSpPr>
            <p:nvPr/>
          </p:nvSpPr>
          <p:spPr bwMode="auto">
            <a:xfrm>
              <a:off x="7541012" y="1101851"/>
              <a:ext cx="27573" cy="66634"/>
            </a:xfrm>
            <a:custGeom>
              <a:avLst/>
              <a:gdLst>
                <a:gd name="T0" fmla="*/ 46 w 50"/>
                <a:gd name="T1" fmla="*/ 112 h 117"/>
                <a:gd name="T2" fmla="*/ 42 w 50"/>
                <a:gd name="T3" fmla="*/ 111 h 117"/>
                <a:gd name="T4" fmla="*/ 38 w 50"/>
                <a:gd name="T5" fmla="*/ 107 h 117"/>
                <a:gd name="T6" fmla="*/ 36 w 50"/>
                <a:gd name="T7" fmla="*/ 104 h 117"/>
                <a:gd name="T8" fmla="*/ 34 w 50"/>
                <a:gd name="T9" fmla="*/ 99 h 117"/>
                <a:gd name="T10" fmla="*/ 34 w 50"/>
                <a:gd name="T11" fmla="*/ 88 h 117"/>
                <a:gd name="T12" fmla="*/ 36 w 50"/>
                <a:gd name="T13" fmla="*/ 79 h 117"/>
                <a:gd name="T14" fmla="*/ 36 w 50"/>
                <a:gd name="T15" fmla="*/ 68 h 117"/>
                <a:gd name="T16" fmla="*/ 36 w 50"/>
                <a:gd name="T17" fmla="*/ 58 h 117"/>
                <a:gd name="T18" fmla="*/ 36 w 50"/>
                <a:gd name="T19" fmla="*/ 49 h 117"/>
                <a:gd name="T20" fmla="*/ 36 w 50"/>
                <a:gd name="T21" fmla="*/ 38 h 117"/>
                <a:gd name="T22" fmla="*/ 34 w 50"/>
                <a:gd name="T23" fmla="*/ 30 h 117"/>
                <a:gd name="T24" fmla="*/ 34 w 50"/>
                <a:gd name="T25" fmla="*/ 20 h 117"/>
                <a:gd name="T26" fmla="*/ 34 w 50"/>
                <a:gd name="T27" fmla="*/ 14 h 117"/>
                <a:gd name="T28" fmla="*/ 36 w 50"/>
                <a:gd name="T29" fmla="*/ 11 h 117"/>
                <a:gd name="T30" fmla="*/ 38 w 50"/>
                <a:gd name="T31" fmla="*/ 6 h 117"/>
                <a:gd name="T32" fmla="*/ 40 w 50"/>
                <a:gd name="T33" fmla="*/ 5 h 117"/>
                <a:gd name="T34" fmla="*/ 44 w 50"/>
                <a:gd name="T35" fmla="*/ 2 h 117"/>
                <a:gd name="T36" fmla="*/ 45 w 50"/>
                <a:gd name="T37" fmla="*/ 1 h 117"/>
                <a:gd name="T38" fmla="*/ 45 w 50"/>
                <a:gd name="T39" fmla="*/ 1 h 117"/>
                <a:gd name="T40" fmla="*/ 43 w 50"/>
                <a:gd name="T41" fmla="*/ 0 h 117"/>
                <a:gd name="T42" fmla="*/ 37 w 50"/>
                <a:gd name="T43" fmla="*/ 0 h 117"/>
                <a:gd name="T44" fmla="*/ 31 w 50"/>
                <a:gd name="T45" fmla="*/ 0 h 117"/>
                <a:gd name="T46" fmla="*/ 24 w 50"/>
                <a:gd name="T47" fmla="*/ 0 h 117"/>
                <a:gd name="T48" fmla="*/ 13 w 50"/>
                <a:gd name="T49" fmla="*/ 0 h 117"/>
                <a:gd name="T50" fmla="*/ 7 w 50"/>
                <a:gd name="T51" fmla="*/ 0 h 117"/>
                <a:gd name="T52" fmla="*/ 2 w 50"/>
                <a:gd name="T53" fmla="*/ 0 h 117"/>
                <a:gd name="T54" fmla="*/ 0 w 50"/>
                <a:gd name="T55" fmla="*/ 1 h 117"/>
                <a:gd name="T56" fmla="*/ 0 w 50"/>
                <a:gd name="T57" fmla="*/ 2 h 117"/>
                <a:gd name="T58" fmla="*/ 6 w 50"/>
                <a:gd name="T59" fmla="*/ 5 h 117"/>
                <a:gd name="T60" fmla="*/ 13 w 50"/>
                <a:gd name="T61" fmla="*/ 9 h 117"/>
                <a:gd name="T62" fmla="*/ 15 w 50"/>
                <a:gd name="T63" fmla="*/ 19 h 117"/>
                <a:gd name="T64" fmla="*/ 14 w 50"/>
                <a:gd name="T65" fmla="*/ 30 h 117"/>
                <a:gd name="T66" fmla="*/ 14 w 50"/>
                <a:gd name="T67" fmla="*/ 40 h 117"/>
                <a:gd name="T68" fmla="*/ 14 w 50"/>
                <a:gd name="T69" fmla="*/ 50 h 117"/>
                <a:gd name="T70" fmla="*/ 14 w 50"/>
                <a:gd name="T71" fmla="*/ 61 h 117"/>
                <a:gd name="T72" fmla="*/ 14 w 50"/>
                <a:gd name="T73" fmla="*/ 70 h 117"/>
                <a:gd name="T74" fmla="*/ 15 w 50"/>
                <a:gd name="T75" fmla="*/ 80 h 117"/>
                <a:gd name="T76" fmla="*/ 15 w 50"/>
                <a:gd name="T77" fmla="*/ 89 h 117"/>
                <a:gd name="T78" fmla="*/ 15 w 50"/>
                <a:gd name="T79" fmla="*/ 95 h 117"/>
                <a:gd name="T80" fmla="*/ 14 w 50"/>
                <a:gd name="T81" fmla="*/ 100 h 117"/>
                <a:gd name="T82" fmla="*/ 13 w 50"/>
                <a:gd name="T83" fmla="*/ 105 h 117"/>
                <a:gd name="T84" fmla="*/ 12 w 50"/>
                <a:gd name="T85" fmla="*/ 109 h 117"/>
                <a:gd name="T86" fmla="*/ 6 w 50"/>
                <a:gd name="T87" fmla="*/ 112 h 117"/>
                <a:gd name="T88" fmla="*/ 2 w 50"/>
                <a:gd name="T89" fmla="*/ 115 h 117"/>
                <a:gd name="T90" fmla="*/ 2 w 50"/>
                <a:gd name="T91" fmla="*/ 116 h 117"/>
                <a:gd name="T92" fmla="*/ 4 w 50"/>
                <a:gd name="T93" fmla="*/ 117 h 117"/>
                <a:gd name="T94" fmla="*/ 7 w 50"/>
                <a:gd name="T95" fmla="*/ 117 h 117"/>
                <a:gd name="T96" fmla="*/ 10 w 50"/>
                <a:gd name="T97" fmla="*/ 117 h 117"/>
                <a:gd name="T98" fmla="*/ 18 w 50"/>
                <a:gd name="T99" fmla="*/ 117 h 117"/>
                <a:gd name="T100" fmla="*/ 22 w 50"/>
                <a:gd name="T101" fmla="*/ 117 h 117"/>
                <a:gd name="T102" fmla="*/ 38 w 50"/>
                <a:gd name="T103" fmla="*/ 117 h 117"/>
                <a:gd name="T104" fmla="*/ 50 w 50"/>
                <a:gd name="T105" fmla="*/ 116 h 117"/>
                <a:gd name="T106" fmla="*/ 50 w 50"/>
                <a:gd name="T107" fmla="*/ 115 h 117"/>
                <a:gd name="T108" fmla="*/ 50 w 50"/>
                <a:gd name="T109" fmla="*/ 113 h 117"/>
                <a:gd name="T110" fmla="*/ 49 w 50"/>
                <a:gd name="T111" fmla="*/ 113 h 117"/>
                <a:gd name="T112" fmla="*/ 46 w 50"/>
                <a:gd name="T1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117">
                  <a:moveTo>
                    <a:pt x="46" y="112"/>
                  </a:moveTo>
                  <a:lnTo>
                    <a:pt x="42" y="111"/>
                  </a:lnTo>
                  <a:lnTo>
                    <a:pt x="38" y="107"/>
                  </a:lnTo>
                  <a:lnTo>
                    <a:pt x="36" y="104"/>
                  </a:lnTo>
                  <a:lnTo>
                    <a:pt x="34" y="99"/>
                  </a:lnTo>
                  <a:lnTo>
                    <a:pt x="34" y="88"/>
                  </a:lnTo>
                  <a:lnTo>
                    <a:pt x="36" y="79"/>
                  </a:lnTo>
                  <a:lnTo>
                    <a:pt x="36" y="68"/>
                  </a:lnTo>
                  <a:lnTo>
                    <a:pt x="36" y="58"/>
                  </a:lnTo>
                  <a:lnTo>
                    <a:pt x="36" y="49"/>
                  </a:lnTo>
                  <a:lnTo>
                    <a:pt x="36" y="38"/>
                  </a:lnTo>
                  <a:lnTo>
                    <a:pt x="34" y="30"/>
                  </a:lnTo>
                  <a:lnTo>
                    <a:pt x="34" y="20"/>
                  </a:lnTo>
                  <a:lnTo>
                    <a:pt x="34" y="14"/>
                  </a:lnTo>
                  <a:lnTo>
                    <a:pt x="36" y="11"/>
                  </a:lnTo>
                  <a:lnTo>
                    <a:pt x="38" y="6"/>
                  </a:lnTo>
                  <a:lnTo>
                    <a:pt x="40" y="5"/>
                  </a:lnTo>
                  <a:lnTo>
                    <a:pt x="44" y="2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6" y="5"/>
                  </a:lnTo>
                  <a:lnTo>
                    <a:pt x="13" y="9"/>
                  </a:lnTo>
                  <a:lnTo>
                    <a:pt x="15" y="19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4" y="61"/>
                  </a:lnTo>
                  <a:lnTo>
                    <a:pt x="14" y="70"/>
                  </a:lnTo>
                  <a:lnTo>
                    <a:pt x="15" y="80"/>
                  </a:lnTo>
                  <a:lnTo>
                    <a:pt x="15" y="89"/>
                  </a:lnTo>
                  <a:lnTo>
                    <a:pt x="15" y="95"/>
                  </a:lnTo>
                  <a:lnTo>
                    <a:pt x="14" y="100"/>
                  </a:lnTo>
                  <a:lnTo>
                    <a:pt x="13" y="105"/>
                  </a:lnTo>
                  <a:lnTo>
                    <a:pt x="12" y="109"/>
                  </a:lnTo>
                  <a:lnTo>
                    <a:pt x="6" y="112"/>
                  </a:lnTo>
                  <a:lnTo>
                    <a:pt x="2" y="115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7" y="117"/>
                  </a:lnTo>
                  <a:lnTo>
                    <a:pt x="10" y="117"/>
                  </a:lnTo>
                  <a:lnTo>
                    <a:pt x="18" y="117"/>
                  </a:lnTo>
                  <a:lnTo>
                    <a:pt x="22" y="117"/>
                  </a:lnTo>
                  <a:lnTo>
                    <a:pt x="38" y="117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6" y="11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9"/>
            <p:cNvSpPr>
              <a:spLocks/>
            </p:cNvSpPr>
            <p:nvPr/>
          </p:nvSpPr>
          <p:spPr bwMode="auto">
            <a:xfrm>
              <a:off x="7281370" y="1101851"/>
              <a:ext cx="52847" cy="66634"/>
            </a:xfrm>
            <a:custGeom>
              <a:avLst/>
              <a:gdLst>
                <a:gd name="T0" fmla="*/ 57 w 90"/>
                <a:gd name="T1" fmla="*/ 0 h 115"/>
                <a:gd name="T2" fmla="*/ 19 w 90"/>
                <a:gd name="T3" fmla="*/ 0 h 115"/>
                <a:gd name="T4" fmla="*/ 0 w 90"/>
                <a:gd name="T5" fmla="*/ 2 h 115"/>
                <a:gd name="T6" fmla="*/ 2 w 90"/>
                <a:gd name="T7" fmla="*/ 5 h 115"/>
                <a:gd name="T8" fmla="*/ 9 w 90"/>
                <a:gd name="T9" fmla="*/ 6 h 115"/>
                <a:gd name="T10" fmla="*/ 15 w 90"/>
                <a:gd name="T11" fmla="*/ 12 h 115"/>
                <a:gd name="T12" fmla="*/ 17 w 90"/>
                <a:gd name="T13" fmla="*/ 21 h 115"/>
                <a:gd name="T14" fmla="*/ 16 w 90"/>
                <a:gd name="T15" fmla="*/ 38 h 115"/>
                <a:gd name="T16" fmla="*/ 16 w 90"/>
                <a:gd name="T17" fmla="*/ 56 h 115"/>
                <a:gd name="T18" fmla="*/ 16 w 90"/>
                <a:gd name="T19" fmla="*/ 75 h 115"/>
                <a:gd name="T20" fmla="*/ 16 w 90"/>
                <a:gd name="T21" fmla="*/ 94 h 115"/>
                <a:gd name="T22" fmla="*/ 10 w 90"/>
                <a:gd name="T23" fmla="*/ 109 h 115"/>
                <a:gd name="T24" fmla="*/ 10 w 90"/>
                <a:gd name="T25" fmla="*/ 113 h 115"/>
                <a:gd name="T26" fmla="*/ 38 w 90"/>
                <a:gd name="T27" fmla="*/ 115 h 115"/>
                <a:gd name="T28" fmla="*/ 50 w 90"/>
                <a:gd name="T29" fmla="*/ 115 h 115"/>
                <a:gd name="T30" fmla="*/ 53 w 90"/>
                <a:gd name="T31" fmla="*/ 115 h 115"/>
                <a:gd name="T32" fmla="*/ 56 w 90"/>
                <a:gd name="T33" fmla="*/ 113 h 115"/>
                <a:gd name="T34" fmla="*/ 51 w 90"/>
                <a:gd name="T35" fmla="*/ 109 h 115"/>
                <a:gd name="T36" fmla="*/ 41 w 90"/>
                <a:gd name="T37" fmla="*/ 105 h 115"/>
                <a:gd name="T38" fmla="*/ 39 w 90"/>
                <a:gd name="T39" fmla="*/ 98 h 115"/>
                <a:gd name="T40" fmla="*/ 38 w 90"/>
                <a:gd name="T41" fmla="*/ 85 h 115"/>
                <a:gd name="T42" fmla="*/ 38 w 90"/>
                <a:gd name="T43" fmla="*/ 69 h 115"/>
                <a:gd name="T44" fmla="*/ 39 w 90"/>
                <a:gd name="T45" fmla="*/ 60 h 115"/>
                <a:gd name="T46" fmla="*/ 43 w 90"/>
                <a:gd name="T47" fmla="*/ 57 h 115"/>
                <a:gd name="T48" fmla="*/ 53 w 90"/>
                <a:gd name="T49" fmla="*/ 57 h 115"/>
                <a:gd name="T50" fmla="*/ 64 w 90"/>
                <a:gd name="T51" fmla="*/ 60 h 115"/>
                <a:gd name="T52" fmla="*/ 70 w 90"/>
                <a:gd name="T53" fmla="*/ 64 h 115"/>
                <a:gd name="T54" fmla="*/ 71 w 90"/>
                <a:gd name="T55" fmla="*/ 70 h 115"/>
                <a:gd name="T56" fmla="*/ 73 w 90"/>
                <a:gd name="T57" fmla="*/ 70 h 115"/>
                <a:gd name="T58" fmla="*/ 75 w 90"/>
                <a:gd name="T59" fmla="*/ 67 h 115"/>
                <a:gd name="T60" fmla="*/ 76 w 90"/>
                <a:gd name="T61" fmla="*/ 50 h 115"/>
                <a:gd name="T62" fmla="*/ 74 w 90"/>
                <a:gd name="T63" fmla="*/ 36 h 115"/>
                <a:gd name="T64" fmla="*/ 70 w 90"/>
                <a:gd name="T65" fmla="*/ 40 h 115"/>
                <a:gd name="T66" fmla="*/ 65 w 90"/>
                <a:gd name="T67" fmla="*/ 46 h 115"/>
                <a:gd name="T68" fmla="*/ 56 w 90"/>
                <a:gd name="T69" fmla="*/ 49 h 115"/>
                <a:gd name="T70" fmla="*/ 47 w 90"/>
                <a:gd name="T71" fmla="*/ 50 h 115"/>
                <a:gd name="T72" fmla="*/ 40 w 90"/>
                <a:gd name="T73" fmla="*/ 50 h 115"/>
                <a:gd name="T74" fmla="*/ 38 w 90"/>
                <a:gd name="T75" fmla="*/ 38 h 115"/>
                <a:gd name="T76" fmla="*/ 38 w 90"/>
                <a:gd name="T77" fmla="*/ 19 h 115"/>
                <a:gd name="T78" fmla="*/ 40 w 90"/>
                <a:gd name="T79" fmla="*/ 8 h 115"/>
                <a:gd name="T80" fmla="*/ 51 w 90"/>
                <a:gd name="T81" fmla="*/ 5 h 115"/>
                <a:gd name="T82" fmla="*/ 68 w 90"/>
                <a:gd name="T83" fmla="*/ 6 h 115"/>
                <a:gd name="T84" fmla="*/ 82 w 90"/>
                <a:gd name="T85" fmla="*/ 18 h 115"/>
                <a:gd name="T86" fmla="*/ 90 w 90"/>
                <a:gd name="T87" fmla="*/ 20 h 115"/>
                <a:gd name="T88" fmla="*/ 89 w 90"/>
                <a:gd name="T89" fmla="*/ 7 h 115"/>
                <a:gd name="T90" fmla="*/ 88 w 90"/>
                <a:gd name="T91" fmla="*/ 1 h 115"/>
                <a:gd name="T92" fmla="*/ 81 w 90"/>
                <a:gd name="T9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15">
                  <a:moveTo>
                    <a:pt x="77" y="0"/>
                  </a:moveTo>
                  <a:lnTo>
                    <a:pt x="57" y="0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8"/>
                  </a:lnTo>
                  <a:lnTo>
                    <a:pt x="15" y="12"/>
                  </a:lnTo>
                  <a:lnTo>
                    <a:pt x="16" y="16"/>
                  </a:lnTo>
                  <a:lnTo>
                    <a:pt x="17" y="21"/>
                  </a:lnTo>
                  <a:lnTo>
                    <a:pt x="17" y="27"/>
                  </a:lnTo>
                  <a:lnTo>
                    <a:pt x="16" y="38"/>
                  </a:lnTo>
                  <a:lnTo>
                    <a:pt x="16" y="46"/>
                  </a:lnTo>
                  <a:lnTo>
                    <a:pt x="16" y="56"/>
                  </a:lnTo>
                  <a:lnTo>
                    <a:pt x="16" y="66"/>
                  </a:lnTo>
                  <a:lnTo>
                    <a:pt x="16" y="75"/>
                  </a:lnTo>
                  <a:lnTo>
                    <a:pt x="16" y="85"/>
                  </a:lnTo>
                  <a:lnTo>
                    <a:pt x="16" y="94"/>
                  </a:lnTo>
                  <a:lnTo>
                    <a:pt x="15" y="104"/>
                  </a:lnTo>
                  <a:lnTo>
                    <a:pt x="10" y="109"/>
                  </a:lnTo>
                  <a:lnTo>
                    <a:pt x="6" y="111"/>
                  </a:lnTo>
                  <a:lnTo>
                    <a:pt x="10" y="113"/>
                  </a:lnTo>
                  <a:lnTo>
                    <a:pt x="23" y="115"/>
                  </a:lnTo>
                  <a:lnTo>
                    <a:pt x="38" y="115"/>
                  </a:lnTo>
                  <a:lnTo>
                    <a:pt x="46" y="113"/>
                  </a:lnTo>
                  <a:lnTo>
                    <a:pt x="50" y="115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5" y="113"/>
                  </a:lnTo>
                  <a:lnTo>
                    <a:pt x="56" y="113"/>
                  </a:lnTo>
                  <a:lnTo>
                    <a:pt x="56" y="111"/>
                  </a:lnTo>
                  <a:lnTo>
                    <a:pt x="51" y="109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40" y="101"/>
                  </a:lnTo>
                  <a:lnTo>
                    <a:pt x="39" y="98"/>
                  </a:lnTo>
                  <a:lnTo>
                    <a:pt x="38" y="93"/>
                  </a:lnTo>
                  <a:lnTo>
                    <a:pt x="38" y="85"/>
                  </a:lnTo>
                  <a:lnTo>
                    <a:pt x="38" y="76"/>
                  </a:lnTo>
                  <a:lnTo>
                    <a:pt x="38" y="69"/>
                  </a:lnTo>
                  <a:lnTo>
                    <a:pt x="38" y="63"/>
                  </a:lnTo>
                  <a:lnTo>
                    <a:pt x="39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8" y="62"/>
                  </a:lnTo>
                  <a:lnTo>
                    <a:pt x="70" y="64"/>
                  </a:lnTo>
                  <a:lnTo>
                    <a:pt x="71" y="68"/>
                  </a:lnTo>
                  <a:lnTo>
                    <a:pt x="71" y="70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4" y="69"/>
                  </a:lnTo>
                  <a:lnTo>
                    <a:pt x="75" y="67"/>
                  </a:lnTo>
                  <a:lnTo>
                    <a:pt x="75" y="63"/>
                  </a:lnTo>
                  <a:lnTo>
                    <a:pt x="76" y="50"/>
                  </a:lnTo>
                  <a:lnTo>
                    <a:pt x="77" y="36"/>
                  </a:lnTo>
                  <a:lnTo>
                    <a:pt x="74" y="36"/>
                  </a:lnTo>
                  <a:lnTo>
                    <a:pt x="71" y="38"/>
                  </a:lnTo>
                  <a:lnTo>
                    <a:pt x="70" y="40"/>
                  </a:lnTo>
                  <a:lnTo>
                    <a:pt x="69" y="44"/>
                  </a:lnTo>
                  <a:lnTo>
                    <a:pt x="65" y="46"/>
                  </a:lnTo>
                  <a:lnTo>
                    <a:pt x="61" y="49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7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8"/>
                  </a:lnTo>
                  <a:lnTo>
                    <a:pt x="38" y="38"/>
                  </a:lnTo>
                  <a:lnTo>
                    <a:pt x="37" y="25"/>
                  </a:lnTo>
                  <a:lnTo>
                    <a:pt x="38" y="19"/>
                  </a:lnTo>
                  <a:lnTo>
                    <a:pt x="38" y="13"/>
                  </a:lnTo>
                  <a:lnTo>
                    <a:pt x="40" y="8"/>
                  </a:lnTo>
                  <a:lnTo>
                    <a:pt x="44" y="6"/>
                  </a:lnTo>
                  <a:lnTo>
                    <a:pt x="51" y="5"/>
                  </a:lnTo>
                  <a:lnTo>
                    <a:pt x="59" y="5"/>
                  </a:lnTo>
                  <a:lnTo>
                    <a:pt x="68" y="6"/>
                  </a:lnTo>
                  <a:lnTo>
                    <a:pt x="74" y="8"/>
                  </a:lnTo>
                  <a:lnTo>
                    <a:pt x="82" y="18"/>
                  </a:lnTo>
                  <a:lnTo>
                    <a:pt x="88" y="25"/>
                  </a:lnTo>
                  <a:lnTo>
                    <a:pt x="90" y="20"/>
                  </a:lnTo>
                  <a:lnTo>
                    <a:pt x="90" y="12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0"/>
            <p:cNvSpPr>
              <a:spLocks/>
            </p:cNvSpPr>
            <p:nvPr/>
          </p:nvSpPr>
          <p:spPr bwMode="auto">
            <a:xfrm>
              <a:off x="7281370" y="1101851"/>
              <a:ext cx="52847" cy="66634"/>
            </a:xfrm>
            <a:custGeom>
              <a:avLst/>
              <a:gdLst>
                <a:gd name="T0" fmla="*/ 57 w 90"/>
                <a:gd name="T1" fmla="*/ 0 h 115"/>
                <a:gd name="T2" fmla="*/ 19 w 90"/>
                <a:gd name="T3" fmla="*/ 0 h 115"/>
                <a:gd name="T4" fmla="*/ 0 w 90"/>
                <a:gd name="T5" fmla="*/ 2 h 115"/>
                <a:gd name="T6" fmla="*/ 2 w 90"/>
                <a:gd name="T7" fmla="*/ 5 h 115"/>
                <a:gd name="T8" fmla="*/ 9 w 90"/>
                <a:gd name="T9" fmla="*/ 6 h 115"/>
                <a:gd name="T10" fmla="*/ 15 w 90"/>
                <a:gd name="T11" fmla="*/ 12 h 115"/>
                <a:gd name="T12" fmla="*/ 17 w 90"/>
                <a:gd name="T13" fmla="*/ 21 h 115"/>
                <a:gd name="T14" fmla="*/ 16 w 90"/>
                <a:gd name="T15" fmla="*/ 38 h 115"/>
                <a:gd name="T16" fmla="*/ 16 w 90"/>
                <a:gd name="T17" fmla="*/ 56 h 115"/>
                <a:gd name="T18" fmla="*/ 16 w 90"/>
                <a:gd name="T19" fmla="*/ 75 h 115"/>
                <a:gd name="T20" fmla="*/ 16 w 90"/>
                <a:gd name="T21" fmla="*/ 94 h 115"/>
                <a:gd name="T22" fmla="*/ 10 w 90"/>
                <a:gd name="T23" fmla="*/ 109 h 115"/>
                <a:gd name="T24" fmla="*/ 10 w 90"/>
                <a:gd name="T25" fmla="*/ 113 h 115"/>
                <a:gd name="T26" fmla="*/ 38 w 90"/>
                <a:gd name="T27" fmla="*/ 115 h 115"/>
                <a:gd name="T28" fmla="*/ 50 w 90"/>
                <a:gd name="T29" fmla="*/ 115 h 115"/>
                <a:gd name="T30" fmla="*/ 53 w 90"/>
                <a:gd name="T31" fmla="*/ 115 h 115"/>
                <a:gd name="T32" fmla="*/ 56 w 90"/>
                <a:gd name="T33" fmla="*/ 113 h 115"/>
                <a:gd name="T34" fmla="*/ 51 w 90"/>
                <a:gd name="T35" fmla="*/ 109 h 115"/>
                <a:gd name="T36" fmla="*/ 41 w 90"/>
                <a:gd name="T37" fmla="*/ 105 h 115"/>
                <a:gd name="T38" fmla="*/ 39 w 90"/>
                <a:gd name="T39" fmla="*/ 98 h 115"/>
                <a:gd name="T40" fmla="*/ 38 w 90"/>
                <a:gd name="T41" fmla="*/ 85 h 115"/>
                <a:gd name="T42" fmla="*/ 38 w 90"/>
                <a:gd name="T43" fmla="*/ 69 h 115"/>
                <a:gd name="T44" fmla="*/ 39 w 90"/>
                <a:gd name="T45" fmla="*/ 60 h 115"/>
                <a:gd name="T46" fmla="*/ 43 w 90"/>
                <a:gd name="T47" fmla="*/ 57 h 115"/>
                <a:gd name="T48" fmla="*/ 53 w 90"/>
                <a:gd name="T49" fmla="*/ 57 h 115"/>
                <a:gd name="T50" fmla="*/ 64 w 90"/>
                <a:gd name="T51" fmla="*/ 60 h 115"/>
                <a:gd name="T52" fmla="*/ 70 w 90"/>
                <a:gd name="T53" fmla="*/ 64 h 115"/>
                <a:gd name="T54" fmla="*/ 71 w 90"/>
                <a:gd name="T55" fmla="*/ 70 h 115"/>
                <a:gd name="T56" fmla="*/ 73 w 90"/>
                <a:gd name="T57" fmla="*/ 70 h 115"/>
                <a:gd name="T58" fmla="*/ 75 w 90"/>
                <a:gd name="T59" fmla="*/ 67 h 115"/>
                <a:gd name="T60" fmla="*/ 76 w 90"/>
                <a:gd name="T61" fmla="*/ 50 h 115"/>
                <a:gd name="T62" fmla="*/ 74 w 90"/>
                <a:gd name="T63" fmla="*/ 36 h 115"/>
                <a:gd name="T64" fmla="*/ 70 w 90"/>
                <a:gd name="T65" fmla="*/ 40 h 115"/>
                <a:gd name="T66" fmla="*/ 65 w 90"/>
                <a:gd name="T67" fmla="*/ 46 h 115"/>
                <a:gd name="T68" fmla="*/ 56 w 90"/>
                <a:gd name="T69" fmla="*/ 49 h 115"/>
                <a:gd name="T70" fmla="*/ 47 w 90"/>
                <a:gd name="T71" fmla="*/ 50 h 115"/>
                <a:gd name="T72" fmla="*/ 40 w 90"/>
                <a:gd name="T73" fmla="*/ 50 h 115"/>
                <a:gd name="T74" fmla="*/ 38 w 90"/>
                <a:gd name="T75" fmla="*/ 38 h 115"/>
                <a:gd name="T76" fmla="*/ 38 w 90"/>
                <a:gd name="T77" fmla="*/ 19 h 115"/>
                <a:gd name="T78" fmla="*/ 40 w 90"/>
                <a:gd name="T79" fmla="*/ 8 h 115"/>
                <a:gd name="T80" fmla="*/ 51 w 90"/>
                <a:gd name="T81" fmla="*/ 5 h 115"/>
                <a:gd name="T82" fmla="*/ 68 w 90"/>
                <a:gd name="T83" fmla="*/ 6 h 115"/>
                <a:gd name="T84" fmla="*/ 82 w 90"/>
                <a:gd name="T85" fmla="*/ 18 h 115"/>
                <a:gd name="T86" fmla="*/ 90 w 90"/>
                <a:gd name="T87" fmla="*/ 20 h 115"/>
                <a:gd name="T88" fmla="*/ 89 w 90"/>
                <a:gd name="T89" fmla="*/ 7 h 115"/>
                <a:gd name="T90" fmla="*/ 88 w 90"/>
                <a:gd name="T91" fmla="*/ 1 h 115"/>
                <a:gd name="T92" fmla="*/ 81 w 90"/>
                <a:gd name="T9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15">
                  <a:moveTo>
                    <a:pt x="77" y="0"/>
                  </a:moveTo>
                  <a:lnTo>
                    <a:pt x="57" y="0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8"/>
                  </a:lnTo>
                  <a:lnTo>
                    <a:pt x="15" y="12"/>
                  </a:lnTo>
                  <a:lnTo>
                    <a:pt x="16" y="16"/>
                  </a:lnTo>
                  <a:lnTo>
                    <a:pt x="17" y="21"/>
                  </a:lnTo>
                  <a:lnTo>
                    <a:pt x="17" y="27"/>
                  </a:lnTo>
                  <a:lnTo>
                    <a:pt x="16" y="38"/>
                  </a:lnTo>
                  <a:lnTo>
                    <a:pt x="16" y="46"/>
                  </a:lnTo>
                  <a:lnTo>
                    <a:pt x="16" y="56"/>
                  </a:lnTo>
                  <a:lnTo>
                    <a:pt x="16" y="66"/>
                  </a:lnTo>
                  <a:lnTo>
                    <a:pt x="16" y="75"/>
                  </a:lnTo>
                  <a:lnTo>
                    <a:pt x="16" y="85"/>
                  </a:lnTo>
                  <a:lnTo>
                    <a:pt x="16" y="94"/>
                  </a:lnTo>
                  <a:lnTo>
                    <a:pt x="15" y="104"/>
                  </a:lnTo>
                  <a:lnTo>
                    <a:pt x="10" y="109"/>
                  </a:lnTo>
                  <a:lnTo>
                    <a:pt x="6" y="111"/>
                  </a:lnTo>
                  <a:lnTo>
                    <a:pt x="10" y="113"/>
                  </a:lnTo>
                  <a:lnTo>
                    <a:pt x="23" y="115"/>
                  </a:lnTo>
                  <a:lnTo>
                    <a:pt x="38" y="115"/>
                  </a:lnTo>
                  <a:lnTo>
                    <a:pt x="46" y="113"/>
                  </a:lnTo>
                  <a:lnTo>
                    <a:pt x="50" y="115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5" y="113"/>
                  </a:lnTo>
                  <a:lnTo>
                    <a:pt x="56" y="113"/>
                  </a:lnTo>
                  <a:lnTo>
                    <a:pt x="56" y="111"/>
                  </a:lnTo>
                  <a:lnTo>
                    <a:pt x="51" y="109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40" y="101"/>
                  </a:lnTo>
                  <a:lnTo>
                    <a:pt x="39" y="98"/>
                  </a:lnTo>
                  <a:lnTo>
                    <a:pt x="38" y="93"/>
                  </a:lnTo>
                  <a:lnTo>
                    <a:pt x="38" y="85"/>
                  </a:lnTo>
                  <a:lnTo>
                    <a:pt x="38" y="76"/>
                  </a:lnTo>
                  <a:lnTo>
                    <a:pt x="38" y="69"/>
                  </a:lnTo>
                  <a:lnTo>
                    <a:pt x="38" y="63"/>
                  </a:lnTo>
                  <a:lnTo>
                    <a:pt x="39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8" y="62"/>
                  </a:lnTo>
                  <a:lnTo>
                    <a:pt x="70" y="64"/>
                  </a:lnTo>
                  <a:lnTo>
                    <a:pt x="71" y="68"/>
                  </a:lnTo>
                  <a:lnTo>
                    <a:pt x="71" y="70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4" y="69"/>
                  </a:lnTo>
                  <a:lnTo>
                    <a:pt x="75" y="67"/>
                  </a:lnTo>
                  <a:lnTo>
                    <a:pt x="75" y="63"/>
                  </a:lnTo>
                  <a:lnTo>
                    <a:pt x="76" y="50"/>
                  </a:lnTo>
                  <a:lnTo>
                    <a:pt x="77" y="36"/>
                  </a:lnTo>
                  <a:lnTo>
                    <a:pt x="74" y="36"/>
                  </a:lnTo>
                  <a:lnTo>
                    <a:pt x="71" y="38"/>
                  </a:lnTo>
                  <a:lnTo>
                    <a:pt x="70" y="40"/>
                  </a:lnTo>
                  <a:lnTo>
                    <a:pt x="69" y="44"/>
                  </a:lnTo>
                  <a:lnTo>
                    <a:pt x="65" y="46"/>
                  </a:lnTo>
                  <a:lnTo>
                    <a:pt x="61" y="49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7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8"/>
                  </a:lnTo>
                  <a:lnTo>
                    <a:pt x="38" y="38"/>
                  </a:lnTo>
                  <a:lnTo>
                    <a:pt x="37" y="25"/>
                  </a:lnTo>
                  <a:lnTo>
                    <a:pt x="38" y="19"/>
                  </a:lnTo>
                  <a:lnTo>
                    <a:pt x="38" y="13"/>
                  </a:lnTo>
                  <a:lnTo>
                    <a:pt x="40" y="8"/>
                  </a:lnTo>
                  <a:lnTo>
                    <a:pt x="44" y="6"/>
                  </a:lnTo>
                  <a:lnTo>
                    <a:pt x="51" y="5"/>
                  </a:lnTo>
                  <a:lnTo>
                    <a:pt x="59" y="5"/>
                  </a:lnTo>
                  <a:lnTo>
                    <a:pt x="68" y="6"/>
                  </a:lnTo>
                  <a:lnTo>
                    <a:pt x="74" y="8"/>
                  </a:lnTo>
                  <a:lnTo>
                    <a:pt x="82" y="18"/>
                  </a:lnTo>
                  <a:lnTo>
                    <a:pt x="88" y="25"/>
                  </a:lnTo>
                  <a:lnTo>
                    <a:pt x="90" y="20"/>
                  </a:lnTo>
                  <a:lnTo>
                    <a:pt x="90" y="12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7" y="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31"/>
            <p:cNvSpPr>
              <a:spLocks noEditPoints="1"/>
            </p:cNvSpPr>
            <p:nvPr/>
          </p:nvSpPr>
          <p:spPr bwMode="auto">
            <a:xfrm>
              <a:off x="7660493" y="1099553"/>
              <a:ext cx="71229" cy="68931"/>
            </a:xfrm>
            <a:custGeom>
              <a:avLst/>
              <a:gdLst>
                <a:gd name="T0" fmla="*/ 109 w 125"/>
                <a:gd name="T1" fmla="*/ 107 h 120"/>
                <a:gd name="T2" fmla="*/ 104 w 125"/>
                <a:gd name="T3" fmla="*/ 96 h 120"/>
                <a:gd name="T4" fmla="*/ 94 w 125"/>
                <a:gd name="T5" fmla="*/ 73 h 120"/>
                <a:gd name="T6" fmla="*/ 81 w 125"/>
                <a:gd name="T7" fmla="*/ 42 h 120"/>
                <a:gd name="T8" fmla="*/ 69 w 125"/>
                <a:gd name="T9" fmla="*/ 13 h 120"/>
                <a:gd name="T10" fmla="*/ 52 w 125"/>
                <a:gd name="T11" fmla="*/ 17 h 120"/>
                <a:gd name="T12" fmla="*/ 37 w 125"/>
                <a:gd name="T13" fmla="*/ 54 h 120"/>
                <a:gd name="T14" fmla="*/ 25 w 125"/>
                <a:gd name="T15" fmla="*/ 82 h 120"/>
                <a:gd name="T16" fmla="*/ 15 w 125"/>
                <a:gd name="T17" fmla="*/ 102 h 120"/>
                <a:gd name="T18" fmla="*/ 3 w 125"/>
                <a:gd name="T19" fmla="*/ 114 h 120"/>
                <a:gd name="T20" fmla="*/ 0 w 125"/>
                <a:gd name="T21" fmla="*/ 117 h 120"/>
                <a:gd name="T22" fmla="*/ 3 w 125"/>
                <a:gd name="T23" fmla="*/ 119 h 120"/>
                <a:gd name="T24" fmla="*/ 15 w 125"/>
                <a:gd name="T25" fmla="*/ 120 h 120"/>
                <a:gd name="T26" fmla="*/ 33 w 125"/>
                <a:gd name="T27" fmla="*/ 120 h 120"/>
                <a:gd name="T28" fmla="*/ 40 w 125"/>
                <a:gd name="T29" fmla="*/ 117 h 120"/>
                <a:gd name="T30" fmla="*/ 37 w 125"/>
                <a:gd name="T31" fmla="*/ 114 h 120"/>
                <a:gd name="T32" fmla="*/ 26 w 125"/>
                <a:gd name="T33" fmla="*/ 110 h 120"/>
                <a:gd name="T34" fmla="*/ 22 w 125"/>
                <a:gd name="T35" fmla="*/ 102 h 120"/>
                <a:gd name="T36" fmla="*/ 28 w 125"/>
                <a:gd name="T37" fmla="*/ 89 h 120"/>
                <a:gd name="T38" fmla="*/ 34 w 125"/>
                <a:gd name="T39" fmla="*/ 79 h 120"/>
                <a:gd name="T40" fmla="*/ 42 w 125"/>
                <a:gd name="T41" fmla="*/ 78 h 120"/>
                <a:gd name="T42" fmla="*/ 55 w 125"/>
                <a:gd name="T43" fmla="*/ 78 h 120"/>
                <a:gd name="T44" fmla="*/ 69 w 125"/>
                <a:gd name="T45" fmla="*/ 78 h 120"/>
                <a:gd name="T46" fmla="*/ 79 w 125"/>
                <a:gd name="T47" fmla="*/ 83 h 120"/>
                <a:gd name="T48" fmla="*/ 83 w 125"/>
                <a:gd name="T49" fmla="*/ 95 h 120"/>
                <a:gd name="T50" fmla="*/ 88 w 125"/>
                <a:gd name="T51" fmla="*/ 105 h 120"/>
                <a:gd name="T52" fmla="*/ 86 w 125"/>
                <a:gd name="T53" fmla="*/ 110 h 120"/>
                <a:gd name="T54" fmla="*/ 79 w 125"/>
                <a:gd name="T55" fmla="*/ 115 h 120"/>
                <a:gd name="T56" fmla="*/ 88 w 125"/>
                <a:gd name="T57" fmla="*/ 120 h 120"/>
                <a:gd name="T58" fmla="*/ 113 w 125"/>
                <a:gd name="T59" fmla="*/ 120 h 120"/>
                <a:gd name="T60" fmla="*/ 119 w 125"/>
                <a:gd name="T61" fmla="*/ 115 h 120"/>
                <a:gd name="T62" fmla="*/ 71 w 125"/>
                <a:gd name="T63" fmla="*/ 71 h 120"/>
                <a:gd name="T64" fmla="*/ 38 w 125"/>
                <a:gd name="T65" fmla="*/ 71 h 120"/>
                <a:gd name="T66" fmla="*/ 46 w 125"/>
                <a:gd name="T67" fmla="*/ 50 h 120"/>
                <a:gd name="T68" fmla="*/ 55 w 125"/>
                <a:gd name="T69" fmla="*/ 31 h 120"/>
                <a:gd name="T70" fmla="*/ 64 w 125"/>
                <a:gd name="T71" fmla="*/ 50 h 120"/>
                <a:gd name="T72" fmla="*/ 74 w 125"/>
                <a:gd name="T73" fmla="*/ 71 h 120"/>
                <a:gd name="T74" fmla="*/ 71 w 125"/>
                <a:gd name="T75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0">
                  <a:moveTo>
                    <a:pt x="113" y="111"/>
                  </a:moveTo>
                  <a:lnTo>
                    <a:pt x="109" y="107"/>
                  </a:lnTo>
                  <a:lnTo>
                    <a:pt x="106" y="102"/>
                  </a:lnTo>
                  <a:lnTo>
                    <a:pt x="104" y="96"/>
                  </a:lnTo>
                  <a:lnTo>
                    <a:pt x="101" y="90"/>
                  </a:lnTo>
                  <a:lnTo>
                    <a:pt x="94" y="73"/>
                  </a:lnTo>
                  <a:lnTo>
                    <a:pt x="87" y="55"/>
                  </a:lnTo>
                  <a:lnTo>
                    <a:pt x="81" y="42"/>
                  </a:lnTo>
                  <a:lnTo>
                    <a:pt x="75" y="28"/>
                  </a:lnTo>
                  <a:lnTo>
                    <a:pt x="69" y="13"/>
                  </a:lnTo>
                  <a:lnTo>
                    <a:pt x="62" y="0"/>
                  </a:lnTo>
                  <a:lnTo>
                    <a:pt x="52" y="17"/>
                  </a:lnTo>
                  <a:lnTo>
                    <a:pt x="45" y="35"/>
                  </a:lnTo>
                  <a:lnTo>
                    <a:pt x="37" y="54"/>
                  </a:lnTo>
                  <a:lnTo>
                    <a:pt x="28" y="72"/>
                  </a:lnTo>
                  <a:lnTo>
                    <a:pt x="25" y="82"/>
                  </a:lnTo>
                  <a:lnTo>
                    <a:pt x="20" y="92"/>
                  </a:lnTo>
                  <a:lnTo>
                    <a:pt x="15" y="102"/>
                  </a:lnTo>
                  <a:lnTo>
                    <a:pt x="9" y="110"/>
                  </a:lnTo>
                  <a:lnTo>
                    <a:pt x="3" y="114"/>
                  </a:lnTo>
                  <a:lnTo>
                    <a:pt x="0" y="116"/>
                  </a:lnTo>
                  <a:lnTo>
                    <a:pt x="0" y="117"/>
                  </a:lnTo>
                  <a:lnTo>
                    <a:pt x="1" y="119"/>
                  </a:lnTo>
                  <a:lnTo>
                    <a:pt x="3" y="119"/>
                  </a:lnTo>
                  <a:lnTo>
                    <a:pt x="8" y="120"/>
                  </a:lnTo>
                  <a:lnTo>
                    <a:pt x="15" y="120"/>
                  </a:lnTo>
                  <a:lnTo>
                    <a:pt x="27" y="120"/>
                  </a:lnTo>
                  <a:lnTo>
                    <a:pt x="33" y="120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6"/>
                  </a:lnTo>
                  <a:lnTo>
                    <a:pt x="37" y="114"/>
                  </a:lnTo>
                  <a:lnTo>
                    <a:pt x="30" y="113"/>
                  </a:lnTo>
                  <a:lnTo>
                    <a:pt x="26" y="110"/>
                  </a:lnTo>
                  <a:lnTo>
                    <a:pt x="24" y="107"/>
                  </a:lnTo>
                  <a:lnTo>
                    <a:pt x="22" y="102"/>
                  </a:lnTo>
                  <a:lnTo>
                    <a:pt x="24" y="98"/>
                  </a:lnTo>
                  <a:lnTo>
                    <a:pt x="28" y="89"/>
                  </a:lnTo>
                  <a:lnTo>
                    <a:pt x="32" y="82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45" y="78"/>
                  </a:lnTo>
                  <a:lnTo>
                    <a:pt x="55" y="78"/>
                  </a:lnTo>
                  <a:lnTo>
                    <a:pt x="61" y="78"/>
                  </a:lnTo>
                  <a:lnTo>
                    <a:pt x="69" y="78"/>
                  </a:lnTo>
                  <a:lnTo>
                    <a:pt x="76" y="78"/>
                  </a:lnTo>
                  <a:lnTo>
                    <a:pt x="79" y="83"/>
                  </a:lnTo>
                  <a:lnTo>
                    <a:pt x="80" y="87"/>
                  </a:lnTo>
                  <a:lnTo>
                    <a:pt x="83" y="95"/>
                  </a:lnTo>
                  <a:lnTo>
                    <a:pt x="87" y="103"/>
                  </a:lnTo>
                  <a:lnTo>
                    <a:pt x="88" y="105"/>
                  </a:lnTo>
                  <a:lnTo>
                    <a:pt x="87" y="108"/>
                  </a:lnTo>
                  <a:lnTo>
                    <a:pt x="86" y="110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76" y="117"/>
                  </a:lnTo>
                  <a:lnTo>
                    <a:pt x="88" y="120"/>
                  </a:lnTo>
                  <a:lnTo>
                    <a:pt x="100" y="120"/>
                  </a:lnTo>
                  <a:lnTo>
                    <a:pt x="113" y="120"/>
                  </a:lnTo>
                  <a:lnTo>
                    <a:pt x="125" y="120"/>
                  </a:lnTo>
                  <a:lnTo>
                    <a:pt x="119" y="115"/>
                  </a:lnTo>
                  <a:lnTo>
                    <a:pt x="113" y="111"/>
                  </a:lnTo>
                  <a:close/>
                  <a:moveTo>
                    <a:pt x="71" y="71"/>
                  </a:moveTo>
                  <a:lnTo>
                    <a:pt x="55" y="71"/>
                  </a:lnTo>
                  <a:lnTo>
                    <a:pt x="38" y="71"/>
                  </a:lnTo>
                  <a:lnTo>
                    <a:pt x="43" y="60"/>
                  </a:lnTo>
                  <a:lnTo>
                    <a:pt x="46" y="50"/>
                  </a:lnTo>
                  <a:lnTo>
                    <a:pt x="51" y="41"/>
                  </a:lnTo>
                  <a:lnTo>
                    <a:pt x="55" y="31"/>
                  </a:lnTo>
                  <a:lnTo>
                    <a:pt x="59" y="41"/>
                  </a:lnTo>
                  <a:lnTo>
                    <a:pt x="64" y="50"/>
                  </a:lnTo>
                  <a:lnTo>
                    <a:pt x="69" y="6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1" y="7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2"/>
            <p:cNvSpPr>
              <a:spLocks noEditPoints="1"/>
            </p:cNvSpPr>
            <p:nvPr/>
          </p:nvSpPr>
          <p:spPr bwMode="auto">
            <a:xfrm>
              <a:off x="7203248" y="1099553"/>
              <a:ext cx="68931" cy="68931"/>
            </a:xfrm>
            <a:custGeom>
              <a:avLst/>
              <a:gdLst>
                <a:gd name="T0" fmla="*/ 119 w 120"/>
                <a:gd name="T1" fmla="*/ 47 h 120"/>
                <a:gd name="T2" fmla="*/ 116 w 120"/>
                <a:gd name="T3" fmla="*/ 36 h 120"/>
                <a:gd name="T4" fmla="*/ 107 w 120"/>
                <a:gd name="T5" fmla="*/ 20 h 120"/>
                <a:gd name="T6" fmla="*/ 89 w 120"/>
                <a:gd name="T7" fmla="*/ 6 h 120"/>
                <a:gd name="T8" fmla="*/ 66 w 120"/>
                <a:gd name="T9" fmla="*/ 0 h 120"/>
                <a:gd name="T10" fmla="*/ 48 w 120"/>
                <a:gd name="T11" fmla="*/ 0 h 120"/>
                <a:gd name="T12" fmla="*/ 36 w 120"/>
                <a:gd name="T13" fmla="*/ 4 h 120"/>
                <a:gd name="T14" fmla="*/ 26 w 120"/>
                <a:gd name="T15" fmla="*/ 10 h 120"/>
                <a:gd name="T16" fmla="*/ 17 w 120"/>
                <a:gd name="T17" fmla="*/ 17 h 120"/>
                <a:gd name="T18" fmla="*/ 7 w 120"/>
                <a:gd name="T19" fmla="*/ 32 h 120"/>
                <a:gd name="T20" fmla="*/ 0 w 120"/>
                <a:gd name="T21" fmla="*/ 55 h 120"/>
                <a:gd name="T22" fmla="*/ 1 w 120"/>
                <a:gd name="T23" fmla="*/ 73 h 120"/>
                <a:gd name="T24" fmla="*/ 5 w 120"/>
                <a:gd name="T25" fmla="*/ 85 h 120"/>
                <a:gd name="T26" fmla="*/ 15 w 120"/>
                <a:gd name="T27" fmla="*/ 99 h 120"/>
                <a:gd name="T28" fmla="*/ 32 w 120"/>
                <a:gd name="T29" fmla="*/ 114 h 120"/>
                <a:gd name="T30" fmla="*/ 55 w 120"/>
                <a:gd name="T31" fmla="*/ 120 h 120"/>
                <a:gd name="T32" fmla="*/ 73 w 120"/>
                <a:gd name="T33" fmla="*/ 119 h 120"/>
                <a:gd name="T34" fmla="*/ 85 w 120"/>
                <a:gd name="T35" fmla="*/ 116 h 120"/>
                <a:gd name="T36" fmla="*/ 95 w 120"/>
                <a:gd name="T37" fmla="*/ 110 h 120"/>
                <a:gd name="T38" fmla="*/ 103 w 120"/>
                <a:gd name="T39" fmla="*/ 103 h 120"/>
                <a:gd name="T40" fmla="*/ 114 w 120"/>
                <a:gd name="T41" fmla="*/ 89 h 120"/>
                <a:gd name="T42" fmla="*/ 120 w 120"/>
                <a:gd name="T43" fmla="*/ 66 h 120"/>
                <a:gd name="T44" fmla="*/ 97 w 120"/>
                <a:gd name="T45" fmla="*/ 87 h 120"/>
                <a:gd name="T46" fmla="*/ 89 w 120"/>
                <a:gd name="T47" fmla="*/ 103 h 120"/>
                <a:gd name="T48" fmla="*/ 83 w 120"/>
                <a:gd name="T49" fmla="*/ 109 h 120"/>
                <a:gd name="T50" fmla="*/ 76 w 120"/>
                <a:gd name="T51" fmla="*/ 113 h 120"/>
                <a:gd name="T52" fmla="*/ 65 w 120"/>
                <a:gd name="T53" fmla="*/ 115 h 120"/>
                <a:gd name="T54" fmla="*/ 54 w 120"/>
                <a:gd name="T55" fmla="*/ 114 h 120"/>
                <a:gd name="T56" fmla="*/ 44 w 120"/>
                <a:gd name="T57" fmla="*/ 110 h 120"/>
                <a:gd name="T58" fmla="*/ 36 w 120"/>
                <a:gd name="T59" fmla="*/ 103 h 120"/>
                <a:gd name="T60" fmla="*/ 26 w 120"/>
                <a:gd name="T61" fmla="*/ 89 h 120"/>
                <a:gd name="T62" fmla="*/ 22 w 120"/>
                <a:gd name="T63" fmla="*/ 71 h 120"/>
                <a:gd name="T64" fmla="*/ 20 w 120"/>
                <a:gd name="T65" fmla="*/ 53 h 120"/>
                <a:gd name="T66" fmla="*/ 24 w 120"/>
                <a:gd name="T67" fmla="*/ 35 h 120"/>
                <a:gd name="T68" fmla="*/ 32 w 120"/>
                <a:gd name="T69" fmla="*/ 19 h 120"/>
                <a:gd name="T70" fmla="*/ 46 w 120"/>
                <a:gd name="T71" fmla="*/ 10 h 120"/>
                <a:gd name="T72" fmla="*/ 62 w 120"/>
                <a:gd name="T73" fmla="*/ 7 h 120"/>
                <a:gd name="T74" fmla="*/ 79 w 120"/>
                <a:gd name="T75" fmla="*/ 12 h 120"/>
                <a:gd name="T76" fmla="*/ 86 w 120"/>
                <a:gd name="T77" fmla="*/ 18 h 120"/>
                <a:gd name="T78" fmla="*/ 91 w 120"/>
                <a:gd name="T79" fmla="*/ 26 h 120"/>
                <a:gd name="T80" fmla="*/ 99 w 120"/>
                <a:gd name="T81" fmla="*/ 47 h 120"/>
                <a:gd name="T82" fmla="*/ 101 w 120"/>
                <a:gd name="T83" fmla="*/ 68 h 120"/>
                <a:gd name="T84" fmla="*/ 97 w 120"/>
                <a:gd name="T85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20">
                  <a:moveTo>
                    <a:pt x="120" y="54"/>
                  </a:moveTo>
                  <a:lnTo>
                    <a:pt x="119" y="47"/>
                  </a:lnTo>
                  <a:lnTo>
                    <a:pt x="117" y="41"/>
                  </a:lnTo>
                  <a:lnTo>
                    <a:pt x="116" y="36"/>
                  </a:lnTo>
                  <a:lnTo>
                    <a:pt x="114" y="30"/>
                  </a:lnTo>
                  <a:lnTo>
                    <a:pt x="107" y="20"/>
                  </a:lnTo>
                  <a:lnTo>
                    <a:pt x="98" y="13"/>
                  </a:lnTo>
                  <a:lnTo>
                    <a:pt x="89" y="6"/>
                  </a:lnTo>
                  <a:lnTo>
                    <a:pt x="78" y="3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1"/>
                  </a:lnTo>
                  <a:lnTo>
                    <a:pt x="36" y="4"/>
                  </a:lnTo>
                  <a:lnTo>
                    <a:pt x="31" y="6"/>
                  </a:lnTo>
                  <a:lnTo>
                    <a:pt x="26" y="10"/>
                  </a:lnTo>
                  <a:lnTo>
                    <a:pt x="22" y="13"/>
                  </a:lnTo>
                  <a:lnTo>
                    <a:pt x="17" y="17"/>
                  </a:lnTo>
                  <a:lnTo>
                    <a:pt x="13" y="22"/>
                  </a:lnTo>
                  <a:lnTo>
                    <a:pt x="7" y="32"/>
                  </a:lnTo>
                  <a:lnTo>
                    <a:pt x="3" y="43"/>
                  </a:lnTo>
                  <a:lnTo>
                    <a:pt x="0" y="55"/>
                  </a:lnTo>
                  <a:lnTo>
                    <a:pt x="1" y="67"/>
                  </a:lnTo>
                  <a:lnTo>
                    <a:pt x="1" y="73"/>
                  </a:lnTo>
                  <a:lnTo>
                    <a:pt x="3" y="79"/>
                  </a:lnTo>
                  <a:lnTo>
                    <a:pt x="5" y="85"/>
                  </a:lnTo>
                  <a:lnTo>
                    <a:pt x="7" y="90"/>
                  </a:lnTo>
                  <a:lnTo>
                    <a:pt x="15" y="99"/>
                  </a:lnTo>
                  <a:lnTo>
                    <a:pt x="23" y="107"/>
                  </a:lnTo>
                  <a:lnTo>
                    <a:pt x="32" y="114"/>
                  </a:lnTo>
                  <a:lnTo>
                    <a:pt x="43" y="117"/>
                  </a:lnTo>
                  <a:lnTo>
                    <a:pt x="55" y="120"/>
                  </a:lnTo>
                  <a:lnTo>
                    <a:pt x="67" y="120"/>
                  </a:lnTo>
                  <a:lnTo>
                    <a:pt x="73" y="119"/>
                  </a:lnTo>
                  <a:lnTo>
                    <a:pt x="79" y="117"/>
                  </a:lnTo>
                  <a:lnTo>
                    <a:pt x="85" y="116"/>
                  </a:lnTo>
                  <a:lnTo>
                    <a:pt x="90" y="113"/>
                  </a:lnTo>
                  <a:lnTo>
                    <a:pt x="95" y="110"/>
                  </a:lnTo>
                  <a:lnTo>
                    <a:pt x="99" y="107"/>
                  </a:lnTo>
                  <a:lnTo>
                    <a:pt x="103" y="103"/>
                  </a:lnTo>
                  <a:lnTo>
                    <a:pt x="108" y="98"/>
                  </a:lnTo>
                  <a:lnTo>
                    <a:pt x="114" y="89"/>
                  </a:lnTo>
                  <a:lnTo>
                    <a:pt x="117" y="78"/>
                  </a:lnTo>
                  <a:lnTo>
                    <a:pt x="120" y="66"/>
                  </a:lnTo>
                  <a:lnTo>
                    <a:pt x="120" y="54"/>
                  </a:lnTo>
                  <a:close/>
                  <a:moveTo>
                    <a:pt x="97" y="87"/>
                  </a:moveTo>
                  <a:lnTo>
                    <a:pt x="93" y="95"/>
                  </a:lnTo>
                  <a:lnTo>
                    <a:pt x="89" y="103"/>
                  </a:lnTo>
                  <a:lnTo>
                    <a:pt x="86" y="105"/>
                  </a:lnTo>
                  <a:lnTo>
                    <a:pt x="83" y="109"/>
                  </a:lnTo>
                  <a:lnTo>
                    <a:pt x="79" y="111"/>
                  </a:lnTo>
                  <a:lnTo>
                    <a:pt x="76" y="113"/>
                  </a:lnTo>
                  <a:lnTo>
                    <a:pt x="70" y="115"/>
                  </a:lnTo>
                  <a:lnTo>
                    <a:pt x="65" y="115"/>
                  </a:lnTo>
                  <a:lnTo>
                    <a:pt x="59" y="115"/>
                  </a:lnTo>
                  <a:lnTo>
                    <a:pt x="54" y="114"/>
                  </a:lnTo>
                  <a:lnTo>
                    <a:pt x="49" y="113"/>
                  </a:lnTo>
                  <a:lnTo>
                    <a:pt x="44" y="110"/>
                  </a:lnTo>
                  <a:lnTo>
                    <a:pt x="40" y="107"/>
                  </a:lnTo>
                  <a:lnTo>
                    <a:pt x="36" y="103"/>
                  </a:lnTo>
                  <a:lnTo>
                    <a:pt x="30" y="97"/>
                  </a:lnTo>
                  <a:lnTo>
                    <a:pt x="26" y="89"/>
                  </a:lnTo>
                  <a:lnTo>
                    <a:pt x="23" y="80"/>
                  </a:lnTo>
                  <a:lnTo>
                    <a:pt x="22" y="71"/>
                  </a:lnTo>
                  <a:lnTo>
                    <a:pt x="20" y="61"/>
                  </a:lnTo>
                  <a:lnTo>
                    <a:pt x="20" y="53"/>
                  </a:lnTo>
                  <a:lnTo>
                    <a:pt x="22" y="43"/>
                  </a:lnTo>
                  <a:lnTo>
                    <a:pt x="24" y="35"/>
                  </a:lnTo>
                  <a:lnTo>
                    <a:pt x="28" y="26"/>
                  </a:lnTo>
                  <a:lnTo>
                    <a:pt x="32" y="19"/>
                  </a:lnTo>
                  <a:lnTo>
                    <a:pt x="38" y="13"/>
                  </a:lnTo>
                  <a:lnTo>
                    <a:pt x="46" y="10"/>
                  </a:lnTo>
                  <a:lnTo>
                    <a:pt x="54" y="7"/>
                  </a:lnTo>
                  <a:lnTo>
                    <a:pt x="62" y="7"/>
                  </a:lnTo>
                  <a:lnTo>
                    <a:pt x="71" y="9"/>
                  </a:lnTo>
                  <a:lnTo>
                    <a:pt x="79" y="12"/>
                  </a:lnTo>
                  <a:lnTo>
                    <a:pt x="83" y="15"/>
                  </a:lnTo>
                  <a:lnTo>
                    <a:pt x="86" y="18"/>
                  </a:lnTo>
                  <a:lnTo>
                    <a:pt x="89" y="22"/>
                  </a:lnTo>
                  <a:lnTo>
                    <a:pt x="91" y="26"/>
                  </a:lnTo>
                  <a:lnTo>
                    <a:pt x="96" y="36"/>
                  </a:lnTo>
                  <a:lnTo>
                    <a:pt x="99" y="47"/>
                  </a:lnTo>
                  <a:lnTo>
                    <a:pt x="101" y="58"/>
                  </a:lnTo>
                  <a:lnTo>
                    <a:pt x="101" y="68"/>
                  </a:lnTo>
                  <a:lnTo>
                    <a:pt x="99" y="78"/>
                  </a:lnTo>
                  <a:lnTo>
                    <a:pt x="97" y="8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267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8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4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20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5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51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2854E-1F0C-4F35-AEF9-49AA37C09905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E7A76-7BF8-4A3E-98D0-CAFC4F180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58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1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4.png"/><Relationship Id="rId5" Type="http://schemas.openxmlformats.org/officeDocument/2006/relationships/tags" Target="../tags/tag8.xml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5.png"/><Relationship Id="rId5" Type="http://schemas.openxmlformats.org/officeDocument/2006/relationships/tags" Target="../tags/tag15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081894" y="3881563"/>
            <a:ext cx="1005403" cy="871352"/>
            <a:chOff x="3771972" y="4340225"/>
            <a:chExt cx="1005403" cy="871352"/>
          </a:xfrm>
        </p:grpSpPr>
        <p:sp>
          <p:nvSpPr>
            <p:cNvPr id="4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71068" y="4340225"/>
              <a:ext cx="380282" cy="47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771972" y="487302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实训地点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62364" y="3881563"/>
            <a:ext cx="1005403" cy="872680"/>
            <a:chOff x="5630941" y="3881563"/>
            <a:chExt cx="1005403" cy="872680"/>
          </a:xfrm>
        </p:grpSpPr>
        <p:grpSp>
          <p:nvGrpSpPr>
            <p:cNvPr id="46" name="组合 45"/>
            <p:cNvGrpSpPr/>
            <p:nvPr/>
          </p:nvGrpSpPr>
          <p:grpSpPr>
            <a:xfrm>
              <a:off x="5630941" y="3881563"/>
              <a:ext cx="1005403" cy="872680"/>
              <a:chOff x="3758508" y="4340225"/>
              <a:chExt cx="1005403" cy="872680"/>
            </a:xfrm>
          </p:grpSpPr>
          <p:sp>
            <p:nvSpPr>
              <p:cNvPr id="4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071068" y="4340225"/>
                <a:ext cx="380282" cy="475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3758508" y="4874351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实训员工</a:t>
                </a:r>
                <a:endParaRPr lang="en-US" altLang="zh-CN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" name="AutoShape 7"/>
            <p:cNvSpPr>
              <a:spLocks noChangeAspect="1" noChangeArrowheads="1" noTextEdit="1"/>
            </p:cNvSpPr>
            <p:nvPr/>
          </p:nvSpPr>
          <p:spPr bwMode="auto">
            <a:xfrm>
              <a:off x="5917128" y="3925609"/>
              <a:ext cx="433025" cy="431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56296" y="3881563"/>
            <a:ext cx="1005403" cy="827982"/>
            <a:chOff x="3758507" y="4340225"/>
            <a:chExt cx="1005403" cy="827982"/>
          </a:xfrm>
        </p:grpSpPr>
        <p:sp>
          <p:nvSpPr>
            <p:cNvPr id="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71068" y="4340225"/>
              <a:ext cx="380282" cy="47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758507" y="482965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实训时间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29513" y="368208"/>
            <a:ext cx="2007318" cy="602195"/>
            <a:chOff x="6376071" y="770980"/>
            <a:chExt cx="1355651" cy="406695"/>
          </a:xfrm>
        </p:grpSpPr>
        <p:sp>
          <p:nvSpPr>
            <p:cNvPr id="75" name="Freeform 299"/>
            <p:cNvSpPr>
              <a:spLocks noEditPoints="1"/>
            </p:cNvSpPr>
            <p:nvPr/>
          </p:nvSpPr>
          <p:spPr bwMode="auto">
            <a:xfrm>
              <a:off x="6376071" y="770980"/>
              <a:ext cx="406695" cy="406695"/>
            </a:xfrm>
            <a:custGeom>
              <a:avLst/>
              <a:gdLst>
                <a:gd name="T0" fmla="*/ 271 w 710"/>
                <a:gd name="T1" fmla="*/ 11 h 710"/>
                <a:gd name="T2" fmla="*/ 179 w 710"/>
                <a:gd name="T3" fmla="*/ 48 h 710"/>
                <a:gd name="T4" fmla="*/ 101 w 710"/>
                <a:gd name="T5" fmla="*/ 109 h 710"/>
                <a:gd name="T6" fmla="*/ 42 w 710"/>
                <a:gd name="T7" fmla="*/ 188 h 710"/>
                <a:gd name="T8" fmla="*/ 8 w 710"/>
                <a:gd name="T9" fmla="*/ 283 h 710"/>
                <a:gd name="T10" fmla="*/ 2 w 710"/>
                <a:gd name="T11" fmla="*/ 384 h 710"/>
                <a:gd name="T12" fmla="*/ 24 w 710"/>
                <a:gd name="T13" fmla="*/ 481 h 710"/>
                <a:gd name="T14" fmla="*/ 72 w 710"/>
                <a:gd name="T15" fmla="*/ 567 h 710"/>
                <a:gd name="T16" fmla="*/ 142 w 710"/>
                <a:gd name="T17" fmla="*/ 638 h 710"/>
                <a:gd name="T18" fmla="*/ 228 w 710"/>
                <a:gd name="T19" fmla="*/ 686 h 710"/>
                <a:gd name="T20" fmla="*/ 327 w 710"/>
                <a:gd name="T21" fmla="*/ 709 h 710"/>
                <a:gd name="T22" fmla="*/ 428 w 710"/>
                <a:gd name="T23" fmla="*/ 701 h 710"/>
                <a:gd name="T24" fmla="*/ 521 w 710"/>
                <a:gd name="T25" fmla="*/ 668 h 710"/>
                <a:gd name="T26" fmla="*/ 601 w 710"/>
                <a:gd name="T27" fmla="*/ 609 h 710"/>
                <a:gd name="T28" fmla="*/ 662 w 710"/>
                <a:gd name="T29" fmla="*/ 531 h 710"/>
                <a:gd name="T30" fmla="*/ 699 w 710"/>
                <a:gd name="T31" fmla="*/ 438 h 710"/>
                <a:gd name="T32" fmla="*/ 709 w 710"/>
                <a:gd name="T33" fmla="*/ 336 h 710"/>
                <a:gd name="T34" fmla="*/ 691 w 710"/>
                <a:gd name="T35" fmla="*/ 237 h 710"/>
                <a:gd name="T36" fmla="*/ 645 w 710"/>
                <a:gd name="T37" fmla="*/ 147 h 710"/>
                <a:gd name="T38" fmla="*/ 578 w 710"/>
                <a:gd name="T39" fmla="*/ 77 h 710"/>
                <a:gd name="T40" fmla="*/ 493 w 710"/>
                <a:gd name="T41" fmla="*/ 28 h 710"/>
                <a:gd name="T42" fmla="*/ 378 w 710"/>
                <a:gd name="T43" fmla="*/ 2 h 710"/>
                <a:gd name="T44" fmla="*/ 97 w 710"/>
                <a:gd name="T45" fmla="*/ 260 h 710"/>
                <a:gd name="T46" fmla="*/ 180 w 710"/>
                <a:gd name="T47" fmla="*/ 143 h 710"/>
                <a:gd name="T48" fmla="*/ 311 w 710"/>
                <a:gd name="T49" fmla="*/ 82 h 710"/>
                <a:gd name="T50" fmla="*/ 313 w 710"/>
                <a:gd name="T51" fmla="*/ 193 h 710"/>
                <a:gd name="T52" fmla="*/ 292 w 710"/>
                <a:gd name="T53" fmla="*/ 211 h 710"/>
                <a:gd name="T54" fmla="*/ 218 w 710"/>
                <a:gd name="T55" fmla="*/ 226 h 710"/>
                <a:gd name="T56" fmla="*/ 192 w 710"/>
                <a:gd name="T57" fmla="*/ 258 h 710"/>
                <a:gd name="T58" fmla="*/ 186 w 710"/>
                <a:gd name="T59" fmla="*/ 326 h 710"/>
                <a:gd name="T60" fmla="*/ 188 w 710"/>
                <a:gd name="T61" fmla="*/ 441 h 710"/>
                <a:gd name="T62" fmla="*/ 225 w 710"/>
                <a:gd name="T63" fmla="*/ 487 h 710"/>
                <a:gd name="T64" fmla="*/ 279 w 710"/>
                <a:gd name="T65" fmla="*/ 498 h 710"/>
                <a:gd name="T66" fmla="*/ 311 w 710"/>
                <a:gd name="T67" fmla="*/ 504 h 710"/>
                <a:gd name="T68" fmla="*/ 311 w 710"/>
                <a:gd name="T69" fmla="*/ 595 h 710"/>
                <a:gd name="T70" fmla="*/ 219 w 710"/>
                <a:gd name="T71" fmla="*/ 594 h 710"/>
                <a:gd name="T72" fmla="*/ 119 w 710"/>
                <a:gd name="T73" fmla="*/ 494 h 710"/>
                <a:gd name="T74" fmla="*/ 81 w 710"/>
                <a:gd name="T75" fmla="*/ 356 h 710"/>
                <a:gd name="T76" fmla="*/ 266 w 710"/>
                <a:gd name="T77" fmla="*/ 411 h 710"/>
                <a:gd name="T78" fmla="*/ 267 w 710"/>
                <a:gd name="T79" fmla="*/ 347 h 710"/>
                <a:gd name="T80" fmla="*/ 266 w 710"/>
                <a:gd name="T81" fmla="*/ 293 h 710"/>
                <a:gd name="T82" fmla="*/ 303 w 710"/>
                <a:gd name="T83" fmla="*/ 285 h 710"/>
                <a:gd name="T84" fmla="*/ 413 w 710"/>
                <a:gd name="T85" fmla="*/ 285 h 710"/>
                <a:gd name="T86" fmla="*/ 445 w 710"/>
                <a:gd name="T87" fmla="*/ 290 h 710"/>
                <a:gd name="T88" fmla="*/ 445 w 710"/>
                <a:gd name="T89" fmla="*/ 354 h 710"/>
                <a:gd name="T90" fmla="*/ 444 w 710"/>
                <a:gd name="T91" fmla="*/ 418 h 710"/>
                <a:gd name="T92" fmla="*/ 368 w 710"/>
                <a:gd name="T93" fmla="*/ 421 h 710"/>
                <a:gd name="T94" fmla="*/ 399 w 710"/>
                <a:gd name="T95" fmla="*/ 578 h 710"/>
                <a:gd name="T96" fmla="*/ 400 w 710"/>
                <a:gd name="T97" fmla="*/ 503 h 710"/>
                <a:gd name="T98" fmla="*/ 466 w 710"/>
                <a:gd name="T99" fmla="*/ 496 h 710"/>
                <a:gd name="T100" fmla="*/ 502 w 710"/>
                <a:gd name="T101" fmla="*/ 474 h 710"/>
                <a:gd name="T102" fmla="*/ 523 w 710"/>
                <a:gd name="T103" fmla="*/ 409 h 710"/>
                <a:gd name="T104" fmla="*/ 523 w 710"/>
                <a:gd name="T105" fmla="*/ 341 h 710"/>
                <a:gd name="T106" fmla="*/ 520 w 710"/>
                <a:gd name="T107" fmla="*/ 266 h 710"/>
                <a:gd name="T108" fmla="*/ 474 w 710"/>
                <a:gd name="T109" fmla="*/ 217 h 710"/>
                <a:gd name="T110" fmla="*/ 400 w 710"/>
                <a:gd name="T111" fmla="*/ 210 h 710"/>
                <a:gd name="T112" fmla="*/ 399 w 710"/>
                <a:gd name="T113" fmla="*/ 135 h 710"/>
                <a:gd name="T114" fmla="*/ 490 w 710"/>
                <a:gd name="T115" fmla="*/ 114 h 710"/>
                <a:gd name="T116" fmla="*/ 591 w 710"/>
                <a:gd name="T117" fmla="*/ 216 h 710"/>
                <a:gd name="T118" fmla="*/ 630 w 710"/>
                <a:gd name="T119" fmla="*/ 356 h 710"/>
                <a:gd name="T120" fmla="*/ 590 w 710"/>
                <a:gd name="T121" fmla="*/ 494 h 710"/>
                <a:gd name="T122" fmla="*/ 490 w 710"/>
                <a:gd name="T123" fmla="*/ 59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0" h="710">
                  <a:moveTo>
                    <a:pt x="355" y="0"/>
                  </a:moveTo>
                  <a:lnTo>
                    <a:pt x="338" y="2"/>
                  </a:lnTo>
                  <a:lnTo>
                    <a:pt x="321" y="3"/>
                  </a:lnTo>
                  <a:lnTo>
                    <a:pt x="303" y="5"/>
                  </a:lnTo>
                  <a:lnTo>
                    <a:pt x="288" y="7"/>
                  </a:lnTo>
                  <a:lnTo>
                    <a:pt x="271" y="11"/>
                  </a:lnTo>
                  <a:lnTo>
                    <a:pt x="254" y="16"/>
                  </a:lnTo>
                  <a:lnTo>
                    <a:pt x="238" y="21"/>
                  </a:lnTo>
                  <a:lnTo>
                    <a:pt x="223" y="27"/>
                  </a:lnTo>
                  <a:lnTo>
                    <a:pt x="209" y="34"/>
                  </a:lnTo>
                  <a:lnTo>
                    <a:pt x="193" y="41"/>
                  </a:lnTo>
                  <a:lnTo>
                    <a:pt x="179" y="48"/>
                  </a:lnTo>
                  <a:lnTo>
                    <a:pt x="164" y="58"/>
                  </a:lnTo>
                  <a:lnTo>
                    <a:pt x="151" y="66"/>
                  </a:lnTo>
                  <a:lnTo>
                    <a:pt x="138" y="77"/>
                  </a:lnTo>
                  <a:lnTo>
                    <a:pt x="125" y="86"/>
                  </a:lnTo>
                  <a:lnTo>
                    <a:pt x="113" y="97"/>
                  </a:lnTo>
                  <a:lnTo>
                    <a:pt x="101" y="109"/>
                  </a:lnTo>
                  <a:lnTo>
                    <a:pt x="90" y="121"/>
                  </a:lnTo>
                  <a:lnTo>
                    <a:pt x="79" y="134"/>
                  </a:lnTo>
                  <a:lnTo>
                    <a:pt x="70" y="146"/>
                  </a:lnTo>
                  <a:lnTo>
                    <a:pt x="60" y="161"/>
                  </a:lnTo>
                  <a:lnTo>
                    <a:pt x="51" y="174"/>
                  </a:lnTo>
                  <a:lnTo>
                    <a:pt x="42" y="188"/>
                  </a:lnTo>
                  <a:lnTo>
                    <a:pt x="35" y="204"/>
                  </a:lnTo>
                  <a:lnTo>
                    <a:pt x="28" y="218"/>
                  </a:lnTo>
                  <a:lnTo>
                    <a:pt x="22" y="234"/>
                  </a:lnTo>
                  <a:lnTo>
                    <a:pt x="16" y="249"/>
                  </a:lnTo>
                  <a:lnTo>
                    <a:pt x="12" y="266"/>
                  </a:lnTo>
                  <a:lnTo>
                    <a:pt x="8" y="283"/>
                  </a:lnTo>
                  <a:lnTo>
                    <a:pt x="5" y="299"/>
                  </a:lnTo>
                  <a:lnTo>
                    <a:pt x="3" y="316"/>
                  </a:lnTo>
                  <a:lnTo>
                    <a:pt x="0" y="333"/>
                  </a:lnTo>
                  <a:lnTo>
                    <a:pt x="0" y="350"/>
                  </a:lnTo>
                  <a:lnTo>
                    <a:pt x="0" y="368"/>
                  </a:lnTo>
                  <a:lnTo>
                    <a:pt x="2" y="384"/>
                  </a:lnTo>
                  <a:lnTo>
                    <a:pt x="3" y="401"/>
                  </a:lnTo>
                  <a:lnTo>
                    <a:pt x="6" y="418"/>
                  </a:lnTo>
                  <a:lnTo>
                    <a:pt x="10" y="433"/>
                  </a:lnTo>
                  <a:lnTo>
                    <a:pt x="14" y="450"/>
                  </a:lnTo>
                  <a:lnTo>
                    <a:pt x="18" y="466"/>
                  </a:lnTo>
                  <a:lnTo>
                    <a:pt x="24" y="481"/>
                  </a:lnTo>
                  <a:lnTo>
                    <a:pt x="30" y="497"/>
                  </a:lnTo>
                  <a:lnTo>
                    <a:pt x="37" y="511"/>
                  </a:lnTo>
                  <a:lnTo>
                    <a:pt x="46" y="527"/>
                  </a:lnTo>
                  <a:lnTo>
                    <a:pt x="54" y="541"/>
                  </a:lnTo>
                  <a:lnTo>
                    <a:pt x="63" y="554"/>
                  </a:lnTo>
                  <a:lnTo>
                    <a:pt x="72" y="567"/>
                  </a:lnTo>
                  <a:lnTo>
                    <a:pt x="83" y="581"/>
                  </a:lnTo>
                  <a:lnTo>
                    <a:pt x="94" y="592"/>
                  </a:lnTo>
                  <a:lnTo>
                    <a:pt x="104" y="604"/>
                  </a:lnTo>
                  <a:lnTo>
                    <a:pt x="116" y="616"/>
                  </a:lnTo>
                  <a:lnTo>
                    <a:pt x="128" y="627"/>
                  </a:lnTo>
                  <a:lnTo>
                    <a:pt x="142" y="638"/>
                  </a:lnTo>
                  <a:lnTo>
                    <a:pt x="155" y="648"/>
                  </a:lnTo>
                  <a:lnTo>
                    <a:pt x="169" y="656"/>
                  </a:lnTo>
                  <a:lnTo>
                    <a:pt x="183" y="665"/>
                  </a:lnTo>
                  <a:lnTo>
                    <a:pt x="198" y="673"/>
                  </a:lnTo>
                  <a:lnTo>
                    <a:pt x="212" y="680"/>
                  </a:lnTo>
                  <a:lnTo>
                    <a:pt x="228" y="686"/>
                  </a:lnTo>
                  <a:lnTo>
                    <a:pt x="243" y="692"/>
                  </a:lnTo>
                  <a:lnTo>
                    <a:pt x="260" y="697"/>
                  </a:lnTo>
                  <a:lnTo>
                    <a:pt x="277" y="701"/>
                  </a:lnTo>
                  <a:lnTo>
                    <a:pt x="294" y="705"/>
                  </a:lnTo>
                  <a:lnTo>
                    <a:pt x="310" y="707"/>
                  </a:lnTo>
                  <a:lnTo>
                    <a:pt x="327" y="709"/>
                  </a:lnTo>
                  <a:lnTo>
                    <a:pt x="345" y="710"/>
                  </a:lnTo>
                  <a:lnTo>
                    <a:pt x="362" y="710"/>
                  </a:lnTo>
                  <a:lnTo>
                    <a:pt x="378" y="709"/>
                  </a:lnTo>
                  <a:lnTo>
                    <a:pt x="395" y="707"/>
                  </a:lnTo>
                  <a:lnTo>
                    <a:pt x="412" y="705"/>
                  </a:lnTo>
                  <a:lnTo>
                    <a:pt x="428" y="701"/>
                  </a:lnTo>
                  <a:lnTo>
                    <a:pt x="444" y="698"/>
                  </a:lnTo>
                  <a:lnTo>
                    <a:pt x="460" y="693"/>
                  </a:lnTo>
                  <a:lnTo>
                    <a:pt x="475" y="688"/>
                  </a:lnTo>
                  <a:lnTo>
                    <a:pt x="491" y="681"/>
                  </a:lnTo>
                  <a:lnTo>
                    <a:pt x="506" y="675"/>
                  </a:lnTo>
                  <a:lnTo>
                    <a:pt x="521" y="668"/>
                  </a:lnTo>
                  <a:lnTo>
                    <a:pt x="535" y="659"/>
                  </a:lnTo>
                  <a:lnTo>
                    <a:pt x="550" y="650"/>
                  </a:lnTo>
                  <a:lnTo>
                    <a:pt x="563" y="642"/>
                  </a:lnTo>
                  <a:lnTo>
                    <a:pt x="576" y="631"/>
                  </a:lnTo>
                  <a:lnTo>
                    <a:pt x="588" y="620"/>
                  </a:lnTo>
                  <a:lnTo>
                    <a:pt x="601" y="609"/>
                  </a:lnTo>
                  <a:lnTo>
                    <a:pt x="612" y="597"/>
                  </a:lnTo>
                  <a:lnTo>
                    <a:pt x="624" y="585"/>
                  </a:lnTo>
                  <a:lnTo>
                    <a:pt x="633" y="573"/>
                  </a:lnTo>
                  <a:lnTo>
                    <a:pt x="644" y="560"/>
                  </a:lnTo>
                  <a:lnTo>
                    <a:pt x="654" y="546"/>
                  </a:lnTo>
                  <a:lnTo>
                    <a:pt x="662" y="531"/>
                  </a:lnTo>
                  <a:lnTo>
                    <a:pt x="670" y="517"/>
                  </a:lnTo>
                  <a:lnTo>
                    <a:pt x="678" y="503"/>
                  </a:lnTo>
                  <a:lnTo>
                    <a:pt x="684" y="487"/>
                  </a:lnTo>
                  <a:lnTo>
                    <a:pt x="690" y="472"/>
                  </a:lnTo>
                  <a:lnTo>
                    <a:pt x="696" y="455"/>
                  </a:lnTo>
                  <a:lnTo>
                    <a:pt x="699" y="438"/>
                  </a:lnTo>
                  <a:lnTo>
                    <a:pt x="703" y="421"/>
                  </a:lnTo>
                  <a:lnTo>
                    <a:pt x="706" y="405"/>
                  </a:lnTo>
                  <a:lnTo>
                    <a:pt x="707" y="388"/>
                  </a:lnTo>
                  <a:lnTo>
                    <a:pt x="709" y="371"/>
                  </a:lnTo>
                  <a:lnTo>
                    <a:pt x="710" y="354"/>
                  </a:lnTo>
                  <a:lnTo>
                    <a:pt x="709" y="336"/>
                  </a:lnTo>
                  <a:lnTo>
                    <a:pt x="707" y="320"/>
                  </a:lnTo>
                  <a:lnTo>
                    <a:pt x="706" y="303"/>
                  </a:lnTo>
                  <a:lnTo>
                    <a:pt x="704" y="286"/>
                  </a:lnTo>
                  <a:lnTo>
                    <a:pt x="700" y="269"/>
                  </a:lnTo>
                  <a:lnTo>
                    <a:pt x="696" y="254"/>
                  </a:lnTo>
                  <a:lnTo>
                    <a:pt x="691" y="237"/>
                  </a:lnTo>
                  <a:lnTo>
                    <a:pt x="685" y="222"/>
                  </a:lnTo>
                  <a:lnTo>
                    <a:pt x="679" y="205"/>
                  </a:lnTo>
                  <a:lnTo>
                    <a:pt x="672" y="191"/>
                  </a:lnTo>
                  <a:lnTo>
                    <a:pt x="663" y="175"/>
                  </a:lnTo>
                  <a:lnTo>
                    <a:pt x="655" y="161"/>
                  </a:lnTo>
                  <a:lnTo>
                    <a:pt x="645" y="147"/>
                  </a:lnTo>
                  <a:lnTo>
                    <a:pt x="636" y="134"/>
                  </a:lnTo>
                  <a:lnTo>
                    <a:pt x="625" y="121"/>
                  </a:lnTo>
                  <a:lnTo>
                    <a:pt x="614" y="109"/>
                  </a:lnTo>
                  <a:lnTo>
                    <a:pt x="602" y="97"/>
                  </a:lnTo>
                  <a:lnTo>
                    <a:pt x="590" y="86"/>
                  </a:lnTo>
                  <a:lnTo>
                    <a:pt x="578" y="77"/>
                  </a:lnTo>
                  <a:lnTo>
                    <a:pt x="565" y="66"/>
                  </a:lnTo>
                  <a:lnTo>
                    <a:pt x="552" y="58"/>
                  </a:lnTo>
                  <a:lnTo>
                    <a:pt x="538" y="49"/>
                  </a:lnTo>
                  <a:lnTo>
                    <a:pt x="523" y="41"/>
                  </a:lnTo>
                  <a:lnTo>
                    <a:pt x="509" y="34"/>
                  </a:lnTo>
                  <a:lnTo>
                    <a:pt x="493" y="28"/>
                  </a:lnTo>
                  <a:lnTo>
                    <a:pt x="479" y="22"/>
                  </a:lnTo>
                  <a:lnTo>
                    <a:pt x="463" y="17"/>
                  </a:lnTo>
                  <a:lnTo>
                    <a:pt x="447" y="12"/>
                  </a:lnTo>
                  <a:lnTo>
                    <a:pt x="424" y="7"/>
                  </a:lnTo>
                  <a:lnTo>
                    <a:pt x="401" y="4"/>
                  </a:lnTo>
                  <a:lnTo>
                    <a:pt x="378" y="2"/>
                  </a:lnTo>
                  <a:lnTo>
                    <a:pt x="355" y="0"/>
                  </a:lnTo>
                  <a:close/>
                  <a:moveTo>
                    <a:pt x="81" y="356"/>
                  </a:moveTo>
                  <a:lnTo>
                    <a:pt x="82" y="331"/>
                  </a:lnTo>
                  <a:lnTo>
                    <a:pt x="85" y="307"/>
                  </a:lnTo>
                  <a:lnTo>
                    <a:pt x="90" y="283"/>
                  </a:lnTo>
                  <a:lnTo>
                    <a:pt x="97" y="260"/>
                  </a:lnTo>
                  <a:lnTo>
                    <a:pt x="107" y="237"/>
                  </a:lnTo>
                  <a:lnTo>
                    <a:pt x="119" y="216"/>
                  </a:lnTo>
                  <a:lnTo>
                    <a:pt x="132" y="195"/>
                  </a:lnTo>
                  <a:lnTo>
                    <a:pt x="146" y="176"/>
                  </a:lnTo>
                  <a:lnTo>
                    <a:pt x="162" y="158"/>
                  </a:lnTo>
                  <a:lnTo>
                    <a:pt x="180" y="143"/>
                  </a:lnTo>
                  <a:lnTo>
                    <a:pt x="199" y="127"/>
                  </a:lnTo>
                  <a:lnTo>
                    <a:pt x="219" y="114"/>
                  </a:lnTo>
                  <a:lnTo>
                    <a:pt x="241" y="103"/>
                  </a:lnTo>
                  <a:lnTo>
                    <a:pt x="264" y="94"/>
                  </a:lnTo>
                  <a:lnTo>
                    <a:pt x="286" y="86"/>
                  </a:lnTo>
                  <a:lnTo>
                    <a:pt x="311" y="82"/>
                  </a:lnTo>
                  <a:lnTo>
                    <a:pt x="311" y="106"/>
                  </a:lnTo>
                  <a:lnTo>
                    <a:pt x="311" y="130"/>
                  </a:lnTo>
                  <a:lnTo>
                    <a:pt x="311" y="153"/>
                  </a:lnTo>
                  <a:lnTo>
                    <a:pt x="311" y="176"/>
                  </a:lnTo>
                  <a:lnTo>
                    <a:pt x="311" y="185"/>
                  </a:lnTo>
                  <a:lnTo>
                    <a:pt x="313" y="193"/>
                  </a:lnTo>
                  <a:lnTo>
                    <a:pt x="313" y="201"/>
                  </a:lnTo>
                  <a:lnTo>
                    <a:pt x="310" y="207"/>
                  </a:lnTo>
                  <a:lnTo>
                    <a:pt x="308" y="210"/>
                  </a:lnTo>
                  <a:lnTo>
                    <a:pt x="304" y="211"/>
                  </a:lnTo>
                  <a:lnTo>
                    <a:pt x="298" y="211"/>
                  </a:lnTo>
                  <a:lnTo>
                    <a:pt x="292" y="211"/>
                  </a:lnTo>
                  <a:lnTo>
                    <a:pt x="280" y="211"/>
                  </a:lnTo>
                  <a:lnTo>
                    <a:pt x="271" y="210"/>
                  </a:lnTo>
                  <a:lnTo>
                    <a:pt x="258" y="211"/>
                  </a:lnTo>
                  <a:lnTo>
                    <a:pt x="243" y="214"/>
                  </a:lnTo>
                  <a:lnTo>
                    <a:pt x="230" y="219"/>
                  </a:lnTo>
                  <a:lnTo>
                    <a:pt x="218" y="226"/>
                  </a:lnTo>
                  <a:lnTo>
                    <a:pt x="213" y="230"/>
                  </a:lnTo>
                  <a:lnTo>
                    <a:pt x="209" y="235"/>
                  </a:lnTo>
                  <a:lnTo>
                    <a:pt x="204" y="240"/>
                  </a:lnTo>
                  <a:lnTo>
                    <a:pt x="199" y="246"/>
                  </a:lnTo>
                  <a:lnTo>
                    <a:pt x="195" y="252"/>
                  </a:lnTo>
                  <a:lnTo>
                    <a:pt x="192" y="258"/>
                  </a:lnTo>
                  <a:lnTo>
                    <a:pt x="189" y="265"/>
                  </a:lnTo>
                  <a:lnTo>
                    <a:pt x="187" y="272"/>
                  </a:lnTo>
                  <a:lnTo>
                    <a:pt x="186" y="285"/>
                  </a:lnTo>
                  <a:lnTo>
                    <a:pt x="185" y="298"/>
                  </a:lnTo>
                  <a:lnTo>
                    <a:pt x="186" y="313"/>
                  </a:lnTo>
                  <a:lnTo>
                    <a:pt x="186" y="326"/>
                  </a:lnTo>
                  <a:lnTo>
                    <a:pt x="186" y="348"/>
                  </a:lnTo>
                  <a:lnTo>
                    <a:pt x="186" y="372"/>
                  </a:lnTo>
                  <a:lnTo>
                    <a:pt x="186" y="396"/>
                  </a:lnTo>
                  <a:lnTo>
                    <a:pt x="186" y="420"/>
                  </a:lnTo>
                  <a:lnTo>
                    <a:pt x="187" y="430"/>
                  </a:lnTo>
                  <a:lnTo>
                    <a:pt x="188" y="441"/>
                  </a:lnTo>
                  <a:lnTo>
                    <a:pt x="192" y="450"/>
                  </a:lnTo>
                  <a:lnTo>
                    <a:pt x="197" y="459"/>
                  </a:lnTo>
                  <a:lnTo>
                    <a:pt x="201" y="467"/>
                  </a:lnTo>
                  <a:lnTo>
                    <a:pt x="209" y="475"/>
                  </a:lnTo>
                  <a:lnTo>
                    <a:pt x="216" y="482"/>
                  </a:lnTo>
                  <a:lnTo>
                    <a:pt x="225" y="487"/>
                  </a:lnTo>
                  <a:lnTo>
                    <a:pt x="231" y="491"/>
                  </a:lnTo>
                  <a:lnTo>
                    <a:pt x="237" y="493"/>
                  </a:lnTo>
                  <a:lnTo>
                    <a:pt x="244" y="496"/>
                  </a:lnTo>
                  <a:lnTo>
                    <a:pt x="250" y="497"/>
                  </a:lnTo>
                  <a:lnTo>
                    <a:pt x="265" y="498"/>
                  </a:lnTo>
                  <a:lnTo>
                    <a:pt x="279" y="498"/>
                  </a:lnTo>
                  <a:lnTo>
                    <a:pt x="288" y="498"/>
                  </a:lnTo>
                  <a:lnTo>
                    <a:pt x="297" y="498"/>
                  </a:lnTo>
                  <a:lnTo>
                    <a:pt x="302" y="498"/>
                  </a:lnTo>
                  <a:lnTo>
                    <a:pt x="305" y="499"/>
                  </a:lnTo>
                  <a:lnTo>
                    <a:pt x="309" y="500"/>
                  </a:lnTo>
                  <a:lnTo>
                    <a:pt x="311" y="504"/>
                  </a:lnTo>
                  <a:lnTo>
                    <a:pt x="313" y="520"/>
                  </a:lnTo>
                  <a:lnTo>
                    <a:pt x="311" y="535"/>
                  </a:lnTo>
                  <a:lnTo>
                    <a:pt x="311" y="549"/>
                  </a:lnTo>
                  <a:lnTo>
                    <a:pt x="311" y="565"/>
                  </a:lnTo>
                  <a:lnTo>
                    <a:pt x="311" y="581"/>
                  </a:lnTo>
                  <a:lnTo>
                    <a:pt x="311" y="595"/>
                  </a:lnTo>
                  <a:lnTo>
                    <a:pt x="311" y="610"/>
                  </a:lnTo>
                  <a:lnTo>
                    <a:pt x="311" y="626"/>
                  </a:lnTo>
                  <a:lnTo>
                    <a:pt x="288" y="621"/>
                  </a:lnTo>
                  <a:lnTo>
                    <a:pt x="264" y="614"/>
                  </a:lnTo>
                  <a:lnTo>
                    <a:pt x="241" y="604"/>
                  </a:lnTo>
                  <a:lnTo>
                    <a:pt x="219" y="594"/>
                  </a:lnTo>
                  <a:lnTo>
                    <a:pt x="199" y="581"/>
                  </a:lnTo>
                  <a:lnTo>
                    <a:pt x="180" y="566"/>
                  </a:lnTo>
                  <a:lnTo>
                    <a:pt x="163" y="551"/>
                  </a:lnTo>
                  <a:lnTo>
                    <a:pt x="146" y="533"/>
                  </a:lnTo>
                  <a:lnTo>
                    <a:pt x="132" y="514"/>
                  </a:lnTo>
                  <a:lnTo>
                    <a:pt x="119" y="494"/>
                  </a:lnTo>
                  <a:lnTo>
                    <a:pt x="107" y="473"/>
                  </a:lnTo>
                  <a:lnTo>
                    <a:pt x="98" y="451"/>
                  </a:lnTo>
                  <a:lnTo>
                    <a:pt x="90" y="427"/>
                  </a:lnTo>
                  <a:lnTo>
                    <a:pt x="85" y="405"/>
                  </a:lnTo>
                  <a:lnTo>
                    <a:pt x="82" y="380"/>
                  </a:lnTo>
                  <a:lnTo>
                    <a:pt x="81" y="356"/>
                  </a:lnTo>
                  <a:close/>
                  <a:moveTo>
                    <a:pt x="274" y="421"/>
                  </a:moveTo>
                  <a:lnTo>
                    <a:pt x="272" y="420"/>
                  </a:lnTo>
                  <a:lnTo>
                    <a:pt x="271" y="420"/>
                  </a:lnTo>
                  <a:lnTo>
                    <a:pt x="270" y="418"/>
                  </a:lnTo>
                  <a:lnTo>
                    <a:pt x="268" y="417"/>
                  </a:lnTo>
                  <a:lnTo>
                    <a:pt x="266" y="411"/>
                  </a:lnTo>
                  <a:lnTo>
                    <a:pt x="266" y="405"/>
                  </a:lnTo>
                  <a:lnTo>
                    <a:pt x="266" y="392"/>
                  </a:lnTo>
                  <a:lnTo>
                    <a:pt x="267" y="382"/>
                  </a:lnTo>
                  <a:lnTo>
                    <a:pt x="267" y="371"/>
                  </a:lnTo>
                  <a:lnTo>
                    <a:pt x="267" y="359"/>
                  </a:lnTo>
                  <a:lnTo>
                    <a:pt x="267" y="347"/>
                  </a:lnTo>
                  <a:lnTo>
                    <a:pt x="267" y="336"/>
                  </a:lnTo>
                  <a:lnTo>
                    <a:pt x="267" y="323"/>
                  </a:lnTo>
                  <a:lnTo>
                    <a:pt x="267" y="311"/>
                  </a:lnTo>
                  <a:lnTo>
                    <a:pt x="266" y="305"/>
                  </a:lnTo>
                  <a:lnTo>
                    <a:pt x="266" y="299"/>
                  </a:lnTo>
                  <a:lnTo>
                    <a:pt x="266" y="293"/>
                  </a:lnTo>
                  <a:lnTo>
                    <a:pt x="268" y="289"/>
                  </a:lnTo>
                  <a:lnTo>
                    <a:pt x="272" y="286"/>
                  </a:lnTo>
                  <a:lnTo>
                    <a:pt x="277" y="285"/>
                  </a:lnTo>
                  <a:lnTo>
                    <a:pt x="283" y="284"/>
                  </a:lnTo>
                  <a:lnTo>
                    <a:pt x="290" y="284"/>
                  </a:lnTo>
                  <a:lnTo>
                    <a:pt x="303" y="285"/>
                  </a:lnTo>
                  <a:lnTo>
                    <a:pt x="314" y="286"/>
                  </a:lnTo>
                  <a:lnTo>
                    <a:pt x="337" y="286"/>
                  </a:lnTo>
                  <a:lnTo>
                    <a:pt x="358" y="286"/>
                  </a:lnTo>
                  <a:lnTo>
                    <a:pt x="381" y="286"/>
                  </a:lnTo>
                  <a:lnTo>
                    <a:pt x="404" y="286"/>
                  </a:lnTo>
                  <a:lnTo>
                    <a:pt x="413" y="285"/>
                  </a:lnTo>
                  <a:lnTo>
                    <a:pt x="428" y="285"/>
                  </a:lnTo>
                  <a:lnTo>
                    <a:pt x="433" y="285"/>
                  </a:lnTo>
                  <a:lnTo>
                    <a:pt x="439" y="286"/>
                  </a:lnTo>
                  <a:lnTo>
                    <a:pt x="442" y="287"/>
                  </a:lnTo>
                  <a:lnTo>
                    <a:pt x="443" y="289"/>
                  </a:lnTo>
                  <a:lnTo>
                    <a:pt x="445" y="290"/>
                  </a:lnTo>
                  <a:lnTo>
                    <a:pt x="445" y="292"/>
                  </a:lnTo>
                  <a:lnTo>
                    <a:pt x="447" y="303"/>
                  </a:lnTo>
                  <a:lnTo>
                    <a:pt x="447" y="315"/>
                  </a:lnTo>
                  <a:lnTo>
                    <a:pt x="447" y="327"/>
                  </a:lnTo>
                  <a:lnTo>
                    <a:pt x="445" y="339"/>
                  </a:lnTo>
                  <a:lnTo>
                    <a:pt x="445" y="354"/>
                  </a:lnTo>
                  <a:lnTo>
                    <a:pt x="445" y="370"/>
                  </a:lnTo>
                  <a:lnTo>
                    <a:pt x="445" y="386"/>
                  </a:lnTo>
                  <a:lnTo>
                    <a:pt x="445" y="400"/>
                  </a:lnTo>
                  <a:lnTo>
                    <a:pt x="445" y="408"/>
                  </a:lnTo>
                  <a:lnTo>
                    <a:pt x="445" y="414"/>
                  </a:lnTo>
                  <a:lnTo>
                    <a:pt x="444" y="418"/>
                  </a:lnTo>
                  <a:lnTo>
                    <a:pt x="442" y="419"/>
                  </a:lnTo>
                  <a:lnTo>
                    <a:pt x="438" y="420"/>
                  </a:lnTo>
                  <a:lnTo>
                    <a:pt x="435" y="421"/>
                  </a:lnTo>
                  <a:lnTo>
                    <a:pt x="417" y="421"/>
                  </a:lnTo>
                  <a:lnTo>
                    <a:pt x="399" y="421"/>
                  </a:lnTo>
                  <a:lnTo>
                    <a:pt x="368" y="421"/>
                  </a:lnTo>
                  <a:lnTo>
                    <a:pt x="337" y="421"/>
                  </a:lnTo>
                  <a:lnTo>
                    <a:pt x="305" y="421"/>
                  </a:lnTo>
                  <a:lnTo>
                    <a:pt x="274" y="421"/>
                  </a:lnTo>
                  <a:close/>
                  <a:moveTo>
                    <a:pt x="399" y="626"/>
                  </a:moveTo>
                  <a:lnTo>
                    <a:pt x="399" y="602"/>
                  </a:lnTo>
                  <a:lnTo>
                    <a:pt x="399" y="578"/>
                  </a:lnTo>
                  <a:lnTo>
                    <a:pt x="399" y="555"/>
                  </a:lnTo>
                  <a:lnTo>
                    <a:pt x="399" y="531"/>
                  </a:lnTo>
                  <a:lnTo>
                    <a:pt x="398" y="521"/>
                  </a:lnTo>
                  <a:lnTo>
                    <a:pt x="398" y="511"/>
                  </a:lnTo>
                  <a:lnTo>
                    <a:pt x="398" y="506"/>
                  </a:lnTo>
                  <a:lnTo>
                    <a:pt x="400" y="503"/>
                  </a:lnTo>
                  <a:lnTo>
                    <a:pt x="404" y="499"/>
                  </a:lnTo>
                  <a:lnTo>
                    <a:pt x="408" y="498"/>
                  </a:lnTo>
                  <a:lnTo>
                    <a:pt x="423" y="498"/>
                  </a:lnTo>
                  <a:lnTo>
                    <a:pt x="437" y="498"/>
                  </a:lnTo>
                  <a:lnTo>
                    <a:pt x="451" y="498"/>
                  </a:lnTo>
                  <a:lnTo>
                    <a:pt x="466" y="496"/>
                  </a:lnTo>
                  <a:lnTo>
                    <a:pt x="473" y="493"/>
                  </a:lnTo>
                  <a:lnTo>
                    <a:pt x="480" y="491"/>
                  </a:lnTo>
                  <a:lnTo>
                    <a:pt x="486" y="487"/>
                  </a:lnTo>
                  <a:lnTo>
                    <a:pt x="492" y="482"/>
                  </a:lnTo>
                  <a:lnTo>
                    <a:pt x="497" y="479"/>
                  </a:lnTo>
                  <a:lnTo>
                    <a:pt x="502" y="474"/>
                  </a:lnTo>
                  <a:lnTo>
                    <a:pt x="506" y="469"/>
                  </a:lnTo>
                  <a:lnTo>
                    <a:pt x="510" y="463"/>
                  </a:lnTo>
                  <a:lnTo>
                    <a:pt x="516" y="451"/>
                  </a:lnTo>
                  <a:lnTo>
                    <a:pt x="520" y="438"/>
                  </a:lnTo>
                  <a:lnTo>
                    <a:pt x="523" y="424"/>
                  </a:lnTo>
                  <a:lnTo>
                    <a:pt x="523" y="409"/>
                  </a:lnTo>
                  <a:lnTo>
                    <a:pt x="523" y="399"/>
                  </a:lnTo>
                  <a:lnTo>
                    <a:pt x="523" y="388"/>
                  </a:lnTo>
                  <a:lnTo>
                    <a:pt x="523" y="376"/>
                  </a:lnTo>
                  <a:lnTo>
                    <a:pt x="523" y="365"/>
                  </a:lnTo>
                  <a:lnTo>
                    <a:pt x="523" y="353"/>
                  </a:lnTo>
                  <a:lnTo>
                    <a:pt x="523" y="341"/>
                  </a:lnTo>
                  <a:lnTo>
                    <a:pt x="523" y="329"/>
                  </a:lnTo>
                  <a:lnTo>
                    <a:pt x="523" y="317"/>
                  </a:lnTo>
                  <a:lnTo>
                    <a:pt x="523" y="299"/>
                  </a:lnTo>
                  <a:lnTo>
                    <a:pt x="523" y="283"/>
                  </a:lnTo>
                  <a:lnTo>
                    <a:pt x="522" y="274"/>
                  </a:lnTo>
                  <a:lnTo>
                    <a:pt x="520" y="266"/>
                  </a:lnTo>
                  <a:lnTo>
                    <a:pt x="517" y="258"/>
                  </a:lnTo>
                  <a:lnTo>
                    <a:pt x="512" y="249"/>
                  </a:lnTo>
                  <a:lnTo>
                    <a:pt x="504" y="237"/>
                  </a:lnTo>
                  <a:lnTo>
                    <a:pt x="496" y="229"/>
                  </a:lnTo>
                  <a:lnTo>
                    <a:pt x="485" y="222"/>
                  </a:lnTo>
                  <a:lnTo>
                    <a:pt x="474" y="217"/>
                  </a:lnTo>
                  <a:lnTo>
                    <a:pt x="462" y="213"/>
                  </a:lnTo>
                  <a:lnTo>
                    <a:pt x="449" y="211"/>
                  </a:lnTo>
                  <a:lnTo>
                    <a:pt x="436" y="211"/>
                  </a:lnTo>
                  <a:lnTo>
                    <a:pt x="423" y="210"/>
                  </a:lnTo>
                  <a:lnTo>
                    <a:pt x="411" y="211"/>
                  </a:lnTo>
                  <a:lnTo>
                    <a:pt x="400" y="210"/>
                  </a:lnTo>
                  <a:lnTo>
                    <a:pt x="398" y="206"/>
                  </a:lnTo>
                  <a:lnTo>
                    <a:pt x="398" y="200"/>
                  </a:lnTo>
                  <a:lnTo>
                    <a:pt x="398" y="195"/>
                  </a:lnTo>
                  <a:lnTo>
                    <a:pt x="399" y="191"/>
                  </a:lnTo>
                  <a:lnTo>
                    <a:pt x="399" y="163"/>
                  </a:lnTo>
                  <a:lnTo>
                    <a:pt x="399" y="135"/>
                  </a:lnTo>
                  <a:lnTo>
                    <a:pt x="399" y="109"/>
                  </a:lnTo>
                  <a:lnTo>
                    <a:pt x="399" y="82"/>
                  </a:lnTo>
                  <a:lnTo>
                    <a:pt x="423" y="86"/>
                  </a:lnTo>
                  <a:lnTo>
                    <a:pt x="447" y="94"/>
                  </a:lnTo>
                  <a:lnTo>
                    <a:pt x="468" y="103"/>
                  </a:lnTo>
                  <a:lnTo>
                    <a:pt x="490" y="114"/>
                  </a:lnTo>
                  <a:lnTo>
                    <a:pt x="510" y="127"/>
                  </a:lnTo>
                  <a:lnTo>
                    <a:pt x="529" y="143"/>
                  </a:lnTo>
                  <a:lnTo>
                    <a:pt x="547" y="158"/>
                  </a:lnTo>
                  <a:lnTo>
                    <a:pt x="563" y="176"/>
                  </a:lnTo>
                  <a:lnTo>
                    <a:pt x="578" y="195"/>
                  </a:lnTo>
                  <a:lnTo>
                    <a:pt x="591" y="216"/>
                  </a:lnTo>
                  <a:lnTo>
                    <a:pt x="602" y="237"/>
                  </a:lnTo>
                  <a:lnTo>
                    <a:pt x="612" y="260"/>
                  </a:lnTo>
                  <a:lnTo>
                    <a:pt x="619" y="283"/>
                  </a:lnTo>
                  <a:lnTo>
                    <a:pt x="625" y="307"/>
                  </a:lnTo>
                  <a:lnTo>
                    <a:pt x="629" y="331"/>
                  </a:lnTo>
                  <a:lnTo>
                    <a:pt x="630" y="356"/>
                  </a:lnTo>
                  <a:lnTo>
                    <a:pt x="629" y="380"/>
                  </a:lnTo>
                  <a:lnTo>
                    <a:pt x="625" y="405"/>
                  </a:lnTo>
                  <a:lnTo>
                    <a:pt x="619" y="427"/>
                  </a:lnTo>
                  <a:lnTo>
                    <a:pt x="612" y="451"/>
                  </a:lnTo>
                  <a:lnTo>
                    <a:pt x="602" y="473"/>
                  </a:lnTo>
                  <a:lnTo>
                    <a:pt x="590" y="494"/>
                  </a:lnTo>
                  <a:lnTo>
                    <a:pt x="577" y="514"/>
                  </a:lnTo>
                  <a:lnTo>
                    <a:pt x="563" y="533"/>
                  </a:lnTo>
                  <a:lnTo>
                    <a:pt x="547" y="551"/>
                  </a:lnTo>
                  <a:lnTo>
                    <a:pt x="529" y="566"/>
                  </a:lnTo>
                  <a:lnTo>
                    <a:pt x="510" y="581"/>
                  </a:lnTo>
                  <a:lnTo>
                    <a:pt x="490" y="594"/>
                  </a:lnTo>
                  <a:lnTo>
                    <a:pt x="468" y="604"/>
                  </a:lnTo>
                  <a:lnTo>
                    <a:pt x="445" y="614"/>
                  </a:lnTo>
                  <a:lnTo>
                    <a:pt x="423" y="621"/>
                  </a:lnTo>
                  <a:lnTo>
                    <a:pt x="399" y="626"/>
                  </a:lnTo>
                  <a:close/>
                </a:path>
              </a:pathLst>
            </a:custGeom>
            <a:solidFill>
              <a:srgbClr val="9E3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0"/>
            <p:cNvSpPr>
              <a:spLocks noEditPoints="1"/>
            </p:cNvSpPr>
            <p:nvPr/>
          </p:nvSpPr>
          <p:spPr bwMode="auto">
            <a:xfrm>
              <a:off x="6860889" y="800850"/>
              <a:ext cx="156245" cy="232069"/>
            </a:xfrm>
            <a:custGeom>
              <a:avLst/>
              <a:gdLst>
                <a:gd name="T0" fmla="*/ 144 w 272"/>
                <a:gd name="T1" fmla="*/ 297 h 403"/>
                <a:gd name="T2" fmla="*/ 151 w 272"/>
                <a:gd name="T3" fmla="*/ 318 h 403"/>
                <a:gd name="T4" fmla="*/ 147 w 272"/>
                <a:gd name="T5" fmla="*/ 354 h 403"/>
                <a:gd name="T6" fmla="*/ 153 w 272"/>
                <a:gd name="T7" fmla="*/ 368 h 403"/>
                <a:gd name="T8" fmla="*/ 147 w 272"/>
                <a:gd name="T9" fmla="*/ 372 h 403"/>
                <a:gd name="T10" fmla="*/ 136 w 272"/>
                <a:gd name="T11" fmla="*/ 360 h 403"/>
                <a:gd name="T12" fmla="*/ 136 w 272"/>
                <a:gd name="T13" fmla="*/ 331 h 403"/>
                <a:gd name="T14" fmla="*/ 186 w 272"/>
                <a:gd name="T15" fmla="*/ 108 h 403"/>
                <a:gd name="T16" fmla="*/ 231 w 272"/>
                <a:gd name="T17" fmla="*/ 86 h 403"/>
                <a:gd name="T18" fmla="*/ 243 w 272"/>
                <a:gd name="T19" fmla="*/ 97 h 403"/>
                <a:gd name="T20" fmla="*/ 218 w 272"/>
                <a:gd name="T21" fmla="*/ 142 h 403"/>
                <a:gd name="T22" fmla="*/ 192 w 272"/>
                <a:gd name="T23" fmla="*/ 157 h 403"/>
                <a:gd name="T24" fmla="*/ 186 w 272"/>
                <a:gd name="T25" fmla="*/ 118 h 403"/>
                <a:gd name="T26" fmla="*/ 166 w 272"/>
                <a:gd name="T27" fmla="*/ 25 h 403"/>
                <a:gd name="T28" fmla="*/ 141 w 272"/>
                <a:gd name="T29" fmla="*/ 0 h 403"/>
                <a:gd name="T30" fmla="*/ 123 w 272"/>
                <a:gd name="T31" fmla="*/ 11 h 403"/>
                <a:gd name="T32" fmla="*/ 114 w 272"/>
                <a:gd name="T33" fmla="*/ 68 h 403"/>
                <a:gd name="T34" fmla="*/ 103 w 272"/>
                <a:gd name="T35" fmla="*/ 126 h 403"/>
                <a:gd name="T36" fmla="*/ 54 w 272"/>
                <a:gd name="T37" fmla="*/ 160 h 403"/>
                <a:gd name="T38" fmla="*/ 19 w 272"/>
                <a:gd name="T39" fmla="*/ 140 h 403"/>
                <a:gd name="T40" fmla="*/ 0 w 272"/>
                <a:gd name="T41" fmla="*/ 127 h 403"/>
                <a:gd name="T42" fmla="*/ 4 w 272"/>
                <a:gd name="T43" fmla="*/ 169 h 403"/>
                <a:gd name="T44" fmla="*/ 26 w 272"/>
                <a:gd name="T45" fmla="*/ 219 h 403"/>
                <a:gd name="T46" fmla="*/ 58 w 272"/>
                <a:gd name="T47" fmla="*/ 251 h 403"/>
                <a:gd name="T48" fmla="*/ 87 w 272"/>
                <a:gd name="T49" fmla="*/ 257 h 403"/>
                <a:gd name="T50" fmla="*/ 97 w 272"/>
                <a:gd name="T51" fmla="*/ 242 h 403"/>
                <a:gd name="T52" fmla="*/ 102 w 272"/>
                <a:gd name="T53" fmla="*/ 291 h 403"/>
                <a:gd name="T54" fmla="*/ 114 w 272"/>
                <a:gd name="T55" fmla="*/ 341 h 403"/>
                <a:gd name="T56" fmla="*/ 117 w 272"/>
                <a:gd name="T57" fmla="*/ 390 h 403"/>
                <a:gd name="T58" fmla="*/ 133 w 272"/>
                <a:gd name="T59" fmla="*/ 403 h 403"/>
                <a:gd name="T60" fmla="*/ 127 w 272"/>
                <a:gd name="T61" fmla="*/ 384 h 403"/>
                <a:gd name="T62" fmla="*/ 122 w 272"/>
                <a:gd name="T63" fmla="*/ 359 h 403"/>
                <a:gd name="T64" fmla="*/ 119 w 272"/>
                <a:gd name="T65" fmla="*/ 310 h 403"/>
                <a:gd name="T66" fmla="*/ 122 w 272"/>
                <a:gd name="T67" fmla="*/ 331 h 403"/>
                <a:gd name="T68" fmla="*/ 135 w 272"/>
                <a:gd name="T69" fmla="*/ 389 h 403"/>
                <a:gd name="T70" fmla="*/ 142 w 272"/>
                <a:gd name="T71" fmla="*/ 391 h 403"/>
                <a:gd name="T72" fmla="*/ 156 w 272"/>
                <a:gd name="T73" fmla="*/ 379 h 403"/>
                <a:gd name="T74" fmla="*/ 164 w 272"/>
                <a:gd name="T75" fmla="*/ 371 h 403"/>
                <a:gd name="T76" fmla="*/ 162 w 272"/>
                <a:gd name="T77" fmla="*/ 341 h 403"/>
                <a:gd name="T78" fmla="*/ 175 w 272"/>
                <a:gd name="T79" fmla="*/ 301 h 403"/>
                <a:gd name="T80" fmla="*/ 189 w 272"/>
                <a:gd name="T81" fmla="*/ 245 h 403"/>
                <a:gd name="T82" fmla="*/ 203 w 272"/>
                <a:gd name="T83" fmla="*/ 208 h 403"/>
                <a:gd name="T84" fmla="*/ 219 w 272"/>
                <a:gd name="T85" fmla="*/ 202 h 403"/>
                <a:gd name="T86" fmla="*/ 229 w 272"/>
                <a:gd name="T87" fmla="*/ 183 h 403"/>
                <a:gd name="T88" fmla="*/ 213 w 272"/>
                <a:gd name="T89" fmla="*/ 177 h 403"/>
                <a:gd name="T90" fmla="*/ 225 w 272"/>
                <a:gd name="T91" fmla="*/ 148 h 403"/>
                <a:gd name="T92" fmla="*/ 260 w 272"/>
                <a:gd name="T93" fmla="*/ 105 h 403"/>
                <a:gd name="T94" fmla="*/ 271 w 272"/>
                <a:gd name="T95" fmla="*/ 71 h 403"/>
                <a:gd name="T96" fmla="*/ 249 w 272"/>
                <a:gd name="T97" fmla="*/ 65 h 403"/>
                <a:gd name="T98" fmla="*/ 205 w 272"/>
                <a:gd name="T99" fmla="*/ 77 h 403"/>
                <a:gd name="T100" fmla="*/ 193 w 272"/>
                <a:gd name="T101" fmla="*/ 75 h 403"/>
                <a:gd name="T102" fmla="*/ 99 w 272"/>
                <a:gd name="T103" fmla="*/ 161 h 403"/>
                <a:gd name="T104" fmla="*/ 67 w 272"/>
                <a:gd name="T105" fmla="*/ 190 h 403"/>
                <a:gd name="T106" fmla="*/ 87 w 272"/>
                <a:gd name="T107" fmla="*/ 219 h 403"/>
                <a:gd name="T108" fmla="*/ 101 w 272"/>
                <a:gd name="T109" fmla="*/ 214 h 403"/>
                <a:gd name="T110" fmla="*/ 105 w 272"/>
                <a:gd name="T111" fmla="*/ 17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" h="403">
                  <a:moveTo>
                    <a:pt x="139" y="309"/>
                  </a:moveTo>
                  <a:lnTo>
                    <a:pt x="140" y="304"/>
                  </a:lnTo>
                  <a:lnTo>
                    <a:pt x="141" y="299"/>
                  </a:lnTo>
                  <a:lnTo>
                    <a:pt x="142" y="298"/>
                  </a:lnTo>
                  <a:lnTo>
                    <a:pt x="144" y="297"/>
                  </a:lnTo>
                  <a:lnTo>
                    <a:pt x="146" y="298"/>
                  </a:lnTo>
                  <a:lnTo>
                    <a:pt x="147" y="300"/>
                  </a:lnTo>
                  <a:lnTo>
                    <a:pt x="150" y="306"/>
                  </a:lnTo>
                  <a:lnTo>
                    <a:pt x="151" y="312"/>
                  </a:lnTo>
                  <a:lnTo>
                    <a:pt x="151" y="318"/>
                  </a:lnTo>
                  <a:lnTo>
                    <a:pt x="151" y="324"/>
                  </a:lnTo>
                  <a:lnTo>
                    <a:pt x="151" y="333"/>
                  </a:lnTo>
                  <a:lnTo>
                    <a:pt x="151" y="340"/>
                  </a:lnTo>
                  <a:lnTo>
                    <a:pt x="150" y="347"/>
                  </a:lnTo>
                  <a:lnTo>
                    <a:pt x="147" y="354"/>
                  </a:lnTo>
                  <a:lnTo>
                    <a:pt x="147" y="358"/>
                  </a:lnTo>
                  <a:lnTo>
                    <a:pt x="147" y="360"/>
                  </a:lnTo>
                  <a:lnTo>
                    <a:pt x="147" y="364"/>
                  </a:lnTo>
                  <a:lnTo>
                    <a:pt x="148" y="366"/>
                  </a:lnTo>
                  <a:lnTo>
                    <a:pt x="153" y="368"/>
                  </a:lnTo>
                  <a:lnTo>
                    <a:pt x="156" y="372"/>
                  </a:lnTo>
                  <a:lnTo>
                    <a:pt x="154" y="373"/>
                  </a:lnTo>
                  <a:lnTo>
                    <a:pt x="152" y="373"/>
                  </a:lnTo>
                  <a:lnTo>
                    <a:pt x="151" y="373"/>
                  </a:lnTo>
                  <a:lnTo>
                    <a:pt x="147" y="372"/>
                  </a:lnTo>
                  <a:lnTo>
                    <a:pt x="144" y="371"/>
                  </a:lnTo>
                  <a:lnTo>
                    <a:pt x="140" y="368"/>
                  </a:lnTo>
                  <a:lnTo>
                    <a:pt x="138" y="366"/>
                  </a:lnTo>
                  <a:lnTo>
                    <a:pt x="136" y="364"/>
                  </a:lnTo>
                  <a:lnTo>
                    <a:pt x="136" y="360"/>
                  </a:lnTo>
                  <a:lnTo>
                    <a:pt x="136" y="356"/>
                  </a:lnTo>
                  <a:lnTo>
                    <a:pt x="136" y="350"/>
                  </a:lnTo>
                  <a:lnTo>
                    <a:pt x="136" y="344"/>
                  </a:lnTo>
                  <a:lnTo>
                    <a:pt x="136" y="337"/>
                  </a:lnTo>
                  <a:lnTo>
                    <a:pt x="136" y="331"/>
                  </a:lnTo>
                  <a:lnTo>
                    <a:pt x="138" y="327"/>
                  </a:lnTo>
                  <a:lnTo>
                    <a:pt x="140" y="322"/>
                  </a:lnTo>
                  <a:lnTo>
                    <a:pt x="141" y="316"/>
                  </a:lnTo>
                  <a:lnTo>
                    <a:pt x="139" y="309"/>
                  </a:lnTo>
                  <a:close/>
                  <a:moveTo>
                    <a:pt x="186" y="108"/>
                  </a:moveTo>
                  <a:lnTo>
                    <a:pt x="198" y="99"/>
                  </a:lnTo>
                  <a:lnTo>
                    <a:pt x="211" y="92"/>
                  </a:lnTo>
                  <a:lnTo>
                    <a:pt x="217" y="88"/>
                  </a:lnTo>
                  <a:lnTo>
                    <a:pt x="224" y="87"/>
                  </a:lnTo>
                  <a:lnTo>
                    <a:pt x="231" y="86"/>
                  </a:lnTo>
                  <a:lnTo>
                    <a:pt x="238" y="87"/>
                  </a:lnTo>
                  <a:lnTo>
                    <a:pt x="241" y="90"/>
                  </a:lnTo>
                  <a:lnTo>
                    <a:pt x="242" y="91"/>
                  </a:lnTo>
                  <a:lnTo>
                    <a:pt x="243" y="94"/>
                  </a:lnTo>
                  <a:lnTo>
                    <a:pt x="243" y="97"/>
                  </a:lnTo>
                  <a:lnTo>
                    <a:pt x="242" y="103"/>
                  </a:lnTo>
                  <a:lnTo>
                    <a:pt x="239" y="110"/>
                  </a:lnTo>
                  <a:lnTo>
                    <a:pt x="232" y="123"/>
                  </a:lnTo>
                  <a:lnTo>
                    <a:pt x="225" y="133"/>
                  </a:lnTo>
                  <a:lnTo>
                    <a:pt x="218" y="142"/>
                  </a:lnTo>
                  <a:lnTo>
                    <a:pt x="207" y="154"/>
                  </a:lnTo>
                  <a:lnTo>
                    <a:pt x="201" y="158"/>
                  </a:lnTo>
                  <a:lnTo>
                    <a:pt x="195" y="159"/>
                  </a:lnTo>
                  <a:lnTo>
                    <a:pt x="193" y="158"/>
                  </a:lnTo>
                  <a:lnTo>
                    <a:pt x="192" y="157"/>
                  </a:lnTo>
                  <a:lnTo>
                    <a:pt x="189" y="154"/>
                  </a:lnTo>
                  <a:lnTo>
                    <a:pt x="188" y="149"/>
                  </a:lnTo>
                  <a:lnTo>
                    <a:pt x="187" y="139"/>
                  </a:lnTo>
                  <a:lnTo>
                    <a:pt x="186" y="129"/>
                  </a:lnTo>
                  <a:lnTo>
                    <a:pt x="186" y="118"/>
                  </a:lnTo>
                  <a:lnTo>
                    <a:pt x="186" y="108"/>
                  </a:lnTo>
                  <a:close/>
                  <a:moveTo>
                    <a:pt x="189" y="54"/>
                  </a:moveTo>
                  <a:lnTo>
                    <a:pt x="181" y="44"/>
                  </a:lnTo>
                  <a:lnTo>
                    <a:pt x="174" y="35"/>
                  </a:lnTo>
                  <a:lnTo>
                    <a:pt x="166" y="25"/>
                  </a:lnTo>
                  <a:lnTo>
                    <a:pt x="159" y="17"/>
                  </a:lnTo>
                  <a:lnTo>
                    <a:pt x="156" y="11"/>
                  </a:lnTo>
                  <a:lnTo>
                    <a:pt x="152" y="6"/>
                  </a:lnTo>
                  <a:lnTo>
                    <a:pt x="147" y="2"/>
                  </a:lnTo>
                  <a:lnTo>
                    <a:pt x="141" y="0"/>
                  </a:lnTo>
                  <a:lnTo>
                    <a:pt x="138" y="0"/>
                  </a:lnTo>
                  <a:lnTo>
                    <a:pt x="134" y="1"/>
                  </a:lnTo>
                  <a:lnTo>
                    <a:pt x="131" y="2"/>
                  </a:lnTo>
                  <a:lnTo>
                    <a:pt x="128" y="5"/>
                  </a:lnTo>
                  <a:lnTo>
                    <a:pt x="123" y="11"/>
                  </a:lnTo>
                  <a:lnTo>
                    <a:pt x="120" y="17"/>
                  </a:lnTo>
                  <a:lnTo>
                    <a:pt x="117" y="30"/>
                  </a:lnTo>
                  <a:lnTo>
                    <a:pt x="119" y="45"/>
                  </a:lnTo>
                  <a:lnTo>
                    <a:pt x="116" y="56"/>
                  </a:lnTo>
                  <a:lnTo>
                    <a:pt x="114" y="68"/>
                  </a:lnTo>
                  <a:lnTo>
                    <a:pt x="113" y="79"/>
                  </a:lnTo>
                  <a:lnTo>
                    <a:pt x="111" y="91"/>
                  </a:lnTo>
                  <a:lnTo>
                    <a:pt x="110" y="105"/>
                  </a:lnTo>
                  <a:lnTo>
                    <a:pt x="109" y="121"/>
                  </a:lnTo>
                  <a:lnTo>
                    <a:pt x="103" y="126"/>
                  </a:lnTo>
                  <a:lnTo>
                    <a:pt x="96" y="130"/>
                  </a:lnTo>
                  <a:lnTo>
                    <a:pt x="86" y="138"/>
                  </a:lnTo>
                  <a:lnTo>
                    <a:pt x="69" y="149"/>
                  </a:lnTo>
                  <a:lnTo>
                    <a:pt x="61" y="155"/>
                  </a:lnTo>
                  <a:lnTo>
                    <a:pt x="54" y="160"/>
                  </a:lnTo>
                  <a:lnTo>
                    <a:pt x="48" y="163"/>
                  </a:lnTo>
                  <a:lnTo>
                    <a:pt x="46" y="163"/>
                  </a:lnTo>
                  <a:lnTo>
                    <a:pt x="37" y="153"/>
                  </a:lnTo>
                  <a:lnTo>
                    <a:pt x="28" y="145"/>
                  </a:lnTo>
                  <a:lnTo>
                    <a:pt x="19" y="140"/>
                  </a:lnTo>
                  <a:lnTo>
                    <a:pt x="11" y="133"/>
                  </a:lnTo>
                  <a:lnTo>
                    <a:pt x="6" y="127"/>
                  </a:lnTo>
                  <a:lnTo>
                    <a:pt x="2" y="123"/>
                  </a:lnTo>
                  <a:lnTo>
                    <a:pt x="1" y="124"/>
                  </a:lnTo>
                  <a:lnTo>
                    <a:pt x="0" y="127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147"/>
                  </a:lnTo>
                  <a:lnTo>
                    <a:pt x="1" y="158"/>
                  </a:lnTo>
                  <a:lnTo>
                    <a:pt x="4" y="169"/>
                  </a:lnTo>
                  <a:lnTo>
                    <a:pt x="7" y="179"/>
                  </a:lnTo>
                  <a:lnTo>
                    <a:pt x="11" y="190"/>
                  </a:lnTo>
                  <a:lnTo>
                    <a:pt x="16" y="200"/>
                  </a:lnTo>
                  <a:lnTo>
                    <a:pt x="20" y="209"/>
                  </a:lnTo>
                  <a:lnTo>
                    <a:pt x="26" y="219"/>
                  </a:lnTo>
                  <a:lnTo>
                    <a:pt x="34" y="230"/>
                  </a:lnTo>
                  <a:lnTo>
                    <a:pt x="42" y="239"/>
                  </a:lnTo>
                  <a:lnTo>
                    <a:pt x="47" y="244"/>
                  </a:lnTo>
                  <a:lnTo>
                    <a:pt x="52" y="248"/>
                  </a:lnTo>
                  <a:lnTo>
                    <a:pt x="58" y="251"/>
                  </a:lnTo>
                  <a:lnTo>
                    <a:pt x="64" y="254"/>
                  </a:lnTo>
                  <a:lnTo>
                    <a:pt x="68" y="255"/>
                  </a:lnTo>
                  <a:lnTo>
                    <a:pt x="77" y="257"/>
                  </a:lnTo>
                  <a:lnTo>
                    <a:pt x="84" y="258"/>
                  </a:lnTo>
                  <a:lnTo>
                    <a:pt x="87" y="257"/>
                  </a:lnTo>
                  <a:lnTo>
                    <a:pt x="89" y="250"/>
                  </a:lnTo>
                  <a:lnTo>
                    <a:pt x="90" y="244"/>
                  </a:lnTo>
                  <a:lnTo>
                    <a:pt x="93" y="240"/>
                  </a:lnTo>
                  <a:lnTo>
                    <a:pt x="96" y="239"/>
                  </a:lnTo>
                  <a:lnTo>
                    <a:pt x="97" y="242"/>
                  </a:lnTo>
                  <a:lnTo>
                    <a:pt x="98" y="246"/>
                  </a:lnTo>
                  <a:lnTo>
                    <a:pt x="99" y="256"/>
                  </a:lnTo>
                  <a:lnTo>
                    <a:pt x="101" y="264"/>
                  </a:lnTo>
                  <a:lnTo>
                    <a:pt x="101" y="278"/>
                  </a:lnTo>
                  <a:lnTo>
                    <a:pt x="102" y="291"/>
                  </a:lnTo>
                  <a:lnTo>
                    <a:pt x="103" y="305"/>
                  </a:lnTo>
                  <a:lnTo>
                    <a:pt x="108" y="317"/>
                  </a:lnTo>
                  <a:lnTo>
                    <a:pt x="110" y="325"/>
                  </a:lnTo>
                  <a:lnTo>
                    <a:pt x="113" y="334"/>
                  </a:lnTo>
                  <a:lnTo>
                    <a:pt x="114" y="341"/>
                  </a:lnTo>
                  <a:lnTo>
                    <a:pt x="114" y="349"/>
                  </a:lnTo>
                  <a:lnTo>
                    <a:pt x="115" y="366"/>
                  </a:lnTo>
                  <a:lnTo>
                    <a:pt x="115" y="382"/>
                  </a:lnTo>
                  <a:lnTo>
                    <a:pt x="116" y="385"/>
                  </a:lnTo>
                  <a:lnTo>
                    <a:pt x="117" y="390"/>
                  </a:lnTo>
                  <a:lnTo>
                    <a:pt x="120" y="394"/>
                  </a:lnTo>
                  <a:lnTo>
                    <a:pt x="123" y="398"/>
                  </a:lnTo>
                  <a:lnTo>
                    <a:pt x="127" y="401"/>
                  </a:lnTo>
                  <a:lnTo>
                    <a:pt x="131" y="403"/>
                  </a:lnTo>
                  <a:lnTo>
                    <a:pt x="133" y="403"/>
                  </a:lnTo>
                  <a:lnTo>
                    <a:pt x="134" y="403"/>
                  </a:lnTo>
                  <a:lnTo>
                    <a:pt x="135" y="402"/>
                  </a:lnTo>
                  <a:lnTo>
                    <a:pt x="138" y="401"/>
                  </a:lnTo>
                  <a:lnTo>
                    <a:pt x="133" y="392"/>
                  </a:lnTo>
                  <a:lnTo>
                    <a:pt x="127" y="384"/>
                  </a:lnTo>
                  <a:lnTo>
                    <a:pt x="127" y="385"/>
                  </a:lnTo>
                  <a:lnTo>
                    <a:pt x="127" y="385"/>
                  </a:lnTo>
                  <a:lnTo>
                    <a:pt x="125" y="378"/>
                  </a:lnTo>
                  <a:lnTo>
                    <a:pt x="123" y="368"/>
                  </a:lnTo>
                  <a:lnTo>
                    <a:pt x="122" y="359"/>
                  </a:lnTo>
                  <a:lnTo>
                    <a:pt x="122" y="352"/>
                  </a:lnTo>
                  <a:lnTo>
                    <a:pt x="121" y="342"/>
                  </a:lnTo>
                  <a:lnTo>
                    <a:pt x="119" y="325"/>
                  </a:lnTo>
                  <a:lnTo>
                    <a:pt x="119" y="317"/>
                  </a:lnTo>
                  <a:lnTo>
                    <a:pt x="119" y="310"/>
                  </a:lnTo>
                  <a:lnTo>
                    <a:pt x="119" y="304"/>
                  </a:lnTo>
                  <a:lnTo>
                    <a:pt x="121" y="303"/>
                  </a:lnTo>
                  <a:lnTo>
                    <a:pt x="122" y="309"/>
                  </a:lnTo>
                  <a:lnTo>
                    <a:pt x="121" y="315"/>
                  </a:lnTo>
                  <a:lnTo>
                    <a:pt x="122" y="331"/>
                  </a:lnTo>
                  <a:lnTo>
                    <a:pt x="125" y="348"/>
                  </a:lnTo>
                  <a:lnTo>
                    <a:pt x="129" y="366"/>
                  </a:lnTo>
                  <a:lnTo>
                    <a:pt x="134" y="383"/>
                  </a:lnTo>
                  <a:lnTo>
                    <a:pt x="135" y="386"/>
                  </a:lnTo>
                  <a:lnTo>
                    <a:pt x="135" y="389"/>
                  </a:lnTo>
                  <a:lnTo>
                    <a:pt x="136" y="390"/>
                  </a:lnTo>
                  <a:lnTo>
                    <a:pt x="136" y="391"/>
                  </a:lnTo>
                  <a:lnTo>
                    <a:pt x="139" y="392"/>
                  </a:lnTo>
                  <a:lnTo>
                    <a:pt x="140" y="392"/>
                  </a:lnTo>
                  <a:lnTo>
                    <a:pt x="142" y="391"/>
                  </a:lnTo>
                  <a:lnTo>
                    <a:pt x="144" y="390"/>
                  </a:lnTo>
                  <a:lnTo>
                    <a:pt x="144" y="388"/>
                  </a:lnTo>
                  <a:lnTo>
                    <a:pt x="145" y="384"/>
                  </a:lnTo>
                  <a:lnTo>
                    <a:pt x="151" y="382"/>
                  </a:lnTo>
                  <a:lnTo>
                    <a:pt x="156" y="379"/>
                  </a:lnTo>
                  <a:lnTo>
                    <a:pt x="158" y="380"/>
                  </a:lnTo>
                  <a:lnTo>
                    <a:pt x="160" y="379"/>
                  </a:lnTo>
                  <a:lnTo>
                    <a:pt x="162" y="378"/>
                  </a:lnTo>
                  <a:lnTo>
                    <a:pt x="163" y="376"/>
                  </a:lnTo>
                  <a:lnTo>
                    <a:pt x="164" y="371"/>
                  </a:lnTo>
                  <a:lnTo>
                    <a:pt x="164" y="367"/>
                  </a:lnTo>
                  <a:lnTo>
                    <a:pt x="163" y="358"/>
                  </a:lnTo>
                  <a:lnTo>
                    <a:pt x="162" y="349"/>
                  </a:lnTo>
                  <a:lnTo>
                    <a:pt x="162" y="344"/>
                  </a:lnTo>
                  <a:lnTo>
                    <a:pt x="162" y="341"/>
                  </a:lnTo>
                  <a:lnTo>
                    <a:pt x="163" y="336"/>
                  </a:lnTo>
                  <a:lnTo>
                    <a:pt x="165" y="331"/>
                  </a:lnTo>
                  <a:lnTo>
                    <a:pt x="169" y="322"/>
                  </a:lnTo>
                  <a:lnTo>
                    <a:pt x="172" y="312"/>
                  </a:lnTo>
                  <a:lnTo>
                    <a:pt x="175" y="301"/>
                  </a:lnTo>
                  <a:lnTo>
                    <a:pt x="176" y="292"/>
                  </a:lnTo>
                  <a:lnTo>
                    <a:pt x="180" y="280"/>
                  </a:lnTo>
                  <a:lnTo>
                    <a:pt x="182" y="268"/>
                  </a:lnTo>
                  <a:lnTo>
                    <a:pt x="186" y="257"/>
                  </a:lnTo>
                  <a:lnTo>
                    <a:pt x="189" y="245"/>
                  </a:lnTo>
                  <a:lnTo>
                    <a:pt x="192" y="231"/>
                  </a:lnTo>
                  <a:lnTo>
                    <a:pt x="195" y="216"/>
                  </a:lnTo>
                  <a:lnTo>
                    <a:pt x="196" y="212"/>
                  </a:lnTo>
                  <a:lnTo>
                    <a:pt x="199" y="208"/>
                  </a:lnTo>
                  <a:lnTo>
                    <a:pt x="203" y="208"/>
                  </a:lnTo>
                  <a:lnTo>
                    <a:pt x="209" y="207"/>
                  </a:lnTo>
                  <a:lnTo>
                    <a:pt x="213" y="207"/>
                  </a:lnTo>
                  <a:lnTo>
                    <a:pt x="215" y="206"/>
                  </a:lnTo>
                  <a:lnTo>
                    <a:pt x="218" y="203"/>
                  </a:lnTo>
                  <a:lnTo>
                    <a:pt x="219" y="202"/>
                  </a:lnTo>
                  <a:lnTo>
                    <a:pt x="219" y="195"/>
                  </a:lnTo>
                  <a:lnTo>
                    <a:pt x="223" y="188"/>
                  </a:lnTo>
                  <a:lnTo>
                    <a:pt x="224" y="187"/>
                  </a:lnTo>
                  <a:lnTo>
                    <a:pt x="227" y="184"/>
                  </a:lnTo>
                  <a:lnTo>
                    <a:pt x="229" y="183"/>
                  </a:lnTo>
                  <a:lnTo>
                    <a:pt x="230" y="181"/>
                  </a:lnTo>
                  <a:lnTo>
                    <a:pt x="229" y="179"/>
                  </a:lnTo>
                  <a:lnTo>
                    <a:pt x="227" y="179"/>
                  </a:lnTo>
                  <a:lnTo>
                    <a:pt x="220" y="178"/>
                  </a:lnTo>
                  <a:lnTo>
                    <a:pt x="213" y="177"/>
                  </a:lnTo>
                  <a:lnTo>
                    <a:pt x="213" y="172"/>
                  </a:lnTo>
                  <a:lnTo>
                    <a:pt x="213" y="166"/>
                  </a:lnTo>
                  <a:lnTo>
                    <a:pt x="214" y="161"/>
                  </a:lnTo>
                  <a:lnTo>
                    <a:pt x="218" y="157"/>
                  </a:lnTo>
                  <a:lnTo>
                    <a:pt x="225" y="148"/>
                  </a:lnTo>
                  <a:lnTo>
                    <a:pt x="232" y="141"/>
                  </a:lnTo>
                  <a:lnTo>
                    <a:pt x="239" y="133"/>
                  </a:lnTo>
                  <a:lnTo>
                    <a:pt x="245" y="123"/>
                  </a:lnTo>
                  <a:lnTo>
                    <a:pt x="251" y="114"/>
                  </a:lnTo>
                  <a:lnTo>
                    <a:pt x="260" y="105"/>
                  </a:lnTo>
                  <a:lnTo>
                    <a:pt x="266" y="96"/>
                  </a:lnTo>
                  <a:lnTo>
                    <a:pt x="271" y="85"/>
                  </a:lnTo>
                  <a:lnTo>
                    <a:pt x="272" y="79"/>
                  </a:lnTo>
                  <a:lnTo>
                    <a:pt x="272" y="74"/>
                  </a:lnTo>
                  <a:lnTo>
                    <a:pt x="271" y="71"/>
                  </a:lnTo>
                  <a:lnTo>
                    <a:pt x="268" y="68"/>
                  </a:lnTo>
                  <a:lnTo>
                    <a:pt x="265" y="67"/>
                  </a:lnTo>
                  <a:lnTo>
                    <a:pt x="260" y="66"/>
                  </a:lnTo>
                  <a:lnTo>
                    <a:pt x="254" y="65"/>
                  </a:lnTo>
                  <a:lnTo>
                    <a:pt x="249" y="65"/>
                  </a:lnTo>
                  <a:lnTo>
                    <a:pt x="238" y="65"/>
                  </a:lnTo>
                  <a:lnTo>
                    <a:pt x="227" y="67"/>
                  </a:lnTo>
                  <a:lnTo>
                    <a:pt x="218" y="71"/>
                  </a:lnTo>
                  <a:lnTo>
                    <a:pt x="208" y="75"/>
                  </a:lnTo>
                  <a:lnTo>
                    <a:pt x="205" y="77"/>
                  </a:lnTo>
                  <a:lnTo>
                    <a:pt x="200" y="79"/>
                  </a:lnTo>
                  <a:lnTo>
                    <a:pt x="198" y="79"/>
                  </a:lnTo>
                  <a:lnTo>
                    <a:pt x="195" y="79"/>
                  </a:lnTo>
                  <a:lnTo>
                    <a:pt x="194" y="78"/>
                  </a:lnTo>
                  <a:lnTo>
                    <a:pt x="193" y="75"/>
                  </a:lnTo>
                  <a:lnTo>
                    <a:pt x="192" y="71"/>
                  </a:lnTo>
                  <a:lnTo>
                    <a:pt x="189" y="65"/>
                  </a:lnTo>
                  <a:lnTo>
                    <a:pt x="189" y="59"/>
                  </a:lnTo>
                  <a:lnTo>
                    <a:pt x="189" y="54"/>
                  </a:lnTo>
                  <a:close/>
                  <a:moveTo>
                    <a:pt x="99" y="161"/>
                  </a:moveTo>
                  <a:lnTo>
                    <a:pt x="90" y="167"/>
                  </a:lnTo>
                  <a:lnTo>
                    <a:pt x="81" y="173"/>
                  </a:lnTo>
                  <a:lnTo>
                    <a:pt x="74" y="179"/>
                  </a:lnTo>
                  <a:lnTo>
                    <a:pt x="68" y="185"/>
                  </a:lnTo>
                  <a:lnTo>
                    <a:pt x="67" y="190"/>
                  </a:lnTo>
                  <a:lnTo>
                    <a:pt x="68" y="195"/>
                  </a:lnTo>
                  <a:lnTo>
                    <a:pt x="69" y="200"/>
                  </a:lnTo>
                  <a:lnTo>
                    <a:pt x="72" y="203"/>
                  </a:lnTo>
                  <a:lnTo>
                    <a:pt x="80" y="212"/>
                  </a:lnTo>
                  <a:lnTo>
                    <a:pt x="87" y="219"/>
                  </a:lnTo>
                  <a:lnTo>
                    <a:pt x="90" y="224"/>
                  </a:lnTo>
                  <a:lnTo>
                    <a:pt x="92" y="225"/>
                  </a:lnTo>
                  <a:lnTo>
                    <a:pt x="95" y="225"/>
                  </a:lnTo>
                  <a:lnTo>
                    <a:pt x="97" y="222"/>
                  </a:lnTo>
                  <a:lnTo>
                    <a:pt x="101" y="214"/>
                  </a:lnTo>
                  <a:lnTo>
                    <a:pt x="102" y="206"/>
                  </a:lnTo>
                  <a:lnTo>
                    <a:pt x="104" y="195"/>
                  </a:lnTo>
                  <a:lnTo>
                    <a:pt x="105" y="183"/>
                  </a:lnTo>
                  <a:lnTo>
                    <a:pt x="105" y="176"/>
                  </a:lnTo>
                  <a:lnTo>
                    <a:pt x="105" y="170"/>
                  </a:lnTo>
                  <a:lnTo>
                    <a:pt x="103" y="165"/>
                  </a:lnTo>
                  <a:lnTo>
                    <a:pt x="99" y="16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01"/>
            <p:cNvSpPr>
              <a:spLocks noEditPoints="1"/>
            </p:cNvSpPr>
            <p:nvPr/>
          </p:nvSpPr>
          <p:spPr bwMode="auto">
            <a:xfrm>
              <a:off x="7067683" y="803148"/>
              <a:ext cx="153947" cy="206794"/>
            </a:xfrm>
            <a:custGeom>
              <a:avLst/>
              <a:gdLst>
                <a:gd name="T0" fmla="*/ 180 w 264"/>
                <a:gd name="T1" fmla="*/ 0 h 364"/>
                <a:gd name="T2" fmla="*/ 100 w 264"/>
                <a:gd name="T3" fmla="*/ 23 h 364"/>
                <a:gd name="T4" fmla="*/ 51 w 264"/>
                <a:gd name="T5" fmla="*/ 77 h 364"/>
                <a:gd name="T6" fmla="*/ 70 w 264"/>
                <a:gd name="T7" fmla="*/ 92 h 364"/>
                <a:gd name="T8" fmla="*/ 75 w 264"/>
                <a:gd name="T9" fmla="*/ 61 h 364"/>
                <a:gd name="T10" fmla="*/ 114 w 264"/>
                <a:gd name="T11" fmla="*/ 28 h 364"/>
                <a:gd name="T12" fmla="*/ 178 w 264"/>
                <a:gd name="T13" fmla="*/ 13 h 364"/>
                <a:gd name="T14" fmla="*/ 221 w 264"/>
                <a:gd name="T15" fmla="*/ 44 h 364"/>
                <a:gd name="T16" fmla="*/ 246 w 264"/>
                <a:gd name="T17" fmla="*/ 178 h 364"/>
                <a:gd name="T18" fmla="*/ 232 w 264"/>
                <a:gd name="T19" fmla="*/ 310 h 364"/>
                <a:gd name="T20" fmla="*/ 187 w 264"/>
                <a:gd name="T21" fmla="*/ 323 h 364"/>
                <a:gd name="T22" fmla="*/ 135 w 264"/>
                <a:gd name="T23" fmla="*/ 310 h 364"/>
                <a:gd name="T24" fmla="*/ 176 w 264"/>
                <a:gd name="T25" fmla="*/ 304 h 364"/>
                <a:gd name="T26" fmla="*/ 204 w 264"/>
                <a:gd name="T27" fmla="*/ 293 h 364"/>
                <a:gd name="T28" fmla="*/ 202 w 264"/>
                <a:gd name="T29" fmla="*/ 268 h 364"/>
                <a:gd name="T30" fmla="*/ 119 w 264"/>
                <a:gd name="T31" fmla="*/ 293 h 364"/>
                <a:gd name="T32" fmla="*/ 105 w 264"/>
                <a:gd name="T33" fmla="*/ 273 h 364"/>
                <a:gd name="T34" fmla="*/ 152 w 264"/>
                <a:gd name="T35" fmla="*/ 239 h 364"/>
                <a:gd name="T36" fmla="*/ 182 w 264"/>
                <a:gd name="T37" fmla="*/ 266 h 364"/>
                <a:gd name="T38" fmla="*/ 202 w 264"/>
                <a:gd name="T39" fmla="*/ 232 h 364"/>
                <a:gd name="T40" fmla="*/ 204 w 264"/>
                <a:gd name="T41" fmla="*/ 205 h 364"/>
                <a:gd name="T42" fmla="*/ 178 w 264"/>
                <a:gd name="T43" fmla="*/ 250 h 364"/>
                <a:gd name="T44" fmla="*/ 155 w 264"/>
                <a:gd name="T45" fmla="*/ 232 h 364"/>
                <a:gd name="T46" fmla="*/ 177 w 264"/>
                <a:gd name="T47" fmla="*/ 199 h 364"/>
                <a:gd name="T48" fmla="*/ 195 w 264"/>
                <a:gd name="T49" fmla="*/ 152 h 364"/>
                <a:gd name="T50" fmla="*/ 165 w 264"/>
                <a:gd name="T51" fmla="*/ 194 h 364"/>
                <a:gd name="T52" fmla="*/ 150 w 264"/>
                <a:gd name="T53" fmla="*/ 204 h 364"/>
                <a:gd name="T54" fmla="*/ 154 w 264"/>
                <a:gd name="T55" fmla="*/ 174 h 364"/>
                <a:gd name="T56" fmla="*/ 120 w 264"/>
                <a:gd name="T57" fmla="*/ 134 h 364"/>
                <a:gd name="T58" fmla="*/ 140 w 264"/>
                <a:gd name="T59" fmla="*/ 87 h 364"/>
                <a:gd name="T60" fmla="*/ 109 w 264"/>
                <a:gd name="T61" fmla="*/ 91 h 364"/>
                <a:gd name="T62" fmla="*/ 81 w 264"/>
                <a:gd name="T63" fmla="*/ 64 h 364"/>
                <a:gd name="T64" fmla="*/ 89 w 264"/>
                <a:gd name="T65" fmla="*/ 102 h 364"/>
                <a:gd name="T66" fmla="*/ 74 w 264"/>
                <a:gd name="T67" fmla="*/ 128 h 364"/>
                <a:gd name="T68" fmla="*/ 98 w 264"/>
                <a:gd name="T69" fmla="*/ 127 h 364"/>
                <a:gd name="T70" fmla="*/ 85 w 264"/>
                <a:gd name="T71" fmla="*/ 175 h 364"/>
                <a:gd name="T72" fmla="*/ 100 w 264"/>
                <a:gd name="T73" fmla="*/ 182 h 364"/>
                <a:gd name="T74" fmla="*/ 58 w 264"/>
                <a:gd name="T75" fmla="*/ 262 h 364"/>
                <a:gd name="T76" fmla="*/ 88 w 264"/>
                <a:gd name="T77" fmla="*/ 253 h 364"/>
                <a:gd name="T78" fmla="*/ 135 w 264"/>
                <a:gd name="T79" fmla="*/ 220 h 364"/>
                <a:gd name="T80" fmla="*/ 92 w 264"/>
                <a:gd name="T81" fmla="*/ 271 h 364"/>
                <a:gd name="T82" fmla="*/ 32 w 264"/>
                <a:gd name="T83" fmla="*/ 308 h 364"/>
                <a:gd name="T84" fmla="*/ 27 w 264"/>
                <a:gd name="T85" fmla="*/ 261 h 364"/>
                <a:gd name="T86" fmla="*/ 19 w 264"/>
                <a:gd name="T87" fmla="*/ 213 h 364"/>
                <a:gd name="T88" fmla="*/ 28 w 264"/>
                <a:gd name="T89" fmla="*/ 110 h 364"/>
                <a:gd name="T90" fmla="*/ 13 w 264"/>
                <a:gd name="T91" fmla="*/ 114 h 364"/>
                <a:gd name="T92" fmla="*/ 1 w 264"/>
                <a:gd name="T93" fmla="*/ 271 h 364"/>
                <a:gd name="T94" fmla="*/ 22 w 264"/>
                <a:gd name="T95" fmla="*/ 352 h 364"/>
                <a:gd name="T96" fmla="*/ 38 w 264"/>
                <a:gd name="T97" fmla="*/ 341 h 364"/>
                <a:gd name="T98" fmla="*/ 42 w 264"/>
                <a:gd name="T99" fmla="*/ 318 h 364"/>
                <a:gd name="T100" fmla="*/ 143 w 264"/>
                <a:gd name="T101" fmla="*/ 330 h 364"/>
                <a:gd name="T102" fmla="*/ 202 w 264"/>
                <a:gd name="T103" fmla="*/ 364 h 364"/>
                <a:gd name="T104" fmla="*/ 249 w 264"/>
                <a:gd name="T105" fmla="*/ 322 h 364"/>
                <a:gd name="T106" fmla="*/ 260 w 264"/>
                <a:gd name="T107" fmla="*/ 271 h 364"/>
                <a:gd name="T108" fmla="*/ 257 w 264"/>
                <a:gd name="T109" fmla="*/ 108 h 364"/>
                <a:gd name="T110" fmla="*/ 117 w 264"/>
                <a:gd name="T111" fmla="*/ 109 h 364"/>
                <a:gd name="T112" fmla="*/ 112 w 264"/>
                <a:gd name="T113" fmla="*/ 119 h 364"/>
                <a:gd name="T114" fmla="*/ 119 w 264"/>
                <a:gd name="T115" fmla="*/ 217 h 364"/>
                <a:gd name="T116" fmla="*/ 86 w 264"/>
                <a:gd name="T117" fmla="*/ 226 h 364"/>
                <a:gd name="T118" fmla="*/ 117 w 264"/>
                <a:gd name="T119" fmla="*/ 188 h 364"/>
                <a:gd name="T120" fmla="*/ 128 w 264"/>
                <a:gd name="T121" fmla="*/ 206 h 364"/>
                <a:gd name="T122" fmla="*/ 131 w 264"/>
                <a:gd name="T123" fmla="*/ 177 h 364"/>
                <a:gd name="T124" fmla="*/ 138 w 264"/>
                <a:gd name="T125" fmla="*/ 19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4" h="364">
                  <a:moveTo>
                    <a:pt x="219" y="16"/>
                  </a:moveTo>
                  <a:lnTo>
                    <a:pt x="214" y="10"/>
                  </a:lnTo>
                  <a:lnTo>
                    <a:pt x="208" y="6"/>
                  </a:lnTo>
                  <a:lnTo>
                    <a:pt x="202" y="4"/>
                  </a:lnTo>
                  <a:lnTo>
                    <a:pt x="195" y="1"/>
                  </a:lnTo>
                  <a:lnTo>
                    <a:pt x="187" y="0"/>
                  </a:lnTo>
                  <a:lnTo>
                    <a:pt x="180" y="0"/>
                  </a:lnTo>
                  <a:lnTo>
                    <a:pt x="172" y="0"/>
                  </a:lnTo>
                  <a:lnTo>
                    <a:pt x="165" y="1"/>
                  </a:lnTo>
                  <a:lnTo>
                    <a:pt x="149" y="5"/>
                  </a:lnTo>
                  <a:lnTo>
                    <a:pt x="134" y="10"/>
                  </a:lnTo>
                  <a:lnTo>
                    <a:pt x="119" y="15"/>
                  </a:lnTo>
                  <a:lnTo>
                    <a:pt x="107" y="19"/>
                  </a:lnTo>
                  <a:lnTo>
                    <a:pt x="100" y="23"/>
                  </a:lnTo>
                  <a:lnTo>
                    <a:pt x="93" y="26"/>
                  </a:lnTo>
                  <a:lnTo>
                    <a:pt x="87" y="31"/>
                  </a:lnTo>
                  <a:lnTo>
                    <a:pt x="81" y="36"/>
                  </a:lnTo>
                  <a:lnTo>
                    <a:pt x="70" y="47"/>
                  </a:lnTo>
                  <a:lnTo>
                    <a:pt x="61" y="59"/>
                  </a:lnTo>
                  <a:lnTo>
                    <a:pt x="56" y="66"/>
                  </a:lnTo>
                  <a:lnTo>
                    <a:pt x="51" y="77"/>
                  </a:lnTo>
                  <a:lnTo>
                    <a:pt x="51" y="81"/>
                  </a:lnTo>
                  <a:lnTo>
                    <a:pt x="52" y="86"/>
                  </a:lnTo>
                  <a:lnTo>
                    <a:pt x="55" y="91"/>
                  </a:lnTo>
                  <a:lnTo>
                    <a:pt x="59" y="93"/>
                  </a:lnTo>
                  <a:lnTo>
                    <a:pt x="64" y="95"/>
                  </a:lnTo>
                  <a:lnTo>
                    <a:pt x="69" y="93"/>
                  </a:lnTo>
                  <a:lnTo>
                    <a:pt x="70" y="92"/>
                  </a:lnTo>
                  <a:lnTo>
                    <a:pt x="73" y="90"/>
                  </a:lnTo>
                  <a:lnTo>
                    <a:pt x="74" y="87"/>
                  </a:lnTo>
                  <a:lnTo>
                    <a:pt x="74" y="85"/>
                  </a:lnTo>
                  <a:lnTo>
                    <a:pt x="73" y="79"/>
                  </a:lnTo>
                  <a:lnTo>
                    <a:pt x="73" y="73"/>
                  </a:lnTo>
                  <a:lnTo>
                    <a:pt x="73" y="67"/>
                  </a:lnTo>
                  <a:lnTo>
                    <a:pt x="75" y="61"/>
                  </a:lnTo>
                  <a:lnTo>
                    <a:pt x="80" y="54"/>
                  </a:lnTo>
                  <a:lnTo>
                    <a:pt x="85" y="48"/>
                  </a:lnTo>
                  <a:lnTo>
                    <a:pt x="89" y="43"/>
                  </a:lnTo>
                  <a:lnTo>
                    <a:pt x="95" y="38"/>
                  </a:lnTo>
                  <a:lnTo>
                    <a:pt x="101" y="34"/>
                  </a:lnTo>
                  <a:lnTo>
                    <a:pt x="107" y="30"/>
                  </a:lnTo>
                  <a:lnTo>
                    <a:pt x="114" y="28"/>
                  </a:lnTo>
                  <a:lnTo>
                    <a:pt x="122" y="25"/>
                  </a:lnTo>
                  <a:lnTo>
                    <a:pt x="135" y="20"/>
                  </a:lnTo>
                  <a:lnTo>
                    <a:pt x="149" y="16"/>
                  </a:lnTo>
                  <a:lnTo>
                    <a:pt x="156" y="15"/>
                  </a:lnTo>
                  <a:lnTo>
                    <a:pt x="165" y="13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85" y="16"/>
                  </a:lnTo>
                  <a:lnTo>
                    <a:pt x="192" y="18"/>
                  </a:lnTo>
                  <a:lnTo>
                    <a:pt x="199" y="22"/>
                  </a:lnTo>
                  <a:lnTo>
                    <a:pt x="205" y="26"/>
                  </a:lnTo>
                  <a:lnTo>
                    <a:pt x="211" y="32"/>
                  </a:lnTo>
                  <a:lnTo>
                    <a:pt x="216" y="38"/>
                  </a:lnTo>
                  <a:lnTo>
                    <a:pt x="221" y="44"/>
                  </a:lnTo>
                  <a:lnTo>
                    <a:pt x="225" y="52"/>
                  </a:lnTo>
                  <a:lnTo>
                    <a:pt x="231" y="66"/>
                  </a:lnTo>
                  <a:lnTo>
                    <a:pt x="235" y="81"/>
                  </a:lnTo>
                  <a:lnTo>
                    <a:pt x="239" y="97"/>
                  </a:lnTo>
                  <a:lnTo>
                    <a:pt x="241" y="114"/>
                  </a:lnTo>
                  <a:lnTo>
                    <a:pt x="244" y="146"/>
                  </a:lnTo>
                  <a:lnTo>
                    <a:pt x="246" y="178"/>
                  </a:lnTo>
                  <a:lnTo>
                    <a:pt x="246" y="208"/>
                  </a:lnTo>
                  <a:lnTo>
                    <a:pt x="245" y="238"/>
                  </a:lnTo>
                  <a:lnTo>
                    <a:pt x="243" y="268"/>
                  </a:lnTo>
                  <a:lnTo>
                    <a:pt x="238" y="298"/>
                  </a:lnTo>
                  <a:lnTo>
                    <a:pt x="237" y="302"/>
                  </a:lnTo>
                  <a:lnTo>
                    <a:pt x="235" y="306"/>
                  </a:lnTo>
                  <a:lnTo>
                    <a:pt x="232" y="310"/>
                  </a:lnTo>
                  <a:lnTo>
                    <a:pt x="228" y="314"/>
                  </a:lnTo>
                  <a:lnTo>
                    <a:pt x="220" y="321"/>
                  </a:lnTo>
                  <a:lnTo>
                    <a:pt x="213" y="326"/>
                  </a:lnTo>
                  <a:lnTo>
                    <a:pt x="207" y="327"/>
                  </a:lnTo>
                  <a:lnTo>
                    <a:pt x="201" y="327"/>
                  </a:lnTo>
                  <a:lnTo>
                    <a:pt x="193" y="326"/>
                  </a:lnTo>
                  <a:lnTo>
                    <a:pt x="187" y="323"/>
                  </a:lnTo>
                  <a:lnTo>
                    <a:pt x="173" y="318"/>
                  </a:lnTo>
                  <a:lnTo>
                    <a:pt x="161" y="316"/>
                  </a:lnTo>
                  <a:lnTo>
                    <a:pt x="148" y="316"/>
                  </a:lnTo>
                  <a:lnTo>
                    <a:pt x="136" y="315"/>
                  </a:lnTo>
                  <a:lnTo>
                    <a:pt x="134" y="314"/>
                  </a:lnTo>
                  <a:lnTo>
                    <a:pt x="134" y="311"/>
                  </a:lnTo>
                  <a:lnTo>
                    <a:pt x="135" y="310"/>
                  </a:lnTo>
                  <a:lnTo>
                    <a:pt x="136" y="308"/>
                  </a:lnTo>
                  <a:lnTo>
                    <a:pt x="142" y="305"/>
                  </a:lnTo>
                  <a:lnTo>
                    <a:pt x="146" y="303"/>
                  </a:lnTo>
                  <a:lnTo>
                    <a:pt x="152" y="302"/>
                  </a:lnTo>
                  <a:lnTo>
                    <a:pt x="159" y="302"/>
                  </a:lnTo>
                  <a:lnTo>
                    <a:pt x="167" y="303"/>
                  </a:lnTo>
                  <a:lnTo>
                    <a:pt x="176" y="304"/>
                  </a:lnTo>
                  <a:lnTo>
                    <a:pt x="183" y="305"/>
                  </a:lnTo>
                  <a:lnTo>
                    <a:pt x="190" y="305"/>
                  </a:lnTo>
                  <a:lnTo>
                    <a:pt x="193" y="304"/>
                  </a:lnTo>
                  <a:lnTo>
                    <a:pt x="197" y="303"/>
                  </a:lnTo>
                  <a:lnTo>
                    <a:pt x="199" y="302"/>
                  </a:lnTo>
                  <a:lnTo>
                    <a:pt x="202" y="299"/>
                  </a:lnTo>
                  <a:lnTo>
                    <a:pt x="204" y="293"/>
                  </a:lnTo>
                  <a:lnTo>
                    <a:pt x="208" y="287"/>
                  </a:lnTo>
                  <a:lnTo>
                    <a:pt x="210" y="280"/>
                  </a:lnTo>
                  <a:lnTo>
                    <a:pt x="210" y="274"/>
                  </a:lnTo>
                  <a:lnTo>
                    <a:pt x="209" y="272"/>
                  </a:lnTo>
                  <a:lnTo>
                    <a:pt x="207" y="269"/>
                  </a:lnTo>
                  <a:lnTo>
                    <a:pt x="204" y="268"/>
                  </a:lnTo>
                  <a:lnTo>
                    <a:pt x="202" y="268"/>
                  </a:lnTo>
                  <a:lnTo>
                    <a:pt x="196" y="269"/>
                  </a:lnTo>
                  <a:lnTo>
                    <a:pt x="191" y="271"/>
                  </a:lnTo>
                  <a:lnTo>
                    <a:pt x="176" y="275"/>
                  </a:lnTo>
                  <a:lnTo>
                    <a:pt x="161" y="280"/>
                  </a:lnTo>
                  <a:lnTo>
                    <a:pt x="146" y="285"/>
                  </a:lnTo>
                  <a:lnTo>
                    <a:pt x="131" y="290"/>
                  </a:lnTo>
                  <a:lnTo>
                    <a:pt x="119" y="293"/>
                  </a:lnTo>
                  <a:lnTo>
                    <a:pt x="106" y="297"/>
                  </a:lnTo>
                  <a:lnTo>
                    <a:pt x="99" y="298"/>
                  </a:lnTo>
                  <a:lnTo>
                    <a:pt x="93" y="299"/>
                  </a:lnTo>
                  <a:lnTo>
                    <a:pt x="86" y="299"/>
                  </a:lnTo>
                  <a:lnTo>
                    <a:pt x="81" y="299"/>
                  </a:lnTo>
                  <a:lnTo>
                    <a:pt x="92" y="287"/>
                  </a:lnTo>
                  <a:lnTo>
                    <a:pt x="105" y="273"/>
                  </a:lnTo>
                  <a:lnTo>
                    <a:pt x="114" y="265"/>
                  </a:lnTo>
                  <a:lnTo>
                    <a:pt x="124" y="255"/>
                  </a:lnTo>
                  <a:lnTo>
                    <a:pt x="134" y="245"/>
                  </a:lnTo>
                  <a:lnTo>
                    <a:pt x="143" y="237"/>
                  </a:lnTo>
                  <a:lnTo>
                    <a:pt x="146" y="236"/>
                  </a:lnTo>
                  <a:lnTo>
                    <a:pt x="148" y="237"/>
                  </a:lnTo>
                  <a:lnTo>
                    <a:pt x="152" y="239"/>
                  </a:lnTo>
                  <a:lnTo>
                    <a:pt x="154" y="243"/>
                  </a:lnTo>
                  <a:lnTo>
                    <a:pt x="160" y="250"/>
                  </a:lnTo>
                  <a:lnTo>
                    <a:pt x="164" y="255"/>
                  </a:lnTo>
                  <a:lnTo>
                    <a:pt x="168" y="259"/>
                  </a:lnTo>
                  <a:lnTo>
                    <a:pt x="174" y="263"/>
                  </a:lnTo>
                  <a:lnTo>
                    <a:pt x="178" y="265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6" y="265"/>
                  </a:lnTo>
                  <a:lnTo>
                    <a:pt x="191" y="260"/>
                  </a:lnTo>
                  <a:lnTo>
                    <a:pt x="193" y="254"/>
                  </a:lnTo>
                  <a:lnTo>
                    <a:pt x="196" y="248"/>
                  </a:lnTo>
                  <a:lnTo>
                    <a:pt x="198" y="242"/>
                  </a:lnTo>
                  <a:lnTo>
                    <a:pt x="202" y="232"/>
                  </a:lnTo>
                  <a:lnTo>
                    <a:pt x="207" y="219"/>
                  </a:lnTo>
                  <a:lnTo>
                    <a:pt x="208" y="213"/>
                  </a:lnTo>
                  <a:lnTo>
                    <a:pt x="208" y="207"/>
                  </a:lnTo>
                  <a:lnTo>
                    <a:pt x="207" y="201"/>
                  </a:lnTo>
                  <a:lnTo>
                    <a:pt x="204" y="196"/>
                  </a:lnTo>
                  <a:lnTo>
                    <a:pt x="205" y="200"/>
                  </a:lnTo>
                  <a:lnTo>
                    <a:pt x="204" y="205"/>
                  </a:lnTo>
                  <a:lnTo>
                    <a:pt x="202" y="212"/>
                  </a:lnTo>
                  <a:lnTo>
                    <a:pt x="199" y="219"/>
                  </a:lnTo>
                  <a:lnTo>
                    <a:pt x="193" y="232"/>
                  </a:lnTo>
                  <a:lnTo>
                    <a:pt x="190" y="242"/>
                  </a:lnTo>
                  <a:lnTo>
                    <a:pt x="186" y="245"/>
                  </a:lnTo>
                  <a:lnTo>
                    <a:pt x="183" y="249"/>
                  </a:lnTo>
                  <a:lnTo>
                    <a:pt x="178" y="250"/>
                  </a:lnTo>
                  <a:lnTo>
                    <a:pt x="173" y="250"/>
                  </a:lnTo>
                  <a:lnTo>
                    <a:pt x="170" y="249"/>
                  </a:lnTo>
                  <a:lnTo>
                    <a:pt x="167" y="248"/>
                  </a:lnTo>
                  <a:lnTo>
                    <a:pt x="165" y="245"/>
                  </a:lnTo>
                  <a:lnTo>
                    <a:pt x="162" y="243"/>
                  </a:lnTo>
                  <a:lnTo>
                    <a:pt x="159" y="237"/>
                  </a:lnTo>
                  <a:lnTo>
                    <a:pt x="155" y="232"/>
                  </a:lnTo>
                  <a:lnTo>
                    <a:pt x="155" y="229"/>
                  </a:lnTo>
                  <a:lnTo>
                    <a:pt x="155" y="226"/>
                  </a:lnTo>
                  <a:lnTo>
                    <a:pt x="158" y="223"/>
                  </a:lnTo>
                  <a:lnTo>
                    <a:pt x="160" y="219"/>
                  </a:lnTo>
                  <a:lnTo>
                    <a:pt x="165" y="213"/>
                  </a:lnTo>
                  <a:lnTo>
                    <a:pt x="168" y="208"/>
                  </a:lnTo>
                  <a:lnTo>
                    <a:pt x="177" y="199"/>
                  </a:lnTo>
                  <a:lnTo>
                    <a:pt x="187" y="188"/>
                  </a:lnTo>
                  <a:lnTo>
                    <a:pt x="192" y="182"/>
                  </a:lnTo>
                  <a:lnTo>
                    <a:pt x="196" y="176"/>
                  </a:lnTo>
                  <a:lnTo>
                    <a:pt x="198" y="170"/>
                  </a:lnTo>
                  <a:lnTo>
                    <a:pt x="198" y="164"/>
                  </a:lnTo>
                  <a:lnTo>
                    <a:pt x="197" y="157"/>
                  </a:lnTo>
                  <a:lnTo>
                    <a:pt x="195" y="152"/>
                  </a:lnTo>
                  <a:lnTo>
                    <a:pt x="193" y="152"/>
                  </a:lnTo>
                  <a:lnTo>
                    <a:pt x="191" y="152"/>
                  </a:lnTo>
                  <a:lnTo>
                    <a:pt x="189" y="154"/>
                  </a:lnTo>
                  <a:lnTo>
                    <a:pt x="186" y="158"/>
                  </a:lnTo>
                  <a:lnTo>
                    <a:pt x="179" y="170"/>
                  </a:lnTo>
                  <a:lnTo>
                    <a:pt x="171" y="183"/>
                  </a:lnTo>
                  <a:lnTo>
                    <a:pt x="165" y="194"/>
                  </a:lnTo>
                  <a:lnTo>
                    <a:pt x="159" y="205"/>
                  </a:lnTo>
                  <a:lnTo>
                    <a:pt x="154" y="210"/>
                  </a:lnTo>
                  <a:lnTo>
                    <a:pt x="149" y="211"/>
                  </a:lnTo>
                  <a:lnTo>
                    <a:pt x="148" y="210"/>
                  </a:lnTo>
                  <a:lnTo>
                    <a:pt x="148" y="208"/>
                  </a:lnTo>
                  <a:lnTo>
                    <a:pt x="148" y="206"/>
                  </a:lnTo>
                  <a:lnTo>
                    <a:pt x="150" y="204"/>
                  </a:lnTo>
                  <a:lnTo>
                    <a:pt x="153" y="198"/>
                  </a:lnTo>
                  <a:lnTo>
                    <a:pt x="154" y="193"/>
                  </a:lnTo>
                  <a:lnTo>
                    <a:pt x="155" y="188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5" y="176"/>
                  </a:lnTo>
                  <a:lnTo>
                    <a:pt x="154" y="174"/>
                  </a:lnTo>
                  <a:lnTo>
                    <a:pt x="152" y="171"/>
                  </a:lnTo>
                  <a:lnTo>
                    <a:pt x="147" y="168"/>
                  </a:lnTo>
                  <a:lnTo>
                    <a:pt x="142" y="164"/>
                  </a:lnTo>
                  <a:lnTo>
                    <a:pt x="132" y="154"/>
                  </a:lnTo>
                  <a:lnTo>
                    <a:pt x="125" y="145"/>
                  </a:lnTo>
                  <a:lnTo>
                    <a:pt x="122" y="139"/>
                  </a:lnTo>
                  <a:lnTo>
                    <a:pt x="120" y="134"/>
                  </a:lnTo>
                  <a:lnTo>
                    <a:pt x="122" y="131"/>
                  </a:lnTo>
                  <a:lnTo>
                    <a:pt x="125" y="125"/>
                  </a:lnTo>
                  <a:lnTo>
                    <a:pt x="131" y="116"/>
                  </a:lnTo>
                  <a:lnTo>
                    <a:pt x="138" y="102"/>
                  </a:lnTo>
                  <a:lnTo>
                    <a:pt x="141" y="95"/>
                  </a:lnTo>
                  <a:lnTo>
                    <a:pt x="141" y="90"/>
                  </a:lnTo>
                  <a:lnTo>
                    <a:pt x="140" y="87"/>
                  </a:lnTo>
                  <a:lnTo>
                    <a:pt x="138" y="85"/>
                  </a:lnTo>
                  <a:lnTo>
                    <a:pt x="136" y="84"/>
                  </a:lnTo>
                  <a:lnTo>
                    <a:pt x="134" y="84"/>
                  </a:lnTo>
                  <a:lnTo>
                    <a:pt x="126" y="85"/>
                  </a:lnTo>
                  <a:lnTo>
                    <a:pt x="120" y="86"/>
                  </a:lnTo>
                  <a:lnTo>
                    <a:pt x="114" y="89"/>
                  </a:lnTo>
                  <a:lnTo>
                    <a:pt x="109" y="91"/>
                  </a:lnTo>
                  <a:lnTo>
                    <a:pt x="104" y="93"/>
                  </a:lnTo>
                  <a:lnTo>
                    <a:pt x="100" y="92"/>
                  </a:lnTo>
                  <a:lnTo>
                    <a:pt x="99" y="90"/>
                  </a:lnTo>
                  <a:lnTo>
                    <a:pt x="97" y="85"/>
                  </a:lnTo>
                  <a:lnTo>
                    <a:pt x="92" y="74"/>
                  </a:lnTo>
                  <a:lnTo>
                    <a:pt x="83" y="66"/>
                  </a:lnTo>
                  <a:lnTo>
                    <a:pt x="81" y="64"/>
                  </a:lnTo>
                  <a:lnTo>
                    <a:pt x="80" y="65"/>
                  </a:lnTo>
                  <a:lnTo>
                    <a:pt x="80" y="66"/>
                  </a:lnTo>
                  <a:lnTo>
                    <a:pt x="80" y="68"/>
                  </a:lnTo>
                  <a:lnTo>
                    <a:pt x="81" y="74"/>
                  </a:lnTo>
                  <a:lnTo>
                    <a:pt x="82" y="77"/>
                  </a:lnTo>
                  <a:lnTo>
                    <a:pt x="86" y="90"/>
                  </a:lnTo>
                  <a:lnTo>
                    <a:pt x="89" y="102"/>
                  </a:lnTo>
                  <a:lnTo>
                    <a:pt x="88" y="107"/>
                  </a:lnTo>
                  <a:lnTo>
                    <a:pt x="83" y="113"/>
                  </a:lnTo>
                  <a:lnTo>
                    <a:pt x="80" y="117"/>
                  </a:lnTo>
                  <a:lnTo>
                    <a:pt x="76" y="122"/>
                  </a:lnTo>
                  <a:lnTo>
                    <a:pt x="75" y="125"/>
                  </a:lnTo>
                  <a:lnTo>
                    <a:pt x="74" y="127"/>
                  </a:lnTo>
                  <a:lnTo>
                    <a:pt x="74" y="128"/>
                  </a:lnTo>
                  <a:lnTo>
                    <a:pt x="75" y="128"/>
                  </a:lnTo>
                  <a:lnTo>
                    <a:pt x="79" y="129"/>
                  </a:lnTo>
                  <a:lnTo>
                    <a:pt x="82" y="128"/>
                  </a:lnTo>
                  <a:lnTo>
                    <a:pt x="88" y="127"/>
                  </a:lnTo>
                  <a:lnTo>
                    <a:pt x="93" y="126"/>
                  </a:lnTo>
                  <a:lnTo>
                    <a:pt x="97" y="126"/>
                  </a:lnTo>
                  <a:lnTo>
                    <a:pt x="98" y="127"/>
                  </a:lnTo>
                  <a:lnTo>
                    <a:pt x="100" y="134"/>
                  </a:lnTo>
                  <a:lnTo>
                    <a:pt x="101" y="140"/>
                  </a:lnTo>
                  <a:lnTo>
                    <a:pt x="100" y="145"/>
                  </a:lnTo>
                  <a:lnTo>
                    <a:pt x="98" y="150"/>
                  </a:lnTo>
                  <a:lnTo>
                    <a:pt x="92" y="159"/>
                  </a:lnTo>
                  <a:lnTo>
                    <a:pt x="86" y="170"/>
                  </a:lnTo>
                  <a:lnTo>
                    <a:pt x="85" y="175"/>
                  </a:lnTo>
                  <a:lnTo>
                    <a:pt x="83" y="181"/>
                  </a:lnTo>
                  <a:lnTo>
                    <a:pt x="82" y="184"/>
                  </a:lnTo>
                  <a:lnTo>
                    <a:pt x="82" y="187"/>
                  </a:lnTo>
                  <a:lnTo>
                    <a:pt x="83" y="189"/>
                  </a:lnTo>
                  <a:lnTo>
                    <a:pt x="86" y="190"/>
                  </a:lnTo>
                  <a:lnTo>
                    <a:pt x="93" y="186"/>
                  </a:lnTo>
                  <a:lnTo>
                    <a:pt x="100" y="182"/>
                  </a:lnTo>
                  <a:lnTo>
                    <a:pt x="91" y="199"/>
                  </a:lnTo>
                  <a:lnTo>
                    <a:pt x="76" y="217"/>
                  </a:lnTo>
                  <a:lnTo>
                    <a:pt x="70" y="226"/>
                  </a:lnTo>
                  <a:lnTo>
                    <a:pt x="64" y="237"/>
                  </a:lnTo>
                  <a:lnTo>
                    <a:pt x="61" y="248"/>
                  </a:lnTo>
                  <a:lnTo>
                    <a:pt x="58" y="260"/>
                  </a:lnTo>
                  <a:lnTo>
                    <a:pt x="58" y="262"/>
                  </a:lnTo>
                  <a:lnTo>
                    <a:pt x="59" y="263"/>
                  </a:lnTo>
                  <a:lnTo>
                    <a:pt x="61" y="265"/>
                  </a:lnTo>
                  <a:lnTo>
                    <a:pt x="62" y="265"/>
                  </a:lnTo>
                  <a:lnTo>
                    <a:pt x="65" y="265"/>
                  </a:lnTo>
                  <a:lnTo>
                    <a:pt x="71" y="262"/>
                  </a:lnTo>
                  <a:lnTo>
                    <a:pt x="81" y="256"/>
                  </a:lnTo>
                  <a:lnTo>
                    <a:pt x="88" y="253"/>
                  </a:lnTo>
                  <a:lnTo>
                    <a:pt x="99" y="247"/>
                  </a:lnTo>
                  <a:lnTo>
                    <a:pt x="111" y="239"/>
                  </a:lnTo>
                  <a:lnTo>
                    <a:pt x="122" y="232"/>
                  </a:lnTo>
                  <a:lnTo>
                    <a:pt x="130" y="223"/>
                  </a:lnTo>
                  <a:lnTo>
                    <a:pt x="131" y="221"/>
                  </a:lnTo>
                  <a:lnTo>
                    <a:pt x="134" y="220"/>
                  </a:lnTo>
                  <a:lnTo>
                    <a:pt x="135" y="220"/>
                  </a:lnTo>
                  <a:lnTo>
                    <a:pt x="136" y="221"/>
                  </a:lnTo>
                  <a:lnTo>
                    <a:pt x="138" y="224"/>
                  </a:lnTo>
                  <a:lnTo>
                    <a:pt x="138" y="227"/>
                  </a:lnTo>
                  <a:lnTo>
                    <a:pt x="132" y="233"/>
                  </a:lnTo>
                  <a:lnTo>
                    <a:pt x="126" y="237"/>
                  </a:lnTo>
                  <a:lnTo>
                    <a:pt x="109" y="253"/>
                  </a:lnTo>
                  <a:lnTo>
                    <a:pt x="92" y="271"/>
                  </a:lnTo>
                  <a:lnTo>
                    <a:pt x="77" y="285"/>
                  </a:lnTo>
                  <a:lnTo>
                    <a:pt x="62" y="299"/>
                  </a:lnTo>
                  <a:lnTo>
                    <a:pt x="51" y="302"/>
                  </a:lnTo>
                  <a:lnTo>
                    <a:pt x="39" y="303"/>
                  </a:lnTo>
                  <a:lnTo>
                    <a:pt x="37" y="304"/>
                  </a:lnTo>
                  <a:lnTo>
                    <a:pt x="33" y="306"/>
                  </a:lnTo>
                  <a:lnTo>
                    <a:pt x="32" y="308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30" y="305"/>
                  </a:lnTo>
                  <a:lnTo>
                    <a:pt x="28" y="294"/>
                  </a:lnTo>
                  <a:lnTo>
                    <a:pt x="27" y="284"/>
                  </a:lnTo>
                  <a:lnTo>
                    <a:pt x="27" y="272"/>
                  </a:lnTo>
                  <a:lnTo>
                    <a:pt x="27" y="261"/>
                  </a:lnTo>
                  <a:lnTo>
                    <a:pt x="24" y="266"/>
                  </a:lnTo>
                  <a:lnTo>
                    <a:pt x="20" y="271"/>
                  </a:lnTo>
                  <a:lnTo>
                    <a:pt x="20" y="261"/>
                  </a:lnTo>
                  <a:lnTo>
                    <a:pt x="19" y="250"/>
                  </a:lnTo>
                  <a:lnTo>
                    <a:pt x="19" y="241"/>
                  </a:lnTo>
                  <a:lnTo>
                    <a:pt x="18" y="230"/>
                  </a:lnTo>
                  <a:lnTo>
                    <a:pt x="19" y="213"/>
                  </a:lnTo>
                  <a:lnTo>
                    <a:pt x="20" y="195"/>
                  </a:lnTo>
                  <a:lnTo>
                    <a:pt x="21" y="178"/>
                  </a:lnTo>
                  <a:lnTo>
                    <a:pt x="21" y="162"/>
                  </a:lnTo>
                  <a:lnTo>
                    <a:pt x="22" y="148"/>
                  </a:lnTo>
                  <a:lnTo>
                    <a:pt x="25" y="135"/>
                  </a:lnTo>
                  <a:lnTo>
                    <a:pt x="26" y="123"/>
                  </a:lnTo>
                  <a:lnTo>
                    <a:pt x="28" y="110"/>
                  </a:lnTo>
                  <a:lnTo>
                    <a:pt x="30" y="101"/>
                  </a:lnTo>
                  <a:lnTo>
                    <a:pt x="28" y="93"/>
                  </a:lnTo>
                  <a:lnTo>
                    <a:pt x="27" y="91"/>
                  </a:lnTo>
                  <a:lnTo>
                    <a:pt x="25" y="92"/>
                  </a:lnTo>
                  <a:lnTo>
                    <a:pt x="22" y="95"/>
                  </a:lnTo>
                  <a:lnTo>
                    <a:pt x="19" y="101"/>
                  </a:lnTo>
                  <a:lnTo>
                    <a:pt x="13" y="114"/>
                  </a:lnTo>
                  <a:lnTo>
                    <a:pt x="9" y="128"/>
                  </a:lnTo>
                  <a:lnTo>
                    <a:pt x="6" y="144"/>
                  </a:lnTo>
                  <a:lnTo>
                    <a:pt x="3" y="159"/>
                  </a:lnTo>
                  <a:lnTo>
                    <a:pt x="2" y="192"/>
                  </a:lnTo>
                  <a:lnTo>
                    <a:pt x="1" y="221"/>
                  </a:lnTo>
                  <a:lnTo>
                    <a:pt x="0" y="245"/>
                  </a:lnTo>
                  <a:lnTo>
                    <a:pt x="1" y="271"/>
                  </a:lnTo>
                  <a:lnTo>
                    <a:pt x="2" y="296"/>
                  </a:lnTo>
                  <a:lnTo>
                    <a:pt x="6" y="320"/>
                  </a:lnTo>
                  <a:lnTo>
                    <a:pt x="8" y="330"/>
                  </a:lnTo>
                  <a:lnTo>
                    <a:pt x="12" y="341"/>
                  </a:lnTo>
                  <a:lnTo>
                    <a:pt x="14" y="346"/>
                  </a:lnTo>
                  <a:lnTo>
                    <a:pt x="18" y="349"/>
                  </a:lnTo>
                  <a:lnTo>
                    <a:pt x="22" y="352"/>
                  </a:lnTo>
                  <a:lnTo>
                    <a:pt x="28" y="354"/>
                  </a:lnTo>
                  <a:lnTo>
                    <a:pt x="33" y="354"/>
                  </a:lnTo>
                  <a:lnTo>
                    <a:pt x="37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0" y="346"/>
                  </a:lnTo>
                  <a:lnTo>
                    <a:pt x="38" y="341"/>
                  </a:lnTo>
                  <a:lnTo>
                    <a:pt x="34" y="334"/>
                  </a:lnTo>
                  <a:lnTo>
                    <a:pt x="31" y="328"/>
                  </a:lnTo>
                  <a:lnTo>
                    <a:pt x="30" y="326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32" y="320"/>
                  </a:lnTo>
                  <a:lnTo>
                    <a:pt x="42" y="318"/>
                  </a:lnTo>
                  <a:lnTo>
                    <a:pt x="52" y="318"/>
                  </a:lnTo>
                  <a:lnTo>
                    <a:pt x="63" y="318"/>
                  </a:lnTo>
                  <a:lnTo>
                    <a:pt x="75" y="320"/>
                  </a:lnTo>
                  <a:lnTo>
                    <a:pt x="92" y="320"/>
                  </a:lnTo>
                  <a:lnTo>
                    <a:pt x="110" y="322"/>
                  </a:lnTo>
                  <a:lnTo>
                    <a:pt x="126" y="326"/>
                  </a:lnTo>
                  <a:lnTo>
                    <a:pt x="143" y="330"/>
                  </a:lnTo>
                  <a:lnTo>
                    <a:pt x="156" y="335"/>
                  </a:lnTo>
                  <a:lnTo>
                    <a:pt x="168" y="340"/>
                  </a:lnTo>
                  <a:lnTo>
                    <a:pt x="180" y="348"/>
                  </a:lnTo>
                  <a:lnTo>
                    <a:pt x="191" y="357"/>
                  </a:lnTo>
                  <a:lnTo>
                    <a:pt x="196" y="361"/>
                  </a:lnTo>
                  <a:lnTo>
                    <a:pt x="199" y="364"/>
                  </a:lnTo>
                  <a:lnTo>
                    <a:pt x="202" y="364"/>
                  </a:lnTo>
                  <a:lnTo>
                    <a:pt x="204" y="363"/>
                  </a:lnTo>
                  <a:lnTo>
                    <a:pt x="207" y="361"/>
                  </a:lnTo>
                  <a:lnTo>
                    <a:pt x="209" y="359"/>
                  </a:lnTo>
                  <a:lnTo>
                    <a:pt x="221" y="347"/>
                  </a:lnTo>
                  <a:lnTo>
                    <a:pt x="233" y="336"/>
                  </a:lnTo>
                  <a:lnTo>
                    <a:pt x="241" y="329"/>
                  </a:lnTo>
                  <a:lnTo>
                    <a:pt x="249" y="322"/>
                  </a:lnTo>
                  <a:lnTo>
                    <a:pt x="251" y="318"/>
                  </a:lnTo>
                  <a:lnTo>
                    <a:pt x="254" y="315"/>
                  </a:lnTo>
                  <a:lnTo>
                    <a:pt x="256" y="310"/>
                  </a:lnTo>
                  <a:lnTo>
                    <a:pt x="257" y="304"/>
                  </a:lnTo>
                  <a:lnTo>
                    <a:pt x="258" y="293"/>
                  </a:lnTo>
                  <a:lnTo>
                    <a:pt x="259" y="282"/>
                  </a:lnTo>
                  <a:lnTo>
                    <a:pt x="260" y="271"/>
                  </a:lnTo>
                  <a:lnTo>
                    <a:pt x="260" y="260"/>
                  </a:lnTo>
                  <a:lnTo>
                    <a:pt x="263" y="230"/>
                  </a:lnTo>
                  <a:lnTo>
                    <a:pt x="264" y="200"/>
                  </a:lnTo>
                  <a:lnTo>
                    <a:pt x="264" y="170"/>
                  </a:lnTo>
                  <a:lnTo>
                    <a:pt x="262" y="141"/>
                  </a:lnTo>
                  <a:lnTo>
                    <a:pt x="259" y="125"/>
                  </a:lnTo>
                  <a:lnTo>
                    <a:pt x="257" y="108"/>
                  </a:lnTo>
                  <a:lnTo>
                    <a:pt x="253" y="91"/>
                  </a:lnTo>
                  <a:lnTo>
                    <a:pt x="249" y="74"/>
                  </a:lnTo>
                  <a:lnTo>
                    <a:pt x="244" y="59"/>
                  </a:lnTo>
                  <a:lnTo>
                    <a:pt x="237" y="43"/>
                  </a:lnTo>
                  <a:lnTo>
                    <a:pt x="228" y="29"/>
                  </a:lnTo>
                  <a:lnTo>
                    <a:pt x="219" y="16"/>
                  </a:lnTo>
                  <a:close/>
                  <a:moveTo>
                    <a:pt x="117" y="109"/>
                  </a:moveTo>
                  <a:lnTo>
                    <a:pt x="120" y="107"/>
                  </a:lnTo>
                  <a:lnTo>
                    <a:pt x="124" y="105"/>
                  </a:lnTo>
                  <a:lnTo>
                    <a:pt x="123" y="109"/>
                  </a:lnTo>
                  <a:lnTo>
                    <a:pt x="120" y="114"/>
                  </a:lnTo>
                  <a:lnTo>
                    <a:pt x="118" y="119"/>
                  </a:lnTo>
                  <a:lnTo>
                    <a:pt x="114" y="120"/>
                  </a:lnTo>
                  <a:lnTo>
                    <a:pt x="112" y="119"/>
                  </a:lnTo>
                  <a:lnTo>
                    <a:pt x="112" y="117"/>
                  </a:lnTo>
                  <a:lnTo>
                    <a:pt x="112" y="116"/>
                  </a:lnTo>
                  <a:lnTo>
                    <a:pt x="112" y="115"/>
                  </a:lnTo>
                  <a:lnTo>
                    <a:pt x="114" y="111"/>
                  </a:lnTo>
                  <a:lnTo>
                    <a:pt x="117" y="109"/>
                  </a:lnTo>
                  <a:close/>
                  <a:moveTo>
                    <a:pt x="124" y="212"/>
                  </a:moveTo>
                  <a:lnTo>
                    <a:pt x="119" y="217"/>
                  </a:lnTo>
                  <a:lnTo>
                    <a:pt x="111" y="221"/>
                  </a:lnTo>
                  <a:lnTo>
                    <a:pt x="101" y="226"/>
                  </a:lnTo>
                  <a:lnTo>
                    <a:pt x="94" y="229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6" y="227"/>
                  </a:lnTo>
                  <a:lnTo>
                    <a:pt x="86" y="226"/>
                  </a:lnTo>
                  <a:lnTo>
                    <a:pt x="88" y="221"/>
                  </a:lnTo>
                  <a:lnTo>
                    <a:pt x="92" y="215"/>
                  </a:lnTo>
                  <a:lnTo>
                    <a:pt x="97" y="208"/>
                  </a:lnTo>
                  <a:lnTo>
                    <a:pt x="103" y="201"/>
                  </a:lnTo>
                  <a:lnTo>
                    <a:pt x="110" y="194"/>
                  </a:lnTo>
                  <a:lnTo>
                    <a:pt x="116" y="188"/>
                  </a:lnTo>
                  <a:lnTo>
                    <a:pt x="117" y="188"/>
                  </a:lnTo>
                  <a:lnTo>
                    <a:pt x="118" y="188"/>
                  </a:lnTo>
                  <a:lnTo>
                    <a:pt x="120" y="190"/>
                  </a:lnTo>
                  <a:lnTo>
                    <a:pt x="122" y="193"/>
                  </a:lnTo>
                  <a:lnTo>
                    <a:pt x="125" y="198"/>
                  </a:lnTo>
                  <a:lnTo>
                    <a:pt x="128" y="200"/>
                  </a:lnTo>
                  <a:lnTo>
                    <a:pt x="128" y="204"/>
                  </a:lnTo>
                  <a:lnTo>
                    <a:pt x="128" y="206"/>
                  </a:lnTo>
                  <a:lnTo>
                    <a:pt x="126" y="210"/>
                  </a:lnTo>
                  <a:lnTo>
                    <a:pt x="124" y="212"/>
                  </a:lnTo>
                  <a:close/>
                  <a:moveTo>
                    <a:pt x="132" y="195"/>
                  </a:moveTo>
                  <a:lnTo>
                    <a:pt x="130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1" y="177"/>
                  </a:lnTo>
                  <a:lnTo>
                    <a:pt x="132" y="177"/>
                  </a:lnTo>
                  <a:lnTo>
                    <a:pt x="135" y="180"/>
                  </a:lnTo>
                  <a:lnTo>
                    <a:pt x="137" y="182"/>
                  </a:lnTo>
                  <a:lnTo>
                    <a:pt x="138" y="186"/>
                  </a:lnTo>
                  <a:lnTo>
                    <a:pt x="140" y="189"/>
                  </a:lnTo>
                  <a:lnTo>
                    <a:pt x="140" y="192"/>
                  </a:lnTo>
                  <a:lnTo>
                    <a:pt x="138" y="195"/>
                  </a:lnTo>
                  <a:lnTo>
                    <a:pt x="136" y="198"/>
                  </a:lnTo>
                  <a:lnTo>
                    <a:pt x="136" y="198"/>
                  </a:lnTo>
                  <a:lnTo>
                    <a:pt x="135" y="198"/>
                  </a:lnTo>
                  <a:lnTo>
                    <a:pt x="134" y="198"/>
                  </a:lnTo>
                  <a:lnTo>
                    <a:pt x="132" y="195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02"/>
            <p:cNvSpPr>
              <a:spLocks/>
            </p:cNvSpPr>
            <p:nvPr/>
          </p:nvSpPr>
          <p:spPr bwMode="auto">
            <a:xfrm>
              <a:off x="7152698" y="844507"/>
              <a:ext cx="27573" cy="27573"/>
            </a:xfrm>
            <a:custGeom>
              <a:avLst/>
              <a:gdLst>
                <a:gd name="T0" fmla="*/ 25 w 47"/>
                <a:gd name="T1" fmla="*/ 49 h 49"/>
                <a:gd name="T2" fmla="*/ 30 w 47"/>
                <a:gd name="T3" fmla="*/ 48 h 49"/>
                <a:gd name="T4" fmla="*/ 34 w 47"/>
                <a:gd name="T5" fmla="*/ 47 h 49"/>
                <a:gd name="T6" fmla="*/ 37 w 47"/>
                <a:gd name="T7" fmla="*/ 45 h 49"/>
                <a:gd name="T8" fmla="*/ 39 w 47"/>
                <a:gd name="T9" fmla="*/ 41 h 49"/>
                <a:gd name="T10" fmla="*/ 44 w 47"/>
                <a:gd name="T11" fmla="*/ 34 h 49"/>
                <a:gd name="T12" fmla="*/ 47 w 47"/>
                <a:gd name="T13" fmla="*/ 25 h 49"/>
                <a:gd name="T14" fmla="*/ 47 w 47"/>
                <a:gd name="T15" fmla="*/ 21 h 49"/>
                <a:gd name="T16" fmla="*/ 47 w 47"/>
                <a:gd name="T17" fmla="*/ 17 h 49"/>
                <a:gd name="T18" fmla="*/ 44 w 47"/>
                <a:gd name="T19" fmla="*/ 13 h 49"/>
                <a:gd name="T20" fmla="*/ 42 w 47"/>
                <a:gd name="T21" fmla="*/ 11 h 49"/>
                <a:gd name="T22" fmla="*/ 35 w 47"/>
                <a:gd name="T23" fmla="*/ 7 h 49"/>
                <a:gd name="T24" fmla="*/ 28 w 47"/>
                <a:gd name="T25" fmla="*/ 4 h 49"/>
                <a:gd name="T26" fmla="*/ 17 w 47"/>
                <a:gd name="T27" fmla="*/ 2 h 49"/>
                <a:gd name="T28" fmla="*/ 7 w 47"/>
                <a:gd name="T29" fmla="*/ 0 h 49"/>
                <a:gd name="T30" fmla="*/ 5 w 47"/>
                <a:gd name="T31" fmla="*/ 2 h 49"/>
                <a:gd name="T32" fmla="*/ 2 w 47"/>
                <a:gd name="T33" fmla="*/ 3 h 49"/>
                <a:gd name="T34" fmla="*/ 1 w 47"/>
                <a:gd name="T35" fmla="*/ 4 h 49"/>
                <a:gd name="T36" fmla="*/ 0 w 47"/>
                <a:gd name="T37" fmla="*/ 6 h 49"/>
                <a:gd name="T38" fmla="*/ 0 w 47"/>
                <a:gd name="T39" fmla="*/ 11 h 49"/>
                <a:gd name="T40" fmla="*/ 0 w 47"/>
                <a:gd name="T41" fmla="*/ 16 h 49"/>
                <a:gd name="T42" fmla="*/ 0 w 47"/>
                <a:gd name="T43" fmla="*/ 22 h 49"/>
                <a:gd name="T44" fmla="*/ 1 w 47"/>
                <a:gd name="T45" fmla="*/ 29 h 49"/>
                <a:gd name="T46" fmla="*/ 2 w 47"/>
                <a:gd name="T47" fmla="*/ 34 h 49"/>
                <a:gd name="T48" fmla="*/ 6 w 47"/>
                <a:gd name="T49" fmla="*/ 39 h 49"/>
                <a:gd name="T50" fmla="*/ 8 w 47"/>
                <a:gd name="T51" fmla="*/ 43 h 49"/>
                <a:gd name="T52" fmla="*/ 13 w 47"/>
                <a:gd name="T53" fmla="*/ 47 h 49"/>
                <a:gd name="T54" fmla="*/ 19 w 47"/>
                <a:gd name="T55" fmla="*/ 48 h 49"/>
                <a:gd name="T56" fmla="*/ 25 w 47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9">
                  <a:moveTo>
                    <a:pt x="25" y="49"/>
                  </a:moveTo>
                  <a:lnTo>
                    <a:pt x="30" y="48"/>
                  </a:lnTo>
                  <a:lnTo>
                    <a:pt x="34" y="47"/>
                  </a:lnTo>
                  <a:lnTo>
                    <a:pt x="37" y="45"/>
                  </a:lnTo>
                  <a:lnTo>
                    <a:pt x="39" y="41"/>
                  </a:lnTo>
                  <a:lnTo>
                    <a:pt x="44" y="34"/>
                  </a:lnTo>
                  <a:lnTo>
                    <a:pt x="47" y="25"/>
                  </a:lnTo>
                  <a:lnTo>
                    <a:pt x="47" y="21"/>
                  </a:lnTo>
                  <a:lnTo>
                    <a:pt x="47" y="17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5" y="7"/>
                  </a:lnTo>
                  <a:lnTo>
                    <a:pt x="28" y="4"/>
                  </a:lnTo>
                  <a:lnTo>
                    <a:pt x="17" y="2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6" y="39"/>
                  </a:lnTo>
                  <a:lnTo>
                    <a:pt x="8" y="43"/>
                  </a:lnTo>
                  <a:lnTo>
                    <a:pt x="13" y="47"/>
                  </a:lnTo>
                  <a:lnTo>
                    <a:pt x="19" y="48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03"/>
            <p:cNvSpPr>
              <a:spLocks/>
            </p:cNvSpPr>
            <p:nvPr/>
          </p:nvSpPr>
          <p:spPr bwMode="auto">
            <a:xfrm>
              <a:off x="7152698" y="844507"/>
              <a:ext cx="27573" cy="27573"/>
            </a:xfrm>
            <a:custGeom>
              <a:avLst/>
              <a:gdLst>
                <a:gd name="T0" fmla="*/ 25 w 47"/>
                <a:gd name="T1" fmla="*/ 49 h 49"/>
                <a:gd name="T2" fmla="*/ 30 w 47"/>
                <a:gd name="T3" fmla="*/ 48 h 49"/>
                <a:gd name="T4" fmla="*/ 34 w 47"/>
                <a:gd name="T5" fmla="*/ 47 h 49"/>
                <a:gd name="T6" fmla="*/ 37 w 47"/>
                <a:gd name="T7" fmla="*/ 45 h 49"/>
                <a:gd name="T8" fmla="*/ 39 w 47"/>
                <a:gd name="T9" fmla="*/ 41 h 49"/>
                <a:gd name="T10" fmla="*/ 44 w 47"/>
                <a:gd name="T11" fmla="*/ 34 h 49"/>
                <a:gd name="T12" fmla="*/ 47 w 47"/>
                <a:gd name="T13" fmla="*/ 25 h 49"/>
                <a:gd name="T14" fmla="*/ 47 w 47"/>
                <a:gd name="T15" fmla="*/ 21 h 49"/>
                <a:gd name="T16" fmla="*/ 47 w 47"/>
                <a:gd name="T17" fmla="*/ 17 h 49"/>
                <a:gd name="T18" fmla="*/ 44 w 47"/>
                <a:gd name="T19" fmla="*/ 13 h 49"/>
                <a:gd name="T20" fmla="*/ 42 w 47"/>
                <a:gd name="T21" fmla="*/ 11 h 49"/>
                <a:gd name="T22" fmla="*/ 35 w 47"/>
                <a:gd name="T23" fmla="*/ 7 h 49"/>
                <a:gd name="T24" fmla="*/ 28 w 47"/>
                <a:gd name="T25" fmla="*/ 4 h 49"/>
                <a:gd name="T26" fmla="*/ 17 w 47"/>
                <a:gd name="T27" fmla="*/ 2 h 49"/>
                <a:gd name="T28" fmla="*/ 7 w 47"/>
                <a:gd name="T29" fmla="*/ 0 h 49"/>
                <a:gd name="T30" fmla="*/ 5 w 47"/>
                <a:gd name="T31" fmla="*/ 2 h 49"/>
                <a:gd name="T32" fmla="*/ 2 w 47"/>
                <a:gd name="T33" fmla="*/ 3 h 49"/>
                <a:gd name="T34" fmla="*/ 1 w 47"/>
                <a:gd name="T35" fmla="*/ 4 h 49"/>
                <a:gd name="T36" fmla="*/ 0 w 47"/>
                <a:gd name="T37" fmla="*/ 6 h 49"/>
                <a:gd name="T38" fmla="*/ 0 w 47"/>
                <a:gd name="T39" fmla="*/ 11 h 49"/>
                <a:gd name="T40" fmla="*/ 0 w 47"/>
                <a:gd name="T41" fmla="*/ 16 h 49"/>
                <a:gd name="T42" fmla="*/ 0 w 47"/>
                <a:gd name="T43" fmla="*/ 22 h 49"/>
                <a:gd name="T44" fmla="*/ 1 w 47"/>
                <a:gd name="T45" fmla="*/ 29 h 49"/>
                <a:gd name="T46" fmla="*/ 2 w 47"/>
                <a:gd name="T47" fmla="*/ 34 h 49"/>
                <a:gd name="T48" fmla="*/ 6 w 47"/>
                <a:gd name="T49" fmla="*/ 39 h 49"/>
                <a:gd name="T50" fmla="*/ 8 w 47"/>
                <a:gd name="T51" fmla="*/ 43 h 49"/>
                <a:gd name="T52" fmla="*/ 13 w 47"/>
                <a:gd name="T53" fmla="*/ 47 h 49"/>
                <a:gd name="T54" fmla="*/ 19 w 47"/>
                <a:gd name="T55" fmla="*/ 48 h 49"/>
                <a:gd name="T56" fmla="*/ 25 w 47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9">
                  <a:moveTo>
                    <a:pt x="25" y="49"/>
                  </a:moveTo>
                  <a:lnTo>
                    <a:pt x="30" y="48"/>
                  </a:lnTo>
                  <a:lnTo>
                    <a:pt x="34" y="47"/>
                  </a:lnTo>
                  <a:lnTo>
                    <a:pt x="37" y="45"/>
                  </a:lnTo>
                  <a:lnTo>
                    <a:pt x="39" y="41"/>
                  </a:lnTo>
                  <a:lnTo>
                    <a:pt x="44" y="34"/>
                  </a:lnTo>
                  <a:lnTo>
                    <a:pt x="47" y="25"/>
                  </a:lnTo>
                  <a:lnTo>
                    <a:pt x="47" y="21"/>
                  </a:lnTo>
                  <a:lnTo>
                    <a:pt x="47" y="17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5" y="7"/>
                  </a:lnTo>
                  <a:lnTo>
                    <a:pt x="28" y="4"/>
                  </a:lnTo>
                  <a:lnTo>
                    <a:pt x="17" y="2"/>
                  </a:lnTo>
                  <a:lnTo>
                    <a:pt x="7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6" y="39"/>
                  </a:lnTo>
                  <a:lnTo>
                    <a:pt x="8" y="43"/>
                  </a:lnTo>
                  <a:lnTo>
                    <a:pt x="13" y="47"/>
                  </a:lnTo>
                  <a:lnTo>
                    <a:pt x="19" y="48"/>
                  </a:lnTo>
                  <a:lnTo>
                    <a:pt x="25" y="49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4"/>
            <p:cNvSpPr>
              <a:spLocks/>
            </p:cNvSpPr>
            <p:nvPr/>
          </p:nvSpPr>
          <p:spPr bwMode="auto">
            <a:xfrm>
              <a:off x="7272180" y="814637"/>
              <a:ext cx="89611" cy="142458"/>
            </a:xfrm>
            <a:custGeom>
              <a:avLst/>
              <a:gdLst>
                <a:gd name="T0" fmla="*/ 54 w 153"/>
                <a:gd name="T1" fmla="*/ 155 h 249"/>
                <a:gd name="T2" fmla="*/ 63 w 153"/>
                <a:gd name="T3" fmla="*/ 135 h 249"/>
                <a:gd name="T4" fmla="*/ 74 w 153"/>
                <a:gd name="T5" fmla="*/ 116 h 249"/>
                <a:gd name="T6" fmla="*/ 85 w 153"/>
                <a:gd name="T7" fmla="*/ 95 h 249"/>
                <a:gd name="T8" fmla="*/ 97 w 153"/>
                <a:gd name="T9" fmla="*/ 76 h 249"/>
                <a:gd name="T10" fmla="*/ 105 w 153"/>
                <a:gd name="T11" fmla="*/ 63 h 249"/>
                <a:gd name="T12" fmla="*/ 116 w 153"/>
                <a:gd name="T13" fmla="*/ 50 h 249"/>
                <a:gd name="T14" fmla="*/ 123 w 153"/>
                <a:gd name="T15" fmla="*/ 45 h 249"/>
                <a:gd name="T16" fmla="*/ 130 w 153"/>
                <a:gd name="T17" fmla="*/ 43 h 249"/>
                <a:gd name="T18" fmla="*/ 134 w 153"/>
                <a:gd name="T19" fmla="*/ 42 h 249"/>
                <a:gd name="T20" fmla="*/ 139 w 153"/>
                <a:gd name="T21" fmla="*/ 42 h 249"/>
                <a:gd name="T22" fmla="*/ 144 w 153"/>
                <a:gd name="T23" fmla="*/ 40 h 249"/>
                <a:gd name="T24" fmla="*/ 147 w 153"/>
                <a:gd name="T25" fmla="*/ 38 h 249"/>
                <a:gd name="T26" fmla="*/ 151 w 153"/>
                <a:gd name="T27" fmla="*/ 34 h 249"/>
                <a:gd name="T28" fmla="*/ 152 w 153"/>
                <a:gd name="T29" fmla="*/ 31 h 249"/>
                <a:gd name="T30" fmla="*/ 153 w 153"/>
                <a:gd name="T31" fmla="*/ 28 h 249"/>
                <a:gd name="T32" fmla="*/ 152 w 153"/>
                <a:gd name="T33" fmla="*/ 25 h 249"/>
                <a:gd name="T34" fmla="*/ 148 w 153"/>
                <a:gd name="T35" fmla="*/ 18 h 249"/>
                <a:gd name="T36" fmla="*/ 144 w 153"/>
                <a:gd name="T37" fmla="*/ 12 h 249"/>
                <a:gd name="T38" fmla="*/ 136 w 153"/>
                <a:gd name="T39" fmla="*/ 6 h 249"/>
                <a:gd name="T40" fmla="*/ 129 w 153"/>
                <a:gd name="T41" fmla="*/ 1 h 249"/>
                <a:gd name="T42" fmla="*/ 126 w 153"/>
                <a:gd name="T43" fmla="*/ 0 h 249"/>
                <a:gd name="T44" fmla="*/ 123 w 153"/>
                <a:gd name="T45" fmla="*/ 1 h 249"/>
                <a:gd name="T46" fmla="*/ 122 w 153"/>
                <a:gd name="T47" fmla="*/ 3 h 249"/>
                <a:gd name="T48" fmla="*/ 120 w 153"/>
                <a:gd name="T49" fmla="*/ 7 h 249"/>
                <a:gd name="T50" fmla="*/ 108 w 153"/>
                <a:gd name="T51" fmla="*/ 25 h 249"/>
                <a:gd name="T52" fmla="*/ 96 w 153"/>
                <a:gd name="T53" fmla="*/ 45 h 249"/>
                <a:gd name="T54" fmla="*/ 85 w 153"/>
                <a:gd name="T55" fmla="*/ 64 h 249"/>
                <a:gd name="T56" fmla="*/ 75 w 153"/>
                <a:gd name="T57" fmla="*/ 85 h 249"/>
                <a:gd name="T58" fmla="*/ 66 w 153"/>
                <a:gd name="T59" fmla="*/ 105 h 249"/>
                <a:gd name="T60" fmla="*/ 57 w 153"/>
                <a:gd name="T61" fmla="*/ 124 h 249"/>
                <a:gd name="T62" fmla="*/ 48 w 153"/>
                <a:gd name="T63" fmla="*/ 144 h 249"/>
                <a:gd name="T64" fmla="*/ 39 w 153"/>
                <a:gd name="T65" fmla="*/ 165 h 249"/>
                <a:gd name="T66" fmla="*/ 31 w 153"/>
                <a:gd name="T67" fmla="*/ 182 h 249"/>
                <a:gd name="T68" fmla="*/ 23 w 153"/>
                <a:gd name="T69" fmla="*/ 198 h 249"/>
                <a:gd name="T70" fmla="*/ 20 w 153"/>
                <a:gd name="T71" fmla="*/ 204 h 249"/>
                <a:gd name="T72" fmla="*/ 17 w 153"/>
                <a:gd name="T73" fmla="*/ 209 h 249"/>
                <a:gd name="T74" fmla="*/ 10 w 153"/>
                <a:gd name="T75" fmla="*/ 214 h 249"/>
                <a:gd name="T76" fmla="*/ 4 w 153"/>
                <a:gd name="T77" fmla="*/ 219 h 249"/>
                <a:gd name="T78" fmla="*/ 1 w 153"/>
                <a:gd name="T79" fmla="*/ 222 h 249"/>
                <a:gd name="T80" fmla="*/ 0 w 153"/>
                <a:gd name="T81" fmla="*/ 226 h 249"/>
                <a:gd name="T82" fmla="*/ 0 w 153"/>
                <a:gd name="T83" fmla="*/ 229 h 249"/>
                <a:gd name="T84" fmla="*/ 0 w 153"/>
                <a:gd name="T85" fmla="*/ 233 h 249"/>
                <a:gd name="T86" fmla="*/ 1 w 153"/>
                <a:gd name="T87" fmla="*/ 237 h 249"/>
                <a:gd name="T88" fmla="*/ 2 w 153"/>
                <a:gd name="T89" fmla="*/ 240 h 249"/>
                <a:gd name="T90" fmla="*/ 6 w 153"/>
                <a:gd name="T91" fmla="*/ 244 h 249"/>
                <a:gd name="T92" fmla="*/ 8 w 153"/>
                <a:gd name="T93" fmla="*/ 246 h 249"/>
                <a:gd name="T94" fmla="*/ 13 w 153"/>
                <a:gd name="T95" fmla="*/ 249 h 249"/>
                <a:gd name="T96" fmla="*/ 16 w 153"/>
                <a:gd name="T97" fmla="*/ 247 h 249"/>
                <a:gd name="T98" fmla="*/ 18 w 153"/>
                <a:gd name="T99" fmla="*/ 245 h 249"/>
                <a:gd name="T100" fmla="*/ 19 w 153"/>
                <a:gd name="T101" fmla="*/ 241 h 249"/>
                <a:gd name="T102" fmla="*/ 20 w 153"/>
                <a:gd name="T103" fmla="*/ 233 h 249"/>
                <a:gd name="T104" fmla="*/ 20 w 153"/>
                <a:gd name="T105" fmla="*/ 226 h 249"/>
                <a:gd name="T106" fmla="*/ 28 w 153"/>
                <a:gd name="T107" fmla="*/ 208 h 249"/>
                <a:gd name="T108" fmla="*/ 36 w 153"/>
                <a:gd name="T109" fmla="*/ 190 h 249"/>
                <a:gd name="T110" fmla="*/ 45 w 153"/>
                <a:gd name="T111" fmla="*/ 173 h 249"/>
                <a:gd name="T112" fmla="*/ 54 w 153"/>
                <a:gd name="T113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249">
                  <a:moveTo>
                    <a:pt x="54" y="155"/>
                  </a:moveTo>
                  <a:lnTo>
                    <a:pt x="63" y="135"/>
                  </a:lnTo>
                  <a:lnTo>
                    <a:pt x="74" y="116"/>
                  </a:lnTo>
                  <a:lnTo>
                    <a:pt x="85" y="95"/>
                  </a:lnTo>
                  <a:lnTo>
                    <a:pt x="97" y="76"/>
                  </a:lnTo>
                  <a:lnTo>
                    <a:pt x="105" y="63"/>
                  </a:lnTo>
                  <a:lnTo>
                    <a:pt x="116" y="50"/>
                  </a:lnTo>
                  <a:lnTo>
                    <a:pt x="123" y="45"/>
                  </a:lnTo>
                  <a:lnTo>
                    <a:pt x="130" y="43"/>
                  </a:lnTo>
                  <a:lnTo>
                    <a:pt x="134" y="42"/>
                  </a:lnTo>
                  <a:lnTo>
                    <a:pt x="139" y="42"/>
                  </a:lnTo>
                  <a:lnTo>
                    <a:pt x="144" y="40"/>
                  </a:lnTo>
                  <a:lnTo>
                    <a:pt x="147" y="38"/>
                  </a:lnTo>
                  <a:lnTo>
                    <a:pt x="151" y="34"/>
                  </a:lnTo>
                  <a:lnTo>
                    <a:pt x="152" y="31"/>
                  </a:lnTo>
                  <a:lnTo>
                    <a:pt x="153" y="28"/>
                  </a:lnTo>
                  <a:lnTo>
                    <a:pt x="152" y="25"/>
                  </a:lnTo>
                  <a:lnTo>
                    <a:pt x="148" y="18"/>
                  </a:lnTo>
                  <a:lnTo>
                    <a:pt x="144" y="12"/>
                  </a:lnTo>
                  <a:lnTo>
                    <a:pt x="136" y="6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2" y="3"/>
                  </a:lnTo>
                  <a:lnTo>
                    <a:pt x="120" y="7"/>
                  </a:lnTo>
                  <a:lnTo>
                    <a:pt x="108" y="25"/>
                  </a:lnTo>
                  <a:lnTo>
                    <a:pt x="96" y="45"/>
                  </a:lnTo>
                  <a:lnTo>
                    <a:pt x="85" y="64"/>
                  </a:lnTo>
                  <a:lnTo>
                    <a:pt x="75" y="85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48" y="144"/>
                  </a:lnTo>
                  <a:lnTo>
                    <a:pt x="39" y="165"/>
                  </a:lnTo>
                  <a:lnTo>
                    <a:pt x="31" y="182"/>
                  </a:lnTo>
                  <a:lnTo>
                    <a:pt x="23" y="198"/>
                  </a:lnTo>
                  <a:lnTo>
                    <a:pt x="20" y="204"/>
                  </a:lnTo>
                  <a:lnTo>
                    <a:pt x="17" y="209"/>
                  </a:lnTo>
                  <a:lnTo>
                    <a:pt x="10" y="214"/>
                  </a:lnTo>
                  <a:lnTo>
                    <a:pt x="4" y="219"/>
                  </a:lnTo>
                  <a:lnTo>
                    <a:pt x="1" y="222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3"/>
                  </a:lnTo>
                  <a:lnTo>
                    <a:pt x="1" y="237"/>
                  </a:lnTo>
                  <a:lnTo>
                    <a:pt x="2" y="240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3" y="249"/>
                  </a:lnTo>
                  <a:lnTo>
                    <a:pt x="16" y="247"/>
                  </a:lnTo>
                  <a:lnTo>
                    <a:pt x="18" y="245"/>
                  </a:lnTo>
                  <a:lnTo>
                    <a:pt x="19" y="241"/>
                  </a:lnTo>
                  <a:lnTo>
                    <a:pt x="20" y="233"/>
                  </a:lnTo>
                  <a:lnTo>
                    <a:pt x="20" y="226"/>
                  </a:lnTo>
                  <a:lnTo>
                    <a:pt x="28" y="208"/>
                  </a:lnTo>
                  <a:lnTo>
                    <a:pt x="36" y="190"/>
                  </a:lnTo>
                  <a:lnTo>
                    <a:pt x="45" y="173"/>
                  </a:lnTo>
                  <a:lnTo>
                    <a:pt x="54" y="155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5"/>
            <p:cNvSpPr>
              <a:spLocks/>
            </p:cNvSpPr>
            <p:nvPr/>
          </p:nvSpPr>
          <p:spPr bwMode="auto">
            <a:xfrm>
              <a:off x="7272180" y="814637"/>
              <a:ext cx="89611" cy="142458"/>
            </a:xfrm>
            <a:custGeom>
              <a:avLst/>
              <a:gdLst>
                <a:gd name="T0" fmla="*/ 54 w 153"/>
                <a:gd name="T1" fmla="*/ 155 h 249"/>
                <a:gd name="T2" fmla="*/ 63 w 153"/>
                <a:gd name="T3" fmla="*/ 135 h 249"/>
                <a:gd name="T4" fmla="*/ 74 w 153"/>
                <a:gd name="T5" fmla="*/ 116 h 249"/>
                <a:gd name="T6" fmla="*/ 85 w 153"/>
                <a:gd name="T7" fmla="*/ 95 h 249"/>
                <a:gd name="T8" fmla="*/ 97 w 153"/>
                <a:gd name="T9" fmla="*/ 76 h 249"/>
                <a:gd name="T10" fmla="*/ 105 w 153"/>
                <a:gd name="T11" fmla="*/ 63 h 249"/>
                <a:gd name="T12" fmla="*/ 116 w 153"/>
                <a:gd name="T13" fmla="*/ 50 h 249"/>
                <a:gd name="T14" fmla="*/ 123 w 153"/>
                <a:gd name="T15" fmla="*/ 45 h 249"/>
                <a:gd name="T16" fmla="*/ 130 w 153"/>
                <a:gd name="T17" fmla="*/ 43 h 249"/>
                <a:gd name="T18" fmla="*/ 134 w 153"/>
                <a:gd name="T19" fmla="*/ 42 h 249"/>
                <a:gd name="T20" fmla="*/ 139 w 153"/>
                <a:gd name="T21" fmla="*/ 42 h 249"/>
                <a:gd name="T22" fmla="*/ 144 w 153"/>
                <a:gd name="T23" fmla="*/ 40 h 249"/>
                <a:gd name="T24" fmla="*/ 147 w 153"/>
                <a:gd name="T25" fmla="*/ 38 h 249"/>
                <a:gd name="T26" fmla="*/ 151 w 153"/>
                <a:gd name="T27" fmla="*/ 34 h 249"/>
                <a:gd name="T28" fmla="*/ 152 w 153"/>
                <a:gd name="T29" fmla="*/ 31 h 249"/>
                <a:gd name="T30" fmla="*/ 153 w 153"/>
                <a:gd name="T31" fmla="*/ 28 h 249"/>
                <a:gd name="T32" fmla="*/ 152 w 153"/>
                <a:gd name="T33" fmla="*/ 25 h 249"/>
                <a:gd name="T34" fmla="*/ 148 w 153"/>
                <a:gd name="T35" fmla="*/ 18 h 249"/>
                <a:gd name="T36" fmla="*/ 144 w 153"/>
                <a:gd name="T37" fmla="*/ 12 h 249"/>
                <a:gd name="T38" fmla="*/ 136 w 153"/>
                <a:gd name="T39" fmla="*/ 6 h 249"/>
                <a:gd name="T40" fmla="*/ 129 w 153"/>
                <a:gd name="T41" fmla="*/ 1 h 249"/>
                <a:gd name="T42" fmla="*/ 126 w 153"/>
                <a:gd name="T43" fmla="*/ 0 h 249"/>
                <a:gd name="T44" fmla="*/ 123 w 153"/>
                <a:gd name="T45" fmla="*/ 1 h 249"/>
                <a:gd name="T46" fmla="*/ 122 w 153"/>
                <a:gd name="T47" fmla="*/ 3 h 249"/>
                <a:gd name="T48" fmla="*/ 120 w 153"/>
                <a:gd name="T49" fmla="*/ 7 h 249"/>
                <a:gd name="T50" fmla="*/ 108 w 153"/>
                <a:gd name="T51" fmla="*/ 25 h 249"/>
                <a:gd name="T52" fmla="*/ 96 w 153"/>
                <a:gd name="T53" fmla="*/ 45 h 249"/>
                <a:gd name="T54" fmla="*/ 85 w 153"/>
                <a:gd name="T55" fmla="*/ 64 h 249"/>
                <a:gd name="T56" fmla="*/ 75 w 153"/>
                <a:gd name="T57" fmla="*/ 85 h 249"/>
                <a:gd name="T58" fmla="*/ 66 w 153"/>
                <a:gd name="T59" fmla="*/ 105 h 249"/>
                <a:gd name="T60" fmla="*/ 57 w 153"/>
                <a:gd name="T61" fmla="*/ 124 h 249"/>
                <a:gd name="T62" fmla="*/ 48 w 153"/>
                <a:gd name="T63" fmla="*/ 144 h 249"/>
                <a:gd name="T64" fmla="*/ 39 w 153"/>
                <a:gd name="T65" fmla="*/ 165 h 249"/>
                <a:gd name="T66" fmla="*/ 31 w 153"/>
                <a:gd name="T67" fmla="*/ 182 h 249"/>
                <a:gd name="T68" fmla="*/ 23 w 153"/>
                <a:gd name="T69" fmla="*/ 198 h 249"/>
                <a:gd name="T70" fmla="*/ 20 w 153"/>
                <a:gd name="T71" fmla="*/ 204 h 249"/>
                <a:gd name="T72" fmla="*/ 17 w 153"/>
                <a:gd name="T73" fmla="*/ 209 h 249"/>
                <a:gd name="T74" fmla="*/ 10 w 153"/>
                <a:gd name="T75" fmla="*/ 214 h 249"/>
                <a:gd name="T76" fmla="*/ 4 w 153"/>
                <a:gd name="T77" fmla="*/ 219 h 249"/>
                <a:gd name="T78" fmla="*/ 1 w 153"/>
                <a:gd name="T79" fmla="*/ 222 h 249"/>
                <a:gd name="T80" fmla="*/ 0 w 153"/>
                <a:gd name="T81" fmla="*/ 226 h 249"/>
                <a:gd name="T82" fmla="*/ 0 w 153"/>
                <a:gd name="T83" fmla="*/ 229 h 249"/>
                <a:gd name="T84" fmla="*/ 0 w 153"/>
                <a:gd name="T85" fmla="*/ 233 h 249"/>
                <a:gd name="T86" fmla="*/ 1 w 153"/>
                <a:gd name="T87" fmla="*/ 237 h 249"/>
                <a:gd name="T88" fmla="*/ 2 w 153"/>
                <a:gd name="T89" fmla="*/ 240 h 249"/>
                <a:gd name="T90" fmla="*/ 6 w 153"/>
                <a:gd name="T91" fmla="*/ 244 h 249"/>
                <a:gd name="T92" fmla="*/ 8 w 153"/>
                <a:gd name="T93" fmla="*/ 246 h 249"/>
                <a:gd name="T94" fmla="*/ 13 w 153"/>
                <a:gd name="T95" fmla="*/ 249 h 249"/>
                <a:gd name="T96" fmla="*/ 16 w 153"/>
                <a:gd name="T97" fmla="*/ 247 h 249"/>
                <a:gd name="T98" fmla="*/ 18 w 153"/>
                <a:gd name="T99" fmla="*/ 245 h 249"/>
                <a:gd name="T100" fmla="*/ 19 w 153"/>
                <a:gd name="T101" fmla="*/ 241 h 249"/>
                <a:gd name="T102" fmla="*/ 20 w 153"/>
                <a:gd name="T103" fmla="*/ 233 h 249"/>
                <a:gd name="T104" fmla="*/ 20 w 153"/>
                <a:gd name="T105" fmla="*/ 226 h 249"/>
                <a:gd name="T106" fmla="*/ 28 w 153"/>
                <a:gd name="T107" fmla="*/ 208 h 249"/>
                <a:gd name="T108" fmla="*/ 36 w 153"/>
                <a:gd name="T109" fmla="*/ 190 h 249"/>
                <a:gd name="T110" fmla="*/ 45 w 153"/>
                <a:gd name="T111" fmla="*/ 173 h 249"/>
                <a:gd name="T112" fmla="*/ 54 w 153"/>
                <a:gd name="T113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249">
                  <a:moveTo>
                    <a:pt x="54" y="155"/>
                  </a:moveTo>
                  <a:lnTo>
                    <a:pt x="63" y="135"/>
                  </a:lnTo>
                  <a:lnTo>
                    <a:pt x="74" y="116"/>
                  </a:lnTo>
                  <a:lnTo>
                    <a:pt x="85" y="95"/>
                  </a:lnTo>
                  <a:lnTo>
                    <a:pt x="97" y="76"/>
                  </a:lnTo>
                  <a:lnTo>
                    <a:pt x="105" y="63"/>
                  </a:lnTo>
                  <a:lnTo>
                    <a:pt x="116" y="50"/>
                  </a:lnTo>
                  <a:lnTo>
                    <a:pt x="123" y="45"/>
                  </a:lnTo>
                  <a:lnTo>
                    <a:pt x="130" y="43"/>
                  </a:lnTo>
                  <a:lnTo>
                    <a:pt x="134" y="42"/>
                  </a:lnTo>
                  <a:lnTo>
                    <a:pt x="139" y="42"/>
                  </a:lnTo>
                  <a:lnTo>
                    <a:pt x="144" y="40"/>
                  </a:lnTo>
                  <a:lnTo>
                    <a:pt x="147" y="38"/>
                  </a:lnTo>
                  <a:lnTo>
                    <a:pt x="151" y="34"/>
                  </a:lnTo>
                  <a:lnTo>
                    <a:pt x="152" y="31"/>
                  </a:lnTo>
                  <a:lnTo>
                    <a:pt x="153" y="28"/>
                  </a:lnTo>
                  <a:lnTo>
                    <a:pt x="152" y="25"/>
                  </a:lnTo>
                  <a:lnTo>
                    <a:pt x="148" y="18"/>
                  </a:lnTo>
                  <a:lnTo>
                    <a:pt x="144" y="12"/>
                  </a:lnTo>
                  <a:lnTo>
                    <a:pt x="136" y="6"/>
                  </a:lnTo>
                  <a:lnTo>
                    <a:pt x="129" y="1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2" y="3"/>
                  </a:lnTo>
                  <a:lnTo>
                    <a:pt x="120" y="7"/>
                  </a:lnTo>
                  <a:lnTo>
                    <a:pt x="108" y="25"/>
                  </a:lnTo>
                  <a:lnTo>
                    <a:pt x="96" y="45"/>
                  </a:lnTo>
                  <a:lnTo>
                    <a:pt x="85" y="64"/>
                  </a:lnTo>
                  <a:lnTo>
                    <a:pt x="75" y="85"/>
                  </a:lnTo>
                  <a:lnTo>
                    <a:pt x="66" y="105"/>
                  </a:lnTo>
                  <a:lnTo>
                    <a:pt x="57" y="124"/>
                  </a:lnTo>
                  <a:lnTo>
                    <a:pt x="48" y="144"/>
                  </a:lnTo>
                  <a:lnTo>
                    <a:pt x="39" y="165"/>
                  </a:lnTo>
                  <a:lnTo>
                    <a:pt x="31" y="182"/>
                  </a:lnTo>
                  <a:lnTo>
                    <a:pt x="23" y="198"/>
                  </a:lnTo>
                  <a:lnTo>
                    <a:pt x="20" y="204"/>
                  </a:lnTo>
                  <a:lnTo>
                    <a:pt x="17" y="209"/>
                  </a:lnTo>
                  <a:lnTo>
                    <a:pt x="10" y="214"/>
                  </a:lnTo>
                  <a:lnTo>
                    <a:pt x="4" y="219"/>
                  </a:lnTo>
                  <a:lnTo>
                    <a:pt x="1" y="222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3"/>
                  </a:lnTo>
                  <a:lnTo>
                    <a:pt x="1" y="237"/>
                  </a:lnTo>
                  <a:lnTo>
                    <a:pt x="2" y="240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3" y="249"/>
                  </a:lnTo>
                  <a:lnTo>
                    <a:pt x="16" y="247"/>
                  </a:lnTo>
                  <a:lnTo>
                    <a:pt x="18" y="245"/>
                  </a:lnTo>
                  <a:lnTo>
                    <a:pt x="19" y="241"/>
                  </a:lnTo>
                  <a:lnTo>
                    <a:pt x="20" y="233"/>
                  </a:lnTo>
                  <a:lnTo>
                    <a:pt x="20" y="226"/>
                  </a:lnTo>
                  <a:lnTo>
                    <a:pt x="28" y="208"/>
                  </a:lnTo>
                  <a:lnTo>
                    <a:pt x="36" y="190"/>
                  </a:lnTo>
                  <a:lnTo>
                    <a:pt x="45" y="173"/>
                  </a:lnTo>
                  <a:lnTo>
                    <a:pt x="54" y="155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6"/>
            <p:cNvSpPr>
              <a:spLocks/>
            </p:cNvSpPr>
            <p:nvPr/>
          </p:nvSpPr>
          <p:spPr bwMode="auto">
            <a:xfrm>
              <a:off x="7343409" y="849102"/>
              <a:ext cx="22977" cy="25275"/>
            </a:xfrm>
            <a:custGeom>
              <a:avLst/>
              <a:gdLst>
                <a:gd name="T0" fmla="*/ 9 w 40"/>
                <a:gd name="T1" fmla="*/ 0 h 45"/>
                <a:gd name="T2" fmla="*/ 7 w 40"/>
                <a:gd name="T3" fmla="*/ 8 h 45"/>
                <a:gd name="T4" fmla="*/ 6 w 40"/>
                <a:gd name="T5" fmla="*/ 15 h 45"/>
                <a:gd name="T6" fmla="*/ 6 w 40"/>
                <a:gd name="T7" fmla="*/ 20 h 45"/>
                <a:gd name="T8" fmla="*/ 7 w 40"/>
                <a:gd name="T9" fmla="*/ 24 h 45"/>
                <a:gd name="T10" fmla="*/ 7 w 40"/>
                <a:gd name="T11" fmla="*/ 29 h 45"/>
                <a:gd name="T12" fmla="*/ 6 w 40"/>
                <a:gd name="T13" fmla="*/ 34 h 45"/>
                <a:gd name="T14" fmla="*/ 3 w 40"/>
                <a:gd name="T15" fmla="*/ 38 h 45"/>
                <a:gd name="T16" fmla="*/ 0 w 40"/>
                <a:gd name="T17" fmla="*/ 42 h 45"/>
                <a:gd name="T18" fmla="*/ 0 w 40"/>
                <a:gd name="T19" fmla="*/ 45 h 45"/>
                <a:gd name="T20" fmla="*/ 1 w 40"/>
                <a:gd name="T21" fmla="*/ 45 h 45"/>
                <a:gd name="T22" fmla="*/ 4 w 40"/>
                <a:gd name="T23" fmla="*/ 45 h 45"/>
                <a:gd name="T24" fmla="*/ 5 w 40"/>
                <a:gd name="T25" fmla="*/ 44 h 45"/>
                <a:gd name="T26" fmla="*/ 10 w 40"/>
                <a:gd name="T27" fmla="*/ 41 h 45"/>
                <a:gd name="T28" fmla="*/ 11 w 40"/>
                <a:gd name="T29" fmla="*/ 39 h 45"/>
                <a:gd name="T30" fmla="*/ 16 w 40"/>
                <a:gd name="T31" fmla="*/ 36 h 45"/>
                <a:gd name="T32" fmla="*/ 21 w 40"/>
                <a:gd name="T33" fmla="*/ 34 h 45"/>
                <a:gd name="T34" fmla="*/ 25 w 40"/>
                <a:gd name="T35" fmla="*/ 32 h 45"/>
                <a:gd name="T36" fmla="*/ 30 w 40"/>
                <a:gd name="T37" fmla="*/ 30 h 45"/>
                <a:gd name="T38" fmla="*/ 34 w 40"/>
                <a:gd name="T39" fmla="*/ 29 h 45"/>
                <a:gd name="T40" fmla="*/ 37 w 40"/>
                <a:gd name="T41" fmla="*/ 29 h 45"/>
                <a:gd name="T42" fmla="*/ 39 w 40"/>
                <a:gd name="T43" fmla="*/ 28 h 45"/>
                <a:gd name="T44" fmla="*/ 40 w 40"/>
                <a:gd name="T45" fmla="*/ 24 h 45"/>
                <a:gd name="T46" fmla="*/ 39 w 40"/>
                <a:gd name="T47" fmla="*/ 18 h 45"/>
                <a:gd name="T48" fmla="*/ 36 w 40"/>
                <a:gd name="T49" fmla="*/ 14 h 45"/>
                <a:gd name="T50" fmla="*/ 34 w 40"/>
                <a:gd name="T51" fmla="*/ 9 h 45"/>
                <a:gd name="T52" fmla="*/ 30 w 40"/>
                <a:gd name="T53" fmla="*/ 5 h 45"/>
                <a:gd name="T54" fmla="*/ 25 w 40"/>
                <a:gd name="T55" fmla="*/ 3 h 45"/>
                <a:gd name="T56" fmla="*/ 21 w 40"/>
                <a:gd name="T57" fmla="*/ 2 h 45"/>
                <a:gd name="T58" fmla="*/ 16 w 40"/>
                <a:gd name="T59" fmla="*/ 0 h 45"/>
                <a:gd name="T60" fmla="*/ 9 w 40"/>
                <a:gd name="T6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5">
                  <a:moveTo>
                    <a:pt x="9" y="0"/>
                  </a:moveTo>
                  <a:lnTo>
                    <a:pt x="7" y="8"/>
                  </a:lnTo>
                  <a:lnTo>
                    <a:pt x="6" y="15"/>
                  </a:lnTo>
                  <a:lnTo>
                    <a:pt x="6" y="20"/>
                  </a:lnTo>
                  <a:lnTo>
                    <a:pt x="7" y="24"/>
                  </a:lnTo>
                  <a:lnTo>
                    <a:pt x="7" y="29"/>
                  </a:lnTo>
                  <a:lnTo>
                    <a:pt x="6" y="34"/>
                  </a:lnTo>
                  <a:lnTo>
                    <a:pt x="3" y="38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4" y="45"/>
                  </a:lnTo>
                  <a:lnTo>
                    <a:pt x="5" y="44"/>
                  </a:lnTo>
                  <a:lnTo>
                    <a:pt x="10" y="41"/>
                  </a:lnTo>
                  <a:lnTo>
                    <a:pt x="11" y="39"/>
                  </a:lnTo>
                  <a:lnTo>
                    <a:pt x="16" y="36"/>
                  </a:lnTo>
                  <a:lnTo>
                    <a:pt x="21" y="34"/>
                  </a:lnTo>
                  <a:lnTo>
                    <a:pt x="25" y="32"/>
                  </a:lnTo>
                  <a:lnTo>
                    <a:pt x="30" y="30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9" y="28"/>
                  </a:lnTo>
                  <a:lnTo>
                    <a:pt x="40" y="24"/>
                  </a:lnTo>
                  <a:lnTo>
                    <a:pt x="39" y="18"/>
                  </a:lnTo>
                  <a:lnTo>
                    <a:pt x="36" y="14"/>
                  </a:lnTo>
                  <a:lnTo>
                    <a:pt x="34" y="9"/>
                  </a:lnTo>
                  <a:lnTo>
                    <a:pt x="30" y="5"/>
                  </a:lnTo>
                  <a:lnTo>
                    <a:pt x="25" y="3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7"/>
            <p:cNvSpPr>
              <a:spLocks/>
            </p:cNvSpPr>
            <p:nvPr/>
          </p:nvSpPr>
          <p:spPr bwMode="auto">
            <a:xfrm>
              <a:off x="7343409" y="849102"/>
              <a:ext cx="22977" cy="25275"/>
            </a:xfrm>
            <a:custGeom>
              <a:avLst/>
              <a:gdLst>
                <a:gd name="T0" fmla="*/ 9 w 40"/>
                <a:gd name="T1" fmla="*/ 0 h 45"/>
                <a:gd name="T2" fmla="*/ 7 w 40"/>
                <a:gd name="T3" fmla="*/ 8 h 45"/>
                <a:gd name="T4" fmla="*/ 6 w 40"/>
                <a:gd name="T5" fmla="*/ 15 h 45"/>
                <a:gd name="T6" fmla="*/ 6 w 40"/>
                <a:gd name="T7" fmla="*/ 20 h 45"/>
                <a:gd name="T8" fmla="*/ 7 w 40"/>
                <a:gd name="T9" fmla="*/ 24 h 45"/>
                <a:gd name="T10" fmla="*/ 7 w 40"/>
                <a:gd name="T11" fmla="*/ 29 h 45"/>
                <a:gd name="T12" fmla="*/ 6 w 40"/>
                <a:gd name="T13" fmla="*/ 34 h 45"/>
                <a:gd name="T14" fmla="*/ 3 w 40"/>
                <a:gd name="T15" fmla="*/ 38 h 45"/>
                <a:gd name="T16" fmla="*/ 0 w 40"/>
                <a:gd name="T17" fmla="*/ 42 h 45"/>
                <a:gd name="T18" fmla="*/ 0 w 40"/>
                <a:gd name="T19" fmla="*/ 45 h 45"/>
                <a:gd name="T20" fmla="*/ 1 w 40"/>
                <a:gd name="T21" fmla="*/ 45 h 45"/>
                <a:gd name="T22" fmla="*/ 4 w 40"/>
                <a:gd name="T23" fmla="*/ 45 h 45"/>
                <a:gd name="T24" fmla="*/ 5 w 40"/>
                <a:gd name="T25" fmla="*/ 44 h 45"/>
                <a:gd name="T26" fmla="*/ 10 w 40"/>
                <a:gd name="T27" fmla="*/ 41 h 45"/>
                <a:gd name="T28" fmla="*/ 11 w 40"/>
                <a:gd name="T29" fmla="*/ 39 h 45"/>
                <a:gd name="T30" fmla="*/ 16 w 40"/>
                <a:gd name="T31" fmla="*/ 36 h 45"/>
                <a:gd name="T32" fmla="*/ 21 w 40"/>
                <a:gd name="T33" fmla="*/ 34 h 45"/>
                <a:gd name="T34" fmla="*/ 25 w 40"/>
                <a:gd name="T35" fmla="*/ 32 h 45"/>
                <a:gd name="T36" fmla="*/ 30 w 40"/>
                <a:gd name="T37" fmla="*/ 30 h 45"/>
                <a:gd name="T38" fmla="*/ 34 w 40"/>
                <a:gd name="T39" fmla="*/ 29 h 45"/>
                <a:gd name="T40" fmla="*/ 37 w 40"/>
                <a:gd name="T41" fmla="*/ 29 h 45"/>
                <a:gd name="T42" fmla="*/ 39 w 40"/>
                <a:gd name="T43" fmla="*/ 28 h 45"/>
                <a:gd name="T44" fmla="*/ 40 w 40"/>
                <a:gd name="T45" fmla="*/ 24 h 45"/>
                <a:gd name="T46" fmla="*/ 39 w 40"/>
                <a:gd name="T47" fmla="*/ 18 h 45"/>
                <a:gd name="T48" fmla="*/ 36 w 40"/>
                <a:gd name="T49" fmla="*/ 14 h 45"/>
                <a:gd name="T50" fmla="*/ 34 w 40"/>
                <a:gd name="T51" fmla="*/ 9 h 45"/>
                <a:gd name="T52" fmla="*/ 30 w 40"/>
                <a:gd name="T53" fmla="*/ 5 h 45"/>
                <a:gd name="T54" fmla="*/ 25 w 40"/>
                <a:gd name="T55" fmla="*/ 3 h 45"/>
                <a:gd name="T56" fmla="*/ 21 w 40"/>
                <a:gd name="T57" fmla="*/ 2 h 45"/>
                <a:gd name="T58" fmla="*/ 16 w 40"/>
                <a:gd name="T59" fmla="*/ 0 h 45"/>
                <a:gd name="T60" fmla="*/ 9 w 40"/>
                <a:gd name="T6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5">
                  <a:moveTo>
                    <a:pt x="9" y="0"/>
                  </a:moveTo>
                  <a:lnTo>
                    <a:pt x="7" y="8"/>
                  </a:lnTo>
                  <a:lnTo>
                    <a:pt x="6" y="15"/>
                  </a:lnTo>
                  <a:lnTo>
                    <a:pt x="6" y="20"/>
                  </a:lnTo>
                  <a:lnTo>
                    <a:pt x="7" y="24"/>
                  </a:lnTo>
                  <a:lnTo>
                    <a:pt x="7" y="29"/>
                  </a:lnTo>
                  <a:lnTo>
                    <a:pt x="6" y="34"/>
                  </a:lnTo>
                  <a:lnTo>
                    <a:pt x="3" y="38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4" y="45"/>
                  </a:lnTo>
                  <a:lnTo>
                    <a:pt x="5" y="44"/>
                  </a:lnTo>
                  <a:lnTo>
                    <a:pt x="10" y="41"/>
                  </a:lnTo>
                  <a:lnTo>
                    <a:pt x="11" y="39"/>
                  </a:lnTo>
                  <a:lnTo>
                    <a:pt x="16" y="36"/>
                  </a:lnTo>
                  <a:lnTo>
                    <a:pt x="21" y="34"/>
                  </a:lnTo>
                  <a:lnTo>
                    <a:pt x="25" y="32"/>
                  </a:lnTo>
                  <a:lnTo>
                    <a:pt x="30" y="30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9" y="28"/>
                  </a:lnTo>
                  <a:lnTo>
                    <a:pt x="40" y="24"/>
                  </a:lnTo>
                  <a:lnTo>
                    <a:pt x="39" y="18"/>
                  </a:lnTo>
                  <a:lnTo>
                    <a:pt x="36" y="14"/>
                  </a:lnTo>
                  <a:lnTo>
                    <a:pt x="34" y="9"/>
                  </a:lnTo>
                  <a:lnTo>
                    <a:pt x="30" y="5"/>
                  </a:lnTo>
                  <a:lnTo>
                    <a:pt x="25" y="3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8"/>
            <p:cNvSpPr>
              <a:spLocks noEditPoints="1"/>
            </p:cNvSpPr>
            <p:nvPr/>
          </p:nvSpPr>
          <p:spPr bwMode="auto">
            <a:xfrm>
              <a:off x="7288264" y="819232"/>
              <a:ext cx="206794" cy="188413"/>
            </a:xfrm>
            <a:custGeom>
              <a:avLst/>
              <a:gdLst>
                <a:gd name="T0" fmla="*/ 266 w 362"/>
                <a:gd name="T1" fmla="*/ 248 h 328"/>
                <a:gd name="T2" fmla="*/ 286 w 362"/>
                <a:gd name="T3" fmla="*/ 210 h 328"/>
                <a:gd name="T4" fmla="*/ 310 w 362"/>
                <a:gd name="T5" fmla="*/ 183 h 328"/>
                <a:gd name="T6" fmla="*/ 252 w 362"/>
                <a:gd name="T7" fmla="*/ 213 h 328"/>
                <a:gd name="T8" fmla="*/ 167 w 362"/>
                <a:gd name="T9" fmla="*/ 211 h 328"/>
                <a:gd name="T10" fmla="*/ 183 w 362"/>
                <a:gd name="T11" fmla="*/ 147 h 328"/>
                <a:gd name="T12" fmla="*/ 203 w 362"/>
                <a:gd name="T13" fmla="*/ 143 h 328"/>
                <a:gd name="T14" fmla="*/ 177 w 362"/>
                <a:gd name="T15" fmla="*/ 205 h 328"/>
                <a:gd name="T16" fmla="*/ 225 w 362"/>
                <a:gd name="T17" fmla="*/ 186 h 328"/>
                <a:gd name="T18" fmla="*/ 228 w 362"/>
                <a:gd name="T19" fmla="*/ 153 h 328"/>
                <a:gd name="T20" fmla="*/ 246 w 362"/>
                <a:gd name="T21" fmla="*/ 78 h 328"/>
                <a:gd name="T22" fmla="*/ 264 w 362"/>
                <a:gd name="T23" fmla="*/ 10 h 328"/>
                <a:gd name="T24" fmla="*/ 210 w 362"/>
                <a:gd name="T25" fmla="*/ 40 h 328"/>
                <a:gd name="T26" fmla="*/ 177 w 362"/>
                <a:gd name="T27" fmla="*/ 65 h 328"/>
                <a:gd name="T28" fmla="*/ 145 w 362"/>
                <a:gd name="T29" fmla="*/ 183 h 328"/>
                <a:gd name="T30" fmla="*/ 116 w 362"/>
                <a:gd name="T31" fmla="*/ 267 h 328"/>
                <a:gd name="T32" fmla="*/ 60 w 362"/>
                <a:gd name="T33" fmla="*/ 304 h 328"/>
                <a:gd name="T34" fmla="*/ 73 w 362"/>
                <a:gd name="T35" fmla="*/ 292 h 328"/>
                <a:gd name="T36" fmla="*/ 108 w 362"/>
                <a:gd name="T37" fmla="*/ 254 h 328"/>
                <a:gd name="T38" fmla="*/ 110 w 362"/>
                <a:gd name="T39" fmla="*/ 217 h 328"/>
                <a:gd name="T40" fmla="*/ 97 w 362"/>
                <a:gd name="T41" fmla="*/ 179 h 328"/>
                <a:gd name="T42" fmla="*/ 76 w 362"/>
                <a:gd name="T43" fmla="*/ 189 h 328"/>
                <a:gd name="T44" fmla="*/ 91 w 362"/>
                <a:gd name="T45" fmla="*/ 162 h 328"/>
                <a:gd name="T46" fmla="*/ 89 w 362"/>
                <a:gd name="T47" fmla="*/ 137 h 328"/>
                <a:gd name="T48" fmla="*/ 63 w 362"/>
                <a:gd name="T49" fmla="*/ 138 h 328"/>
                <a:gd name="T50" fmla="*/ 54 w 362"/>
                <a:gd name="T51" fmla="*/ 174 h 328"/>
                <a:gd name="T52" fmla="*/ 37 w 362"/>
                <a:gd name="T53" fmla="*/ 228 h 328"/>
                <a:gd name="T54" fmla="*/ 28 w 362"/>
                <a:gd name="T55" fmla="*/ 261 h 328"/>
                <a:gd name="T56" fmla="*/ 4 w 362"/>
                <a:gd name="T57" fmla="*/ 295 h 328"/>
                <a:gd name="T58" fmla="*/ 31 w 362"/>
                <a:gd name="T59" fmla="*/ 279 h 328"/>
                <a:gd name="T60" fmla="*/ 54 w 362"/>
                <a:gd name="T61" fmla="*/ 286 h 328"/>
                <a:gd name="T62" fmla="*/ 34 w 362"/>
                <a:gd name="T63" fmla="*/ 324 h 328"/>
                <a:gd name="T64" fmla="*/ 112 w 362"/>
                <a:gd name="T65" fmla="*/ 292 h 328"/>
                <a:gd name="T66" fmla="*/ 139 w 362"/>
                <a:gd name="T67" fmla="*/ 303 h 328"/>
                <a:gd name="T68" fmla="*/ 176 w 362"/>
                <a:gd name="T69" fmla="*/ 327 h 328"/>
                <a:gd name="T70" fmla="*/ 234 w 362"/>
                <a:gd name="T71" fmla="*/ 281 h 328"/>
                <a:gd name="T72" fmla="*/ 283 w 362"/>
                <a:gd name="T73" fmla="*/ 292 h 328"/>
                <a:gd name="T74" fmla="*/ 356 w 362"/>
                <a:gd name="T75" fmla="*/ 287 h 328"/>
                <a:gd name="T76" fmla="*/ 223 w 362"/>
                <a:gd name="T77" fmla="*/ 165 h 328"/>
                <a:gd name="T78" fmla="*/ 197 w 362"/>
                <a:gd name="T79" fmla="*/ 177 h 328"/>
                <a:gd name="T80" fmla="*/ 211 w 362"/>
                <a:gd name="T81" fmla="*/ 156 h 328"/>
                <a:gd name="T82" fmla="*/ 223 w 362"/>
                <a:gd name="T83" fmla="*/ 165 h 328"/>
                <a:gd name="T84" fmla="*/ 218 w 362"/>
                <a:gd name="T85" fmla="*/ 43 h 328"/>
                <a:gd name="T86" fmla="*/ 248 w 362"/>
                <a:gd name="T87" fmla="*/ 34 h 328"/>
                <a:gd name="T88" fmla="*/ 213 w 362"/>
                <a:gd name="T89" fmla="*/ 103 h 328"/>
                <a:gd name="T90" fmla="*/ 76 w 362"/>
                <a:gd name="T91" fmla="*/ 241 h 328"/>
                <a:gd name="T92" fmla="*/ 104 w 362"/>
                <a:gd name="T93" fmla="*/ 237 h 328"/>
                <a:gd name="T94" fmla="*/ 76 w 362"/>
                <a:gd name="T95" fmla="*/ 241 h 328"/>
                <a:gd name="T96" fmla="*/ 58 w 362"/>
                <a:gd name="T97" fmla="*/ 202 h 328"/>
                <a:gd name="T98" fmla="*/ 55 w 362"/>
                <a:gd name="T99" fmla="*/ 253 h 328"/>
                <a:gd name="T100" fmla="*/ 51 w 362"/>
                <a:gd name="T101" fmla="*/ 278 h 328"/>
                <a:gd name="T102" fmla="*/ 174 w 362"/>
                <a:gd name="T103" fmla="*/ 307 h 328"/>
                <a:gd name="T104" fmla="*/ 162 w 362"/>
                <a:gd name="T105" fmla="*/ 247 h 328"/>
                <a:gd name="T106" fmla="*/ 181 w 362"/>
                <a:gd name="T107" fmla="*/ 244 h 328"/>
                <a:gd name="T108" fmla="*/ 231 w 362"/>
                <a:gd name="T109" fmla="*/ 273 h 328"/>
                <a:gd name="T110" fmla="*/ 240 w 362"/>
                <a:gd name="T111" fmla="*/ 234 h 328"/>
                <a:gd name="T112" fmla="*/ 258 w 362"/>
                <a:gd name="T113" fmla="*/ 23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2" h="328">
                  <a:moveTo>
                    <a:pt x="343" y="277"/>
                  </a:moveTo>
                  <a:lnTo>
                    <a:pt x="329" y="272"/>
                  </a:lnTo>
                  <a:lnTo>
                    <a:pt x="316" y="267"/>
                  </a:lnTo>
                  <a:lnTo>
                    <a:pt x="303" y="262"/>
                  </a:lnTo>
                  <a:lnTo>
                    <a:pt x="290" y="257"/>
                  </a:lnTo>
                  <a:lnTo>
                    <a:pt x="279" y="255"/>
                  </a:lnTo>
                  <a:lnTo>
                    <a:pt x="268" y="251"/>
                  </a:lnTo>
                  <a:lnTo>
                    <a:pt x="266" y="248"/>
                  </a:lnTo>
                  <a:lnTo>
                    <a:pt x="265" y="247"/>
                  </a:lnTo>
                  <a:lnTo>
                    <a:pt x="265" y="244"/>
                  </a:lnTo>
                  <a:lnTo>
                    <a:pt x="265" y="242"/>
                  </a:lnTo>
                  <a:lnTo>
                    <a:pt x="268" y="238"/>
                  </a:lnTo>
                  <a:lnTo>
                    <a:pt x="271" y="234"/>
                  </a:lnTo>
                  <a:lnTo>
                    <a:pt x="274" y="228"/>
                  </a:lnTo>
                  <a:lnTo>
                    <a:pt x="277" y="220"/>
                  </a:lnTo>
                  <a:lnTo>
                    <a:pt x="286" y="210"/>
                  </a:lnTo>
                  <a:lnTo>
                    <a:pt x="297" y="200"/>
                  </a:lnTo>
                  <a:lnTo>
                    <a:pt x="301" y="198"/>
                  </a:lnTo>
                  <a:lnTo>
                    <a:pt x="305" y="194"/>
                  </a:lnTo>
                  <a:lnTo>
                    <a:pt x="308" y="193"/>
                  </a:lnTo>
                  <a:lnTo>
                    <a:pt x="310" y="192"/>
                  </a:lnTo>
                  <a:lnTo>
                    <a:pt x="311" y="189"/>
                  </a:lnTo>
                  <a:lnTo>
                    <a:pt x="311" y="187"/>
                  </a:lnTo>
                  <a:lnTo>
                    <a:pt x="310" y="183"/>
                  </a:lnTo>
                  <a:lnTo>
                    <a:pt x="308" y="182"/>
                  </a:lnTo>
                  <a:lnTo>
                    <a:pt x="304" y="182"/>
                  </a:lnTo>
                  <a:lnTo>
                    <a:pt x="301" y="183"/>
                  </a:lnTo>
                  <a:lnTo>
                    <a:pt x="293" y="187"/>
                  </a:lnTo>
                  <a:lnTo>
                    <a:pt x="289" y="190"/>
                  </a:lnTo>
                  <a:lnTo>
                    <a:pt x="277" y="200"/>
                  </a:lnTo>
                  <a:lnTo>
                    <a:pt x="265" y="208"/>
                  </a:lnTo>
                  <a:lnTo>
                    <a:pt x="252" y="213"/>
                  </a:lnTo>
                  <a:lnTo>
                    <a:pt x="237" y="217"/>
                  </a:lnTo>
                  <a:lnTo>
                    <a:pt x="223" y="218"/>
                  </a:lnTo>
                  <a:lnTo>
                    <a:pt x="209" y="219"/>
                  </a:lnTo>
                  <a:lnTo>
                    <a:pt x="194" y="218"/>
                  </a:lnTo>
                  <a:lnTo>
                    <a:pt x="179" y="217"/>
                  </a:lnTo>
                  <a:lnTo>
                    <a:pt x="173" y="218"/>
                  </a:lnTo>
                  <a:lnTo>
                    <a:pt x="168" y="219"/>
                  </a:lnTo>
                  <a:lnTo>
                    <a:pt x="167" y="211"/>
                  </a:lnTo>
                  <a:lnTo>
                    <a:pt x="169" y="201"/>
                  </a:lnTo>
                  <a:lnTo>
                    <a:pt x="170" y="187"/>
                  </a:lnTo>
                  <a:lnTo>
                    <a:pt x="174" y="174"/>
                  </a:lnTo>
                  <a:lnTo>
                    <a:pt x="175" y="167"/>
                  </a:lnTo>
                  <a:lnTo>
                    <a:pt x="177" y="158"/>
                  </a:lnTo>
                  <a:lnTo>
                    <a:pt x="179" y="155"/>
                  </a:lnTo>
                  <a:lnTo>
                    <a:pt x="181" y="151"/>
                  </a:lnTo>
                  <a:lnTo>
                    <a:pt x="183" y="147"/>
                  </a:lnTo>
                  <a:lnTo>
                    <a:pt x="186" y="145"/>
                  </a:lnTo>
                  <a:lnTo>
                    <a:pt x="192" y="143"/>
                  </a:lnTo>
                  <a:lnTo>
                    <a:pt x="198" y="139"/>
                  </a:lnTo>
                  <a:lnTo>
                    <a:pt x="200" y="138"/>
                  </a:lnTo>
                  <a:lnTo>
                    <a:pt x="201" y="137"/>
                  </a:lnTo>
                  <a:lnTo>
                    <a:pt x="203" y="138"/>
                  </a:lnTo>
                  <a:lnTo>
                    <a:pt x="203" y="139"/>
                  </a:lnTo>
                  <a:lnTo>
                    <a:pt x="203" y="143"/>
                  </a:lnTo>
                  <a:lnTo>
                    <a:pt x="200" y="146"/>
                  </a:lnTo>
                  <a:lnTo>
                    <a:pt x="193" y="157"/>
                  </a:lnTo>
                  <a:lnTo>
                    <a:pt x="185" y="170"/>
                  </a:lnTo>
                  <a:lnTo>
                    <a:pt x="182" y="177"/>
                  </a:lnTo>
                  <a:lnTo>
                    <a:pt x="179" y="184"/>
                  </a:lnTo>
                  <a:lnTo>
                    <a:pt x="177" y="192"/>
                  </a:lnTo>
                  <a:lnTo>
                    <a:pt x="177" y="198"/>
                  </a:lnTo>
                  <a:lnTo>
                    <a:pt x="177" y="205"/>
                  </a:lnTo>
                  <a:lnTo>
                    <a:pt x="179" y="208"/>
                  </a:lnTo>
                  <a:lnTo>
                    <a:pt x="181" y="210"/>
                  </a:lnTo>
                  <a:lnTo>
                    <a:pt x="182" y="208"/>
                  </a:lnTo>
                  <a:lnTo>
                    <a:pt x="186" y="207"/>
                  </a:lnTo>
                  <a:lnTo>
                    <a:pt x="189" y="205"/>
                  </a:lnTo>
                  <a:lnTo>
                    <a:pt x="201" y="196"/>
                  </a:lnTo>
                  <a:lnTo>
                    <a:pt x="214" y="189"/>
                  </a:lnTo>
                  <a:lnTo>
                    <a:pt x="225" y="186"/>
                  </a:lnTo>
                  <a:lnTo>
                    <a:pt x="235" y="181"/>
                  </a:lnTo>
                  <a:lnTo>
                    <a:pt x="237" y="180"/>
                  </a:lnTo>
                  <a:lnTo>
                    <a:pt x="237" y="176"/>
                  </a:lnTo>
                  <a:lnTo>
                    <a:pt x="237" y="173"/>
                  </a:lnTo>
                  <a:lnTo>
                    <a:pt x="236" y="169"/>
                  </a:lnTo>
                  <a:lnTo>
                    <a:pt x="234" y="162"/>
                  </a:lnTo>
                  <a:lnTo>
                    <a:pt x="230" y="157"/>
                  </a:lnTo>
                  <a:lnTo>
                    <a:pt x="228" y="153"/>
                  </a:lnTo>
                  <a:lnTo>
                    <a:pt x="224" y="151"/>
                  </a:lnTo>
                  <a:lnTo>
                    <a:pt x="222" y="149"/>
                  </a:lnTo>
                  <a:lnTo>
                    <a:pt x="220" y="144"/>
                  </a:lnTo>
                  <a:lnTo>
                    <a:pt x="225" y="133"/>
                  </a:lnTo>
                  <a:lnTo>
                    <a:pt x="231" y="121"/>
                  </a:lnTo>
                  <a:lnTo>
                    <a:pt x="237" y="108"/>
                  </a:lnTo>
                  <a:lnTo>
                    <a:pt x="242" y="94"/>
                  </a:lnTo>
                  <a:lnTo>
                    <a:pt x="246" y="78"/>
                  </a:lnTo>
                  <a:lnTo>
                    <a:pt x="249" y="64"/>
                  </a:lnTo>
                  <a:lnTo>
                    <a:pt x="254" y="50"/>
                  </a:lnTo>
                  <a:lnTo>
                    <a:pt x="258" y="36"/>
                  </a:lnTo>
                  <a:lnTo>
                    <a:pt x="260" y="31"/>
                  </a:lnTo>
                  <a:lnTo>
                    <a:pt x="262" y="25"/>
                  </a:lnTo>
                  <a:lnTo>
                    <a:pt x="265" y="19"/>
                  </a:lnTo>
                  <a:lnTo>
                    <a:pt x="265" y="13"/>
                  </a:lnTo>
                  <a:lnTo>
                    <a:pt x="264" y="10"/>
                  </a:lnTo>
                  <a:lnTo>
                    <a:pt x="264" y="4"/>
                  </a:lnTo>
                  <a:lnTo>
                    <a:pt x="262" y="1"/>
                  </a:lnTo>
                  <a:lnTo>
                    <a:pt x="261" y="0"/>
                  </a:lnTo>
                  <a:lnTo>
                    <a:pt x="259" y="0"/>
                  </a:lnTo>
                  <a:lnTo>
                    <a:pt x="255" y="3"/>
                  </a:lnTo>
                  <a:lnTo>
                    <a:pt x="241" y="12"/>
                  </a:lnTo>
                  <a:lnTo>
                    <a:pt x="228" y="23"/>
                  </a:lnTo>
                  <a:lnTo>
                    <a:pt x="210" y="40"/>
                  </a:lnTo>
                  <a:lnTo>
                    <a:pt x="195" y="54"/>
                  </a:lnTo>
                  <a:lnTo>
                    <a:pt x="192" y="52"/>
                  </a:lnTo>
                  <a:lnTo>
                    <a:pt x="187" y="48"/>
                  </a:lnTo>
                  <a:lnTo>
                    <a:pt x="186" y="48"/>
                  </a:lnTo>
                  <a:lnTo>
                    <a:pt x="183" y="48"/>
                  </a:lnTo>
                  <a:lnTo>
                    <a:pt x="182" y="49"/>
                  </a:lnTo>
                  <a:lnTo>
                    <a:pt x="181" y="54"/>
                  </a:lnTo>
                  <a:lnTo>
                    <a:pt x="177" y="65"/>
                  </a:lnTo>
                  <a:lnTo>
                    <a:pt x="173" y="76"/>
                  </a:lnTo>
                  <a:lnTo>
                    <a:pt x="167" y="91"/>
                  </a:lnTo>
                  <a:lnTo>
                    <a:pt x="161" y="107"/>
                  </a:lnTo>
                  <a:lnTo>
                    <a:pt x="157" y="122"/>
                  </a:lnTo>
                  <a:lnTo>
                    <a:pt x="153" y="138"/>
                  </a:lnTo>
                  <a:lnTo>
                    <a:pt x="150" y="153"/>
                  </a:lnTo>
                  <a:lnTo>
                    <a:pt x="147" y="169"/>
                  </a:lnTo>
                  <a:lnTo>
                    <a:pt x="145" y="183"/>
                  </a:lnTo>
                  <a:lnTo>
                    <a:pt x="144" y="199"/>
                  </a:lnTo>
                  <a:lnTo>
                    <a:pt x="142" y="214"/>
                  </a:lnTo>
                  <a:lnTo>
                    <a:pt x="140" y="230"/>
                  </a:lnTo>
                  <a:lnTo>
                    <a:pt x="139" y="237"/>
                  </a:lnTo>
                  <a:lnTo>
                    <a:pt x="138" y="243"/>
                  </a:lnTo>
                  <a:lnTo>
                    <a:pt x="134" y="248"/>
                  </a:lnTo>
                  <a:lnTo>
                    <a:pt x="130" y="254"/>
                  </a:lnTo>
                  <a:lnTo>
                    <a:pt x="116" y="267"/>
                  </a:lnTo>
                  <a:lnTo>
                    <a:pt x="103" y="280"/>
                  </a:lnTo>
                  <a:lnTo>
                    <a:pt x="96" y="286"/>
                  </a:lnTo>
                  <a:lnTo>
                    <a:pt x="89" y="292"/>
                  </a:lnTo>
                  <a:lnTo>
                    <a:pt x="82" y="297"/>
                  </a:lnTo>
                  <a:lnTo>
                    <a:pt x="73" y="301"/>
                  </a:lnTo>
                  <a:lnTo>
                    <a:pt x="67" y="303"/>
                  </a:lnTo>
                  <a:lnTo>
                    <a:pt x="61" y="304"/>
                  </a:lnTo>
                  <a:lnTo>
                    <a:pt x="60" y="304"/>
                  </a:lnTo>
                  <a:lnTo>
                    <a:pt x="59" y="303"/>
                  </a:lnTo>
                  <a:lnTo>
                    <a:pt x="59" y="302"/>
                  </a:lnTo>
                  <a:lnTo>
                    <a:pt x="60" y="298"/>
                  </a:lnTo>
                  <a:lnTo>
                    <a:pt x="63" y="296"/>
                  </a:lnTo>
                  <a:lnTo>
                    <a:pt x="65" y="295"/>
                  </a:lnTo>
                  <a:lnTo>
                    <a:pt x="67" y="295"/>
                  </a:lnTo>
                  <a:lnTo>
                    <a:pt x="71" y="295"/>
                  </a:lnTo>
                  <a:lnTo>
                    <a:pt x="73" y="292"/>
                  </a:lnTo>
                  <a:lnTo>
                    <a:pt x="74" y="290"/>
                  </a:lnTo>
                  <a:lnTo>
                    <a:pt x="74" y="286"/>
                  </a:lnTo>
                  <a:lnTo>
                    <a:pt x="74" y="284"/>
                  </a:lnTo>
                  <a:lnTo>
                    <a:pt x="78" y="279"/>
                  </a:lnTo>
                  <a:lnTo>
                    <a:pt x="83" y="274"/>
                  </a:lnTo>
                  <a:lnTo>
                    <a:pt x="89" y="271"/>
                  </a:lnTo>
                  <a:lnTo>
                    <a:pt x="94" y="267"/>
                  </a:lnTo>
                  <a:lnTo>
                    <a:pt x="108" y="254"/>
                  </a:lnTo>
                  <a:lnTo>
                    <a:pt x="121" y="240"/>
                  </a:lnTo>
                  <a:lnTo>
                    <a:pt x="125" y="234"/>
                  </a:lnTo>
                  <a:lnTo>
                    <a:pt x="126" y="228"/>
                  </a:lnTo>
                  <a:lnTo>
                    <a:pt x="126" y="224"/>
                  </a:lnTo>
                  <a:lnTo>
                    <a:pt x="125" y="222"/>
                  </a:lnTo>
                  <a:lnTo>
                    <a:pt x="122" y="219"/>
                  </a:lnTo>
                  <a:lnTo>
                    <a:pt x="118" y="218"/>
                  </a:lnTo>
                  <a:lnTo>
                    <a:pt x="110" y="217"/>
                  </a:lnTo>
                  <a:lnTo>
                    <a:pt x="102" y="218"/>
                  </a:lnTo>
                  <a:lnTo>
                    <a:pt x="95" y="220"/>
                  </a:lnTo>
                  <a:lnTo>
                    <a:pt x="88" y="220"/>
                  </a:lnTo>
                  <a:lnTo>
                    <a:pt x="95" y="212"/>
                  </a:lnTo>
                  <a:lnTo>
                    <a:pt x="102" y="200"/>
                  </a:lnTo>
                  <a:lnTo>
                    <a:pt x="102" y="195"/>
                  </a:lnTo>
                  <a:lnTo>
                    <a:pt x="100" y="186"/>
                  </a:lnTo>
                  <a:lnTo>
                    <a:pt x="97" y="179"/>
                  </a:lnTo>
                  <a:lnTo>
                    <a:pt x="96" y="176"/>
                  </a:lnTo>
                  <a:lnTo>
                    <a:pt x="91" y="181"/>
                  </a:lnTo>
                  <a:lnTo>
                    <a:pt x="88" y="187"/>
                  </a:lnTo>
                  <a:lnTo>
                    <a:pt x="83" y="190"/>
                  </a:lnTo>
                  <a:lnTo>
                    <a:pt x="78" y="194"/>
                  </a:lnTo>
                  <a:lnTo>
                    <a:pt x="77" y="193"/>
                  </a:lnTo>
                  <a:lnTo>
                    <a:pt x="76" y="192"/>
                  </a:lnTo>
                  <a:lnTo>
                    <a:pt x="76" y="189"/>
                  </a:lnTo>
                  <a:lnTo>
                    <a:pt x="76" y="186"/>
                  </a:lnTo>
                  <a:lnTo>
                    <a:pt x="76" y="180"/>
                  </a:lnTo>
                  <a:lnTo>
                    <a:pt x="76" y="176"/>
                  </a:lnTo>
                  <a:lnTo>
                    <a:pt x="78" y="173"/>
                  </a:lnTo>
                  <a:lnTo>
                    <a:pt x="80" y="169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2"/>
                  </a:lnTo>
                  <a:lnTo>
                    <a:pt x="95" y="158"/>
                  </a:lnTo>
                  <a:lnTo>
                    <a:pt x="97" y="156"/>
                  </a:lnTo>
                  <a:lnTo>
                    <a:pt x="98" y="153"/>
                  </a:lnTo>
                  <a:lnTo>
                    <a:pt x="98" y="150"/>
                  </a:lnTo>
                  <a:lnTo>
                    <a:pt x="97" y="147"/>
                  </a:lnTo>
                  <a:lnTo>
                    <a:pt x="95" y="144"/>
                  </a:lnTo>
                  <a:lnTo>
                    <a:pt x="91" y="139"/>
                  </a:lnTo>
                  <a:lnTo>
                    <a:pt x="89" y="137"/>
                  </a:lnTo>
                  <a:lnTo>
                    <a:pt x="88" y="134"/>
                  </a:lnTo>
                  <a:lnTo>
                    <a:pt x="85" y="132"/>
                  </a:lnTo>
                  <a:lnTo>
                    <a:pt x="83" y="129"/>
                  </a:lnTo>
                  <a:lnTo>
                    <a:pt x="79" y="129"/>
                  </a:lnTo>
                  <a:lnTo>
                    <a:pt x="76" y="131"/>
                  </a:lnTo>
                  <a:lnTo>
                    <a:pt x="73" y="132"/>
                  </a:lnTo>
                  <a:lnTo>
                    <a:pt x="70" y="133"/>
                  </a:lnTo>
                  <a:lnTo>
                    <a:pt x="63" y="138"/>
                  </a:lnTo>
                  <a:lnTo>
                    <a:pt x="54" y="144"/>
                  </a:lnTo>
                  <a:lnTo>
                    <a:pt x="52" y="147"/>
                  </a:lnTo>
                  <a:lnTo>
                    <a:pt x="49" y="151"/>
                  </a:lnTo>
                  <a:lnTo>
                    <a:pt x="49" y="155"/>
                  </a:lnTo>
                  <a:lnTo>
                    <a:pt x="51" y="159"/>
                  </a:lnTo>
                  <a:lnTo>
                    <a:pt x="54" y="165"/>
                  </a:lnTo>
                  <a:lnTo>
                    <a:pt x="55" y="169"/>
                  </a:lnTo>
                  <a:lnTo>
                    <a:pt x="54" y="174"/>
                  </a:lnTo>
                  <a:lnTo>
                    <a:pt x="51" y="180"/>
                  </a:lnTo>
                  <a:lnTo>
                    <a:pt x="43" y="189"/>
                  </a:lnTo>
                  <a:lnTo>
                    <a:pt x="37" y="199"/>
                  </a:lnTo>
                  <a:lnTo>
                    <a:pt x="35" y="204"/>
                  </a:lnTo>
                  <a:lnTo>
                    <a:pt x="34" y="210"/>
                  </a:lnTo>
                  <a:lnTo>
                    <a:pt x="34" y="214"/>
                  </a:lnTo>
                  <a:lnTo>
                    <a:pt x="36" y="220"/>
                  </a:lnTo>
                  <a:lnTo>
                    <a:pt x="37" y="228"/>
                  </a:lnTo>
                  <a:lnTo>
                    <a:pt x="39" y="234"/>
                  </a:lnTo>
                  <a:lnTo>
                    <a:pt x="40" y="236"/>
                  </a:lnTo>
                  <a:lnTo>
                    <a:pt x="42" y="237"/>
                  </a:lnTo>
                  <a:lnTo>
                    <a:pt x="45" y="238"/>
                  </a:lnTo>
                  <a:lnTo>
                    <a:pt x="48" y="240"/>
                  </a:lnTo>
                  <a:lnTo>
                    <a:pt x="42" y="247"/>
                  </a:lnTo>
                  <a:lnTo>
                    <a:pt x="35" y="254"/>
                  </a:lnTo>
                  <a:lnTo>
                    <a:pt x="28" y="261"/>
                  </a:lnTo>
                  <a:lnTo>
                    <a:pt x="21" y="268"/>
                  </a:lnTo>
                  <a:lnTo>
                    <a:pt x="13" y="273"/>
                  </a:lnTo>
                  <a:lnTo>
                    <a:pt x="4" y="281"/>
                  </a:lnTo>
                  <a:lnTo>
                    <a:pt x="2" y="286"/>
                  </a:lnTo>
                  <a:lnTo>
                    <a:pt x="0" y="290"/>
                  </a:lnTo>
                  <a:lnTo>
                    <a:pt x="0" y="291"/>
                  </a:lnTo>
                  <a:lnTo>
                    <a:pt x="2" y="293"/>
                  </a:lnTo>
                  <a:lnTo>
                    <a:pt x="4" y="295"/>
                  </a:lnTo>
                  <a:lnTo>
                    <a:pt x="7" y="296"/>
                  </a:lnTo>
                  <a:lnTo>
                    <a:pt x="12" y="297"/>
                  </a:lnTo>
                  <a:lnTo>
                    <a:pt x="16" y="296"/>
                  </a:lnTo>
                  <a:lnTo>
                    <a:pt x="19" y="292"/>
                  </a:lnTo>
                  <a:lnTo>
                    <a:pt x="23" y="290"/>
                  </a:lnTo>
                  <a:lnTo>
                    <a:pt x="25" y="285"/>
                  </a:lnTo>
                  <a:lnTo>
                    <a:pt x="28" y="281"/>
                  </a:lnTo>
                  <a:lnTo>
                    <a:pt x="31" y="279"/>
                  </a:lnTo>
                  <a:lnTo>
                    <a:pt x="35" y="278"/>
                  </a:lnTo>
                  <a:lnTo>
                    <a:pt x="40" y="279"/>
                  </a:lnTo>
                  <a:lnTo>
                    <a:pt x="46" y="281"/>
                  </a:lnTo>
                  <a:lnTo>
                    <a:pt x="51" y="283"/>
                  </a:lnTo>
                  <a:lnTo>
                    <a:pt x="54" y="283"/>
                  </a:lnTo>
                  <a:lnTo>
                    <a:pt x="55" y="284"/>
                  </a:lnTo>
                  <a:lnTo>
                    <a:pt x="55" y="285"/>
                  </a:lnTo>
                  <a:lnTo>
                    <a:pt x="54" y="286"/>
                  </a:lnTo>
                  <a:lnTo>
                    <a:pt x="52" y="290"/>
                  </a:lnTo>
                  <a:lnTo>
                    <a:pt x="47" y="293"/>
                  </a:lnTo>
                  <a:lnTo>
                    <a:pt x="41" y="299"/>
                  </a:lnTo>
                  <a:lnTo>
                    <a:pt x="35" y="305"/>
                  </a:lnTo>
                  <a:lnTo>
                    <a:pt x="33" y="311"/>
                  </a:lnTo>
                  <a:lnTo>
                    <a:pt x="33" y="317"/>
                  </a:lnTo>
                  <a:lnTo>
                    <a:pt x="33" y="322"/>
                  </a:lnTo>
                  <a:lnTo>
                    <a:pt x="34" y="324"/>
                  </a:lnTo>
                  <a:lnTo>
                    <a:pt x="36" y="327"/>
                  </a:lnTo>
                  <a:lnTo>
                    <a:pt x="43" y="327"/>
                  </a:lnTo>
                  <a:lnTo>
                    <a:pt x="53" y="326"/>
                  </a:lnTo>
                  <a:lnTo>
                    <a:pt x="65" y="322"/>
                  </a:lnTo>
                  <a:lnTo>
                    <a:pt x="76" y="318"/>
                  </a:lnTo>
                  <a:lnTo>
                    <a:pt x="85" y="312"/>
                  </a:lnTo>
                  <a:lnTo>
                    <a:pt x="95" y="307"/>
                  </a:lnTo>
                  <a:lnTo>
                    <a:pt x="112" y="292"/>
                  </a:lnTo>
                  <a:lnTo>
                    <a:pt x="128" y="275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7" y="275"/>
                  </a:lnTo>
                  <a:lnTo>
                    <a:pt x="137" y="280"/>
                  </a:lnTo>
                  <a:lnTo>
                    <a:pt x="138" y="290"/>
                  </a:lnTo>
                  <a:lnTo>
                    <a:pt x="138" y="297"/>
                  </a:lnTo>
                  <a:lnTo>
                    <a:pt x="139" y="303"/>
                  </a:lnTo>
                  <a:lnTo>
                    <a:pt x="140" y="309"/>
                  </a:lnTo>
                  <a:lnTo>
                    <a:pt x="144" y="315"/>
                  </a:lnTo>
                  <a:lnTo>
                    <a:pt x="147" y="320"/>
                  </a:lnTo>
                  <a:lnTo>
                    <a:pt x="152" y="323"/>
                  </a:lnTo>
                  <a:lnTo>
                    <a:pt x="157" y="326"/>
                  </a:lnTo>
                  <a:lnTo>
                    <a:pt x="163" y="327"/>
                  </a:lnTo>
                  <a:lnTo>
                    <a:pt x="170" y="328"/>
                  </a:lnTo>
                  <a:lnTo>
                    <a:pt x="176" y="327"/>
                  </a:lnTo>
                  <a:lnTo>
                    <a:pt x="183" y="326"/>
                  </a:lnTo>
                  <a:lnTo>
                    <a:pt x="189" y="323"/>
                  </a:lnTo>
                  <a:lnTo>
                    <a:pt x="194" y="320"/>
                  </a:lnTo>
                  <a:lnTo>
                    <a:pt x="205" y="311"/>
                  </a:lnTo>
                  <a:lnTo>
                    <a:pt x="214" y="303"/>
                  </a:lnTo>
                  <a:lnTo>
                    <a:pt x="223" y="296"/>
                  </a:lnTo>
                  <a:lnTo>
                    <a:pt x="230" y="287"/>
                  </a:lnTo>
                  <a:lnTo>
                    <a:pt x="234" y="281"/>
                  </a:lnTo>
                  <a:lnTo>
                    <a:pt x="237" y="275"/>
                  </a:lnTo>
                  <a:lnTo>
                    <a:pt x="242" y="273"/>
                  </a:lnTo>
                  <a:lnTo>
                    <a:pt x="246" y="273"/>
                  </a:lnTo>
                  <a:lnTo>
                    <a:pt x="250" y="274"/>
                  </a:lnTo>
                  <a:lnTo>
                    <a:pt x="255" y="277"/>
                  </a:lnTo>
                  <a:lnTo>
                    <a:pt x="265" y="283"/>
                  </a:lnTo>
                  <a:lnTo>
                    <a:pt x="272" y="287"/>
                  </a:lnTo>
                  <a:lnTo>
                    <a:pt x="283" y="292"/>
                  </a:lnTo>
                  <a:lnTo>
                    <a:pt x="293" y="295"/>
                  </a:lnTo>
                  <a:lnTo>
                    <a:pt x="304" y="295"/>
                  </a:lnTo>
                  <a:lnTo>
                    <a:pt x="316" y="293"/>
                  </a:lnTo>
                  <a:lnTo>
                    <a:pt x="325" y="292"/>
                  </a:lnTo>
                  <a:lnTo>
                    <a:pt x="334" y="291"/>
                  </a:lnTo>
                  <a:lnTo>
                    <a:pt x="344" y="290"/>
                  </a:lnTo>
                  <a:lnTo>
                    <a:pt x="352" y="287"/>
                  </a:lnTo>
                  <a:lnTo>
                    <a:pt x="356" y="287"/>
                  </a:lnTo>
                  <a:lnTo>
                    <a:pt x="359" y="286"/>
                  </a:lnTo>
                  <a:lnTo>
                    <a:pt x="360" y="285"/>
                  </a:lnTo>
                  <a:lnTo>
                    <a:pt x="362" y="284"/>
                  </a:lnTo>
                  <a:lnTo>
                    <a:pt x="360" y="283"/>
                  </a:lnTo>
                  <a:lnTo>
                    <a:pt x="359" y="280"/>
                  </a:lnTo>
                  <a:lnTo>
                    <a:pt x="352" y="278"/>
                  </a:lnTo>
                  <a:lnTo>
                    <a:pt x="343" y="277"/>
                  </a:lnTo>
                  <a:close/>
                  <a:moveTo>
                    <a:pt x="223" y="165"/>
                  </a:moveTo>
                  <a:lnTo>
                    <a:pt x="220" y="169"/>
                  </a:lnTo>
                  <a:lnTo>
                    <a:pt x="217" y="171"/>
                  </a:lnTo>
                  <a:lnTo>
                    <a:pt x="213" y="175"/>
                  </a:lnTo>
                  <a:lnTo>
                    <a:pt x="210" y="176"/>
                  </a:lnTo>
                  <a:lnTo>
                    <a:pt x="205" y="177"/>
                  </a:lnTo>
                  <a:lnTo>
                    <a:pt x="199" y="179"/>
                  </a:lnTo>
                  <a:lnTo>
                    <a:pt x="198" y="179"/>
                  </a:lnTo>
                  <a:lnTo>
                    <a:pt x="197" y="177"/>
                  </a:lnTo>
                  <a:lnTo>
                    <a:pt x="195" y="175"/>
                  </a:lnTo>
                  <a:lnTo>
                    <a:pt x="197" y="173"/>
                  </a:lnTo>
                  <a:lnTo>
                    <a:pt x="200" y="164"/>
                  </a:lnTo>
                  <a:lnTo>
                    <a:pt x="205" y="156"/>
                  </a:lnTo>
                  <a:lnTo>
                    <a:pt x="206" y="155"/>
                  </a:lnTo>
                  <a:lnTo>
                    <a:pt x="207" y="155"/>
                  </a:lnTo>
                  <a:lnTo>
                    <a:pt x="210" y="156"/>
                  </a:lnTo>
                  <a:lnTo>
                    <a:pt x="211" y="156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4" y="156"/>
                  </a:lnTo>
                  <a:lnTo>
                    <a:pt x="216" y="153"/>
                  </a:lnTo>
                  <a:lnTo>
                    <a:pt x="218" y="156"/>
                  </a:lnTo>
                  <a:lnTo>
                    <a:pt x="220" y="158"/>
                  </a:lnTo>
                  <a:lnTo>
                    <a:pt x="222" y="162"/>
                  </a:lnTo>
                  <a:lnTo>
                    <a:pt x="223" y="165"/>
                  </a:lnTo>
                  <a:close/>
                  <a:moveTo>
                    <a:pt x="192" y="103"/>
                  </a:moveTo>
                  <a:lnTo>
                    <a:pt x="192" y="96"/>
                  </a:lnTo>
                  <a:lnTo>
                    <a:pt x="193" y="89"/>
                  </a:lnTo>
                  <a:lnTo>
                    <a:pt x="195" y="82"/>
                  </a:lnTo>
                  <a:lnTo>
                    <a:pt x="198" y="74"/>
                  </a:lnTo>
                  <a:lnTo>
                    <a:pt x="205" y="61"/>
                  </a:lnTo>
                  <a:lnTo>
                    <a:pt x="213" y="49"/>
                  </a:lnTo>
                  <a:lnTo>
                    <a:pt x="218" y="43"/>
                  </a:lnTo>
                  <a:lnTo>
                    <a:pt x="224" y="39"/>
                  </a:lnTo>
                  <a:lnTo>
                    <a:pt x="231" y="34"/>
                  </a:lnTo>
                  <a:lnTo>
                    <a:pt x="238" y="29"/>
                  </a:lnTo>
                  <a:lnTo>
                    <a:pt x="242" y="27"/>
                  </a:lnTo>
                  <a:lnTo>
                    <a:pt x="246" y="25"/>
                  </a:lnTo>
                  <a:lnTo>
                    <a:pt x="248" y="27"/>
                  </a:lnTo>
                  <a:lnTo>
                    <a:pt x="249" y="28"/>
                  </a:lnTo>
                  <a:lnTo>
                    <a:pt x="248" y="34"/>
                  </a:lnTo>
                  <a:lnTo>
                    <a:pt x="247" y="42"/>
                  </a:lnTo>
                  <a:lnTo>
                    <a:pt x="241" y="59"/>
                  </a:lnTo>
                  <a:lnTo>
                    <a:pt x="236" y="76"/>
                  </a:lnTo>
                  <a:lnTo>
                    <a:pt x="235" y="82"/>
                  </a:lnTo>
                  <a:lnTo>
                    <a:pt x="232" y="86"/>
                  </a:lnTo>
                  <a:lnTo>
                    <a:pt x="230" y="90"/>
                  </a:lnTo>
                  <a:lnTo>
                    <a:pt x="224" y="94"/>
                  </a:lnTo>
                  <a:lnTo>
                    <a:pt x="213" y="103"/>
                  </a:lnTo>
                  <a:lnTo>
                    <a:pt x="201" y="113"/>
                  </a:lnTo>
                  <a:lnTo>
                    <a:pt x="198" y="114"/>
                  </a:lnTo>
                  <a:lnTo>
                    <a:pt x="195" y="115"/>
                  </a:lnTo>
                  <a:lnTo>
                    <a:pt x="194" y="115"/>
                  </a:lnTo>
                  <a:lnTo>
                    <a:pt x="193" y="114"/>
                  </a:lnTo>
                  <a:lnTo>
                    <a:pt x="192" y="109"/>
                  </a:lnTo>
                  <a:lnTo>
                    <a:pt x="192" y="103"/>
                  </a:lnTo>
                  <a:close/>
                  <a:moveTo>
                    <a:pt x="76" y="241"/>
                  </a:moveTo>
                  <a:lnTo>
                    <a:pt x="82" y="237"/>
                  </a:lnTo>
                  <a:lnTo>
                    <a:pt x="91" y="232"/>
                  </a:lnTo>
                  <a:lnTo>
                    <a:pt x="96" y="230"/>
                  </a:lnTo>
                  <a:lnTo>
                    <a:pt x="101" y="229"/>
                  </a:lnTo>
                  <a:lnTo>
                    <a:pt x="104" y="229"/>
                  </a:lnTo>
                  <a:lnTo>
                    <a:pt x="107" y="230"/>
                  </a:lnTo>
                  <a:lnTo>
                    <a:pt x="107" y="232"/>
                  </a:lnTo>
                  <a:lnTo>
                    <a:pt x="104" y="237"/>
                  </a:lnTo>
                  <a:lnTo>
                    <a:pt x="100" y="242"/>
                  </a:lnTo>
                  <a:lnTo>
                    <a:pt x="95" y="247"/>
                  </a:lnTo>
                  <a:lnTo>
                    <a:pt x="84" y="256"/>
                  </a:lnTo>
                  <a:lnTo>
                    <a:pt x="77" y="261"/>
                  </a:lnTo>
                  <a:lnTo>
                    <a:pt x="74" y="257"/>
                  </a:lnTo>
                  <a:lnTo>
                    <a:pt x="74" y="251"/>
                  </a:lnTo>
                  <a:lnTo>
                    <a:pt x="74" y="246"/>
                  </a:lnTo>
                  <a:lnTo>
                    <a:pt x="76" y="241"/>
                  </a:lnTo>
                  <a:close/>
                  <a:moveTo>
                    <a:pt x="60" y="202"/>
                  </a:moveTo>
                  <a:lnTo>
                    <a:pt x="60" y="205"/>
                  </a:lnTo>
                  <a:lnTo>
                    <a:pt x="59" y="207"/>
                  </a:lnTo>
                  <a:lnTo>
                    <a:pt x="58" y="210"/>
                  </a:lnTo>
                  <a:lnTo>
                    <a:pt x="57" y="210"/>
                  </a:lnTo>
                  <a:lnTo>
                    <a:pt x="55" y="207"/>
                  </a:lnTo>
                  <a:lnTo>
                    <a:pt x="57" y="204"/>
                  </a:lnTo>
                  <a:lnTo>
                    <a:pt x="58" y="202"/>
                  </a:lnTo>
                  <a:lnTo>
                    <a:pt x="60" y="202"/>
                  </a:lnTo>
                  <a:close/>
                  <a:moveTo>
                    <a:pt x="51" y="278"/>
                  </a:moveTo>
                  <a:lnTo>
                    <a:pt x="43" y="277"/>
                  </a:lnTo>
                  <a:lnTo>
                    <a:pt x="40" y="275"/>
                  </a:lnTo>
                  <a:lnTo>
                    <a:pt x="39" y="272"/>
                  </a:lnTo>
                  <a:lnTo>
                    <a:pt x="41" y="269"/>
                  </a:lnTo>
                  <a:lnTo>
                    <a:pt x="48" y="261"/>
                  </a:lnTo>
                  <a:lnTo>
                    <a:pt x="55" y="253"/>
                  </a:lnTo>
                  <a:lnTo>
                    <a:pt x="58" y="254"/>
                  </a:lnTo>
                  <a:lnTo>
                    <a:pt x="59" y="256"/>
                  </a:lnTo>
                  <a:lnTo>
                    <a:pt x="59" y="260"/>
                  </a:lnTo>
                  <a:lnTo>
                    <a:pt x="60" y="262"/>
                  </a:lnTo>
                  <a:lnTo>
                    <a:pt x="60" y="267"/>
                  </a:lnTo>
                  <a:lnTo>
                    <a:pt x="58" y="272"/>
                  </a:lnTo>
                  <a:lnTo>
                    <a:pt x="55" y="274"/>
                  </a:lnTo>
                  <a:lnTo>
                    <a:pt x="51" y="278"/>
                  </a:lnTo>
                  <a:close/>
                  <a:moveTo>
                    <a:pt x="230" y="275"/>
                  </a:moveTo>
                  <a:lnTo>
                    <a:pt x="219" y="284"/>
                  </a:lnTo>
                  <a:lnTo>
                    <a:pt x="206" y="291"/>
                  </a:lnTo>
                  <a:lnTo>
                    <a:pt x="200" y="296"/>
                  </a:lnTo>
                  <a:lnTo>
                    <a:pt x="193" y="301"/>
                  </a:lnTo>
                  <a:lnTo>
                    <a:pt x="185" y="304"/>
                  </a:lnTo>
                  <a:lnTo>
                    <a:pt x="177" y="307"/>
                  </a:lnTo>
                  <a:lnTo>
                    <a:pt x="174" y="307"/>
                  </a:lnTo>
                  <a:lnTo>
                    <a:pt x="170" y="305"/>
                  </a:lnTo>
                  <a:lnTo>
                    <a:pt x="168" y="304"/>
                  </a:lnTo>
                  <a:lnTo>
                    <a:pt x="165" y="302"/>
                  </a:lnTo>
                  <a:lnTo>
                    <a:pt x="162" y="293"/>
                  </a:lnTo>
                  <a:lnTo>
                    <a:pt x="161" y="285"/>
                  </a:lnTo>
                  <a:lnTo>
                    <a:pt x="161" y="265"/>
                  </a:lnTo>
                  <a:lnTo>
                    <a:pt x="162" y="250"/>
                  </a:lnTo>
                  <a:lnTo>
                    <a:pt x="162" y="247"/>
                  </a:lnTo>
                  <a:lnTo>
                    <a:pt x="162" y="241"/>
                  </a:lnTo>
                  <a:lnTo>
                    <a:pt x="162" y="238"/>
                  </a:lnTo>
                  <a:lnTo>
                    <a:pt x="163" y="237"/>
                  </a:lnTo>
                  <a:lnTo>
                    <a:pt x="164" y="236"/>
                  </a:lnTo>
                  <a:lnTo>
                    <a:pt x="165" y="236"/>
                  </a:lnTo>
                  <a:lnTo>
                    <a:pt x="169" y="238"/>
                  </a:lnTo>
                  <a:lnTo>
                    <a:pt x="173" y="242"/>
                  </a:lnTo>
                  <a:lnTo>
                    <a:pt x="181" y="244"/>
                  </a:lnTo>
                  <a:lnTo>
                    <a:pt x="189" y="246"/>
                  </a:lnTo>
                  <a:lnTo>
                    <a:pt x="200" y="249"/>
                  </a:lnTo>
                  <a:lnTo>
                    <a:pt x="216" y="256"/>
                  </a:lnTo>
                  <a:lnTo>
                    <a:pt x="223" y="261"/>
                  </a:lnTo>
                  <a:lnTo>
                    <a:pt x="228" y="266"/>
                  </a:lnTo>
                  <a:lnTo>
                    <a:pt x="230" y="268"/>
                  </a:lnTo>
                  <a:lnTo>
                    <a:pt x="231" y="271"/>
                  </a:lnTo>
                  <a:lnTo>
                    <a:pt x="231" y="273"/>
                  </a:lnTo>
                  <a:lnTo>
                    <a:pt x="230" y="275"/>
                  </a:lnTo>
                  <a:close/>
                  <a:moveTo>
                    <a:pt x="258" y="237"/>
                  </a:moveTo>
                  <a:lnTo>
                    <a:pt x="255" y="240"/>
                  </a:lnTo>
                  <a:lnTo>
                    <a:pt x="253" y="241"/>
                  </a:lnTo>
                  <a:lnTo>
                    <a:pt x="250" y="241"/>
                  </a:lnTo>
                  <a:lnTo>
                    <a:pt x="248" y="240"/>
                  </a:lnTo>
                  <a:lnTo>
                    <a:pt x="243" y="237"/>
                  </a:lnTo>
                  <a:lnTo>
                    <a:pt x="240" y="234"/>
                  </a:lnTo>
                  <a:lnTo>
                    <a:pt x="249" y="230"/>
                  </a:lnTo>
                  <a:lnTo>
                    <a:pt x="258" y="225"/>
                  </a:lnTo>
                  <a:lnTo>
                    <a:pt x="260" y="223"/>
                  </a:lnTo>
                  <a:lnTo>
                    <a:pt x="261" y="224"/>
                  </a:lnTo>
                  <a:lnTo>
                    <a:pt x="262" y="225"/>
                  </a:lnTo>
                  <a:lnTo>
                    <a:pt x="261" y="228"/>
                  </a:lnTo>
                  <a:lnTo>
                    <a:pt x="260" y="232"/>
                  </a:lnTo>
                  <a:lnTo>
                    <a:pt x="258" y="23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9"/>
            <p:cNvSpPr>
              <a:spLocks/>
            </p:cNvSpPr>
            <p:nvPr/>
          </p:nvSpPr>
          <p:spPr bwMode="auto">
            <a:xfrm>
              <a:off x="7529523" y="805446"/>
              <a:ext cx="105695" cy="199901"/>
            </a:xfrm>
            <a:custGeom>
              <a:avLst/>
              <a:gdLst>
                <a:gd name="T0" fmla="*/ 103 w 185"/>
                <a:gd name="T1" fmla="*/ 162 h 349"/>
                <a:gd name="T2" fmla="*/ 94 w 185"/>
                <a:gd name="T3" fmla="*/ 153 h 349"/>
                <a:gd name="T4" fmla="*/ 95 w 185"/>
                <a:gd name="T5" fmla="*/ 146 h 349"/>
                <a:gd name="T6" fmla="*/ 126 w 185"/>
                <a:gd name="T7" fmla="*/ 122 h 349"/>
                <a:gd name="T8" fmla="*/ 164 w 185"/>
                <a:gd name="T9" fmla="*/ 108 h 349"/>
                <a:gd name="T10" fmla="*/ 181 w 185"/>
                <a:gd name="T11" fmla="*/ 83 h 349"/>
                <a:gd name="T12" fmla="*/ 185 w 185"/>
                <a:gd name="T13" fmla="*/ 61 h 349"/>
                <a:gd name="T14" fmla="*/ 174 w 185"/>
                <a:gd name="T15" fmla="*/ 19 h 349"/>
                <a:gd name="T16" fmla="*/ 160 w 185"/>
                <a:gd name="T17" fmla="*/ 0 h 349"/>
                <a:gd name="T18" fmla="*/ 142 w 185"/>
                <a:gd name="T19" fmla="*/ 1 h 349"/>
                <a:gd name="T20" fmla="*/ 129 w 185"/>
                <a:gd name="T21" fmla="*/ 13 h 349"/>
                <a:gd name="T22" fmla="*/ 97 w 185"/>
                <a:gd name="T23" fmla="*/ 59 h 349"/>
                <a:gd name="T24" fmla="*/ 59 w 185"/>
                <a:gd name="T25" fmla="*/ 107 h 349"/>
                <a:gd name="T26" fmla="*/ 33 w 185"/>
                <a:gd name="T27" fmla="*/ 132 h 349"/>
                <a:gd name="T28" fmla="*/ 18 w 185"/>
                <a:gd name="T29" fmla="*/ 148 h 349"/>
                <a:gd name="T30" fmla="*/ 21 w 185"/>
                <a:gd name="T31" fmla="*/ 163 h 349"/>
                <a:gd name="T32" fmla="*/ 28 w 185"/>
                <a:gd name="T33" fmla="*/ 170 h 349"/>
                <a:gd name="T34" fmla="*/ 57 w 185"/>
                <a:gd name="T35" fmla="*/ 177 h 349"/>
                <a:gd name="T36" fmla="*/ 69 w 185"/>
                <a:gd name="T37" fmla="*/ 183 h 349"/>
                <a:gd name="T38" fmla="*/ 64 w 185"/>
                <a:gd name="T39" fmla="*/ 194 h 349"/>
                <a:gd name="T40" fmla="*/ 46 w 185"/>
                <a:gd name="T41" fmla="*/ 212 h 349"/>
                <a:gd name="T42" fmla="*/ 15 w 185"/>
                <a:gd name="T43" fmla="*/ 248 h 349"/>
                <a:gd name="T44" fmla="*/ 0 w 185"/>
                <a:gd name="T45" fmla="*/ 271 h 349"/>
                <a:gd name="T46" fmla="*/ 4 w 185"/>
                <a:gd name="T47" fmla="*/ 286 h 349"/>
                <a:gd name="T48" fmla="*/ 17 w 185"/>
                <a:gd name="T49" fmla="*/ 297 h 349"/>
                <a:gd name="T50" fmla="*/ 35 w 185"/>
                <a:gd name="T51" fmla="*/ 302 h 349"/>
                <a:gd name="T52" fmla="*/ 44 w 185"/>
                <a:gd name="T53" fmla="*/ 293 h 349"/>
                <a:gd name="T54" fmla="*/ 48 w 185"/>
                <a:gd name="T55" fmla="*/ 285 h 349"/>
                <a:gd name="T56" fmla="*/ 70 w 185"/>
                <a:gd name="T57" fmla="*/ 271 h 349"/>
                <a:gd name="T58" fmla="*/ 82 w 185"/>
                <a:gd name="T59" fmla="*/ 268 h 349"/>
                <a:gd name="T60" fmla="*/ 84 w 185"/>
                <a:gd name="T61" fmla="*/ 275 h 349"/>
                <a:gd name="T62" fmla="*/ 78 w 185"/>
                <a:gd name="T63" fmla="*/ 309 h 349"/>
                <a:gd name="T64" fmla="*/ 82 w 185"/>
                <a:gd name="T65" fmla="*/ 328 h 349"/>
                <a:gd name="T66" fmla="*/ 102 w 185"/>
                <a:gd name="T67" fmla="*/ 345 h 349"/>
                <a:gd name="T68" fmla="*/ 114 w 185"/>
                <a:gd name="T69" fmla="*/ 348 h 349"/>
                <a:gd name="T70" fmla="*/ 120 w 185"/>
                <a:gd name="T71" fmla="*/ 335 h 349"/>
                <a:gd name="T72" fmla="*/ 124 w 185"/>
                <a:gd name="T73" fmla="*/ 311 h 349"/>
                <a:gd name="T74" fmla="*/ 119 w 185"/>
                <a:gd name="T75" fmla="*/ 285 h 349"/>
                <a:gd name="T76" fmla="*/ 101 w 185"/>
                <a:gd name="T77" fmla="*/ 263 h 349"/>
                <a:gd name="T78" fmla="*/ 90 w 185"/>
                <a:gd name="T79" fmla="*/ 255 h 349"/>
                <a:gd name="T80" fmla="*/ 88 w 185"/>
                <a:gd name="T81" fmla="*/ 248 h 349"/>
                <a:gd name="T82" fmla="*/ 94 w 185"/>
                <a:gd name="T83" fmla="*/ 238 h 349"/>
                <a:gd name="T84" fmla="*/ 108 w 185"/>
                <a:gd name="T85" fmla="*/ 224 h 349"/>
                <a:gd name="T86" fmla="*/ 138 w 185"/>
                <a:gd name="T87" fmla="*/ 194 h 349"/>
                <a:gd name="T88" fmla="*/ 139 w 185"/>
                <a:gd name="T89" fmla="*/ 182 h 349"/>
                <a:gd name="T90" fmla="*/ 131 w 185"/>
                <a:gd name="T91" fmla="*/ 17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349">
                  <a:moveTo>
                    <a:pt x="127" y="170"/>
                  </a:moveTo>
                  <a:lnTo>
                    <a:pt x="117" y="165"/>
                  </a:lnTo>
                  <a:lnTo>
                    <a:pt x="103" y="162"/>
                  </a:lnTo>
                  <a:lnTo>
                    <a:pt x="99" y="158"/>
                  </a:lnTo>
                  <a:lnTo>
                    <a:pt x="95" y="156"/>
                  </a:lnTo>
                  <a:lnTo>
                    <a:pt x="94" y="153"/>
                  </a:lnTo>
                  <a:lnTo>
                    <a:pt x="94" y="151"/>
                  </a:lnTo>
                  <a:lnTo>
                    <a:pt x="94" y="148"/>
                  </a:lnTo>
                  <a:lnTo>
                    <a:pt x="95" y="146"/>
                  </a:lnTo>
                  <a:lnTo>
                    <a:pt x="105" y="138"/>
                  </a:lnTo>
                  <a:lnTo>
                    <a:pt x="115" y="129"/>
                  </a:lnTo>
                  <a:lnTo>
                    <a:pt x="126" y="122"/>
                  </a:lnTo>
                  <a:lnTo>
                    <a:pt x="138" y="116"/>
                  </a:lnTo>
                  <a:lnTo>
                    <a:pt x="151" y="113"/>
                  </a:lnTo>
                  <a:lnTo>
                    <a:pt x="164" y="108"/>
                  </a:lnTo>
                  <a:lnTo>
                    <a:pt x="172" y="98"/>
                  </a:lnTo>
                  <a:lnTo>
                    <a:pt x="178" y="89"/>
                  </a:lnTo>
                  <a:lnTo>
                    <a:pt x="181" y="83"/>
                  </a:lnTo>
                  <a:lnTo>
                    <a:pt x="184" y="75"/>
                  </a:lnTo>
                  <a:lnTo>
                    <a:pt x="185" y="68"/>
                  </a:lnTo>
                  <a:lnTo>
                    <a:pt x="185" y="61"/>
                  </a:lnTo>
                  <a:lnTo>
                    <a:pt x="182" y="47"/>
                  </a:lnTo>
                  <a:lnTo>
                    <a:pt x="179" y="32"/>
                  </a:lnTo>
                  <a:lnTo>
                    <a:pt x="174" y="19"/>
                  </a:lnTo>
                  <a:lnTo>
                    <a:pt x="168" y="9"/>
                  </a:lnTo>
                  <a:lnTo>
                    <a:pt x="163" y="4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48" y="0"/>
                  </a:lnTo>
                  <a:lnTo>
                    <a:pt x="142" y="1"/>
                  </a:lnTo>
                  <a:lnTo>
                    <a:pt x="137" y="4"/>
                  </a:lnTo>
                  <a:lnTo>
                    <a:pt x="132" y="9"/>
                  </a:lnTo>
                  <a:lnTo>
                    <a:pt x="129" y="13"/>
                  </a:lnTo>
                  <a:lnTo>
                    <a:pt x="121" y="24"/>
                  </a:lnTo>
                  <a:lnTo>
                    <a:pt x="114" y="35"/>
                  </a:lnTo>
                  <a:lnTo>
                    <a:pt x="97" y="59"/>
                  </a:lnTo>
                  <a:lnTo>
                    <a:pt x="79" y="83"/>
                  </a:lnTo>
                  <a:lnTo>
                    <a:pt x="70" y="95"/>
                  </a:lnTo>
                  <a:lnTo>
                    <a:pt x="59" y="107"/>
                  </a:lnTo>
                  <a:lnTo>
                    <a:pt x="50" y="117"/>
                  </a:lnTo>
                  <a:lnTo>
                    <a:pt x="38" y="127"/>
                  </a:lnTo>
                  <a:lnTo>
                    <a:pt x="33" y="132"/>
                  </a:lnTo>
                  <a:lnTo>
                    <a:pt x="27" y="135"/>
                  </a:lnTo>
                  <a:lnTo>
                    <a:pt x="22" y="141"/>
                  </a:lnTo>
                  <a:lnTo>
                    <a:pt x="18" y="148"/>
                  </a:lnTo>
                  <a:lnTo>
                    <a:pt x="18" y="154"/>
                  </a:lnTo>
                  <a:lnTo>
                    <a:pt x="20" y="160"/>
                  </a:lnTo>
                  <a:lnTo>
                    <a:pt x="21" y="163"/>
                  </a:lnTo>
                  <a:lnTo>
                    <a:pt x="22" y="165"/>
                  </a:lnTo>
                  <a:lnTo>
                    <a:pt x="24" y="168"/>
                  </a:lnTo>
                  <a:lnTo>
                    <a:pt x="28" y="170"/>
                  </a:lnTo>
                  <a:lnTo>
                    <a:pt x="36" y="172"/>
                  </a:lnTo>
                  <a:lnTo>
                    <a:pt x="51" y="175"/>
                  </a:lnTo>
                  <a:lnTo>
                    <a:pt x="57" y="177"/>
                  </a:lnTo>
                  <a:lnTo>
                    <a:pt x="63" y="178"/>
                  </a:lnTo>
                  <a:lnTo>
                    <a:pt x="67" y="181"/>
                  </a:lnTo>
                  <a:lnTo>
                    <a:pt x="69" y="183"/>
                  </a:lnTo>
                  <a:lnTo>
                    <a:pt x="69" y="186"/>
                  </a:lnTo>
                  <a:lnTo>
                    <a:pt x="66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52" y="206"/>
                  </a:lnTo>
                  <a:lnTo>
                    <a:pt x="46" y="212"/>
                  </a:lnTo>
                  <a:lnTo>
                    <a:pt x="35" y="224"/>
                  </a:lnTo>
                  <a:lnTo>
                    <a:pt x="24" y="236"/>
                  </a:lnTo>
                  <a:lnTo>
                    <a:pt x="15" y="248"/>
                  </a:lnTo>
                  <a:lnTo>
                    <a:pt x="4" y="261"/>
                  </a:lnTo>
                  <a:lnTo>
                    <a:pt x="2" y="266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2" y="281"/>
                  </a:lnTo>
                  <a:lnTo>
                    <a:pt x="4" y="286"/>
                  </a:lnTo>
                  <a:lnTo>
                    <a:pt x="8" y="291"/>
                  </a:lnTo>
                  <a:lnTo>
                    <a:pt x="12" y="294"/>
                  </a:lnTo>
                  <a:lnTo>
                    <a:pt x="17" y="297"/>
                  </a:lnTo>
                  <a:lnTo>
                    <a:pt x="22" y="299"/>
                  </a:lnTo>
                  <a:lnTo>
                    <a:pt x="29" y="300"/>
                  </a:lnTo>
                  <a:lnTo>
                    <a:pt x="35" y="302"/>
                  </a:lnTo>
                  <a:lnTo>
                    <a:pt x="41" y="299"/>
                  </a:lnTo>
                  <a:lnTo>
                    <a:pt x="44" y="297"/>
                  </a:lnTo>
                  <a:lnTo>
                    <a:pt x="44" y="293"/>
                  </a:lnTo>
                  <a:lnTo>
                    <a:pt x="45" y="290"/>
                  </a:lnTo>
                  <a:lnTo>
                    <a:pt x="46" y="287"/>
                  </a:lnTo>
                  <a:lnTo>
                    <a:pt x="48" y="285"/>
                  </a:lnTo>
                  <a:lnTo>
                    <a:pt x="51" y="284"/>
                  </a:lnTo>
                  <a:lnTo>
                    <a:pt x="59" y="278"/>
                  </a:lnTo>
                  <a:lnTo>
                    <a:pt x="70" y="271"/>
                  </a:lnTo>
                  <a:lnTo>
                    <a:pt x="76" y="268"/>
                  </a:lnTo>
                  <a:lnTo>
                    <a:pt x="81" y="268"/>
                  </a:lnTo>
                  <a:lnTo>
                    <a:pt x="82" y="268"/>
                  </a:lnTo>
                  <a:lnTo>
                    <a:pt x="83" y="271"/>
                  </a:lnTo>
                  <a:lnTo>
                    <a:pt x="84" y="272"/>
                  </a:lnTo>
                  <a:lnTo>
                    <a:pt x="84" y="275"/>
                  </a:lnTo>
                  <a:lnTo>
                    <a:pt x="82" y="287"/>
                  </a:lnTo>
                  <a:lnTo>
                    <a:pt x="79" y="302"/>
                  </a:lnTo>
                  <a:lnTo>
                    <a:pt x="78" y="309"/>
                  </a:lnTo>
                  <a:lnTo>
                    <a:pt x="78" y="316"/>
                  </a:lnTo>
                  <a:lnTo>
                    <a:pt x="79" y="322"/>
                  </a:lnTo>
                  <a:lnTo>
                    <a:pt x="82" y="328"/>
                  </a:lnTo>
                  <a:lnTo>
                    <a:pt x="88" y="334"/>
                  </a:lnTo>
                  <a:lnTo>
                    <a:pt x="94" y="340"/>
                  </a:lnTo>
                  <a:lnTo>
                    <a:pt x="102" y="345"/>
                  </a:lnTo>
                  <a:lnTo>
                    <a:pt x="109" y="348"/>
                  </a:lnTo>
                  <a:lnTo>
                    <a:pt x="112" y="349"/>
                  </a:lnTo>
                  <a:lnTo>
                    <a:pt x="114" y="348"/>
                  </a:lnTo>
                  <a:lnTo>
                    <a:pt x="117" y="346"/>
                  </a:lnTo>
                  <a:lnTo>
                    <a:pt x="118" y="342"/>
                  </a:lnTo>
                  <a:lnTo>
                    <a:pt x="120" y="335"/>
                  </a:lnTo>
                  <a:lnTo>
                    <a:pt x="121" y="330"/>
                  </a:lnTo>
                  <a:lnTo>
                    <a:pt x="124" y="321"/>
                  </a:lnTo>
                  <a:lnTo>
                    <a:pt x="124" y="311"/>
                  </a:lnTo>
                  <a:lnTo>
                    <a:pt x="124" y="302"/>
                  </a:lnTo>
                  <a:lnTo>
                    <a:pt x="121" y="293"/>
                  </a:lnTo>
                  <a:lnTo>
                    <a:pt x="119" y="285"/>
                  </a:lnTo>
                  <a:lnTo>
                    <a:pt x="114" y="276"/>
                  </a:lnTo>
                  <a:lnTo>
                    <a:pt x="108" y="269"/>
                  </a:lnTo>
                  <a:lnTo>
                    <a:pt x="101" y="263"/>
                  </a:lnTo>
                  <a:lnTo>
                    <a:pt x="96" y="260"/>
                  </a:lnTo>
                  <a:lnTo>
                    <a:pt x="91" y="256"/>
                  </a:lnTo>
                  <a:lnTo>
                    <a:pt x="90" y="255"/>
                  </a:lnTo>
                  <a:lnTo>
                    <a:pt x="89" y="253"/>
                  </a:lnTo>
                  <a:lnTo>
                    <a:pt x="88" y="250"/>
                  </a:lnTo>
                  <a:lnTo>
                    <a:pt x="88" y="248"/>
                  </a:lnTo>
                  <a:lnTo>
                    <a:pt x="89" y="244"/>
                  </a:lnTo>
                  <a:lnTo>
                    <a:pt x="90" y="242"/>
                  </a:lnTo>
                  <a:lnTo>
                    <a:pt x="94" y="238"/>
                  </a:lnTo>
                  <a:lnTo>
                    <a:pt x="96" y="236"/>
                  </a:lnTo>
                  <a:lnTo>
                    <a:pt x="103" y="230"/>
                  </a:lnTo>
                  <a:lnTo>
                    <a:pt x="108" y="224"/>
                  </a:lnTo>
                  <a:lnTo>
                    <a:pt x="121" y="211"/>
                  </a:lnTo>
                  <a:lnTo>
                    <a:pt x="134" y="198"/>
                  </a:lnTo>
                  <a:lnTo>
                    <a:pt x="138" y="194"/>
                  </a:lnTo>
                  <a:lnTo>
                    <a:pt x="139" y="189"/>
                  </a:lnTo>
                  <a:lnTo>
                    <a:pt x="139" y="186"/>
                  </a:lnTo>
                  <a:lnTo>
                    <a:pt x="139" y="182"/>
                  </a:lnTo>
                  <a:lnTo>
                    <a:pt x="137" y="178"/>
                  </a:lnTo>
                  <a:lnTo>
                    <a:pt x="134" y="176"/>
                  </a:lnTo>
                  <a:lnTo>
                    <a:pt x="131" y="172"/>
                  </a:lnTo>
                  <a:lnTo>
                    <a:pt x="127" y="17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10"/>
            <p:cNvSpPr>
              <a:spLocks/>
            </p:cNvSpPr>
            <p:nvPr/>
          </p:nvSpPr>
          <p:spPr bwMode="auto">
            <a:xfrm>
              <a:off x="7529523" y="805446"/>
              <a:ext cx="105695" cy="199901"/>
            </a:xfrm>
            <a:custGeom>
              <a:avLst/>
              <a:gdLst>
                <a:gd name="T0" fmla="*/ 103 w 185"/>
                <a:gd name="T1" fmla="*/ 162 h 349"/>
                <a:gd name="T2" fmla="*/ 94 w 185"/>
                <a:gd name="T3" fmla="*/ 153 h 349"/>
                <a:gd name="T4" fmla="*/ 95 w 185"/>
                <a:gd name="T5" fmla="*/ 146 h 349"/>
                <a:gd name="T6" fmla="*/ 126 w 185"/>
                <a:gd name="T7" fmla="*/ 122 h 349"/>
                <a:gd name="T8" fmla="*/ 164 w 185"/>
                <a:gd name="T9" fmla="*/ 108 h 349"/>
                <a:gd name="T10" fmla="*/ 181 w 185"/>
                <a:gd name="T11" fmla="*/ 83 h 349"/>
                <a:gd name="T12" fmla="*/ 185 w 185"/>
                <a:gd name="T13" fmla="*/ 61 h 349"/>
                <a:gd name="T14" fmla="*/ 174 w 185"/>
                <a:gd name="T15" fmla="*/ 19 h 349"/>
                <a:gd name="T16" fmla="*/ 160 w 185"/>
                <a:gd name="T17" fmla="*/ 0 h 349"/>
                <a:gd name="T18" fmla="*/ 142 w 185"/>
                <a:gd name="T19" fmla="*/ 1 h 349"/>
                <a:gd name="T20" fmla="*/ 129 w 185"/>
                <a:gd name="T21" fmla="*/ 13 h 349"/>
                <a:gd name="T22" fmla="*/ 97 w 185"/>
                <a:gd name="T23" fmla="*/ 59 h 349"/>
                <a:gd name="T24" fmla="*/ 59 w 185"/>
                <a:gd name="T25" fmla="*/ 107 h 349"/>
                <a:gd name="T26" fmla="*/ 33 w 185"/>
                <a:gd name="T27" fmla="*/ 132 h 349"/>
                <a:gd name="T28" fmla="*/ 18 w 185"/>
                <a:gd name="T29" fmla="*/ 148 h 349"/>
                <a:gd name="T30" fmla="*/ 21 w 185"/>
                <a:gd name="T31" fmla="*/ 163 h 349"/>
                <a:gd name="T32" fmla="*/ 28 w 185"/>
                <a:gd name="T33" fmla="*/ 170 h 349"/>
                <a:gd name="T34" fmla="*/ 57 w 185"/>
                <a:gd name="T35" fmla="*/ 177 h 349"/>
                <a:gd name="T36" fmla="*/ 69 w 185"/>
                <a:gd name="T37" fmla="*/ 183 h 349"/>
                <a:gd name="T38" fmla="*/ 64 w 185"/>
                <a:gd name="T39" fmla="*/ 194 h 349"/>
                <a:gd name="T40" fmla="*/ 46 w 185"/>
                <a:gd name="T41" fmla="*/ 212 h 349"/>
                <a:gd name="T42" fmla="*/ 15 w 185"/>
                <a:gd name="T43" fmla="*/ 248 h 349"/>
                <a:gd name="T44" fmla="*/ 0 w 185"/>
                <a:gd name="T45" fmla="*/ 271 h 349"/>
                <a:gd name="T46" fmla="*/ 4 w 185"/>
                <a:gd name="T47" fmla="*/ 286 h 349"/>
                <a:gd name="T48" fmla="*/ 17 w 185"/>
                <a:gd name="T49" fmla="*/ 297 h 349"/>
                <a:gd name="T50" fmla="*/ 35 w 185"/>
                <a:gd name="T51" fmla="*/ 302 h 349"/>
                <a:gd name="T52" fmla="*/ 44 w 185"/>
                <a:gd name="T53" fmla="*/ 293 h 349"/>
                <a:gd name="T54" fmla="*/ 48 w 185"/>
                <a:gd name="T55" fmla="*/ 285 h 349"/>
                <a:gd name="T56" fmla="*/ 70 w 185"/>
                <a:gd name="T57" fmla="*/ 271 h 349"/>
                <a:gd name="T58" fmla="*/ 82 w 185"/>
                <a:gd name="T59" fmla="*/ 268 h 349"/>
                <a:gd name="T60" fmla="*/ 84 w 185"/>
                <a:gd name="T61" fmla="*/ 275 h 349"/>
                <a:gd name="T62" fmla="*/ 78 w 185"/>
                <a:gd name="T63" fmla="*/ 309 h 349"/>
                <a:gd name="T64" fmla="*/ 82 w 185"/>
                <a:gd name="T65" fmla="*/ 328 h 349"/>
                <a:gd name="T66" fmla="*/ 102 w 185"/>
                <a:gd name="T67" fmla="*/ 345 h 349"/>
                <a:gd name="T68" fmla="*/ 114 w 185"/>
                <a:gd name="T69" fmla="*/ 348 h 349"/>
                <a:gd name="T70" fmla="*/ 120 w 185"/>
                <a:gd name="T71" fmla="*/ 335 h 349"/>
                <a:gd name="T72" fmla="*/ 124 w 185"/>
                <a:gd name="T73" fmla="*/ 311 h 349"/>
                <a:gd name="T74" fmla="*/ 119 w 185"/>
                <a:gd name="T75" fmla="*/ 285 h 349"/>
                <a:gd name="T76" fmla="*/ 101 w 185"/>
                <a:gd name="T77" fmla="*/ 263 h 349"/>
                <a:gd name="T78" fmla="*/ 90 w 185"/>
                <a:gd name="T79" fmla="*/ 255 h 349"/>
                <a:gd name="T80" fmla="*/ 88 w 185"/>
                <a:gd name="T81" fmla="*/ 248 h 349"/>
                <a:gd name="T82" fmla="*/ 94 w 185"/>
                <a:gd name="T83" fmla="*/ 238 h 349"/>
                <a:gd name="T84" fmla="*/ 108 w 185"/>
                <a:gd name="T85" fmla="*/ 224 h 349"/>
                <a:gd name="T86" fmla="*/ 138 w 185"/>
                <a:gd name="T87" fmla="*/ 194 h 349"/>
                <a:gd name="T88" fmla="*/ 139 w 185"/>
                <a:gd name="T89" fmla="*/ 182 h 349"/>
                <a:gd name="T90" fmla="*/ 131 w 185"/>
                <a:gd name="T91" fmla="*/ 17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349">
                  <a:moveTo>
                    <a:pt x="127" y="170"/>
                  </a:moveTo>
                  <a:lnTo>
                    <a:pt x="117" y="165"/>
                  </a:lnTo>
                  <a:lnTo>
                    <a:pt x="103" y="162"/>
                  </a:lnTo>
                  <a:lnTo>
                    <a:pt x="99" y="158"/>
                  </a:lnTo>
                  <a:lnTo>
                    <a:pt x="95" y="156"/>
                  </a:lnTo>
                  <a:lnTo>
                    <a:pt x="94" y="153"/>
                  </a:lnTo>
                  <a:lnTo>
                    <a:pt x="94" y="151"/>
                  </a:lnTo>
                  <a:lnTo>
                    <a:pt x="94" y="148"/>
                  </a:lnTo>
                  <a:lnTo>
                    <a:pt x="95" y="146"/>
                  </a:lnTo>
                  <a:lnTo>
                    <a:pt x="105" y="138"/>
                  </a:lnTo>
                  <a:lnTo>
                    <a:pt x="115" y="129"/>
                  </a:lnTo>
                  <a:lnTo>
                    <a:pt x="126" y="122"/>
                  </a:lnTo>
                  <a:lnTo>
                    <a:pt x="138" y="116"/>
                  </a:lnTo>
                  <a:lnTo>
                    <a:pt x="151" y="113"/>
                  </a:lnTo>
                  <a:lnTo>
                    <a:pt x="164" y="108"/>
                  </a:lnTo>
                  <a:lnTo>
                    <a:pt x="172" y="98"/>
                  </a:lnTo>
                  <a:lnTo>
                    <a:pt x="178" y="89"/>
                  </a:lnTo>
                  <a:lnTo>
                    <a:pt x="181" y="83"/>
                  </a:lnTo>
                  <a:lnTo>
                    <a:pt x="184" y="75"/>
                  </a:lnTo>
                  <a:lnTo>
                    <a:pt x="185" y="68"/>
                  </a:lnTo>
                  <a:lnTo>
                    <a:pt x="185" y="61"/>
                  </a:lnTo>
                  <a:lnTo>
                    <a:pt x="182" y="47"/>
                  </a:lnTo>
                  <a:lnTo>
                    <a:pt x="179" y="32"/>
                  </a:lnTo>
                  <a:lnTo>
                    <a:pt x="174" y="19"/>
                  </a:lnTo>
                  <a:lnTo>
                    <a:pt x="168" y="9"/>
                  </a:lnTo>
                  <a:lnTo>
                    <a:pt x="163" y="4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48" y="0"/>
                  </a:lnTo>
                  <a:lnTo>
                    <a:pt x="142" y="1"/>
                  </a:lnTo>
                  <a:lnTo>
                    <a:pt x="137" y="4"/>
                  </a:lnTo>
                  <a:lnTo>
                    <a:pt x="132" y="9"/>
                  </a:lnTo>
                  <a:lnTo>
                    <a:pt x="129" y="13"/>
                  </a:lnTo>
                  <a:lnTo>
                    <a:pt x="121" y="24"/>
                  </a:lnTo>
                  <a:lnTo>
                    <a:pt x="114" y="35"/>
                  </a:lnTo>
                  <a:lnTo>
                    <a:pt x="97" y="59"/>
                  </a:lnTo>
                  <a:lnTo>
                    <a:pt x="79" y="83"/>
                  </a:lnTo>
                  <a:lnTo>
                    <a:pt x="70" y="95"/>
                  </a:lnTo>
                  <a:lnTo>
                    <a:pt x="59" y="107"/>
                  </a:lnTo>
                  <a:lnTo>
                    <a:pt x="50" y="117"/>
                  </a:lnTo>
                  <a:lnTo>
                    <a:pt x="38" y="127"/>
                  </a:lnTo>
                  <a:lnTo>
                    <a:pt x="33" y="132"/>
                  </a:lnTo>
                  <a:lnTo>
                    <a:pt x="27" y="135"/>
                  </a:lnTo>
                  <a:lnTo>
                    <a:pt x="22" y="141"/>
                  </a:lnTo>
                  <a:lnTo>
                    <a:pt x="18" y="148"/>
                  </a:lnTo>
                  <a:lnTo>
                    <a:pt x="18" y="154"/>
                  </a:lnTo>
                  <a:lnTo>
                    <a:pt x="20" y="160"/>
                  </a:lnTo>
                  <a:lnTo>
                    <a:pt x="21" y="163"/>
                  </a:lnTo>
                  <a:lnTo>
                    <a:pt x="22" y="165"/>
                  </a:lnTo>
                  <a:lnTo>
                    <a:pt x="24" y="168"/>
                  </a:lnTo>
                  <a:lnTo>
                    <a:pt x="28" y="170"/>
                  </a:lnTo>
                  <a:lnTo>
                    <a:pt x="36" y="172"/>
                  </a:lnTo>
                  <a:lnTo>
                    <a:pt x="51" y="175"/>
                  </a:lnTo>
                  <a:lnTo>
                    <a:pt x="57" y="177"/>
                  </a:lnTo>
                  <a:lnTo>
                    <a:pt x="63" y="178"/>
                  </a:lnTo>
                  <a:lnTo>
                    <a:pt x="67" y="181"/>
                  </a:lnTo>
                  <a:lnTo>
                    <a:pt x="69" y="183"/>
                  </a:lnTo>
                  <a:lnTo>
                    <a:pt x="69" y="186"/>
                  </a:lnTo>
                  <a:lnTo>
                    <a:pt x="66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52" y="206"/>
                  </a:lnTo>
                  <a:lnTo>
                    <a:pt x="46" y="212"/>
                  </a:lnTo>
                  <a:lnTo>
                    <a:pt x="35" y="224"/>
                  </a:lnTo>
                  <a:lnTo>
                    <a:pt x="24" y="236"/>
                  </a:lnTo>
                  <a:lnTo>
                    <a:pt x="15" y="248"/>
                  </a:lnTo>
                  <a:lnTo>
                    <a:pt x="4" y="261"/>
                  </a:lnTo>
                  <a:lnTo>
                    <a:pt x="2" y="266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2" y="281"/>
                  </a:lnTo>
                  <a:lnTo>
                    <a:pt x="4" y="286"/>
                  </a:lnTo>
                  <a:lnTo>
                    <a:pt x="8" y="291"/>
                  </a:lnTo>
                  <a:lnTo>
                    <a:pt x="12" y="294"/>
                  </a:lnTo>
                  <a:lnTo>
                    <a:pt x="17" y="297"/>
                  </a:lnTo>
                  <a:lnTo>
                    <a:pt x="22" y="299"/>
                  </a:lnTo>
                  <a:lnTo>
                    <a:pt x="29" y="300"/>
                  </a:lnTo>
                  <a:lnTo>
                    <a:pt x="35" y="302"/>
                  </a:lnTo>
                  <a:lnTo>
                    <a:pt x="41" y="299"/>
                  </a:lnTo>
                  <a:lnTo>
                    <a:pt x="44" y="297"/>
                  </a:lnTo>
                  <a:lnTo>
                    <a:pt x="44" y="293"/>
                  </a:lnTo>
                  <a:lnTo>
                    <a:pt x="45" y="290"/>
                  </a:lnTo>
                  <a:lnTo>
                    <a:pt x="46" y="287"/>
                  </a:lnTo>
                  <a:lnTo>
                    <a:pt x="48" y="285"/>
                  </a:lnTo>
                  <a:lnTo>
                    <a:pt x="51" y="284"/>
                  </a:lnTo>
                  <a:lnTo>
                    <a:pt x="59" y="278"/>
                  </a:lnTo>
                  <a:lnTo>
                    <a:pt x="70" y="271"/>
                  </a:lnTo>
                  <a:lnTo>
                    <a:pt x="76" y="268"/>
                  </a:lnTo>
                  <a:lnTo>
                    <a:pt x="81" y="268"/>
                  </a:lnTo>
                  <a:lnTo>
                    <a:pt x="82" y="268"/>
                  </a:lnTo>
                  <a:lnTo>
                    <a:pt x="83" y="271"/>
                  </a:lnTo>
                  <a:lnTo>
                    <a:pt x="84" y="272"/>
                  </a:lnTo>
                  <a:lnTo>
                    <a:pt x="84" y="275"/>
                  </a:lnTo>
                  <a:lnTo>
                    <a:pt x="82" y="287"/>
                  </a:lnTo>
                  <a:lnTo>
                    <a:pt x="79" y="302"/>
                  </a:lnTo>
                  <a:lnTo>
                    <a:pt x="78" y="309"/>
                  </a:lnTo>
                  <a:lnTo>
                    <a:pt x="78" y="316"/>
                  </a:lnTo>
                  <a:lnTo>
                    <a:pt x="79" y="322"/>
                  </a:lnTo>
                  <a:lnTo>
                    <a:pt x="82" y="328"/>
                  </a:lnTo>
                  <a:lnTo>
                    <a:pt x="88" y="334"/>
                  </a:lnTo>
                  <a:lnTo>
                    <a:pt x="94" y="340"/>
                  </a:lnTo>
                  <a:lnTo>
                    <a:pt x="102" y="345"/>
                  </a:lnTo>
                  <a:lnTo>
                    <a:pt x="109" y="348"/>
                  </a:lnTo>
                  <a:lnTo>
                    <a:pt x="112" y="349"/>
                  </a:lnTo>
                  <a:lnTo>
                    <a:pt x="114" y="348"/>
                  </a:lnTo>
                  <a:lnTo>
                    <a:pt x="117" y="346"/>
                  </a:lnTo>
                  <a:lnTo>
                    <a:pt x="118" y="342"/>
                  </a:lnTo>
                  <a:lnTo>
                    <a:pt x="120" y="335"/>
                  </a:lnTo>
                  <a:lnTo>
                    <a:pt x="121" y="330"/>
                  </a:lnTo>
                  <a:lnTo>
                    <a:pt x="124" y="321"/>
                  </a:lnTo>
                  <a:lnTo>
                    <a:pt x="124" y="311"/>
                  </a:lnTo>
                  <a:lnTo>
                    <a:pt x="124" y="302"/>
                  </a:lnTo>
                  <a:lnTo>
                    <a:pt x="121" y="293"/>
                  </a:lnTo>
                  <a:lnTo>
                    <a:pt x="119" y="285"/>
                  </a:lnTo>
                  <a:lnTo>
                    <a:pt x="114" y="276"/>
                  </a:lnTo>
                  <a:lnTo>
                    <a:pt x="108" y="269"/>
                  </a:lnTo>
                  <a:lnTo>
                    <a:pt x="101" y="263"/>
                  </a:lnTo>
                  <a:lnTo>
                    <a:pt x="96" y="260"/>
                  </a:lnTo>
                  <a:lnTo>
                    <a:pt x="91" y="256"/>
                  </a:lnTo>
                  <a:lnTo>
                    <a:pt x="90" y="255"/>
                  </a:lnTo>
                  <a:lnTo>
                    <a:pt x="89" y="253"/>
                  </a:lnTo>
                  <a:lnTo>
                    <a:pt x="88" y="250"/>
                  </a:lnTo>
                  <a:lnTo>
                    <a:pt x="88" y="248"/>
                  </a:lnTo>
                  <a:lnTo>
                    <a:pt x="89" y="244"/>
                  </a:lnTo>
                  <a:lnTo>
                    <a:pt x="90" y="242"/>
                  </a:lnTo>
                  <a:lnTo>
                    <a:pt x="94" y="238"/>
                  </a:lnTo>
                  <a:lnTo>
                    <a:pt x="96" y="236"/>
                  </a:lnTo>
                  <a:lnTo>
                    <a:pt x="103" y="230"/>
                  </a:lnTo>
                  <a:lnTo>
                    <a:pt x="108" y="224"/>
                  </a:lnTo>
                  <a:lnTo>
                    <a:pt x="121" y="211"/>
                  </a:lnTo>
                  <a:lnTo>
                    <a:pt x="134" y="198"/>
                  </a:lnTo>
                  <a:lnTo>
                    <a:pt x="138" y="194"/>
                  </a:lnTo>
                  <a:lnTo>
                    <a:pt x="139" y="189"/>
                  </a:lnTo>
                  <a:lnTo>
                    <a:pt x="139" y="186"/>
                  </a:lnTo>
                  <a:lnTo>
                    <a:pt x="139" y="182"/>
                  </a:lnTo>
                  <a:lnTo>
                    <a:pt x="137" y="178"/>
                  </a:lnTo>
                  <a:lnTo>
                    <a:pt x="134" y="176"/>
                  </a:lnTo>
                  <a:lnTo>
                    <a:pt x="131" y="172"/>
                  </a:lnTo>
                  <a:lnTo>
                    <a:pt x="127" y="17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1"/>
            <p:cNvSpPr>
              <a:spLocks/>
            </p:cNvSpPr>
            <p:nvPr/>
          </p:nvSpPr>
          <p:spPr bwMode="auto">
            <a:xfrm>
              <a:off x="7635218" y="855995"/>
              <a:ext cx="78122" cy="36763"/>
            </a:xfrm>
            <a:custGeom>
              <a:avLst/>
              <a:gdLst>
                <a:gd name="T0" fmla="*/ 2 w 133"/>
                <a:gd name="T1" fmla="*/ 36 h 63"/>
                <a:gd name="T2" fmla="*/ 1 w 133"/>
                <a:gd name="T3" fmla="*/ 39 h 63"/>
                <a:gd name="T4" fmla="*/ 0 w 133"/>
                <a:gd name="T5" fmla="*/ 43 h 63"/>
                <a:gd name="T6" fmla="*/ 0 w 133"/>
                <a:gd name="T7" fmla="*/ 46 h 63"/>
                <a:gd name="T8" fmla="*/ 1 w 133"/>
                <a:gd name="T9" fmla="*/ 51 h 63"/>
                <a:gd name="T10" fmla="*/ 4 w 133"/>
                <a:gd name="T11" fmla="*/ 55 h 63"/>
                <a:gd name="T12" fmla="*/ 5 w 133"/>
                <a:gd name="T13" fmla="*/ 58 h 63"/>
                <a:gd name="T14" fmla="*/ 8 w 133"/>
                <a:gd name="T15" fmla="*/ 61 h 63"/>
                <a:gd name="T16" fmla="*/ 12 w 133"/>
                <a:gd name="T17" fmla="*/ 63 h 63"/>
                <a:gd name="T18" fmla="*/ 15 w 133"/>
                <a:gd name="T19" fmla="*/ 63 h 63"/>
                <a:gd name="T20" fmla="*/ 18 w 133"/>
                <a:gd name="T21" fmla="*/ 62 h 63"/>
                <a:gd name="T22" fmla="*/ 20 w 133"/>
                <a:gd name="T23" fmla="*/ 58 h 63"/>
                <a:gd name="T24" fmla="*/ 23 w 133"/>
                <a:gd name="T25" fmla="*/ 56 h 63"/>
                <a:gd name="T26" fmla="*/ 31 w 133"/>
                <a:gd name="T27" fmla="*/ 48 h 63"/>
                <a:gd name="T28" fmla="*/ 42 w 133"/>
                <a:gd name="T29" fmla="*/ 42 h 63"/>
                <a:gd name="T30" fmla="*/ 51 w 133"/>
                <a:gd name="T31" fmla="*/ 37 h 63"/>
                <a:gd name="T32" fmla="*/ 62 w 133"/>
                <a:gd name="T33" fmla="*/ 33 h 63"/>
                <a:gd name="T34" fmla="*/ 73 w 133"/>
                <a:gd name="T35" fmla="*/ 30 h 63"/>
                <a:gd name="T36" fmla="*/ 84 w 133"/>
                <a:gd name="T37" fmla="*/ 28 h 63"/>
                <a:gd name="T38" fmla="*/ 91 w 133"/>
                <a:gd name="T39" fmla="*/ 30 h 63"/>
                <a:gd name="T40" fmla="*/ 99 w 133"/>
                <a:gd name="T41" fmla="*/ 28 h 63"/>
                <a:gd name="T42" fmla="*/ 111 w 133"/>
                <a:gd name="T43" fmla="*/ 26 h 63"/>
                <a:gd name="T44" fmla="*/ 122 w 133"/>
                <a:gd name="T45" fmla="*/ 22 h 63"/>
                <a:gd name="T46" fmla="*/ 124 w 133"/>
                <a:gd name="T47" fmla="*/ 16 h 63"/>
                <a:gd name="T48" fmla="*/ 127 w 133"/>
                <a:gd name="T49" fmla="*/ 9 h 63"/>
                <a:gd name="T50" fmla="*/ 129 w 133"/>
                <a:gd name="T51" fmla="*/ 6 h 63"/>
                <a:gd name="T52" fmla="*/ 132 w 133"/>
                <a:gd name="T53" fmla="*/ 3 h 63"/>
                <a:gd name="T54" fmla="*/ 133 w 133"/>
                <a:gd name="T55" fmla="*/ 2 h 63"/>
                <a:gd name="T56" fmla="*/ 133 w 133"/>
                <a:gd name="T57" fmla="*/ 1 h 63"/>
                <a:gd name="T58" fmla="*/ 132 w 133"/>
                <a:gd name="T59" fmla="*/ 0 h 63"/>
                <a:gd name="T60" fmla="*/ 129 w 133"/>
                <a:gd name="T61" fmla="*/ 0 h 63"/>
                <a:gd name="T62" fmla="*/ 118 w 133"/>
                <a:gd name="T63" fmla="*/ 0 h 63"/>
                <a:gd name="T64" fmla="*/ 106 w 133"/>
                <a:gd name="T65" fmla="*/ 2 h 63"/>
                <a:gd name="T66" fmla="*/ 96 w 133"/>
                <a:gd name="T67" fmla="*/ 4 h 63"/>
                <a:gd name="T68" fmla="*/ 85 w 133"/>
                <a:gd name="T69" fmla="*/ 8 h 63"/>
                <a:gd name="T70" fmla="*/ 73 w 133"/>
                <a:gd name="T71" fmla="*/ 13 h 63"/>
                <a:gd name="T72" fmla="*/ 60 w 133"/>
                <a:gd name="T73" fmla="*/ 18 h 63"/>
                <a:gd name="T74" fmla="*/ 47 w 133"/>
                <a:gd name="T75" fmla="*/ 22 h 63"/>
                <a:gd name="T76" fmla="*/ 35 w 133"/>
                <a:gd name="T77" fmla="*/ 28 h 63"/>
                <a:gd name="T78" fmla="*/ 30 w 133"/>
                <a:gd name="T79" fmla="*/ 30 h 63"/>
                <a:gd name="T80" fmla="*/ 24 w 133"/>
                <a:gd name="T81" fmla="*/ 32 h 63"/>
                <a:gd name="T82" fmla="*/ 18 w 133"/>
                <a:gd name="T83" fmla="*/ 32 h 63"/>
                <a:gd name="T84" fmla="*/ 13 w 133"/>
                <a:gd name="T85" fmla="*/ 31 h 63"/>
                <a:gd name="T86" fmla="*/ 8 w 133"/>
                <a:gd name="T87" fmla="*/ 30 h 63"/>
                <a:gd name="T88" fmla="*/ 6 w 133"/>
                <a:gd name="T89" fmla="*/ 28 h 63"/>
                <a:gd name="T90" fmla="*/ 5 w 133"/>
                <a:gd name="T91" fmla="*/ 31 h 63"/>
                <a:gd name="T92" fmla="*/ 2 w 133"/>
                <a:gd name="T9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63">
                  <a:moveTo>
                    <a:pt x="2" y="36"/>
                  </a:moveTo>
                  <a:lnTo>
                    <a:pt x="1" y="39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51"/>
                  </a:lnTo>
                  <a:lnTo>
                    <a:pt x="4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8" y="62"/>
                  </a:lnTo>
                  <a:lnTo>
                    <a:pt x="20" y="58"/>
                  </a:lnTo>
                  <a:lnTo>
                    <a:pt x="23" y="56"/>
                  </a:lnTo>
                  <a:lnTo>
                    <a:pt x="31" y="48"/>
                  </a:lnTo>
                  <a:lnTo>
                    <a:pt x="42" y="42"/>
                  </a:lnTo>
                  <a:lnTo>
                    <a:pt x="51" y="37"/>
                  </a:lnTo>
                  <a:lnTo>
                    <a:pt x="62" y="33"/>
                  </a:lnTo>
                  <a:lnTo>
                    <a:pt x="73" y="30"/>
                  </a:lnTo>
                  <a:lnTo>
                    <a:pt x="84" y="28"/>
                  </a:lnTo>
                  <a:lnTo>
                    <a:pt x="91" y="30"/>
                  </a:lnTo>
                  <a:lnTo>
                    <a:pt x="99" y="28"/>
                  </a:lnTo>
                  <a:lnTo>
                    <a:pt x="111" y="26"/>
                  </a:lnTo>
                  <a:lnTo>
                    <a:pt x="122" y="22"/>
                  </a:lnTo>
                  <a:lnTo>
                    <a:pt x="124" y="16"/>
                  </a:lnTo>
                  <a:lnTo>
                    <a:pt x="127" y="9"/>
                  </a:lnTo>
                  <a:lnTo>
                    <a:pt x="129" y="6"/>
                  </a:lnTo>
                  <a:lnTo>
                    <a:pt x="132" y="3"/>
                  </a:lnTo>
                  <a:lnTo>
                    <a:pt x="133" y="2"/>
                  </a:lnTo>
                  <a:lnTo>
                    <a:pt x="133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3"/>
                  </a:lnTo>
                  <a:lnTo>
                    <a:pt x="60" y="18"/>
                  </a:lnTo>
                  <a:lnTo>
                    <a:pt x="47" y="22"/>
                  </a:lnTo>
                  <a:lnTo>
                    <a:pt x="35" y="28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3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5" y="31"/>
                  </a:lnTo>
                  <a:lnTo>
                    <a:pt x="2" y="3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12"/>
            <p:cNvSpPr>
              <a:spLocks/>
            </p:cNvSpPr>
            <p:nvPr/>
          </p:nvSpPr>
          <p:spPr bwMode="auto">
            <a:xfrm>
              <a:off x="7635218" y="855995"/>
              <a:ext cx="78122" cy="36763"/>
            </a:xfrm>
            <a:custGeom>
              <a:avLst/>
              <a:gdLst>
                <a:gd name="T0" fmla="*/ 2 w 133"/>
                <a:gd name="T1" fmla="*/ 36 h 63"/>
                <a:gd name="T2" fmla="*/ 1 w 133"/>
                <a:gd name="T3" fmla="*/ 39 h 63"/>
                <a:gd name="T4" fmla="*/ 0 w 133"/>
                <a:gd name="T5" fmla="*/ 43 h 63"/>
                <a:gd name="T6" fmla="*/ 0 w 133"/>
                <a:gd name="T7" fmla="*/ 46 h 63"/>
                <a:gd name="T8" fmla="*/ 1 w 133"/>
                <a:gd name="T9" fmla="*/ 51 h 63"/>
                <a:gd name="T10" fmla="*/ 4 w 133"/>
                <a:gd name="T11" fmla="*/ 55 h 63"/>
                <a:gd name="T12" fmla="*/ 5 w 133"/>
                <a:gd name="T13" fmla="*/ 58 h 63"/>
                <a:gd name="T14" fmla="*/ 8 w 133"/>
                <a:gd name="T15" fmla="*/ 61 h 63"/>
                <a:gd name="T16" fmla="*/ 12 w 133"/>
                <a:gd name="T17" fmla="*/ 63 h 63"/>
                <a:gd name="T18" fmla="*/ 15 w 133"/>
                <a:gd name="T19" fmla="*/ 63 h 63"/>
                <a:gd name="T20" fmla="*/ 18 w 133"/>
                <a:gd name="T21" fmla="*/ 62 h 63"/>
                <a:gd name="T22" fmla="*/ 20 w 133"/>
                <a:gd name="T23" fmla="*/ 58 h 63"/>
                <a:gd name="T24" fmla="*/ 23 w 133"/>
                <a:gd name="T25" fmla="*/ 56 h 63"/>
                <a:gd name="T26" fmla="*/ 31 w 133"/>
                <a:gd name="T27" fmla="*/ 48 h 63"/>
                <a:gd name="T28" fmla="*/ 42 w 133"/>
                <a:gd name="T29" fmla="*/ 42 h 63"/>
                <a:gd name="T30" fmla="*/ 51 w 133"/>
                <a:gd name="T31" fmla="*/ 37 h 63"/>
                <a:gd name="T32" fmla="*/ 62 w 133"/>
                <a:gd name="T33" fmla="*/ 33 h 63"/>
                <a:gd name="T34" fmla="*/ 73 w 133"/>
                <a:gd name="T35" fmla="*/ 30 h 63"/>
                <a:gd name="T36" fmla="*/ 84 w 133"/>
                <a:gd name="T37" fmla="*/ 28 h 63"/>
                <a:gd name="T38" fmla="*/ 91 w 133"/>
                <a:gd name="T39" fmla="*/ 30 h 63"/>
                <a:gd name="T40" fmla="*/ 99 w 133"/>
                <a:gd name="T41" fmla="*/ 28 h 63"/>
                <a:gd name="T42" fmla="*/ 111 w 133"/>
                <a:gd name="T43" fmla="*/ 26 h 63"/>
                <a:gd name="T44" fmla="*/ 122 w 133"/>
                <a:gd name="T45" fmla="*/ 22 h 63"/>
                <a:gd name="T46" fmla="*/ 124 w 133"/>
                <a:gd name="T47" fmla="*/ 16 h 63"/>
                <a:gd name="T48" fmla="*/ 127 w 133"/>
                <a:gd name="T49" fmla="*/ 9 h 63"/>
                <a:gd name="T50" fmla="*/ 129 w 133"/>
                <a:gd name="T51" fmla="*/ 6 h 63"/>
                <a:gd name="T52" fmla="*/ 132 w 133"/>
                <a:gd name="T53" fmla="*/ 3 h 63"/>
                <a:gd name="T54" fmla="*/ 133 w 133"/>
                <a:gd name="T55" fmla="*/ 2 h 63"/>
                <a:gd name="T56" fmla="*/ 133 w 133"/>
                <a:gd name="T57" fmla="*/ 1 h 63"/>
                <a:gd name="T58" fmla="*/ 132 w 133"/>
                <a:gd name="T59" fmla="*/ 0 h 63"/>
                <a:gd name="T60" fmla="*/ 129 w 133"/>
                <a:gd name="T61" fmla="*/ 0 h 63"/>
                <a:gd name="T62" fmla="*/ 118 w 133"/>
                <a:gd name="T63" fmla="*/ 0 h 63"/>
                <a:gd name="T64" fmla="*/ 106 w 133"/>
                <a:gd name="T65" fmla="*/ 2 h 63"/>
                <a:gd name="T66" fmla="*/ 96 w 133"/>
                <a:gd name="T67" fmla="*/ 4 h 63"/>
                <a:gd name="T68" fmla="*/ 85 w 133"/>
                <a:gd name="T69" fmla="*/ 8 h 63"/>
                <a:gd name="T70" fmla="*/ 73 w 133"/>
                <a:gd name="T71" fmla="*/ 13 h 63"/>
                <a:gd name="T72" fmla="*/ 60 w 133"/>
                <a:gd name="T73" fmla="*/ 18 h 63"/>
                <a:gd name="T74" fmla="*/ 47 w 133"/>
                <a:gd name="T75" fmla="*/ 22 h 63"/>
                <a:gd name="T76" fmla="*/ 35 w 133"/>
                <a:gd name="T77" fmla="*/ 28 h 63"/>
                <a:gd name="T78" fmla="*/ 30 w 133"/>
                <a:gd name="T79" fmla="*/ 30 h 63"/>
                <a:gd name="T80" fmla="*/ 24 w 133"/>
                <a:gd name="T81" fmla="*/ 32 h 63"/>
                <a:gd name="T82" fmla="*/ 18 w 133"/>
                <a:gd name="T83" fmla="*/ 32 h 63"/>
                <a:gd name="T84" fmla="*/ 13 w 133"/>
                <a:gd name="T85" fmla="*/ 31 h 63"/>
                <a:gd name="T86" fmla="*/ 8 w 133"/>
                <a:gd name="T87" fmla="*/ 30 h 63"/>
                <a:gd name="T88" fmla="*/ 6 w 133"/>
                <a:gd name="T89" fmla="*/ 28 h 63"/>
                <a:gd name="T90" fmla="*/ 5 w 133"/>
                <a:gd name="T91" fmla="*/ 31 h 63"/>
                <a:gd name="T92" fmla="*/ 2 w 133"/>
                <a:gd name="T9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63">
                  <a:moveTo>
                    <a:pt x="2" y="36"/>
                  </a:moveTo>
                  <a:lnTo>
                    <a:pt x="1" y="39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51"/>
                  </a:lnTo>
                  <a:lnTo>
                    <a:pt x="4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8" y="62"/>
                  </a:lnTo>
                  <a:lnTo>
                    <a:pt x="20" y="58"/>
                  </a:lnTo>
                  <a:lnTo>
                    <a:pt x="23" y="56"/>
                  </a:lnTo>
                  <a:lnTo>
                    <a:pt x="31" y="48"/>
                  </a:lnTo>
                  <a:lnTo>
                    <a:pt x="42" y="42"/>
                  </a:lnTo>
                  <a:lnTo>
                    <a:pt x="51" y="37"/>
                  </a:lnTo>
                  <a:lnTo>
                    <a:pt x="62" y="33"/>
                  </a:lnTo>
                  <a:lnTo>
                    <a:pt x="73" y="30"/>
                  </a:lnTo>
                  <a:lnTo>
                    <a:pt x="84" y="28"/>
                  </a:lnTo>
                  <a:lnTo>
                    <a:pt x="91" y="30"/>
                  </a:lnTo>
                  <a:lnTo>
                    <a:pt x="99" y="28"/>
                  </a:lnTo>
                  <a:lnTo>
                    <a:pt x="111" y="26"/>
                  </a:lnTo>
                  <a:lnTo>
                    <a:pt x="122" y="22"/>
                  </a:lnTo>
                  <a:lnTo>
                    <a:pt x="124" y="16"/>
                  </a:lnTo>
                  <a:lnTo>
                    <a:pt x="127" y="9"/>
                  </a:lnTo>
                  <a:lnTo>
                    <a:pt x="129" y="6"/>
                  </a:lnTo>
                  <a:lnTo>
                    <a:pt x="132" y="3"/>
                  </a:lnTo>
                  <a:lnTo>
                    <a:pt x="133" y="2"/>
                  </a:lnTo>
                  <a:lnTo>
                    <a:pt x="133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3"/>
                  </a:lnTo>
                  <a:lnTo>
                    <a:pt x="60" y="18"/>
                  </a:lnTo>
                  <a:lnTo>
                    <a:pt x="47" y="22"/>
                  </a:lnTo>
                  <a:lnTo>
                    <a:pt x="35" y="28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3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5" y="31"/>
                  </a:lnTo>
                  <a:lnTo>
                    <a:pt x="2" y="36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13"/>
            <p:cNvSpPr>
              <a:spLocks/>
            </p:cNvSpPr>
            <p:nvPr/>
          </p:nvSpPr>
          <p:spPr bwMode="auto">
            <a:xfrm>
              <a:off x="7616837" y="895057"/>
              <a:ext cx="112588" cy="130970"/>
            </a:xfrm>
            <a:custGeom>
              <a:avLst/>
              <a:gdLst>
                <a:gd name="T0" fmla="*/ 183 w 198"/>
                <a:gd name="T1" fmla="*/ 0 h 231"/>
                <a:gd name="T2" fmla="*/ 165 w 198"/>
                <a:gd name="T3" fmla="*/ 4 h 231"/>
                <a:gd name="T4" fmla="*/ 146 w 198"/>
                <a:gd name="T5" fmla="*/ 9 h 231"/>
                <a:gd name="T6" fmla="*/ 123 w 198"/>
                <a:gd name="T7" fmla="*/ 14 h 231"/>
                <a:gd name="T8" fmla="*/ 91 w 198"/>
                <a:gd name="T9" fmla="*/ 26 h 231"/>
                <a:gd name="T10" fmla="*/ 49 w 198"/>
                <a:gd name="T11" fmla="*/ 45 h 231"/>
                <a:gd name="T12" fmla="*/ 22 w 198"/>
                <a:gd name="T13" fmla="*/ 57 h 231"/>
                <a:gd name="T14" fmla="*/ 10 w 198"/>
                <a:gd name="T15" fmla="*/ 60 h 231"/>
                <a:gd name="T16" fmla="*/ 4 w 198"/>
                <a:gd name="T17" fmla="*/ 64 h 231"/>
                <a:gd name="T18" fmla="*/ 0 w 198"/>
                <a:gd name="T19" fmla="*/ 70 h 231"/>
                <a:gd name="T20" fmla="*/ 1 w 198"/>
                <a:gd name="T21" fmla="*/ 78 h 231"/>
                <a:gd name="T22" fmla="*/ 6 w 198"/>
                <a:gd name="T23" fmla="*/ 83 h 231"/>
                <a:gd name="T24" fmla="*/ 15 w 198"/>
                <a:gd name="T25" fmla="*/ 83 h 231"/>
                <a:gd name="T26" fmla="*/ 33 w 198"/>
                <a:gd name="T27" fmla="*/ 71 h 231"/>
                <a:gd name="T28" fmla="*/ 65 w 198"/>
                <a:gd name="T29" fmla="*/ 54 h 231"/>
                <a:gd name="T30" fmla="*/ 84 w 198"/>
                <a:gd name="T31" fmla="*/ 70 h 231"/>
                <a:gd name="T32" fmla="*/ 84 w 198"/>
                <a:gd name="T33" fmla="*/ 115 h 231"/>
                <a:gd name="T34" fmla="*/ 84 w 198"/>
                <a:gd name="T35" fmla="*/ 148 h 231"/>
                <a:gd name="T36" fmla="*/ 84 w 198"/>
                <a:gd name="T37" fmla="*/ 164 h 231"/>
                <a:gd name="T38" fmla="*/ 79 w 198"/>
                <a:gd name="T39" fmla="*/ 173 h 231"/>
                <a:gd name="T40" fmla="*/ 71 w 198"/>
                <a:gd name="T41" fmla="*/ 178 h 231"/>
                <a:gd name="T42" fmla="*/ 60 w 198"/>
                <a:gd name="T43" fmla="*/ 176 h 231"/>
                <a:gd name="T44" fmla="*/ 45 w 198"/>
                <a:gd name="T45" fmla="*/ 170 h 231"/>
                <a:gd name="T46" fmla="*/ 24 w 198"/>
                <a:gd name="T47" fmla="*/ 163 h 231"/>
                <a:gd name="T48" fmla="*/ 13 w 198"/>
                <a:gd name="T49" fmla="*/ 156 h 231"/>
                <a:gd name="T50" fmla="*/ 7 w 198"/>
                <a:gd name="T51" fmla="*/ 151 h 231"/>
                <a:gd name="T52" fmla="*/ 4 w 198"/>
                <a:gd name="T53" fmla="*/ 151 h 231"/>
                <a:gd name="T54" fmla="*/ 1 w 198"/>
                <a:gd name="T55" fmla="*/ 156 h 231"/>
                <a:gd name="T56" fmla="*/ 5 w 198"/>
                <a:gd name="T57" fmla="*/ 162 h 231"/>
                <a:gd name="T58" fmla="*/ 17 w 198"/>
                <a:gd name="T59" fmla="*/ 170 h 231"/>
                <a:gd name="T60" fmla="*/ 33 w 198"/>
                <a:gd name="T61" fmla="*/ 179 h 231"/>
                <a:gd name="T62" fmla="*/ 50 w 198"/>
                <a:gd name="T63" fmla="*/ 191 h 231"/>
                <a:gd name="T64" fmla="*/ 65 w 198"/>
                <a:gd name="T65" fmla="*/ 206 h 231"/>
                <a:gd name="T66" fmla="*/ 72 w 198"/>
                <a:gd name="T67" fmla="*/ 222 h 231"/>
                <a:gd name="T68" fmla="*/ 80 w 198"/>
                <a:gd name="T69" fmla="*/ 229 h 231"/>
                <a:gd name="T70" fmla="*/ 91 w 198"/>
                <a:gd name="T71" fmla="*/ 230 h 231"/>
                <a:gd name="T72" fmla="*/ 102 w 198"/>
                <a:gd name="T73" fmla="*/ 224 h 231"/>
                <a:gd name="T74" fmla="*/ 112 w 198"/>
                <a:gd name="T75" fmla="*/ 215 h 231"/>
                <a:gd name="T76" fmla="*/ 118 w 198"/>
                <a:gd name="T77" fmla="*/ 204 h 231"/>
                <a:gd name="T78" fmla="*/ 121 w 198"/>
                <a:gd name="T79" fmla="*/ 189 h 231"/>
                <a:gd name="T80" fmla="*/ 119 w 198"/>
                <a:gd name="T81" fmla="*/ 169 h 231"/>
                <a:gd name="T82" fmla="*/ 113 w 198"/>
                <a:gd name="T83" fmla="*/ 136 h 231"/>
                <a:gd name="T84" fmla="*/ 108 w 198"/>
                <a:gd name="T85" fmla="*/ 101 h 231"/>
                <a:gd name="T86" fmla="*/ 109 w 198"/>
                <a:gd name="T87" fmla="*/ 77 h 231"/>
                <a:gd name="T88" fmla="*/ 104 w 198"/>
                <a:gd name="T89" fmla="*/ 52 h 231"/>
                <a:gd name="T90" fmla="*/ 103 w 198"/>
                <a:gd name="T91" fmla="*/ 40 h 231"/>
                <a:gd name="T92" fmla="*/ 120 w 198"/>
                <a:gd name="T93" fmla="*/ 34 h 231"/>
                <a:gd name="T94" fmla="*/ 144 w 198"/>
                <a:gd name="T95" fmla="*/ 27 h 231"/>
                <a:gd name="T96" fmla="*/ 170 w 198"/>
                <a:gd name="T97" fmla="*/ 24 h 231"/>
                <a:gd name="T98" fmla="*/ 187 w 198"/>
                <a:gd name="T99" fmla="*/ 18 h 231"/>
                <a:gd name="T100" fmla="*/ 195 w 198"/>
                <a:gd name="T101" fmla="*/ 9 h 231"/>
                <a:gd name="T102" fmla="*/ 198 w 198"/>
                <a:gd name="T103" fmla="*/ 5 h 231"/>
                <a:gd name="T104" fmla="*/ 195 w 198"/>
                <a:gd name="T105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231">
                  <a:moveTo>
                    <a:pt x="192" y="2"/>
                  </a:moveTo>
                  <a:lnTo>
                    <a:pt x="183" y="0"/>
                  </a:lnTo>
                  <a:lnTo>
                    <a:pt x="175" y="2"/>
                  </a:lnTo>
                  <a:lnTo>
                    <a:pt x="165" y="4"/>
                  </a:lnTo>
                  <a:lnTo>
                    <a:pt x="158" y="6"/>
                  </a:lnTo>
                  <a:lnTo>
                    <a:pt x="146" y="9"/>
                  </a:lnTo>
                  <a:lnTo>
                    <a:pt x="135" y="11"/>
                  </a:lnTo>
                  <a:lnTo>
                    <a:pt x="123" y="14"/>
                  </a:lnTo>
                  <a:lnTo>
                    <a:pt x="113" y="17"/>
                  </a:lnTo>
                  <a:lnTo>
                    <a:pt x="91" y="26"/>
                  </a:lnTo>
                  <a:lnTo>
                    <a:pt x="70" y="35"/>
                  </a:lnTo>
                  <a:lnTo>
                    <a:pt x="49" y="45"/>
                  </a:lnTo>
                  <a:lnTo>
                    <a:pt x="28" y="54"/>
                  </a:lnTo>
                  <a:lnTo>
                    <a:pt x="22" y="57"/>
                  </a:lnTo>
                  <a:lnTo>
                    <a:pt x="13" y="58"/>
                  </a:lnTo>
                  <a:lnTo>
                    <a:pt x="10" y="60"/>
                  </a:lnTo>
                  <a:lnTo>
                    <a:pt x="7" y="61"/>
                  </a:lnTo>
                  <a:lnTo>
                    <a:pt x="4" y="64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1"/>
                  </a:lnTo>
                  <a:lnTo>
                    <a:pt x="6" y="83"/>
                  </a:lnTo>
                  <a:lnTo>
                    <a:pt x="10" y="83"/>
                  </a:lnTo>
                  <a:lnTo>
                    <a:pt x="15" y="83"/>
                  </a:lnTo>
                  <a:lnTo>
                    <a:pt x="18" y="81"/>
                  </a:lnTo>
                  <a:lnTo>
                    <a:pt x="33" y="71"/>
                  </a:lnTo>
                  <a:lnTo>
                    <a:pt x="48" y="64"/>
                  </a:lnTo>
                  <a:lnTo>
                    <a:pt x="65" y="54"/>
                  </a:lnTo>
                  <a:lnTo>
                    <a:pt x="84" y="47"/>
                  </a:lnTo>
                  <a:lnTo>
                    <a:pt x="84" y="70"/>
                  </a:lnTo>
                  <a:lnTo>
                    <a:pt x="84" y="93"/>
                  </a:lnTo>
                  <a:lnTo>
                    <a:pt x="84" y="115"/>
                  </a:lnTo>
                  <a:lnTo>
                    <a:pt x="84" y="139"/>
                  </a:lnTo>
                  <a:lnTo>
                    <a:pt x="84" y="148"/>
                  </a:lnTo>
                  <a:lnTo>
                    <a:pt x="84" y="158"/>
                  </a:lnTo>
                  <a:lnTo>
                    <a:pt x="84" y="164"/>
                  </a:lnTo>
                  <a:lnTo>
                    <a:pt x="82" y="169"/>
                  </a:lnTo>
                  <a:lnTo>
                    <a:pt x="79" y="173"/>
                  </a:lnTo>
                  <a:lnTo>
                    <a:pt x="76" y="175"/>
                  </a:lnTo>
                  <a:lnTo>
                    <a:pt x="71" y="178"/>
                  </a:lnTo>
                  <a:lnTo>
                    <a:pt x="66" y="178"/>
                  </a:lnTo>
                  <a:lnTo>
                    <a:pt x="60" y="176"/>
                  </a:lnTo>
                  <a:lnTo>
                    <a:pt x="55" y="175"/>
                  </a:lnTo>
                  <a:lnTo>
                    <a:pt x="45" y="170"/>
                  </a:lnTo>
                  <a:lnTo>
                    <a:pt x="35" y="166"/>
                  </a:lnTo>
                  <a:lnTo>
                    <a:pt x="24" y="163"/>
                  </a:lnTo>
                  <a:lnTo>
                    <a:pt x="16" y="158"/>
                  </a:lnTo>
                  <a:lnTo>
                    <a:pt x="13" y="156"/>
                  </a:lnTo>
                  <a:lnTo>
                    <a:pt x="10" y="152"/>
                  </a:lnTo>
                  <a:lnTo>
                    <a:pt x="7" y="151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3" y="152"/>
                  </a:lnTo>
                  <a:lnTo>
                    <a:pt x="1" y="156"/>
                  </a:lnTo>
                  <a:lnTo>
                    <a:pt x="3" y="158"/>
                  </a:lnTo>
                  <a:lnTo>
                    <a:pt x="5" y="162"/>
                  </a:lnTo>
                  <a:lnTo>
                    <a:pt x="9" y="166"/>
                  </a:lnTo>
                  <a:lnTo>
                    <a:pt x="17" y="170"/>
                  </a:lnTo>
                  <a:lnTo>
                    <a:pt x="23" y="173"/>
                  </a:lnTo>
                  <a:lnTo>
                    <a:pt x="33" y="179"/>
                  </a:lnTo>
                  <a:lnTo>
                    <a:pt x="41" y="185"/>
                  </a:lnTo>
                  <a:lnTo>
                    <a:pt x="50" y="191"/>
                  </a:lnTo>
                  <a:lnTo>
                    <a:pt x="59" y="197"/>
                  </a:lnTo>
                  <a:lnTo>
                    <a:pt x="65" y="206"/>
                  </a:lnTo>
                  <a:lnTo>
                    <a:pt x="70" y="217"/>
                  </a:lnTo>
                  <a:lnTo>
                    <a:pt x="72" y="222"/>
                  </a:lnTo>
                  <a:lnTo>
                    <a:pt x="76" y="227"/>
                  </a:lnTo>
                  <a:lnTo>
                    <a:pt x="80" y="229"/>
                  </a:lnTo>
                  <a:lnTo>
                    <a:pt x="86" y="231"/>
                  </a:lnTo>
                  <a:lnTo>
                    <a:pt x="91" y="230"/>
                  </a:lnTo>
                  <a:lnTo>
                    <a:pt x="96" y="228"/>
                  </a:lnTo>
                  <a:lnTo>
                    <a:pt x="102" y="224"/>
                  </a:lnTo>
                  <a:lnTo>
                    <a:pt x="107" y="219"/>
                  </a:lnTo>
                  <a:lnTo>
                    <a:pt x="112" y="215"/>
                  </a:lnTo>
                  <a:lnTo>
                    <a:pt x="115" y="209"/>
                  </a:lnTo>
                  <a:lnTo>
                    <a:pt x="118" y="204"/>
                  </a:lnTo>
                  <a:lnTo>
                    <a:pt x="120" y="199"/>
                  </a:lnTo>
                  <a:lnTo>
                    <a:pt x="121" y="189"/>
                  </a:lnTo>
                  <a:lnTo>
                    <a:pt x="120" y="179"/>
                  </a:lnTo>
                  <a:lnTo>
                    <a:pt x="119" y="169"/>
                  </a:lnTo>
                  <a:lnTo>
                    <a:pt x="116" y="160"/>
                  </a:lnTo>
                  <a:lnTo>
                    <a:pt x="113" y="136"/>
                  </a:lnTo>
                  <a:lnTo>
                    <a:pt x="109" y="112"/>
                  </a:lnTo>
                  <a:lnTo>
                    <a:pt x="108" y="101"/>
                  </a:lnTo>
                  <a:lnTo>
                    <a:pt x="108" y="89"/>
                  </a:lnTo>
                  <a:lnTo>
                    <a:pt x="109" y="77"/>
                  </a:lnTo>
                  <a:lnTo>
                    <a:pt x="110" y="65"/>
                  </a:lnTo>
                  <a:lnTo>
                    <a:pt x="104" y="52"/>
                  </a:lnTo>
                  <a:lnTo>
                    <a:pt x="97" y="42"/>
                  </a:lnTo>
                  <a:lnTo>
                    <a:pt x="103" y="40"/>
                  </a:lnTo>
                  <a:lnTo>
                    <a:pt x="109" y="39"/>
                  </a:lnTo>
                  <a:lnTo>
                    <a:pt x="120" y="34"/>
                  </a:lnTo>
                  <a:lnTo>
                    <a:pt x="131" y="32"/>
                  </a:lnTo>
                  <a:lnTo>
                    <a:pt x="144" y="27"/>
                  </a:lnTo>
                  <a:lnTo>
                    <a:pt x="158" y="24"/>
                  </a:lnTo>
                  <a:lnTo>
                    <a:pt x="170" y="24"/>
                  </a:lnTo>
                  <a:lnTo>
                    <a:pt x="181" y="23"/>
                  </a:lnTo>
                  <a:lnTo>
                    <a:pt x="187" y="18"/>
                  </a:lnTo>
                  <a:lnTo>
                    <a:pt x="192" y="12"/>
                  </a:lnTo>
                  <a:lnTo>
                    <a:pt x="195" y="9"/>
                  </a:lnTo>
                  <a:lnTo>
                    <a:pt x="198" y="6"/>
                  </a:lnTo>
                  <a:lnTo>
                    <a:pt x="198" y="5"/>
                  </a:lnTo>
                  <a:lnTo>
                    <a:pt x="198" y="4"/>
                  </a:lnTo>
                  <a:lnTo>
                    <a:pt x="195" y="3"/>
                  </a:lnTo>
                  <a:lnTo>
                    <a:pt x="192" y="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14"/>
            <p:cNvSpPr>
              <a:spLocks/>
            </p:cNvSpPr>
            <p:nvPr/>
          </p:nvSpPr>
          <p:spPr bwMode="auto">
            <a:xfrm>
              <a:off x="7616837" y="895057"/>
              <a:ext cx="112588" cy="130970"/>
            </a:xfrm>
            <a:custGeom>
              <a:avLst/>
              <a:gdLst>
                <a:gd name="T0" fmla="*/ 183 w 198"/>
                <a:gd name="T1" fmla="*/ 0 h 231"/>
                <a:gd name="T2" fmla="*/ 165 w 198"/>
                <a:gd name="T3" fmla="*/ 4 h 231"/>
                <a:gd name="T4" fmla="*/ 146 w 198"/>
                <a:gd name="T5" fmla="*/ 9 h 231"/>
                <a:gd name="T6" fmla="*/ 123 w 198"/>
                <a:gd name="T7" fmla="*/ 14 h 231"/>
                <a:gd name="T8" fmla="*/ 91 w 198"/>
                <a:gd name="T9" fmla="*/ 26 h 231"/>
                <a:gd name="T10" fmla="*/ 49 w 198"/>
                <a:gd name="T11" fmla="*/ 45 h 231"/>
                <a:gd name="T12" fmla="*/ 22 w 198"/>
                <a:gd name="T13" fmla="*/ 57 h 231"/>
                <a:gd name="T14" fmla="*/ 10 w 198"/>
                <a:gd name="T15" fmla="*/ 60 h 231"/>
                <a:gd name="T16" fmla="*/ 4 w 198"/>
                <a:gd name="T17" fmla="*/ 64 h 231"/>
                <a:gd name="T18" fmla="*/ 0 w 198"/>
                <a:gd name="T19" fmla="*/ 70 h 231"/>
                <a:gd name="T20" fmla="*/ 1 w 198"/>
                <a:gd name="T21" fmla="*/ 78 h 231"/>
                <a:gd name="T22" fmla="*/ 6 w 198"/>
                <a:gd name="T23" fmla="*/ 83 h 231"/>
                <a:gd name="T24" fmla="*/ 15 w 198"/>
                <a:gd name="T25" fmla="*/ 83 h 231"/>
                <a:gd name="T26" fmla="*/ 33 w 198"/>
                <a:gd name="T27" fmla="*/ 71 h 231"/>
                <a:gd name="T28" fmla="*/ 65 w 198"/>
                <a:gd name="T29" fmla="*/ 54 h 231"/>
                <a:gd name="T30" fmla="*/ 84 w 198"/>
                <a:gd name="T31" fmla="*/ 70 h 231"/>
                <a:gd name="T32" fmla="*/ 84 w 198"/>
                <a:gd name="T33" fmla="*/ 115 h 231"/>
                <a:gd name="T34" fmla="*/ 84 w 198"/>
                <a:gd name="T35" fmla="*/ 148 h 231"/>
                <a:gd name="T36" fmla="*/ 84 w 198"/>
                <a:gd name="T37" fmla="*/ 164 h 231"/>
                <a:gd name="T38" fmla="*/ 79 w 198"/>
                <a:gd name="T39" fmla="*/ 173 h 231"/>
                <a:gd name="T40" fmla="*/ 71 w 198"/>
                <a:gd name="T41" fmla="*/ 178 h 231"/>
                <a:gd name="T42" fmla="*/ 60 w 198"/>
                <a:gd name="T43" fmla="*/ 176 h 231"/>
                <a:gd name="T44" fmla="*/ 45 w 198"/>
                <a:gd name="T45" fmla="*/ 170 h 231"/>
                <a:gd name="T46" fmla="*/ 24 w 198"/>
                <a:gd name="T47" fmla="*/ 163 h 231"/>
                <a:gd name="T48" fmla="*/ 13 w 198"/>
                <a:gd name="T49" fmla="*/ 156 h 231"/>
                <a:gd name="T50" fmla="*/ 7 w 198"/>
                <a:gd name="T51" fmla="*/ 151 h 231"/>
                <a:gd name="T52" fmla="*/ 4 w 198"/>
                <a:gd name="T53" fmla="*/ 151 h 231"/>
                <a:gd name="T54" fmla="*/ 1 w 198"/>
                <a:gd name="T55" fmla="*/ 156 h 231"/>
                <a:gd name="T56" fmla="*/ 5 w 198"/>
                <a:gd name="T57" fmla="*/ 162 h 231"/>
                <a:gd name="T58" fmla="*/ 17 w 198"/>
                <a:gd name="T59" fmla="*/ 170 h 231"/>
                <a:gd name="T60" fmla="*/ 33 w 198"/>
                <a:gd name="T61" fmla="*/ 179 h 231"/>
                <a:gd name="T62" fmla="*/ 50 w 198"/>
                <a:gd name="T63" fmla="*/ 191 h 231"/>
                <a:gd name="T64" fmla="*/ 65 w 198"/>
                <a:gd name="T65" fmla="*/ 206 h 231"/>
                <a:gd name="T66" fmla="*/ 72 w 198"/>
                <a:gd name="T67" fmla="*/ 222 h 231"/>
                <a:gd name="T68" fmla="*/ 80 w 198"/>
                <a:gd name="T69" fmla="*/ 229 h 231"/>
                <a:gd name="T70" fmla="*/ 91 w 198"/>
                <a:gd name="T71" fmla="*/ 230 h 231"/>
                <a:gd name="T72" fmla="*/ 102 w 198"/>
                <a:gd name="T73" fmla="*/ 224 h 231"/>
                <a:gd name="T74" fmla="*/ 112 w 198"/>
                <a:gd name="T75" fmla="*/ 215 h 231"/>
                <a:gd name="T76" fmla="*/ 118 w 198"/>
                <a:gd name="T77" fmla="*/ 204 h 231"/>
                <a:gd name="T78" fmla="*/ 121 w 198"/>
                <a:gd name="T79" fmla="*/ 189 h 231"/>
                <a:gd name="T80" fmla="*/ 119 w 198"/>
                <a:gd name="T81" fmla="*/ 169 h 231"/>
                <a:gd name="T82" fmla="*/ 113 w 198"/>
                <a:gd name="T83" fmla="*/ 136 h 231"/>
                <a:gd name="T84" fmla="*/ 108 w 198"/>
                <a:gd name="T85" fmla="*/ 101 h 231"/>
                <a:gd name="T86" fmla="*/ 109 w 198"/>
                <a:gd name="T87" fmla="*/ 77 h 231"/>
                <a:gd name="T88" fmla="*/ 104 w 198"/>
                <a:gd name="T89" fmla="*/ 52 h 231"/>
                <a:gd name="T90" fmla="*/ 103 w 198"/>
                <a:gd name="T91" fmla="*/ 40 h 231"/>
                <a:gd name="T92" fmla="*/ 120 w 198"/>
                <a:gd name="T93" fmla="*/ 34 h 231"/>
                <a:gd name="T94" fmla="*/ 144 w 198"/>
                <a:gd name="T95" fmla="*/ 27 h 231"/>
                <a:gd name="T96" fmla="*/ 170 w 198"/>
                <a:gd name="T97" fmla="*/ 24 h 231"/>
                <a:gd name="T98" fmla="*/ 187 w 198"/>
                <a:gd name="T99" fmla="*/ 18 h 231"/>
                <a:gd name="T100" fmla="*/ 195 w 198"/>
                <a:gd name="T101" fmla="*/ 9 h 231"/>
                <a:gd name="T102" fmla="*/ 198 w 198"/>
                <a:gd name="T103" fmla="*/ 5 h 231"/>
                <a:gd name="T104" fmla="*/ 195 w 198"/>
                <a:gd name="T105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231">
                  <a:moveTo>
                    <a:pt x="192" y="2"/>
                  </a:moveTo>
                  <a:lnTo>
                    <a:pt x="183" y="0"/>
                  </a:lnTo>
                  <a:lnTo>
                    <a:pt x="175" y="2"/>
                  </a:lnTo>
                  <a:lnTo>
                    <a:pt x="165" y="4"/>
                  </a:lnTo>
                  <a:lnTo>
                    <a:pt x="158" y="6"/>
                  </a:lnTo>
                  <a:lnTo>
                    <a:pt x="146" y="9"/>
                  </a:lnTo>
                  <a:lnTo>
                    <a:pt x="135" y="11"/>
                  </a:lnTo>
                  <a:lnTo>
                    <a:pt x="123" y="14"/>
                  </a:lnTo>
                  <a:lnTo>
                    <a:pt x="113" y="17"/>
                  </a:lnTo>
                  <a:lnTo>
                    <a:pt x="91" y="26"/>
                  </a:lnTo>
                  <a:lnTo>
                    <a:pt x="70" y="35"/>
                  </a:lnTo>
                  <a:lnTo>
                    <a:pt x="49" y="45"/>
                  </a:lnTo>
                  <a:lnTo>
                    <a:pt x="28" y="54"/>
                  </a:lnTo>
                  <a:lnTo>
                    <a:pt x="22" y="57"/>
                  </a:lnTo>
                  <a:lnTo>
                    <a:pt x="13" y="58"/>
                  </a:lnTo>
                  <a:lnTo>
                    <a:pt x="10" y="60"/>
                  </a:lnTo>
                  <a:lnTo>
                    <a:pt x="7" y="61"/>
                  </a:lnTo>
                  <a:lnTo>
                    <a:pt x="4" y="64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1"/>
                  </a:lnTo>
                  <a:lnTo>
                    <a:pt x="6" y="83"/>
                  </a:lnTo>
                  <a:lnTo>
                    <a:pt x="10" y="83"/>
                  </a:lnTo>
                  <a:lnTo>
                    <a:pt x="15" y="83"/>
                  </a:lnTo>
                  <a:lnTo>
                    <a:pt x="18" y="81"/>
                  </a:lnTo>
                  <a:lnTo>
                    <a:pt x="33" y="71"/>
                  </a:lnTo>
                  <a:lnTo>
                    <a:pt x="48" y="64"/>
                  </a:lnTo>
                  <a:lnTo>
                    <a:pt x="65" y="54"/>
                  </a:lnTo>
                  <a:lnTo>
                    <a:pt x="84" y="47"/>
                  </a:lnTo>
                  <a:lnTo>
                    <a:pt x="84" y="70"/>
                  </a:lnTo>
                  <a:lnTo>
                    <a:pt x="84" y="93"/>
                  </a:lnTo>
                  <a:lnTo>
                    <a:pt x="84" y="115"/>
                  </a:lnTo>
                  <a:lnTo>
                    <a:pt x="84" y="139"/>
                  </a:lnTo>
                  <a:lnTo>
                    <a:pt x="84" y="148"/>
                  </a:lnTo>
                  <a:lnTo>
                    <a:pt x="84" y="158"/>
                  </a:lnTo>
                  <a:lnTo>
                    <a:pt x="84" y="164"/>
                  </a:lnTo>
                  <a:lnTo>
                    <a:pt x="82" y="169"/>
                  </a:lnTo>
                  <a:lnTo>
                    <a:pt x="79" y="173"/>
                  </a:lnTo>
                  <a:lnTo>
                    <a:pt x="76" y="175"/>
                  </a:lnTo>
                  <a:lnTo>
                    <a:pt x="71" y="178"/>
                  </a:lnTo>
                  <a:lnTo>
                    <a:pt x="66" y="178"/>
                  </a:lnTo>
                  <a:lnTo>
                    <a:pt x="60" y="176"/>
                  </a:lnTo>
                  <a:lnTo>
                    <a:pt x="55" y="175"/>
                  </a:lnTo>
                  <a:lnTo>
                    <a:pt x="45" y="170"/>
                  </a:lnTo>
                  <a:lnTo>
                    <a:pt x="35" y="166"/>
                  </a:lnTo>
                  <a:lnTo>
                    <a:pt x="24" y="163"/>
                  </a:lnTo>
                  <a:lnTo>
                    <a:pt x="16" y="158"/>
                  </a:lnTo>
                  <a:lnTo>
                    <a:pt x="13" y="156"/>
                  </a:lnTo>
                  <a:lnTo>
                    <a:pt x="10" y="152"/>
                  </a:lnTo>
                  <a:lnTo>
                    <a:pt x="7" y="151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3" y="152"/>
                  </a:lnTo>
                  <a:lnTo>
                    <a:pt x="1" y="156"/>
                  </a:lnTo>
                  <a:lnTo>
                    <a:pt x="3" y="158"/>
                  </a:lnTo>
                  <a:lnTo>
                    <a:pt x="5" y="162"/>
                  </a:lnTo>
                  <a:lnTo>
                    <a:pt x="9" y="166"/>
                  </a:lnTo>
                  <a:lnTo>
                    <a:pt x="17" y="170"/>
                  </a:lnTo>
                  <a:lnTo>
                    <a:pt x="23" y="173"/>
                  </a:lnTo>
                  <a:lnTo>
                    <a:pt x="33" y="179"/>
                  </a:lnTo>
                  <a:lnTo>
                    <a:pt x="41" y="185"/>
                  </a:lnTo>
                  <a:lnTo>
                    <a:pt x="50" y="191"/>
                  </a:lnTo>
                  <a:lnTo>
                    <a:pt x="59" y="197"/>
                  </a:lnTo>
                  <a:lnTo>
                    <a:pt x="65" y="206"/>
                  </a:lnTo>
                  <a:lnTo>
                    <a:pt x="70" y="217"/>
                  </a:lnTo>
                  <a:lnTo>
                    <a:pt x="72" y="222"/>
                  </a:lnTo>
                  <a:lnTo>
                    <a:pt x="76" y="227"/>
                  </a:lnTo>
                  <a:lnTo>
                    <a:pt x="80" y="229"/>
                  </a:lnTo>
                  <a:lnTo>
                    <a:pt x="86" y="231"/>
                  </a:lnTo>
                  <a:lnTo>
                    <a:pt x="91" y="230"/>
                  </a:lnTo>
                  <a:lnTo>
                    <a:pt x="96" y="228"/>
                  </a:lnTo>
                  <a:lnTo>
                    <a:pt x="102" y="224"/>
                  </a:lnTo>
                  <a:lnTo>
                    <a:pt x="107" y="219"/>
                  </a:lnTo>
                  <a:lnTo>
                    <a:pt x="112" y="215"/>
                  </a:lnTo>
                  <a:lnTo>
                    <a:pt x="115" y="209"/>
                  </a:lnTo>
                  <a:lnTo>
                    <a:pt x="118" y="204"/>
                  </a:lnTo>
                  <a:lnTo>
                    <a:pt x="120" y="199"/>
                  </a:lnTo>
                  <a:lnTo>
                    <a:pt x="121" y="189"/>
                  </a:lnTo>
                  <a:lnTo>
                    <a:pt x="120" y="179"/>
                  </a:lnTo>
                  <a:lnTo>
                    <a:pt x="119" y="169"/>
                  </a:lnTo>
                  <a:lnTo>
                    <a:pt x="116" y="160"/>
                  </a:lnTo>
                  <a:lnTo>
                    <a:pt x="113" y="136"/>
                  </a:lnTo>
                  <a:lnTo>
                    <a:pt x="109" y="112"/>
                  </a:lnTo>
                  <a:lnTo>
                    <a:pt x="108" y="101"/>
                  </a:lnTo>
                  <a:lnTo>
                    <a:pt x="108" y="89"/>
                  </a:lnTo>
                  <a:lnTo>
                    <a:pt x="109" y="77"/>
                  </a:lnTo>
                  <a:lnTo>
                    <a:pt x="110" y="65"/>
                  </a:lnTo>
                  <a:lnTo>
                    <a:pt x="104" y="52"/>
                  </a:lnTo>
                  <a:lnTo>
                    <a:pt x="97" y="42"/>
                  </a:lnTo>
                  <a:lnTo>
                    <a:pt x="103" y="40"/>
                  </a:lnTo>
                  <a:lnTo>
                    <a:pt x="109" y="39"/>
                  </a:lnTo>
                  <a:lnTo>
                    <a:pt x="120" y="34"/>
                  </a:lnTo>
                  <a:lnTo>
                    <a:pt x="131" y="32"/>
                  </a:lnTo>
                  <a:lnTo>
                    <a:pt x="144" y="27"/>
                  </a:lnTo>
                  <a:lnTo>
                    <a:pt x="158" y="24"/>
                  </a:lnTo>
                  <a:lnTo>
                    <a:pt x="170" y="24"/>
                  </a:lnTo>
                  <a:lnTo>
                    <a:pt x="181" y="23"/>
                  </a:lnTo>
                  <a:lnTo>
                    <a:pt x="187" y="18"/>
                  </a:lnTo>
                  <a:lnTo>
                    <a:pt x="192" y="12"/>
                  </a:lnTo>
                  <a:lnTo>
                    <a:pt x="195" y="9"/>
                  </a:lnTo>
                  <a:lnTo>
                    <a:pt x="198" y="6"/>
                  </a:lnTo>
                  <a:lnTo>
                    <a:pt x="198" y="5"/>
                  </a:lnTo>
                  <a:lnTo>
                    <a:pt x="198" y="4"/>
                  </a:lnTo>
                  <a:lnTo>
                    <a:pt x="195" y="3"/>
                  </a:lnTo>
                  <a:lnTo>
                    <a:pt x="192" y="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5"/>
            <p:cNvSpPr>
              <a:spLocks/>
            </p:cNvSpPr>
            <p:nvPr/>
          </p:nvSpPr>
          <p:spPr bwMode="auto">
            <a:xfrm>
              <a:off x="7375577" y="1099553"/>
              <a:ext cx="64336" cy="71229"/>
            </a:xfrm>
            <a:custGeom>
              <a:avLst/>
              <a:gdLst>
                <a:gd name="T0" fmla="*/ 97 w 111"/>
                <a:gd name="T1" fmla="*/ 31 h 124"/>
                <a:gd name="T2" fmla="*/ 106 w 111"/>
                <a:gd name="T3" fmla="*/ 41 h 124"/>
                <a:gd name="T4" fmla="*/ 109 w 111"/>
                <a:gd name="T5" fmla="*/ 35 h 124"/>
                <a:gd name="T6" fmla="*/ 107 w 111"/>
                <a:gd name="T7" fmla="*/ 14 h 124"/>
                <a:gd name="T8" fmla="*/ 101 w 111"/>
                <a:gd name="T9" fmla="*/ 9 h 124"/>
                <a:gd name="T10" fmla="*/ 88 w 111"/>
                <a:gd name="T11" fmla="*/ 8 h 124"/>
                <a:gd name="T12" fmla="*/ 74 w 111"/>
                <a:gd name="T13" fmla="*/ 3 h 124"/>
                <a:gd name="T14" fmla="*/ 62 w 111"/>
                <a:gd name="T15" fmla="*/ 0 h 124"/>
                <a:gd name="T16" fmla="*/ 44 w 111"/>
                <a:gd name="T17" fmla="*/ 3 h 124"/>
                <a:gd name="T18" fmla="*/ 26 w 111"/>
                <a:gd name="T19" fmla="*/ 11 h 124"/>
                <a:gd name="T20" fmla="*/ 14 w 111"/>
                <a:gd name="T21" fmla="*/ 23 h 124"/>
                <a:gd name="T22" fmla="*/ 6 w 111"/>
                <a:gd name="T23" fmla="*/ 37 h 124"/>
                <a:gd name="T24" fmla="*/ 1 w 111"/>
                <a:gd name="T25" fmla="*/ 54 h 124"/>
                <a:gd name="T26" fmla="*/ 0 w 111"/>
                <a:gd name="T27" fmla="*/ 70 h 124"/>
                <a:gd name="T28" fmla="*/ 3 w 111"/>
                <a:gd name="T29" fmla="*/ 86 h 124"/>
                <a:gd name="T30" fmla="*/ 10 w 111"/>
                <a:gd name="T31" fmla="*/ 101 h 124"/>
                <a:gd name="T32" fmla="*/ 24 w 111"/>
                <a:gd name="T33" fmla="*/ 113 h 124"/>
                <a:gd name="T34" fmla="*/ 36 w 111"/>
                <a:gd name="T35" fmla="*/ 120 h 124"/>
                <a:gd name="T36" fmla="*/ 49 w 111"/>
                <a:gd name="T37" fmla="*/ 122 h 124"/>
                <a:gd name="T38" fmla="*/ 62 w 111"/>
                <a:gd name="T39" fmla="*/ 124 h 124"/>
                <a:gd name="T40" fmla="*/ 74 w 111"/>
                <a:gd name="T41" fmla="*/ 122 h 124"/>
                <a:gd name="T42" fmla="*/ 89 w 111"/>
                <a:gd name="T43" fmla="*/ 115 h 124"/>
                <a:gd name="T44" fmla="*/ 104 w 111"/>
                <a:gd name="T45" fmla="*/ 101 h 124"/>
                <a:gd name="T46" fmla="*/ 109 w 111"/>
                <a:gd name="T47" fmla="*/ 92 h 124"/>
                <a:gd name="T48" fmla="*/ 105 w 111"/>
                <a:gd name="T49" fmla="*/ 92 h 124"/>
                <a:gd name="T50" fmla="*/ 99 w 111"/>
                <a:gd name="T51" fmla="*/ 100 h 124"/>
                <a:gd name="T52" fmla="*/ 88 w 111"/>
                <a:gd name="T53" fmla="*/ 109 h 124"/>
                <a:gd name="T54" fmla="*/ 74 w 111"/>
                <a:gd name="T55" fmla="*/ 113 h 124"/>
                <a:gd name="T56" fmla="*/ 58 w 111"/>
                <a:gd name="T57" fmla="*/ 112 h 124"/>
                <a:gd name="T58" fmla="*/ 43 w 111"/>
                <a:gd name="T59" fmla="*/ 107 h 124"/>
                <a:gd name="T60" fmla="*/ 31 w 111"/>
                <a:gd name="T61" fmla="*/ 97 h 124"/>
                <a:gd name="T62" fmla="*/ 22 w 111"/>
                <a:gd name="T63" fmla="*/ 82 h 124"/>
                <a:gd name="T64" fmla="*/ 19 w 111"/>
                <a:gd name="T65" fmla="*/ 63 h 124"/>
                <a:gd name="T66" fmla="*/ 20 w 111"/>
                <a:gd name="T67" fmla="*/ 42 h 124"/>
                <a:gd name="T68" fmla="*/ 27 w 111"/>
                <a:gd name="T69" fmla="*/ 25 h 124"/>
                <a:gd name="T70" fmla="*/ 39 w 111"/>
                <a:gd name="T71" fmla="*/ 12 h 124"/>
                <a:gd name="T72" fmla="*/ 54 w 111"/>
                <a:gd name="T73" fmla="*/ 6 h 124"/>
                <a:gd name="T74" fmla="*/ 68 w 111"/>
                <a:gd name="T75" fmla="*/ 6 h 124"/>
                <a:gd name="T76" fmla="*/ 82 w 111"/>
                <a:gd name="T7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24">
                  <a:moveTo>
                    <a:pt x="88" y="18"/>
                  </a:moveTo>
                  <a:lnTo>
                    <a:pt x="97" y="31"/>
                  </a:lnTo>
                  <a:lnTo>
                    <a:pt x="105" y="41"/>
                  </a:lnTo>
                  <a:lnTo>
                    <a:pt x="106" y="41"/>
                  </a:lnTo>
                  <a:lnTo>
                    <a:pt x="107" y="42"/>
                  </a:lnTo>
                  <a:lnTo>
                    <a:pt x="109" y="35"/>
                  </a:lnTo>
                  <a:lnTo>
                    <a:pt x="109" y="24"/>
                  </a:lnTo>
                  <a:lnTo>
                    <a:pt x="107" y="14"/>
                  </a:lnTo>
                  <a:lnTo>
                    <a:pt x="106" y="8"/>
                  </a:lnTo>
                  <a:lnTo>
                    <a:pt x="101" y="9"/>
                  </a:lnTo>
                  <a:lnTo>
                    <a:pt x="97" y="11"/>
                  </a:lnTo>
                  <a:lnTo>
                    <a:pt x="88" y="8"/>
                  </a:lnTo>
                  <a:lnTo>
                    <a:pt x="80" y="4"/>
                  </a:lnTo>
                  <a:lnTo>
                    <a:pt x="74" y="3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4" y="3"/>
                  </a:lnTo>
                  <a:lnTo>
                    <a:pt x="33" y="6"/>
                  </a:lnTo>
                  <a:lnTo>
                    <a:pt x="26" y="11"/>
                  </a:lnTo>
                  <a:lnTo>
                    <a:pt x="19" y="17"/>
                  </a:lnTo>
                  <a:lnTo>
                    <a:pt x="14" y="23"/>
                  </a:lnTo>
                  <a:lnTo>
                    <a:pt x="9" y="30"/>
                  </a:lnTo>
                  <a:lnTo>
                    <a:pt x="6" y="37"/>
                  </a:lnTo>
                  <a:lnTo>
                    <a:pt x="2" y="46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3" y="86"/>
                  </a:lnTo>
                  <a:lnTo>
                    <a:pt x="7" y="94"/>
                  </a:lnTo>
                  <a:lnTo>
                    <a:pt x="10" y="101"/>
                  </a:lnTo>
                  <a:lnTo>
                    <a:pt x="16" y="107"/>
                  </a:lnTo>
                  <a:lnTo>
                    <a:pt x="24" y="113"/>
                  </a:lnTo>
                  <a:lnTo>
                    <a:pt x="31" y="118"/>
                  </a:lnTo>
                  <a:lnTo>
                    <a:pt x="36" y="120"/>
                  </a:lnTo>
                  <a:lnTo>
                    <a:pt x="42" y="121"/>
                  </a:lnTo>
                  <a:lnTo>
                    <a:pt x="49" y="122"/>
                  </a:lnTo>
                  <a:lnTo>
                    <a:pt x="55" y="124"/>
                  </a:lnTo>
                  <a:lnTo>
                    <a:pt x="62" y="124"/>
                  </a:lnTo>
                  <a:lnTo>
                    <a:pt x="68" y="124"/>
                  </a:lnTo>
                  <a:lnTo>
                    <a:pt x="74" y="122"/>
                  </a:lnTo>
                  <a:lnTo>
                    <a:pt x="80" y="120"/>
                  </a:lnTo>
                  <a:lnTo>
                    <a:pt x="89" y="115"/>
                  </a:lnTo>
                  <a:lnTo>
                    <a:pt x="97" y="109"/>
                  </a:lnTo>
                  <a:lnTo>
                    <a:pt x="104" y="101"/>
                  </a:lnTo>
                  <a:lnTo>
                    <a:pt x="111" y="92"/>
                  </a:lnTo>
                  <a:lnTo>
                    <a:pt x="109" y="92"/>
                  </a:lnTo>
                  <a:lnTo>
                    <a:pt x="106" y="92"/>
                  </a:lnTo>
                  <a:lnTo>
                    <a:pt x="105" y="92"/>
                  </a:lnTo>
                  <a:lnTo>
                    <a:pt x="103" y="95"/>
                  </a:lnTo>
                  <a:lnTo>
                    <a:pt x="99" y="100"/>
                  </a:lnTo>
                  <a:lnTo>
                    <a:pt x="93" y="104"/>
                  </a:lnTo>
                  <a:lnTo>
                    <a:pt x="88" y="109"/>
                  </a:lnTo>
                  <a:lnTo>
                    <a:pt x="81" y="112"/>
                  </a:lnTo>
                  <a:lnTo>
                    <a:pt x="74" y="113"/>
                  </a:lnTo>
                  <a:lnTo>
                    <a:pt x="65" y="113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3" y="107"/>
                  </a:lnTo>
                  <a:lnTo>
                    <a:pt x="37" y="102"/>
                  </a:lnTo>
                  <a:lnTo>
                    <a:pt x="31" y="97"/>
                  </a:lnTo>
                  <a:lnTo>
                    <a:pt x="27" y="90"/>
                  </a:lnTo>
                  <a:lnTo>
                    <a:pt x="22" y="82"/>
                  </a:lnTo>
                  <a:lnTo>
                    <a:pt x="20" y="72"/>
                  </a:lnTo>
                  <a:lnTo>
                    <a:pt x="19" y="63"/>
                  </a:lnTo>
                  <a:lnTo>
                    <a:pt x="19" y="52"/>
                  </a:lnTo>
                  <a:lnTo>
                    <a:pt x="20" y="42"/>
                  </a:lnTo>
                  <a:lnTo>
                    <a:pt x="22" y="34"/>
                  </a:lnTo>
                  <a:lnTo>
                    <a:pt x="27" y="25"/>
                  </a:lnTo>
                  <a:lnTo>
                    <a:pt x="33" y="17"/>
                  </a:lnTo>
                  <a:lnTo>
                    <a:pt x="39" y="12"/>
                  </a:lnTo>
                  <a:lnTo>
                    <a:pt x="46" y="9"/>
                  </a:lnTo>
                  <a:lnTo>
                    <a:pt x="54" y="6"/>
                  </a:lnTo>
                  <a:lnTo>
                    <a:pt x="61" y="6"/>
                  </a:lnTo>
                  <a:lnTo>
                    <a:pt x="68" y="6"/>
                  </a:lnTo>
                  <a:lnTo>
                    <a:pt x="75" y="9"/>
                  </a:lnTo>
                  <a:lnTo>
                    <a:pt x="82" y="12"/>
                  </a:lnTo>
                  <a:lnTo>
                    <a:pt x="88" y="18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6"/>
            <p:cNvSpPr>
              <a:spLocks/>
            </p:cNvSpPr>
            <p:nvPr/>
          </p:nvSpPr>
          <p:spPr bwMode="auto">
            <a:xfrm>
              <a:off x="7375577" y="1099553"/>
              <a:ext cx="64336" cy="71229"/>
            </a:xfrm>
            <a:custGeom>
              <a:avLst/>
              <a:gdLst>
                <a:gd name="T0" fmla="*/ 97 w 111"/>
                <a:gd name="T1" fmla="*/ 31 h 124"/>
                <a:gd name="T2" fmla="*/ 106 w 111"/>
                <a:gd name="T3" fmla="*/ 41 h 124"/>
                <a:gd name="T4" fmla="*/ 109 w 111"/>
                <a:gd name="T5" fmla="*/ 35 h 124"/>
                <a:gd name="T6" fmla="*/ 107 w 111"/>
                <a:gd name="T7" fmla="*/ 14 h 124"/>
                <a:gd name="T8" fmla="*/ 101 w 111"/>
                <a:gd name="T9" fmla="*/ 9 h 124"/>
                <a:gd name="T10" fmla="*/ 88 w 111"/>
                <a:gd name="T11" fmla="*/ 8 h 124"/>
                <a:gd name="T12" fmla="*/ 74 w 111"/>
                <a:gd name="T13" fmla="*/ 3 h 124"/>
                <a:gd name="T14" fmla="*/ 62 w 111"/>
                <a:gd name="T15" fmla="*/ 0 h 124"/>
                <a:gd name="T16" fmla="*/ 44 w 111"/>
                <a:gd name="T17" fmla="*/ 3 h 124"/>
                <a:gd name="T18" fmla="*/ 26 w 111"/>
                <a:gd name="T19" fmla="*/ 11 h 124"/>
                <a:gd name="T20" fmla="*/ 14 w 111"/>
                <a:gd name="T21" fmla="*/ 23 h 124"/>
                <a:gd name="T22" fmla="*/ 6 w 111"/>
                <a:gd name="T23" fmla="*/ 37 h 124"/>
                <a:gd name="T24" fmla="*/ 1 w 111"/>
                <a:gd name="T25" fmla="*/ 54 h 124"/>
                <a:gd name="T26" fmla="*/ 0 w 111"/>
                <a:gd name="T27" fmla="*/ 70 h 124"/>
                <a:gd name="T28" fmla="*/ 3 w 111"/>
                <a:gd name="T29" fmla="*/ 86 h 124"/>
                <a:gd name="T30" fmla="*/ 10 w 111"/>
                <a:gd name="T31" fmla="*/ 101 h 124"/>
                <a:gd name="T32" fmla="*/ 24 w 111"/>
                <a:gd name="T33" fmla="*/ 113 h 124"/>
                <a:gd name="T34" fmla="*/ 36 w 111"/>
                <a:gd name="T35" fmla="*/ 120 h 124"/>
                <a:gd name="T36" fmla="*/ 49 w 111"/>
                <a:gd name="T37" fmla="*/ 122 h 124"/>
                <a:gd name="T38" fmla="*/ 62 w 111"/>
                <a:gd name="T39" fmla="*/ 124 h 124"/>
                <a:gd name="T40" fmla="*/ 74 w 111"/>
                <a:gd name="T41" fmla="*/ 122 h 124"/>
                <a:gd name="T42" fmla="*/ 89 w 111"/>
                <a:gd name="T43" fmla="*/ 115 h 124"/>
                <a:gd name="T44" fmla="*/ 104 w 111"/>
                <a:gd name="T45" fmla="*/ 101 h 124"/>
                <a:gd name="T46" fmla="*/ 109 w 111"/>
                <a:gd name="T47" fmla="*/ 92 h 124"/>
                <a:gd name="T48" fmla="*/ 105 w 111"/>
                <a:gd name="T49" fmla="*/ 92 h 124"/>
                <a:gd name="T50" fmla="*/ 99 w 111"/>
                <a:gd name="T51" fmla="*/ 100 h 124"/>
                <a:gd name="T52" fmla="*/ 88 w 111"/>
                <a:gd name="T53" fmla="*/ 109 h 124"/>
                <a:gd name="T54" fmla="*/ 74 w 111"/>
                <a:gd name="T55" fmla="*/ 113 h 124"/>
                <a:gd name="T56" fmla="*/ 58 w 111"/>
                <a:gd name="T57" fmla="*/ 112 h 124"/>
                <a:gd name="T58" fmla="*/ 43 w 111"/>
                <a:gd name="T59" fmla="*/ 107 h 124"/>
                <a:gd name="T60" fmla="*/ 31 w 111"/>
                <a:gd name="T61" fmla="*/ 97 h 124"/>
                <a:gd name="T62" fmla="*/ 22 w 111"/>
                <a:gd name="T63" fmla="*/ 82 h 124"/>
                <a:gd name="T64" fmla="*/ 19 w 111"/>
                <a:gd name="T65" fmla="*/ 63 h 124"/>
                <a:gd name="T66" fmla="*/ 20 w 111"/>
                <a:gd name="T67" fmla="*/ 42 h 124"/>
                <a:gd name="T68" fmla="*/ 27 w 111"/>
                <a:gd name="T69" fmla="*/ 25 h 124"/>
                <a:gd name="T70" fmla="*/ 39 w 111"/>
                <a:gd name="T71" fmla="*/ 12 h 124"/>
                <a:gd name="T72" fmla="*/ 54 w 111"/>
                <a:gd name="T73" fmla="*/ 6 h 124"/>
                <a:gd name="T74" fmla="*/ 68 w 111"/>
                <a:gd name="T75" fmla="*/ 6 h 124"/>
                <a:gd name="T76" fmla="*/ 82 w 111"/>
                <a:gd name="T7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24">
                  <a:moveTo>
                    <a:pt x="88" y="18"/>
                  </a:moveTo>
                  <a:lnTo>
                    <a:pt x="97" y="31"/>
                  </a:lnTo>
                  <a:lnTo>
                    <a:pt x="105" y="41"/>
                  </a:lnTo>
                  <a:lnTo>
                    <a:pt x="106" y="41"/>
                  </a:lnTo>
                  <a:lnTo>
                    <a:pt x="107" y="42"/>
                  </a:lnTo>
                  <a:lnTo>
                    <a:pt x="109" y="35"/>
                  </a:lnTo>
                  <a:lnTo>
                    <a:pt x="109" y="24"/>
                  </a:lnTo>
                  <a:lnTo>
                    <a:pt x="107" y="14"/>
                  </a:lnTo>
                  <a:lnTo>
                    <a:pt x="106" y="8"/>
                  </a:lnTo>
                  <a:lnTo>
                    <a:pt x="101" y="9"/>
                  </a:lnTo>
                  <a:lnTo>
                    <a:pt x="97" y="11"/>
                  </a:lnTo>
                  <a:lnTo>
                    <a:pt x="88" y="8"/>
                  </a:lnTo>
                  <a:lnTo>
                    <a:pt x="80" y="4"/>
                  </a:lnTo>
                  <a:lnTo>
                    <a:pt x="74" y="3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4" y="3"/>
                  </a:lnTo>
                  <a:lnTo>
                    <a:pt x="33" y="6"/>
                  </a:lnTo>
                  <a:lnTo>
                    <a:pt x="26" y="11"/>
                  </a:lnTo>
                  <a:lnTo>
                    <a:pt x="19" y="17"/>
                  </a:lnTo>
                  <a:lnTo>
                    <a:pt x="14" y="23"/>
                  </a:lnTo>
                  <a:lnTo>
                    <a:pt x="9" y="30"/>
                  </a:lnTo>
                  <a:lnTo>
                    <a:pt x="6" y="37"/>
                  </a:lnTo>
                  <a:lnTo>
                    <a:pt x="2" y="46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3" y="86"/>
                  </a:lnTo>
                  <a:lnTo>
                    <a:pt x="7" y="94"/>
                  </a:lnTo>
                  <a:lnTo>
                    <a:pt x="10" y="101"/>
                  </a:lnTo>
                  <a:lnTo>
                    <a:pt x="16" y="107"/>
                  </a:lnTo>
                  <a:lnTo>
                    <a:pt x="24" y="113"/>
                  </a:lnTo>
                  <a:lnTo>
                    <a:pt x="31" y="118"/>
                  </a:lnTo>
                  <a:lnTo>
                    <a:pt x="36" y="120"/>
                  </a:lnTo>
                  <a:lnTo>
                    <a:pt x="42" y="121"/>
                  </a:lnTo>
                  <a:lnTo>
                    <a:pt x="49" y="122"/>
                  </a:lnTo>
                  <a:lnTo>
                    <a:pt x="55" y="124"/>
                  </a:lnTo>
                  <a:lnTo>
                    <a:pt x="62" y="124"/>
                  </a:lnTo>
                  <a:lnTo>
                    <a:pt x="68" y="124"/>
                  </a:lnTo>
                  <a:lnTo>
                    <a:pt x="74" y="122"/>
                  </a:lnTo>
                  <a:lnTo>
                    <a:pt x="80" y="120"/>
                  </a:lnTo>
                  <a:lnTo>
                    <a:pt x="89" y="115"/>
                  </a:lnTo>
                  <a:lnTo>
                    <a:pt x="97" y="109"/>
                  </a:lnTo>
                  <a:lnTo>
                    <a:pt x="104" y="101"/>
                  </a:lnTo>
                  <a:lnTo>
                    <a:pt x="111" y="92"/>
                  </a:lnTo>
                  <a:lnTo>
                    <a:pt x="109" y="92"/>
                  </a:lnTo>
                  <a:lnTo>
                    <a:pt x="106" y="92"/>
                  </a:lnTo>
                  <a:lnTo>
                    <a:pt x="105" y="92"/>
                  </a:lnTo>
                  <a:lnTo>
                    <a:pt x="103" y="95"/>
                  </a:lnTo>
                  <a:lnTo>
                    <a:pt x="99" y="100"/>
                  </a:lnTo>
                  <a:lnTo>
                    <a:pt x="93" y="104"/>
                  </a:lnTo>
                  <a:lnTo>
                    <a:pt x="88" y="109"/>
                  </a:lnTo>
                  <a:lnTo>
                    <a:pt x="81" y="112"/>
                  </a:lnTo>
                  <a:lnTo>
                    <a:pt x="74" y="113"/>
                  </a:lnTo>
                  <a:lnTo>
                    <a:pt x="65" y="113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3" y="107"/>
                  </a:lnTo>
                  <a:lnTo>
                    <a:pt x="37" y="102"/>
                  </a:lnTo>
                  <a:lnTo>
                    <a:pt x="31" y="97"/>
                  </a:lnTo>
                  <a:lnTo>
                    <a:pt x="27" y="90"/>
                  </a:lnTo>
                  <a:lnTo>
                    <a:pt x="22" y="82"/>
                  </a:lnTo>
                  <a:lnTo>
                    <a:pt x="20" y="72"/>
                  </a:lnTo>
                  <a:lnTo>
                    <a:pt x="19" y="63"/>
                  </a:lnTo>
                  <a:lnTo>
                    <a:pt x="19" y="52"/>
                  </a:lnTo>
                  <a:lnTo>
                    <a:pt x="20" y="42"/>
                  </a:lnTo>
                  <a:lnTo>
                    <a:pt x="22" y="34"/>
                  </a:lnTo>
                  <a:lnTo>
                    <a:pt x="27" y="25"/>
                  </a:lnTo>
                  <a:lnTo>
                    <a:pt x="33" y="17"/>
                  </a:lnTo>
                  <a:lnTo>
                    <a:pt x="39" y="12"/>
                  </a:lnTo>
                  <a:lnTo>
                    <a:pt x="46" y="9"/>
                  </a:lnTo>
                  <a:lnTo>
                    <a:pt x="54" y="6"/>
                  </a:lnTo>
                  <a:lnTo>
                    <a:pt x="61" y="6"/>
                  </a:lnTo>
                  <a:lnTo>
                    <a:pt x="68" y="6"/>
                  </a:lnTo>
                  <a:lnTo>
                    <a:pt x="75" y="9"/>
                  </a:lnTo>
                  <a:lnTo>
                    <a:pt x="82" y="12"/>
                  </a:lnTo>
                  <a:lnTo>
                    <a:pt x="88" y="18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7"/>
            <p:cNvSpPr>
              <a:spLocks noEditPoints="1"/>
            </p:cNvSpPr>
            <p:nvPr/>
          </p:nvSpPr>
          <p:spPr bwMode="auto">
            <a:xfrm>
              <a:off x="6870080" y="1099553"/>
              <a:ext cx="59741" cy="68931"/>
            </a:xfrm>
            <a:custGeom>
              <a:avLst/>
              <a:gdLst>
                <a:gd name="T0" fmla="*/ 103 w 104"/>
                <a:gd name="T1" fmla="*/ 77 h 120"/>
                <a:gd name="T2" fmla="*/ 99 w 104"/>
                <a:gd name="T3" fmla="*/ 67 h 120"/>
                <a:gd name="T4" fmla="*/ 92 w 104"/>
                <a:gd name="T5" fmla="*/ 60 h 120"/>
                <a:gd name="T6" fmla="*/ 82 w 104"/>
                <a:gd name="T7" fmla="*/ 55 h 120"/>
                <a:gd name="T8" fmla="*/ 81 w 104"/>
                <a:gd name="T9" fmla="*/ 53 h 120"/>
                <a:gd name="T10" fmla="*/ 88 w 104"/>
                <a:gd name="T11" fmla="*/ 48 h 120"/>
                <a:gd name="T12" fmla="*/ 94 w 104"/>
                <a:gd name="T13" fmla="*/ 37 h 120"/>
                <a:gd name="T14" fmla="*/ 94 w 104"/>
                <a:gd name="T15" fmla="*/ 21 h 120"/>
                <a:gd name="T16" fmla="*/ 90 w 104"/>
                <a:gd name="T17" fmla="*/ 11 h 120"/>
                <a:gd name="T18" fmla="*/ 80 w 104"/>
                <a:gd name="T19" fmla="*/ 5 h 120"/>
                <a:gd name="T20" fmla="*/ 68 w 104"/>
                <a:gd name="T21" fmla="*/ 1 h 120"/>
                <a:gd name="T22" fmla="*/ 47 w 104"/>
                <a:gd name="T23" fmla="*/ 0 h 120"/>
                <a:gd name="T24" fmla="*/ 15 w 104"/>
                <a:gd name="T25" fmla="*/ 1 h 120"/>
                <a:gd name="T26" fmla="*/ 0 w 104"/>
                <a:gd name="T27" fmla="*/ 4 h 120"/>
                <a:gd name="T28" fmla="*/ 3 w 104"/>
                <a:gd name="T29" fmla="*/ 7 h 120"/>
                <a:gd name="T30" fmla="*/ 12 w 104"/>
                <a:gd name="T31" fmla="*/ 10 h 120"/>
                <a:gd name="T32" fmla="*/ 17 w 104"/>
                <a:gd name="T33" fmla="*/ 18 h 120"/>
                <a:gd name="T34" fmla="*/ 18 w 104"/>
                <a:gd name="T35" fmla="*/ 30 h 120"/>
                <a:gd name="T36" fmla="*/ 18 w 104"/>
                <a:gd name="T37" fmla="*/ 49 h 120"/>
                <a:gd name="T38" fmla="*/ 17 w 104"/>
                <a:gd name="T39" fmla="*/ 71 h 120"/>
                <a:gd name="T40" fmla="*/ 18 w 104"/>
                <a:gd name="T41" fmla="*/ 94 h 120"/>
                <a:gd name="T42" fmla="*/ 8 w 104"/>
                <a:gd name="T43" fmla="*/ 114 h 120"/>
                <a:gd name="T44" fmla="*/ 33 w 104"/>
                <a:gd name="T45" fmla="*/ 120 h 120"/>
                <a:gd name="T46" fmla="*/ 75 w 104"/>
                <a:gd name="T47" fmla="*/ 117 h 120"/>
                <a:gd name="T48" fmla="*/ 90 w 104"/>
                <a:gd name="T49" fmla="*/ 112 h 120"/>
                <a:gd name="T50" fmla="*/ 99 w 104"/>
                <a:gd name="T51" fmla="*/ 104 h 120"/>
                <a:gd name="T52" fmla="*/ 104 w 104"/>
                <a:gd name="T53" fmla="*/ 91 h 120"/>
                <a:gd name="T54" fmla="*/ 38 w 104"/>
                <a:gd name="T55" fmla="*/ 48 h 120"/>
                <a:gd name="T56" fmla="*/ 37 w 104"/>
                <a:gd name="T57" fmla="*/ 31 h 120"/>
                <a:gd name="T58" fmla="*/ 39 w 104"/>
                <a:gd name="T59" fmla="*/ 16 h 120"/>
                <a:gd name="T60" fmla="*/ 43 w 104"/>
                <a:gd name="T61" fmla="*/ 10 h 120"/>
                <a:gd name="T62" fmla="*/ 48 w 104"/>
                <a:gd name="T63" fmla="*/ 7 h 120"/>
                <a:gd name="T64" fmla="*/ 56 w 104"/>
                <a:gd name="T65" fmla="*/ 7 h 120"/>
                <a:gd name="T66" fmla="*/ 66 w 104"/>
                <a:gd name="T67" fmla="*/ 12 h 120"/>
                <a:gd name="T68" fmla="*/ 74 w 104"/>
                <a:gd name="T69" fmla="*/ 21 h 120"/>
                <a:gd name="T70" fmla="*/ 76 w 104"/>
                <a:gd name="T71" fmla="*/ 33 h 120"/>
                <a:gd name="T72" fmla="*/ 74 w 104"/>
                <a:gd name="T73" fmla="*/ 44 h 120"/>
                <a:gd name="T74" fmla="*/ 64 w 104"/>
                <a:gd name="T75" fmla="*/ 51 h 120"/>
                <a:gd name="T76" fmla="*/ 50 w 104"/>
                <a:gd name="T77" fmla="*/ 54 h 120"/>
                <a:gd name="T78" fmla="*/ 43 w 104"/>
                <a:gd name="T79" fmla="*/ 53 h 120"/>
                <a:gd name="T80" fmla="*/ 38 w 104"/>
                <a:gd name="T81" fmla="*/ 48 h 120"/>
                <a:gd name="T82" fmla="*/ 74 w 104"/>
                <a:gd name="T83" fmla="*/ 109 h 120"/>
                <a:gd name="T84" fmla="*/ 62 w 104"/>
                <a:gd name="T85" fmla="*/ 112 h 120"/>
                <a:gd name="T86" fmla="*/ 49 w 104"/>
                <a:gd name="T87" fmla="*/ 112 h 120"/>
                <a:gd name="T88" fmla="*/ 42 w 104"/>
                <a:gd name="T89" fmla="*/ 109 h 120"/>
                <a:gd name="T90" fmla="*/ 39 w 104"/>
                <a:gd name="T91" fmla="*/ 104 h 120"/>
                <a:gd name="T92" fmla="*/ 38 w 104"/>
                <a:gd name="T93" fmla="*/ 88 h 120"/>
                <a:gd name="T94" fmla="*/ 38 w 104"/>
                <a:gd name="T95" fmla="*/ 72 h 120"/>
                <a:gd name="T96" fmla="*/ 39 w 104"/>
                <a:gd name="T97" fmla="*/ 66 h 120"/>
                <a:gd name="T98" fmla="*/ 42 w 104"/>
                <a:gd name="T99" fmla="*/ 62 h 120"/>
                <a:gd name="T100" fmla="*/ 50 w 104"/>
                <a:gd name="T101" fmla="*/ 60 h 120"/>
                <a:gd name="T102" fmla="*/ 64 w 104"/>
                <a:gd name="T103" fmla="*/ 61 h 120"/>
                <a:gd name="T104" fmla="*/ 76 w 104"/>
                <a:gd name="T105" fmla="*/ 67 h 120"/>
                <a:gd name="T106" fmla="*/ 82 w 104"/>
                <a:gd name="T107" fmla="*/ 78 h 120"/>
                <a:gd name="T108" fmla="*/ 85 w 104"/>
                <a:gd name="T109" fmla="*/ 90 h 120"/>
                <a:gd name="T110" fmla="*/ 81 w 104"/>
                <a:gd name="T111" fmla="*/ 10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120">
                  <a:moveTo>
                    <a:pt x="104" y="81"/>
                  </a:moveTo>
                  <a:lnTo>
                    <a:pt x="103" y="77"/>
                  </a:lnTo>
                  <a:lnTo>
                    <a:pt x="102" y="71"/>
                  </a:lnTo>
                  <a:lnTo>
                    <a:pt x="99" y="67"/>
                  </a:lnTo>
                  <a:lnTo>
                    <a:pt x="96" y="62"/>
                  </a:lnTo>
                  <a:lnTo>
                    <a:pt x="92" y="60"/>
                  </a:lnTo>
                  <a:lnTo>
                    <a:pt x="87" y="57"/>
                  </a:lnTo>
                  <a:lnTo>
                    <a:pt x="82" y="55"/>
                  </a:lnTo>
                  <a:lnTo>
                    <a:pt x="78" y="54"/>
                  </a:lnTo>
                  <a:lnTo>
                    <a:pt x="81" y="53"/>
                  </a:lnTo>
                  <a:lnTo>
                    <a:pt x="85" y="50"/>
                  </a:lnTo>
                  <a:lnTo>
                    <a:pt x="88" y="48"/>
                  </a:lnTo>
                  <a:lnTo>
                    <a:pt x="91" y="44"/>
                  </a:lnTo>
                  <a:lnTo>
                    <a:pt x="94" y="37"/>
                  </a:lnTo>
                  <a:lnTo>
                    <a:pt x="96" y="29"/>
                  </a:lnTo>
                  <a:lnTo>
                    <a:pt x="94" y="21"/>
                  </a:lnTo>
                  <a:lnTo>
                    <a:pt x="93" y="16"/>
                  </a:lnTo>
                  <a:lnTo>
                    <a:pt x="90" y="11"/>
                  </a:lnTo>
                  <a:lnTo>
                    <a:pt x="85" y="7"/>
                  </a:lnTo>
                  <a:lnTo>
                    <a:pt x="80" y="5"/>
                  </a:lnTo>
                  <a:lnTo>
                    <a:pt x="74" y="2"/>
                  </a:lnTo>
                  <a:lnTo>
                    <a:pt x="68" y="1"/>
                  </a:lnTo>
                  <a:lnTo>
                    <a:pt x="62" y="1"/>
                  </a:lnTo>
                  <a:lnTo>
                    <a:pt x="47" y="0"/>
                  </a:lnTo>
                  <a:lnTo>
                    <a:pt x="31" y="1"/>
                  </a:lnTo>
                  <a:lnTo>
                    <a:pt x="15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5" y="14"/>
                  </a:lnTo>
                  <a:lnTo>
                    <a:pt x="17" y="18"/>
                  </a:lnTo>
                  <a:lnTo>
                    <a:pt x="18" y="24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8" y="49"/>
                  </a:lnTo>
                  <a:lnTo>
                    <a:pt x="17" y="60"/>
                  </a:lnTo>
                  <a:lnTo>
                    <a:pt x="17" y="71"/>
                  </a:lnTo>
                  <a:lnTo>
                    <a:pt x="18" y="83"/>
                  </a:lnTo>
                  <a:lnTo>
                    <a:pt x="18" y="94"/>
                  </a:lnTo>
                  <a:lnTo>
                    <a:pt x="17" y="105"/>
                  </a:lnTo>
                  <a:lnTo>
                    <a:pt x="8" y="114"/>
                  </a:lnTo>
                  <a:lnTo>
                    <a:pt x="3" y="120"/>
                  </a:lnTo>
                  <a:lnTo>
                    <a:pt x="33" y="120"/>
                  </a:lnTo>
                  <a:lnTo>
                    <a:pt x="67" y="118"/>
                  </a:lnTo>
                  <a:lnTo>
                    <a:pt x="75" y="117"/>
                  </a:lnTo>
                  <a:lnTo>
                    <a:pt x="82" y="115"/>
                  </a:lnTo>
                  <a:lnTo>
                    <a:pt x="90" y="112"/>
                  </a:lnTo>
                  <a:lnTo>
                    <a:pt x="94" y="109"/>
                  </a:lnTo>
                  <a:lnTo>
                    <a:pt x="99" y="104"/>
                  </a:lnTo>
                  <a:lnTo>
                    <a:pt x="103" y="98"/>
                  </a:lnTo>
                  <a:lnTo>
                    <a:pt x="104" y="91"/>
                  </a:lnTo>
                  <a:lnTo>
                    <a:pt x="104" y="81"/>
                  </a:lnTo>
                  <a:close/>
                  <a:moveTo>
                    <a:pt x="38" y="48"/>
                  </a:moveTo>
                  <a:lnTo>
                    <a:pt x="38" y="39"/>
                  </a:lnTo>
                  <a:lnTo>
                    <a:pt x="37" y="31"/>
                  </a:lnTo>
                  <a:lnTo>
                    <a:pt x="38" y="23"/>
                  </a:lnTo>
                  <a:lnTo>
                    <a:pt x="39" y="16"/>
                  </a:lnTo>
                  <a:lnTo>
                    <a:pt x="41" y="13"/>
                  </a:lnTo>
                  <a:lnTo>
                    <a:pt x="43" y="10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6" y="7"/>
                  </a:lnTo>
                  <a:lnTo>
                    <a:pt x="61" y="10"/>
                  </a:lnTo>
                  <a:lnTo>
                    <a:pt x="66" y="12"/>
                  </a:lnTo>
                  <a:lnTo>
                    <a:pt x="70" y="17"/>
                  </a:lnTo>
                  <a:lnTo>
                    <a:pt x="74" y="21"/>
                  </a:lnTo>
                  <a:lnTo>
                    <a:pt x="76" y="27"/>
                  </a:lnTo>
                  <a:lnTo>
                    <a:pt x="76" y="33"/>
                  </a:lnTo>
                  <a:lnTo>
                    <a:pt x="76" y="39"/>
                  </a:lnTo>
                  <a:lnTo>
                    <a:pt x="74" y="44"/>
                  </a:lnTo>
                  <a:lnTo>
                    <a:pt x="70" y="49"/>
                  </a:lnTo>
                  <a:lnTo>
                    <a:pt x="64" y="51"/>
                  </a:lnTo>
                  <a:lnTo>
                    <a:pt x="58" y="53"/>
                  </a:lnTo>
                  <a:lnTo>
                    <a:pt x="50" y="54"/>
                  </a:lnTo>
                  <a:lnTo>
                    <a:pt x="45" y="54"/>
                  </a:lnTo>
                  <a:lnTo>
                    <a:pt x="43" y="53"/>
                  </a:lnTo>
                  <a:lnTo>
                    <a:pt x="39" y="50"/>
                  </a:lnTo>
                  <a:lnTo>
                    <a:pt x="38" y="48"/>
                  </a:lnTo>
                  <a:close/>
                  <a:moveTo>
                    <a:pt x="78" y="106"/>
                  </a:moveTo>
                  <a:lnTo>
                    <a:pt x="74" y="109"/>
                  </a:lnTo>
                  <a:lnTo>
                    <a:pt x="68" y="111"/>
                  </a:lnTo>
                  <a:lnTo>
                    <a:pt x="62" y="112"/>
                  </a:lnTo>
                  <a:lnTo>
                    <a:pt x="55" y="114"/>
                  </a:lnTo>
                  <a:lnTo>
                    <a:pt x="49" y="112"/>
                  </a:lnTo>
                  <a:lnTo>
                    <a:pt x="44" y="110"/>
                  </a:lnTo>
                  <a:lnTo>
                    <a:pt x="42" y="109"/>
                  </a:lnTo>
                  <a:lnTo>
                    <a:pt x="41" y="106"/>
                  </a:lnTo>
                  <a:lnTo>
                    <a:pt x="39" y="104"/>
                  </a:lnTo>
                  <a:lnTo>
                    <a:pt x="38" y="100"/>
                  </a:lnTo>
                  <a:lnTo>
                    <a:pt x="38" y="88"/>
                  </a:lnTo>
                  <a:lnTo>
                    <a:pt x="38" y="77"/>
                  </a:lnTo>
                  <a:lnTo>
                    <a:pt x="38" y="72"/>
                  </a:lnTo>
                  <a:lnTo>
                    <a:pt x="38" y="67"/>
                  </a:lnTo>
                  <a:lnTo>
                    <a:pt x="39" y="66"/>
                  </a:lnTo>
                  <a:lnTo>
                    <a:pt x="39" y="63"/>
                  </a:lnTo>
                  <a:lnTo>
                    <a:pt x="42" y="62"/>
                  </a:lnTo>
                  <a:lnTo>
                    <a:pt x="43" y="61"/>
                  </a:lnTo>
                  <a:lnTo>
                    <a:pt x="50" y="60"/>
                  </a:lnTo>
                  <a:lnTo>
                    <a:pt x="57" y="60"/>
                  </a:lnTo>
                  <a:lnTo>
                    <a:pt x="64" y="61"/>
                  </a:lnTo>
                  <a:lnTo>
                    <a:pt x="72" y="63"/>
                  </a:lnTo>
                  <a:lnTo>
                    <a:pt x="76" y="67"/>
                  </a:lnTo>
                  <a:lnTo>
                    <a:pt x="80" y="72"/>
                  </a:lnTo>
                  <a:lnTo>
                    <a:pt x="82" y="78"/>
                  </a:lnTo>
                  <a:lnTo>
                    <a:pt x="84" y="84"/>
                  </a:lnTo>
                  <a:lnTo>
                    <a:pt x="85" y="90"/>
                  </a:lnTo>
                  <a:lnTo>
                    <a:pt x="84" y="96"/>
                  </a:lnTo>
                  <a:lnTo>
                    <a:pt x="81" y="102"/>
                  </a:lnTo>
                  <a:lnTo>
                    <a:pt x="78" y="10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18"/>
            <p:cNvSpPr>
              <a:spLocks noEditPoints="1"/>
            </p:cNvSpPr>
            <p:nvPr/>
          </p:nvSpPr>
          <p:spPr bwMode="auto">
            <a:xfrm>
              <a:off x="6934416" y="1099553"/>
              <a:ext cx="75825" cy="68931"/>
            </a:xfrm>
            <a:custGeom>
              <a:avLst/>
              <a:gdLst>
                <a:gd name="T0" fmla="*/ 16 w 129"/>
                <a:gd name="T1" fmla="*/ 100 h 120"/>
                <a:gd name="T2" fmla="*/ 10 w 129"/>
                <a:gd name="T3" fmla="*/ 109 h 120"/>
                <a:gd name="T4" fmla="*/ 4 w 129"/>
                <a:gd name="T5" fmla="*/ 112 h 120"/>
                <a:gd name="T6" fmla="*/ 1 w 129"/>
                <a:gd name="T7" fmla="*/ 115 h 120"/>
                <a:gd name="T8" fmla="*/ 2 w 129"/>
                <a:gd name="T9" fmla="*/ 118 h 120"/>
                <a:gd name="T10" fmla="*/ 11 w 129"/>
                <a:gd name="T11" fmla="*/ 120 h 120"/>
                <a:gd name="T12" fmla="*/ 32 w 129"/>
                <a:gd name="T13" fmla="*/ 120 h 120"/>
                <a:gd name="T14" fmla="*/ 41 w 129"/>
                <a:gd name="T15" fmla="*/ 118 h 120"/>
                <a:gd name="T16" fmla="*/ 43 w 129"/>
                <a:gd name="T17" fmla="*/ 117 h 120"/>
                <a:gd name="T18" fmla="*/ 39 w 129"/>
                <a:gd name="T19" fmla="*/ 114 h 120"/>
                <a:gd name="T20" fmla="*/ 28 w 129"/>
                <a:gd name="T21" fmla="*/ 111 h 120"/>
                <a:gd name="T22" fmla="*/ 25 w 129"/>
                <a:gd name="T23" fmla="*/ 105 h 120"/>
                <a:gd name="T24" fmla="*/ 26 w 129"/>
                <a:gd name="T25" fmla="*/ 96 h 120"/>
                <a:gd name="T26" fmla="*/ 33 w 129"/>
                <a:gd name="T27" fmla="*/ 83 h 120"/>
                <a:gd name="T28" fmla="*/ 38 w 129"/>
                <a:gd name="T29" fmla="*/ 78 h 120"/>
                <a:gd name="T30" fmla="*/ 57 w 129"/>
                <a:gd name="T31" fmla="*/ 78 h 120"/>
                <a:gd name="T32" fmla="*/ 77 w 129"/>
                <a:gd name="T33" fmla="*/ 79 h 120"/>
                <a:gd name="T34" fmla="*/ 82 w 129"/>
                <a:gd name="T35" fmla="*/ 85 h 120"/>
                <a:gd name="T36" fmla="*/ 87 w 129"/>
                <a:gd name="T37" fmla="*/ 97 h 120"/>
                <a:gd name="T38" fmla="*/ 89 w 129"/>
                <a:gd name="T39" fmla="*/ 106 h 120"/>
                <a:gd name="T40" fmla="*/ 87 w 129"/>
                <a:gd name="T41" fmla="*/ 110 h 120"/>
                <a:gd name="T42" fmla="*/ 81 w 129"/>
                <a:gd name="T43" fmla="*/ 114 h 120"/>
                <a:gd name="T44" fmla="*/ 90 w 129"/>
                <a:gd name="T45" fmla="*/ 118 h 120"/>
                <a:gd name="T46" fmla="*/ 116 w 129"/>
                <a:gd name="T47" fmla="*/ 118 h 120"/>
                <a:gd name="T48" fmla="*/ 125 w 129"/>
                <a:gd name="T49" fmla="*/ 116 h 120"/>
                <a:gd name="T50" fmla="*/ 116 w 129"/>
                <a:gd name="T51" fmla="*/ 110 h 120"/>
                <a:gd name="T52" fmla="*/ 110 w 129"/>
                <a:gd name="T53" fmla="*/ 100 h 120"/>
                <a:gd name="T54" fmla="*/ 101 w 129"/>
                <a:gd name="T55" fmla="*/ 83 h 120"/>
                <a:gd name="T56" fmla="*/ 88 w 129"/>
                <a:gd name="T57" fmla="*/ 51 h 120"/>
                <a:gd name="T58" fmla="*/ 74 w 129"/>
                <a:gd name="T59" fmla="*/ 17 h 120"/>
                <a:gd name="T60" fmla="*/ 53 w 129"/>
                <a:gd name="T61" fmla="*/ 24 h 120"/>
                <a:gd name="T62" fmla="*/ 29 w 129"/>
                <a:gd name="T63" fmla="*/ 72 h 120"/>
                <a:gd name="T64" fmla="*/ 74 w 129"/>
                <a:gd name="T65" fmla="*/ 71 h 120"/>
                <a:gd name="T66" fmla="*/ 39 w 129"/>
                <a:gd name="T67" fmla="*/ 69 h 120"/>
                <a:gd name="T68" fmla="*/ 49 w 129"/>
                <a:gd name="T69" fmla="*/ 50 h 120"/>
                <a:gd name="T70" fmla="*/ 57 w 129"/>
                <a:gd name="T71" fmla="*/ 31 h 120"/>
                <a:gd name="T72" fmla="*/ 65 w 129"/>
                <a:gd name="T73" fmla="*/ 50 h 120"/>
                <a:gd name="T74" fmla="*/ 76 w 129"/>
                <a:gd name="T75" fmla="*/ 71 h 120"/>
                <a:gd name="T76" fmla="*/ 74 w 129"/>
                <a:gd name="T77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20">
                  <a:moveTo>
                    <a:pt x="19" y="96"/>
                  </a:moveTo>
                  <a:lnTo>
                    <a:pt x="16" y="100"/>
                  </a:lnTo>
                  <a:lnTo>
                    <a:pt x="14" y="104"/>
                  </a:lnTo>
                  <a:lnTo>
                    <a:pt x="10" y="109"/>
                  </a:lnTo>
                  <a:lnTo>
                    <a:pt x="7" y="111"/>
                  </a:lnTo>
                  <a:lnTo>
                    <a:pt x="4" y="112"/>
                  </a:lnTo>
                  <a:lnTo>
                    <a:pt x="2" y="114"/>
                  </a:lnTo>
                  <a:lnTo>
                    <a:pt x="1" y="115"/>
                  </a:lnTo>
                  <a:lnTo>
                    <a:pt x="0" y="117"/>
                  </a:lnTo>
                  <a:lnTo>
                    <a:pt x="2" y="118"/>
                  </a:lnTo>
                  <a:lnTo>
                    <a:pt x="5" y="118"/>
                  </a:lnTo>
                  <a:lnTo>
                    <a:pt x="11" y="120"/>
                  </a:lnTo>
                  <a:lnTo>
                    <a:pt x="17" y="120"/>
                  </a:lnTo>
                  <a:lnTo>
                    <a:pt x="32" y="120"/>
                  </a:lnTo>
                  <a:lnTo>
                    <a:pt x="40" y="118"/>
                  </a:lnTo>
                  <a:lnTo>
                    <a:pt x="41" y="118"/>
                  </a:lnTo>
                  <a:lnTo>
                    <a:pt x="43" y="118"/>
                  </a:lnTo>
                  <a:lnTo>
                    <a:pt x="43" y="117"/>
                  </a:lnTo>
                  <a:lnTo>
                    <a:pt x="43" y="116"/>
                  </a:lnTo>
                  <a:lnTo>
                    <a:pt x="39" y="114"/>
                  </a:lnTo>
                  <a:lnTo>
                    <a:pt x="33" y="114"/>
                  </a:lnTo>
                  <a:lnTo>
                    <a:pt x="28" y="111"/>
                  </a:lnTo>
                  <a:lnTo>
                    <a:pt x="26" y="109"/>
                  </a:lnTo>
                  <a:lnTo>
                    <a:pt x="25" y="105"/>
                  </a:lnTo>
                  <a:lnTo>
                    <a:pt x="25" y="103"/>
                  </a:lnTo>
                  <a:lnTo>
                    <a:pt x="26" y="96"/>
                  </a:lnTo>
                  <a:lnTo>
                    <a:pt x="29" y="87"/>
                  </a:lnTo>
                  <a:lnTo>
                    <a:pt x="33" y="83"/>
                  </a:lnTo>
                  <a:lnTo>
                    <a:pt x="34" y="80"/>
                  </a:lnTo>
                  <a:lnTo>
                    <a:pt x="38" y="78"/>
                  </a:lnTo>
                  <a:lnTo>
                    <a:pt x="43" y="78"/>
                  </a:lnTo>
                  <a:lnTo>
                    <a:pt x="57" y="78"/>
                  </a:lnTo>
                  <a:lnTo>
                    <a:pt x="71" y="78"/>
                  </a:lnTo>
                  <a:lnTo>
                    <a:pt x="77" y="79"/>
                  </a:lnTo>
                  <a:lnTo>
                    <a:pt x="80" y="81"/>
                  </a:lnTo>
                  <a:lnTo>
                    <a:pt x="82" y="85"/>
                  </a:lnTo>
                  <a:lnTo>
                    <a:pt x="83" y="91"/>
                  </a:lnTo>
                  <a:lnTo>
                    <a:pt x="87" y="97"/>
                  </a:lnTo>
                  <a:lnTo>
                    <a:pt x="89" y="103"/>
                  </a:lnTo>
                  <a:lnTo>
                    <a:pt x="89" y="106"/>
                  </a:lnTo>
                  <a:lnTo>
                    <a:pt x="89" y="109"/>
                  </a:lnTo>
                  <a:lnTo>
                    <a:pt x="87" y="110"/>
                  </a:lnTo>
                  <a:lnTo>
                    <a:pt x="86" y="111"/>
                  </a:lnTo>
                  <a:lnTo>
                    <a:pt x="81" y="114"/>
                  </a:lnTo>
                  <a:lnTo>
                    <a:pt x="78" y="117"/>
                  </a:lnTo>
                  <a:lnTo>
                    <a:pt x="90" y="118"/>
                  </a:lnTo>
                  <a:lnTo>
                    <a:pt x="104" y="120"/>
                  </a:lnTo>
                  <a:lnTo>
                    <a:pt x="116" y="118"/>
                  </a:lnTo>
                  <a:lnTo>
                    <a:pt x="129" y="118"/>
                  </a:lnTo>
                  <a:lnTo>
                    <a:pt x="125" y="116"/>
                  </a:lnTo>
                  <a:lnTo>
                    <a:pt x="120" y="114"/>
                  </a:lnTo>
                  <a:lnTo>
                    <a:pt x="116" y="110"/>
                  </a:lnTo>
                  <a:lnTo>
                    <a:pt x="112" y="105"/>
                  </a:lnTo>
                  <a:lnTo>
                    <a:pt x="110" y="100"/>
                  </a:lnTo>
                  <a:lnTo>
                    <a:pt x="107" y="96"/>
                  </a:lnTo>
                  <a:lnTo>
                    <a:pt x="101" y="83"/>
                  </a:lnTo>
                  <a:lnTo>
                    <a:pt x="95" y="69"/>
                  </a:lnTo>
                  <a:lnTo>
                    <a:pt x="88" y="51"/>
                  </a:lnTo>
                  <a:lnTo>
                    <a:pt x="81" y="33"/>
                  </a:lnTo>
                  <a:lnTo>
                    <a:pt x="74" y="17"/>
                  </a:lnTo>
                  <a:lnTo>
                    <a:pt x="65" y="0"/>
                  </a:lnTo>
                  <a:lnTo>
                    <a:pt x="53" y="24"/>
                  </a:lnTo>
                  <a:lnTo>
                    <a:pt x="41" y="48"/>
                  </a:lnTo>
                  <a:lnTo>
                    <a:pt x="29" y="72"/>
                  </a:lnTo>
                  <a:lnTo>
                    <a:pt x="19" y="96"/>
                  </a:lnTo>
                  <a:close/>
                  <a:moveTo>
                    <a:pt x="74" y="71"/>
                  </a:moveTo>
                  <a:lnTo>
                    <a:pt x="56" y="71"/>
                  </a:lnTo>
                  <a:lnTo>
                    <a:pt x="39" y="69"/>
                  </a:lnTo>
                  <a:lnTo>
                    <a:pt x="44" y="60"/>
                  </a:lnTo>
                  <a:lnTo>
                    <a:pt x="49" y="50"/>
                  </a:lnTo>
                  <a:lnTo>
                    <a:pt x="52" y="41"/>
                  </a:lnTo>
                  <a:lnTo>
                    <a:pt x="57" y="31"/>
                  </a:lnTo>
                  <a:lnTo>
                    <a:pt x="61" y="41"/>
                  </a:lnTo>
                  <a:lnTo>
                    <a:pt x="65" y="50"/>
                  </a:lnTo>
                  <a:lnTo>
                    <a:pt x="71" y="60"/>
                  </a:lnTo>
                  <a:lnTo>
                    <a:pt x="76" y="71"/>
                  </a:lnTo>
                  <a:lnTo>
                    <a:pt x="75" y="71"/>
                  </a:lnTo>
                  <a:lnTo>
                    <a:pt x="74" y="7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19"/>
            <p:cNvSpPr>
              <a:spLocks/>
            </p:cNvSpPr>
            <p:nvPr/>
          </p:nvSpPr>
          <p:spPr bwMode="auto">
            <a:xfrm>
              <a:off x="7580073" y="1101851"/>
              <a:ext cx="75825" cy="68931"/>
            </a:xfrm>
            <a:custGeom>
              <a:avLst/>
              <a:gdLst>
                <a:gd name="T0" fmla="*/ 111 w 133"/>
                <a:gd name="T1" fmla="*/ 70 h 119"/>
                <a:gd name="T2" fmla="*/ 111 w 133"/>
                <a:gd name="T3" fmla="*/ 52 h 119"/>
                <a:gd name="T4" fmla="*/ 110 w 133"/>
                <a:gd name="T5" fmla="*/ 34 h 119"/>
                <a:gd name="T6" fmla="*/ 110 w 133"/>
                <a:gd name="T7" fmla="*/ 21 h 119"/>
                <a:gd name="T8" fmla="*/ 109 w 133"/>
                <a:gd name="T9" fmla="*/ 13 h 119"/>
                <a:gd name="T10" fmla="*/ 102 w 133"/>
                <a:gd name="T11" fmla="*/ 7 h 119"/>
                <a:gd name="T12" fmla="*/ 92 w 133"/>
                <a:gd name="T13" fmla="*/ 3 h 119"/>
                <a:gd name="T14" fmla="*/ 92 w 133"/>
                <a:gd name="T15" fmla="*/ 2 h 119"/>
                <a:gd name="T16" fmla="*/ 105 w 133"/>
                <a:gd name="T17" fmla="*/ 1 h 119"/>
                <a:gd name="T18" fmla="*/ 124 w 133"/>
                <a:gd name="T19" fmla="*/ 2 h 119"/>
                <a:gd name="T20" fmla="*/ 129 w 133"/>
                <a:gd name="T21" fmla="*/ 4 h 119"/>
                <a:gd name="T22" fmla="*/ 123 w 133"/>
                <a:gd name="T23" fmla="*/ 8 h 119"/>
                <a:gd name="T24" fmla="*/ 119 w 133"/>
                <a:gd name="T25" fmla="*/ 19 h 119"/>
                <a:gd name="T26" fmla="*/ 118 w 133"/>
                <a:gd name="T27" fmla="*/ 47 h 119"/>
                <a:gd name="T28" fmla="*/ 119 w 133"/>
                <a:gd name="T29" fmla="*/ 71 h 119"/>
                <a:gd name="T30" fmla="*/ 119 w 133"/>
                <a:gd name="T31" fmla="*/ 89 h 119"/>
                <a:gd name="T32" fmla="*/ 119 w 133"/>
                <a:gd name="T33" fmla="*/ 104 h 119"/>
                <a:gd name="T34" fmla="*/ 119 w 133"/>
                <a:gd name="T35" fmla="*/ 113 h 119"/>
                <a:gd name="T36" fmla="*/ 117 w 133"/>
                <a:gd name="T37" fmla="*/ 118 h 119"/>
                <a:gd name="T38" fmla="*/ 111 w 133"/>
                <a:gd name="T39" fmla="*/ 118 h 119"/>
                <a:gd name="T40" fmla="*/ 104 w 133"/>
                <a:gd name="T41" fmla="*/ 111 h 119"/>
                <a:gd name="T42" fmla="*/ 88 w 133"/>
                <a:gd name="T43" fmla="*/ 95 h 119"/>
                <a:gd name="T44" fmla="*/ 63 w 133"/>
                <a:gd name="T45" fmla="*/ 70 h 119"/>
                <a:gd name="T46" fmla="*/ 39 w 133"/>
                <a:gd name="T47" fmla="*/ 46 h 119"/>
                <a:gd name="T48" fmla="*/ 27 w 133"/>
                <a:gd name="T49" fmla="*/ 45 h 119"/>
                <a:gd name="T50" fmla="*/ 27 w 133"/>
                <a:gd name="T51" fmla="*/ 68 h 119"/>
                <a:gd name="T52" fmla="*/ 26 w 133"/>
                <a:gd name="T53" fmla="*/ 89 h 119"/>
                <a:gd name="T54" fmla="*/ 29 w 133"/>
                <a:gd name="T55" fmla="*/ 106 h 119"/>
                <a:gd name="T56" fmla="*/ 35 w 133"/>
                <a:gd name="T57" fmla="*/ 113 h 119"/>
                <a:gd name="T58" fmla="*/ 42 w 133"/>
                <a:gd name="T59" fmla="*/ 116 h 119"/>
                <a:gd name="T60" fmla="*/ 37 w 133"/>
                <a:gd name="T61" fmla="*/ 118 h 119"/>
                <a:gd name="T62" fmla="*/ 25 w 133"/>
                <a:gd name="T63" fmla="*/ 119 h 119"/>
                <a:gd name="T64" fmla="*/ 15 w 133"/>
                <a:gd name="T65" fmla="*/ 119 h 119"/>
                <a:gd name="T66" fmla="*/ 5 w 133"/>
                <a:gd name="T67" fmla="*/ 118 h 119"/>
                <a:gd name="T68" fmla="*/ 2 w 133"/>
                <a:gd name="T69" fmla="*/ 116 h 119"/>
                <a:gd name="T70" fmla="*/ 3 w 133"/>
                <a:gd name="T71" fmla="*/ 113 h 119"/>
                <a:gd name="T72" fmla="*/ 11 w 133"/>
                <a:gd name="T73" fmla="*/ 111 h 119"/>
                <a:gd name="T74" fmla="*/ 15 w 133"/>
                <a:gd name="T75" fmla="*/ 102 h 119"/>
                <a:gd name="T76" fmla="*/ 17 w 133"/>
                <a:gd name="T77" fmla="*/ 88 h 119"/>
                <a:gd name="T78" fmla="*/ 17 w 133"/>
                <a:gd name="T79" fmla="*/ 69 h 119"/>
                <a:gd name="T80" fmla="*/ 17 w 133"/>
                <a:gd name="T81" fmla="*/ 50 h 119"/>
                <a:gd name="T82" fmla="*/ 18 w 133"/>
                <a:gd name="T83" fmla="*/ 32 h 119"/>
                <a:gd name="T84" fmla="*/ 17 w 133"/>
                <a:gd name="T85" fmla="*/ 19 h 119"/>
                <a:gd name="T86" fmla="*/ 12 w 133"/>
                <a:gd name="T87" fmla="*/ 13 h 119"/>
                <a:gd name="T88" fmla="*/ 2 w 133"/>
                <a:gd name="T89" fmla="*/ 6 h 119"/>
                <a:gd name="T90" fmla="*/ 0 w 133"/>
                <a:gd name="T91" fmla="*/ 1 h 119"/>
                <a:gd name="T92" fmla="*/ 17 w 133"/>
                <a:gd name="T93" fmla="*/ 0 h 119"/>
                <a:gd name="T94" fmla="*/ 36 w 133"/>
                <a:gd name="T95" fmla="*/ 8 h 119"/>
                <a:gd name="T96" fmla="*/ 49 w 133"/>
                <a:gd name="T97" fmla="*/ 22 h 119"/>
                <a:gd name="T98" fmla="*/ 74 w 133"/>
                <a:gd name="T99" fmla="*/ 46 h 119"/>
                <a:gd name="T100" fmla="*/ 102 w 133"/>
                <a:gd name="T101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19">
                  <a:moveTo>
                    <a:pt x="110" y="80"/>
                  </a:moveTo>
                  <a:lnTo>
                    <a:pt x="111" y="70"/>
                  </a:lnTo>
                  <a:lnTo>
                    <a:pt x="111" y="62"/>
                  </a:lnTo>
                  <a:lnTo>
                    <a:pt x="111" y="52"/>
                  </a:lnTo>
                  <a:lnTo>
                    <a:pt x="111" y="43"/>
                  </a:lnTo>
                  <a:lnTo>
                    <a:pt x="110" y="34"/>
                  </a:lnTo>
                  <a:lnTo>
                    <a:pt x="110" y="25"/>
                  </a:lnTo>
                  <a:lnTo>
                    <a:pt x="110" y="21"/>
                  </a:lnTo>
                  <a:lnTo>
                    <a:pt x="110" y="16"/>
                  </a:lnTo>
                  <a:lnTo>
                    <a:pt x="109" y="13"/>
                  </a:lnTo>
                  <a:lnTo>
                    <a:pt x="108" y="9"/>
                  </a:lnTo>
                  <a:lnTo>
                    <a:pt x="102" y="7"/>
                  </a:lnTo>
                  <a:lnTo>
                    <a:pt x="94" y="4"/>
                  </a:lnTo>
                  <a:lnTo>
                    <a:pt x="92" y="3"/>
                  </a:lnTo>
                  <a:lnTo>
                    <a:pt x="91" y="2"/>
                  </a:lnTo>
                  <a:lnTo>
                    <a:pt x="92" y="2"/>
                  </a:lnTo>
                  <a:lnTo>
                    <a:pt x="96" y="2"/>
                  </a:lnTo>
                  <a:lnTo>
                    <a:pt x="105" y="1"/>
                  </a:lnTo>
                  <a:lnTo>
                    <a:pt x="115" y="1"/>
                  </a:lnTo>
                  <a:lnTo>
                    <a:pt x="124" y="2"/>
                  </a:lnTo>
                  <a:lnTo>
                    <a:pt x="133" y="4"/>
                  </a:lnTo>
                  <a:lnTo>
                    <a:pt x="129" y="4"/>
                  </a:lnTo>
                  <a:lnTo>
                    <a:pt x="125" y="7"/>
                  </a:lnTo>
                  <a:lnTo>
                    <a:pt x="123" y="8"/>
                  </a:lnTo>
                  <a:lnTo>
                    <a:pt x="122" y="12"/>
                  </a:lnTo>
                  <a:lnTo>
                    <a:pt x="119" y="19"/>
                  </a:lnTo>
                  <a:lnTo>
                    <a:pt x="118" y="28"/>
                  </a:lnTo>
                  <a:lnTo>
                    <a:pt x="118" y="47"/>
                  </a:lnTo>
                  <a:lnTo>
                    <a:pt x="119" y="63"/>
                  </a:lnTo>
                  <a:lnTo>
                    <a:pt x="119" y="71"/>
                  </a:lnTo>
                  <a:lnTo>
                    <a:pt x="119" y="81"/>
                  </a:lnTo>
                  <a:lnTo>
                    <a:pt x="119" y="89"/>
                  </a:lnTo>
                  <a:lnTo>
                    <a:pt x="118" y="99"/>
                  </a:lnTo>
                  <a:lnTo>
                    <a:pt x="119" y="104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8" y="116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1" y="118"/>
                  </a:lnTo>
                  <a:lnTo>
                    <a:pt x="108" y="114"/>
                  </a:lnTo>
                  <a:lnTo>
                    <a:pt x="104" y="111"/>
                  </a:lnTo>
                  <a:lnTo>
                    <a:pt x="100" y="107"/>
                  </a:lnTo>
                  <a:lnTo>
                    <a:pt x="88" y="95"/>
                  </a:lnTo>
                  <a:lnTo>
                    <a:pt x="75" y="82"/>
                  </a:lnTo>
                  <a:lnTo>
                    <a:pt x="63" y="70"/>
                  </a:lnTo>
                  <a:lnTo>
                    <a:pt x="51" y="58"/>
                  </a:lnTo>
                  <a:lnTo>
                    <a:pt x="39" y="46"/>
                  </a:lnTo>
                  <a:lnTo>
                    <a:pt x="27" y="34"/>
                  </a:lnTo>
                  <a:lnTo>
                    <a:pt x="27" y="45"/>
                  </a:lnTo>
                  <a:lnTo>
                    <a:pt x="27" y="57"/>
                  </a:lnTo>
                  <a:lnTo>
                    <a:pt x="27" y="68"/>
                  </a:lnTo>
                  <a:lnTo>
                    <a:pt x="27" y="79"/>
                  </a:lnTo>
                  <a:lnTo>
                    <a:pt x="26" y="89"/>
                  </a:lnTo>
                  <a:lnTo>
                    <a:pt x="27" y="100"/>
                  </a:lnTo>
                  <a:lnTo>
                    <a:pt x="29" y="106"/>
                  </a:lnTo>
                  <a:lnTo>
                    <a:pt x="31" y="110"/>
                  </a:lnTo>
                  <a:lnTo>
                    <a:pt x="35" y="113"/>
                  </a:lnTo>
                  <a:lnTo>
                    <a:pt x="41" y="114"/>
                  </a:lnTo>
                  <a:lnTo>
                    <a:pt x="42" y="116"/>
                  </a:lnTo>
                  <a:lnTo>
                    <a:pt x="39" y="118"/>
                  </a:lnTo>
                  <a:lnTo>
                    <a:pt x="37" y="118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15" y="119"/>
                  </a:lnTo>
                  <a:lnTo>
                    <a:pt x="9" y="119"/>
                  </a:lnTo>
                  <a:lnTo>
                    <a:pt x="5" y="118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3" y="113"/>
                  </a:lnTo>
                  <a:lnTo>
                    <a:pt x="6" y="113"/>
                  </a:lnTo>
                  <a:lnTo>
                    <a:pt x="11" y="111"/>
                  </a:lnTo>
                  <a:lnTo>
                    <a:pt x="13" y="107"/>
                  </a:lnTo>
                  <a:lnTo>
                    <a:pt x="15" y="102"/>
                  </a:lnTo>
                  <a:lnTo>
                    <a:pt x="17" y="99"/>
                  </a:lnTo>
                  <a:lnTo>
                    <a:pt x="17" y="88"/>
                  </a:lnTo>
                  <a:lnTo>
                    <a:pt x="17" y="79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17" y="50"/>
                  </a:lnTo>
                  <a:lnTo>
                    <a:pt x="17" y="41"/>
                  </a:lnTo>
                  <a:lnTo>
                    <a:pt x="18" y="32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4" y="15"/>
                  </a:lnTo>
                  <a:lnTo>
                    <a:pt x="12" y="13"/>
                  </a:lnTo>
                  <a:lnTo>
                    <a:pt x="8" y="9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7" y="0"/>
                  </a:lnTo>
                  <a:lnTo>
                    <a:pt x="31" y="1"/>
                  </a:lnTo>
                  <a:lnTo>
                    <a:pt x="36" y="8"/>
                  </a:lnTo>
                  <a:lnTo>
                    <a:pt x="42" y="15"/>
                  </a:lnTo>
                  <a:lnTo>
                    <a:pt x="49" y="22"/>
                  </a:lnTo>
                  <a:lnTo>
                    <a:pt x="56" y="28"/>
                  </a:lnTo>
                  <a:lnTo>
                    <a:pt x="74" y="46"/>
                  </a:lnTo>
                  <a:lnTo>
                    <a:pt x="92" y="64"/>
                  </a:lnTo>
                  <a:lnTo>
                    <a:pt x="102" y="73"/>
                  </a:lnTo>
                  <a:lnTo>
                    <a:pt x="110" y="8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20"/>
            <p:cNvSpPr>
              <a:spLocks/>
            </p:cNvSpPr>
            <p:nvPr/>
          </p:nvSpPr>
          <p:spPr bwMode="auto">
            <a:xfrm>
              <a:off x="7580073" y="1101851"/>
              <a:ext cx="75825" cy="68931"/>
            </a:xfrm>
            <a:custGeom>
              <a:avLst/>
              <a:gdLst>
                <a:gd name="T0" fmla="*/ 111 w 133"/>
                <a:gd name="T1" fmla="*/ 70 h 119"/>
                <a:gd name="T2" fmla="*/ 111 w 133"/>
                <a:gd name="T3" fmla="*/ 52 h 119"/>
                <a:gd name="T4" fmla="*/ 110 w 133"/>
                <a:gd name="T5" fmla="*/ 34 h 119"/>
                <a:gd name="T6" fmla="*/ 110 w 133"/>
                <a:gd name="T7" fmla="*/ 21 h 119"/>
                <a:gd name="T8" fmla="*/ 109 w 133"/>
                <a:gd name="T9" fmla="*/ 13 h 119"/>
                <a:gd name="T10" fmla="*/ 102 w 133"/>
                <a:gd name="T11" fmla="*/ 7 h 119"/>
                <a:gd name="T12" fmla="*/ 92 w 133"/>
                <a:gd name="T13" fmla="*/ 3 h 119"/>
                <a:gd name="T14" fmla="*/ 92 w 133"/>
                <a:gd name="T15" fmla="*/ 2 h 119"/>
                <a:gd name="T16" fmla="*/ 105 w 133"/>
                <a:gd name="T17" fmla="*/ 1 h 119"/>
                <a:gd name="T18" fmla="*/ 124 w 133"/>
                <a:gd name="T19" fmla="*/ 2 h 119"/>
                <a:gd name="T20" fmla="*/ 129 w 133"/>
                <a:gd name="T21" fmla="*/ 4 h 119"/>
                <a:gd name="T22" fmla="*/ 123 w 133"/>
                <a:gd name="T23" fmla="*/ 8 h 119"/>
                <a:gd name="T24" fmla="*/ 119 w 133"/>
                <a:gd name="T25" fmla="*/ 19 h 119"/>
                <a:gd name="T26" fmla="*/ 118 w 133"/>
                <a:gd name="T27" fmla="*/ 47 h 119"/>
                <a:gd name="T28" fmla="*/ 119 w 133"/>
                <a:gd name="T29" fmla="*/ 71 h 119"/>
                <a:gd name="T30" fmla="*/ 119 w 133"/>
                <a:gd name="T31" fmla="*/ 89 h 119"/>
                <a:gd name="T32" fmla="*/ 119 w 133"/>
                <a:gd name="T33" fmla="*/ 104 h 119"/>
                <a:gd name="T34" fmla="*/ 119 w 133"/>
                <a:gd name="T35" fmla="*/ 113 h 119"/>
                <a:gd name="T36" fmla="*/ 117 w 133"/>
                <a:gd name="T37" fmla="*/ 118 h 119"/>
                <a:gd name="T38" fmla="*/ 111 w 133"/>
                <a:gd name="T39" fmla="*/ 118 h 119"/>
                <a:gd name="T40" fmla="*/ 104 w 133"/>
                <a:gd name="T41" fmla="*/ 111 h 119"/>
                <a:gd name="T42" fmla="*/ 88 w 133"/>
                <a:gd name="T43" fmla="*/ 95 h 119"/>
                <a:gd name="T44" fmla="*/ 63 w 133"/>
                <a:gd name="T45" fmla="*/ 70 h 119"/>
                <a:gd name="T46" fmla="*/ 39 w 133"/>
                <a:gd name="T47" fmla="*/ 46 h 119"/>
                <a:gd name="T48" fmla="*/ 27 w 133"/>
                <a:gd name="T49" fmla="*/ 45 h 119"/>
                <a:gd name="T50" fmla="*/ 27 w 133"/>
                <a:gd name="T51" fmla="*/ 68 h 119"/>
                <a:gd name="T52" fmla="*/ 26 w 133"/>
                <a:gd name="T53" fmla="*/ 89 h 119"/>
                <a:gd name="T54" fmla="*/ 29 w 133"/>
                <a:gd name="T55" fmla="*/ 106 h 119"/>
                <a:gd name="T56" fmla="*/ 35 w 133"/>
                <a:gd name="T57" fmla="*/ 113 h 119"/>
                <a:gd name="T58" fmla="*/ 42 w 133"/>
                <a:gd name="T59" fmla="*/ 116 h 119"/>
                <a:gd name="T60" fmla="*/ 37 w 133"/>
                <a:gd name="T61" fmla="*/ 118 h 119"/>
                <a:gd name="T62" fmla="*/ 25 w 133"/>
                <a:gd name="T63" fmla="*/ 119 h 119"/>
                <a:gd name="T64" fmla="*/ 15 w 133"/>
                <a:gd name="T65" fmla="*/ 119 h 119"/>
                <a:gd name="T66" fmla="*/ 5 w 133"/>
                <a:gd name="T67" fmla="*/ 118 h 119"/>
                <a:gd name="T68" fmla="*/ 2 w 133"/>
                <a:gd name="T69" fmla="*/ 116 h 119"/>
                <a:gd name="T70" fmla="*/ 3 w 133"/>
                <a:gd name="T71" fmla="*/ 113 h 119"/>
                <a:gd name="T72" fmla="*/ 11 w 133"/>
                <a:gd name="T73" fmla="*/ 111 h 119"/>
                <a:gd name="T74" fmla="*/ 15 w 133"/>
                <a:gd name="T75" fmla="*/ 102 h 119"/>
                <a:gd name="T76" fmla="*/ 17 w 133"/>
                <a:gd name="T77" fmla="*/ 88 h 119"/>
                <a:gd name="T78" fmla="*/ 17 w 133"/>
                <a:gd name="T79" fmla="*/ 69 h 119"/>
                <a:gd name="T80" fmla="*/ 17 w 133"/>
                <a:gd name="T81" fmla="*/ 50 h 119"/>
                <a:gd name="T82" fmla="*/ 18 w 133"/>
                <a:gd name="T83" fmla="*/ 32 h 119"/>
                <a:gd name="T84" fmla="*/ 17 w 133"/>
                <a:gd name="T85" fmla="*/ 19 h 119"/>
                <a:gd name="T86" fmla="*/ 12 w 133"/>
                <a:gd name="T87" fmla="*/ 13 h 119"/>
                <a:gd name="T88" fmla="*/ 2 w 133"/>
                <a:gd name="T89" fmla="*/ 6 h 119"/>
                <a:gd name="T90" fmla="*/ 0 w 133"/>
                <a:gd name="T91" fmla="*/ 1 h 119"/>
                <a:gd name="T92" fmla="*/ 17 w 133"/>
                <a:gd name="T93" fmla="*/ 0 h 119"/>
                <a:gd name="T94" fmla="*/ 36 w 133"/>
                <a:gd name="T95" fmla="*/ 8 h 119"/>
                <a:gd name="T96" fmla="*/ 49 w 133"/>
                <a:gd name="T97" fmla="*/ 22 h 119"/>
                <a:gd name="T98" fmla="*/ 74 w 133"/>
                <a:gd name="T99" fmla="*/ 46 h 119"/>
                <a:gd name="T100" fmla="*/ 102 w 133"/>
                <a:gd name="T101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19">
                  <a:moveTo>
                    <a:pt x="110" y="80"/>
                  </a:moveTo>
                  <a:lnTo>
                    <a:pt x="111" y="70"/>
                  </a:lnTo>
                  <a:lnTo>
                    <a:pt x="111" y="62"/>
                  </a:lnTo>
                  <a:lnTo>
                    <a:pt x="111" y="52"/>
                  </a:lnTo>
                  <a:lnTo>
                    <a:pt x="111" y="43"/>
                  </a:lnTo>
                  <a:lnTo>
                    <a:pt x="110" y="34"/>
                  </a:lnTo>
                  <a:lnTo>
                    <a:pt x="110" y="25"/>
                  </a:lnTo>
                  <a:lnTo>
                    <a:pt x="110" y="21"/>
                  </a:lnTo>
                  <a:lnTo>
                    <a:pt x="110" y="16"/>
                  </a:lnTo>
                  <a:lnTo>
                    <a:pt x="109" y="13"/>
                  </a:lnTo>
                  <a:lnTo>
                    <a:pt x="108" y="9"/>
                  </a:lnTo>
                  <a:lnTo>
                    <a:pt x="102" y="7"/>
                  </a:lnTo>
                  <a:lnTo>
                    <a:pt x="94" y="4"/>
                  </a:lnTo>
                  <a:lnTo>
                    <a:pt x="92" y="3"/>
                  </a:lnTo>
                  <a:lnTo>
                    <a:pt x="91" y="2"/>
                  </a:lnTo>
                  <a:lnTo>
                    <a:pt x="92" y="2"/>
                  </a:lnTo>
                  <a:lnTo>
                    <a:pt x="96" y="2"/>
                  </a:lnTo>
                  <a:lnTo>
                    <a:pt x="105" y="1"/>
                  </a:lnTo>
                  <a:lnTo>
                    <a:pt x="115" y="1"/>
                  </a:lnTo>
                  <a:lnTo>
                    <a:pt x="124" y="2"/>
                  </a:lnTo>
                  <a:lnTo>
                    <a:pt x="133" y="4"/>
                  </a:lnTo>
                  <a:lnTo>
                    <a:pt x="129" y="4"/>
                  </a:lnTo>
                  <a:lnTo>
                    <a:pt x="125" y="7"/>
                  </a:lnTo>
                  <a:lnTo>
                    <a:pt x="123" y="8"/>
                  </a:lnTo>
                  <a:lnTo>
                    <a:pt x="122" y="12"/>
                  </a:lnTo>
                  <a:lnTo>
                    <a:pt x="119" y="19"/>
                  </a:lnTo>
                  <a:lnTo>
                    <a:pt x="118" y="28"/>
                  </a:lnTo>
                  <a:lnTo>
                    <a:pt x="118" y="47"/>
                  </a:lnTo>
                  <a:lnTo>
                    <a:pt x="119" y="63"/>
                  </a:lnTo>
                  <a:lnTo>
                    <a:pt x="119" y="71"/>
                  </a:lnTo>
                  <a:lnTo>
                    <a:pt x="119" y="81"/>
                  </a:lnTo>
                  <a:lnTo>
                    <a:pt x="119" y="89"/>
                  </a:lnTo>
                  <a:lnTo>
                    <a:pt x="118" y="99"/>
                  </a:lnTo>
                  <a:lnTo>
                    <a:pt x="119" y="104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8" y="116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1" y="118"/>
                  </a:lnTo>
                  <a:lnTo>
                    <a:pt x="108" y="114"/>
                  </a:lnTo>
                  <a:lnTo>
                    <a:pt x="104" y="111"/>
                  </a:lnTo>
                  <a:lnTo>
                    <a:pt x="100" y="107"/>
                  </a:lnTo>
                  <a:lnTo>
                    <a:pt x="88" y="95"/>
                  </a:lnTo>
                  <a:lnTo>
                    <a:pt x="75" y="82"/>
                  </a:lnTo>
                  <a:lnTo>
                    <a:pt x="63" y="70"/>
                  </a:lnTo>
                  <a:lnTo>
                    <a:pt x="51" y="58"/>
                  </a:lnTo>
                  <a:lnTo>
                    <a:pt x="39" y="46"/>
                  </a:lnTo>
                  <a:lnTo>
                    <a:pt x="27" y="34"/>
                  </a:lnTo>
                  <a:lnTo>
                    <a:pt x="27" y="45"/>
                  </a:lnTo>
                  <a:lnTo>
                    <a:pt x="27" y="57"/>
                  </a:lnTo>
                  <a:lnTo>
                    <a:pt x="27" y="68"/>
                  </a:lnTo>
                  <a:lnTo>
                    <a:pt x="27" y="79"/>
                  </a:lnTo>
                  <a:lnTo>
                    <a:pt x="26" y="89"/>
                  </a:lnTo>
                  <a:lnTo>
                    <a:pt x="27" y="100"/>
                  </a:lnTo>
                  <a:lnTo>
                    <a:pt x="29" y="106"/>
                  </a:lnTo>
                  <a:lnTo>
                    <a:pt x="31" y="110"/>
                  </a:lnTo>
                  <a:lnTo>
                    <a:pt x="35" y="113"/>
                  </a:lnTo>
                  <a:lnTo>
                    <a:pt x="41" y="114"/>
                  </a:lnTo>
                  <a:lnTo>
                    <a:pt x="42" y="116"/>
                  </a:lnTo>
                  <a:lnTo>
                    <a:pt x="39" y="118"/>
                  </a:lnTo>
                  <a:lnTo>
                    <a:pt x="37" y="118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15" y="119"/>
                  </a:lnTo>
                  <a:lnTo>
                    <a:pt x="9" y="119"/>
                  </a:lnTo>
                  <a:lnTo>
                    <a:pt x="5" y="118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3" y="113"/>
                  </a:lnTo>
                  <a:lnTo>
                    <a:pt x="6" y="113"/>
                  </a:lnTo>
                  <a:lnTo>
                    <a:pt x="11" y="111"/>
                  </a:lnTo>
                  <a:lnTo>
                    <a:pt x="13" y="107"/>
                  </a:lnTo>
                  <a:lnTo>
                    <a:pt x="15" y="102"/>
                  </a:lnTo>
                  <a:lnTo>
                    <a:pt x="17" y="99"/>
                  </a:lnTo>
                  <a:lnTo>
                    <a:pt x="17" y="88"/>
                  </a:lnTo>
                  <a:lnTo>
                    <a:pt x="17" y="79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17" y="50"/>
                  </a:lnTo>
                  <a:lnTo>
                    <a:pt x="17" y="41"/>
                  </a:lnTo>
                  <a:lnTo>
                    <a:pt x="18" y="32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4" y="15"/>
                  </a:lnTo>
                  <a:lnTo>
                    <a:pt x="12" y="13"/>
                  </a:lnTo>
                  <a:lnTo>
                    <a:pt x="8" y="9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7" y="0"/>
                  </a:lnTo>
                  <a:lnTo>
                    <a:pt x="31" y="1"/>
                  </a:lnTo>
                  <a:lnTo>
                    <a:pt x="36" y="8"/>
                  </a:lnTo>
                  <a:lnTo>
                    <a:pt x="42" y="15"/>
                  </a:lnTo>
                  <a:lnTo>
                    <a:pt x="49" y="22"/>
                  </a:lnTo>
                  <a:lnTo>
                    <a:pt x="56" y="28"/>
                  </a:lnTo>
                  <a:lnTo>
                    <a:pt x="74" y="46"/>
                  </a:lnTo>
                  <a:lnTo>
                    <a:pt x="92" y="64"/>
                  </a:lnTo>
                  <a:lnTo>
                    <a:pt x="102" y="73"/>
                  </a:lnTo>
                  <a:lnTo>
                    <a:pt x="110" y="8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1"/>
            <p:cNvSpPr>
              <a:spLocks/>
            </p:cNvSpPr>
            <p:nvPr/>
          </p:nvSpPr>
          <p:spPr bwMode="auto">
            <a:xfrm>
              <a:off x="7012538" y="1099553"/>
              <a:ext cx="75825" cy="68931"/>
            </a:xfrm>
            <a:custGeom>
              <a:avLst/>
              <a:gdLst>
                <a:gd name="T0" fmla="*/ 94 w 133"/>
                <a:gd name="T1" fmla="*/ 1 h 120"/>
                <a:gd name="T2" fmla="*/ 100 w 133"/>
                <a:gd name="T3" fmla="*/ 6 h 120"/>
                <a:gd name="T4" fmla="*/ 112 w 133"/>
                <a:gd name="T5" fmla="*/ 26 h 120"/>
                <a:gd name="T6" fmla="*/ 112 w 133"/>
                <a:gd name="T7" fmla="*/ 48 h 120"/>
                <a:gd name="T8" fmla="*/ 112 w 133"/>
                <a:gd name="T9" fmla="*/ 67 h 120"/>
                <a:gd name="T10" fmla="*/ 110 w 133"/>
                <a:gd name="T11" fmla="*/ 79 h 120"/>
                <a:gd name="T12" fmla="*/ 107 w 133"/>
                <a:gd name="T13" fmla="*/ 78 h 120"/>
                <a:gd name="T14" fmla="*/ 98 w 133"/>
                <a:gd name="T15" fmla="*/ 70 h 120"/>
                <a:gd name="T16" fmla="*/ 82 w 133"/>
                <a:gd name="T17" fmla="*/ 53 h 120"/>
                <a:gd name="T18" fmla="*/ 57 w 133"/>
                <a:gd name="T19" fmla="*/ 28 h 120"/>
                <a:gd name="T20" fmla="*/ 40 w 133"/>
                <a:gd name="T21" fmla="*/ 11 h 120"/>
                <a:gd name="T22" fmla="*/ 35 w 133"/>
                <a:gd name="T23" fmla="*/ 4 h 120"/>
                <a:gd name="T24" fmla="*/ 30 w 133"/>
                <a:gd name="T25" fmla="*/ 1 h 120"/>
                <a:gd name="T26" fmla="*/ 21 w 133"/>
                <a:gd name="T27" fmla="*/ 0 h 120"/>
                <a:gd name="T28" fmla="*/ 5 w 133"/>
                <a:gd name="T29" fmla="*/ 0 h 120"/>
                <a:gd name="T30" fmla="*/ 5 w 133"/>
                <a:gd name="T31" fmla="*/ 6 h 120"/>
                <a:gd name="T32" fmla="*/ 16 w 133"/>
                <a:gd name="T33" fmla="*/ 16 h 120"/>
                <a:gd name="T34" fmla="*/ 18 w 133"/>
                <a:gd name="T35" fmla="*/ 37 h 120"/>
                <a:gd name="T36" fmla="*/ 17 w 133"/>
                <a:gd name="T37" fmla="*/ 71 h 120"/>
                <a:gd name="T38" fmla="*/ 16 w 133"/>
                <a:gd name="T39" fmla="*/ 92 h 120"/>
                <a:gd name="T40" fmla="*/ 16 w 133"/>
                <a:gd name="T41" fmla="*/ 103 h 120"/>
                <a:gd name="T42" fmla="*/ 6 w 133"/>
                <a:gd name="T43" fmla="*/ 111 h 120"/>
                <a:gd name="T44" fmla="*/ 2 w 133"/>
                <a:gd name="T45" fmla="*/ 117 h 120"/>
                <a:gd name="T46" fmla="*/ 5 w 133"/>
                <a:gd name="T47" fmla="*/ 119 h 120"/>
                <a:gd name="T48" fmla="*/ 13 w 133"/>
                <a:gd name="T49" fmla="*/ 119 h 120"/>
                <a:gd name="T50" fmla="*/ 23 w 133"/>
                <a:gd name="T51" fmla="*/ 119 h 120"/>
                <a:gd name="T52" fmla="*/ 37 w 133"/>
                <a:gd name="T53" fmla="*/ 119 h 120"/>
                <a:gd name="T54" fmla="*/ 41 w 133"/>
                <a:gd name="T55" fmla="*/ 115 h 120"/>
                <a:gd name="T56" fmla="*/ 37 w 133"/>
                <a:gd name="T57" fmla="*/ 114 h 120"/>
                <a:gd name="T58" fmla="*/ 31 w 133"/>
                <a:gd name="T59" fmla="*/ 110 h 120"/>
                <a:gd name="T60" fmla="*/ 28 w 133"/>
                <a:gd name="T61" fmla="*/ 103 h 120"/>
                <a:gd name="T62" fmla="*/ 27 w 133"/>
                <a:gd name="T63" fmla="*/ 83 h 120"/>
                <a:gd name="T64" fmla="*/ 27 w 133"/>
                <a:gd name="T65" fmla="*/ 50 h 120"/>
                <a:gd name="T66" fmla="*/ 40 w 133"/>
                <a:gd name="T67" fmla="*/ 47 h 120"/>
                <a:gd name="T68" fmla="*/ 66 w 133"/>
                <a:gd name="T69" fmla="*/ 73 h 120"/>
                <a:gd name="T70" fmla="*/ 88 w 133"/>
                <a:gd name="T71" fmla="*/ 93 h 120"/>
                <a:gd name="T72" fmla="*/ 104 w 133"/>
                <a:gd name="T73" fmla="*/ 111 h 120"/>
                <a:gd name="T74" fmla="*/ 113 w 133"/>
                <a:gd name="T75" fmla="*/ 117 h 120"/>
                <a:gd name="T76" fmla="*/ 118 w 133"/>
                <a:gd name="T77" fmla="*/ 119 h 120"/>
                <a:gd name="T78" fmla="*/ 120 w 133"/>
                <a:gd name="T79" fmla="*/ 114 h 120"/>
                <a:gd name="T80" fmla="*/ 120 w 133"/>
                <a:gd name="T81" fmla="*/ 95 h 120"/>
                <a:gd name="T82" fmla="*/ 120 w 133"/>
                <a:gd name="T83" fmla="*/ 71 h 120"/>
                <a:gd name="T84" fmla="*/ 121 w 133"/>
                <a:gd name="T85" fmla="*/ 36 h 120"/>
                <a:gd name="T86" fmla="*/ 121 w 133"/>
                <a:gd name="T87" fmla="*/ 17 h 120"/>
                <a:gd name="T88" fmla="*/ 122 w 133"/>
                <a:gd name="T89" fmla="*/ 10 h 120"/>
                <a:gd name="T90" fmla="*/ 131 w 133"/>
                <a:gd name="T91" fmla="*/ 5 h 120"/>
                <a:gd name="T92" fmla="*/ 124 w 133"/>
                <a:gd name="T93" fmla="*/ 3 h 120"/>
                <a:gd name="T94" fmla="*/ 104 w 133"/>
                <a:gd name="T95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20">
                  <a:moveTo>
                    <a:pt x="95" y="1"/>
                  </a:moveTo>
                  <a:lnTo>
                    <a:pt x="94" y="1"/>
                  </a:lnTo>
                  <a:lnTo>
                    <a:pt x="91" y="1"/>
                  </a:lnTo>
                  <a:lnTo>
                    <a:pt x="100" y="6"/>
                  </a:lnTo>
                  <a:lnTo>
                    <a:pt x="110" y="13"/>
                  </a:lnTo>
                  <a:lnTo>
                    <a:pt x="112" y="26"/>
                  </a:lnTo>
                  <a:lnTo>
                    <a:pt x="112" y="40"/>
                  </a:lnTo>
                  <a:lnTo>
                    <a:pt x="112" y="48"/>
                  </a:lnTo>
                  <a:lnTo>
                    <a:pt x="112" y="58"/>
                  </a:lnTo>
                  <a:lnTo>
                    <a:pt x="112" y="67"/>
                  </a:lnTo>
                  <a:lnTo>
                    <a:pt x="112" y="77"/>
                  </a:lnTo>
                  <a:lnTo>
                    <a:pt x="110" y="79"/>
                  </a:lnTo>
                  <a:lnTo>
                    <a:pt x="109" y="79"/>
                  </a:lnTo>
                  <a:lnTo>
                    <a:pt x="107" y="78"/>
                  </a:lnTo>
                  <a:lnTo>
                    <a:pt x="104" y="76"/>
                  </a:lnTo>
                  <a:lnTo>
                    <a:pt x="98" y="70"/>
                  </a:lnTo>
                  <a:lnTo>
                    <a:pt x="95" y="65"/>
                  </a:lnTo>
                  <a:lnTo>
                    <a:pt x="82" y="53"/>
                  </a:lnTo>
                  <a:lnTo>
                    <a:pt x="70" y="41"/>
                  </a:lnTo>
                  <a:lnTo>
                    <a:pt x="57" y="28"/>
                  </a:lnTo>
                  <a:lnTo>
                    <a:pt x="45" y="16"/>
                  </a:lnTo>
                  <a:lnTo>
                    <a:pt x="40" y="11"/>
                  </a:lnTo>
                  <a:lnTo>
                    <a:pt x="36" y="6"/>
                  </a:lnTo>
                  <a:lnTo>
                    <a:pt x="35" y="4"/>
                  </a:lnTo>
                  <a:lnTo>
                    <a:pt x="33" y="1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5" y="6"/>
                  </a:lnTo>
                  <a:lnTo>
                    <a:pt x="12" y="11"/>
                  </a:lnTo>
                  <a:lnTo>
                    <a:pt x="16" y="16"/>
                  </a:lnTo>
                  <a:lnTo>
                    <a:pt x="17" y="22"/>
                  </a:lnTo>
                  <a:lnTo>
                    <a:pt x="18" y="37"/>
                  </a:lnTo>
                  <a:lnTo>
                    <a:pt x="18" y="54"/>
                  </a:lnTo>
                  <a:lnTo>
                    <a:pt x="17" y="71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97"/>
                  </a:lnTo>
                  <a:lnTo>
                    <a:pt x="16" y="103"/>
                  </a:lnTo>
                  <a:lnTo>
                    <a:pt x="13" y="108"/>
                  </a:lnTo>
                  <a:lnTo>
                    <a:pt x="6" y="111"/>
                  </a:lnTo>
                  <a:lnTo>
                    <a:pt x="2" y="116"/>
                  </a:lnTo>
                  <a:lnTo>
                    <a:pt x="2" y="117"/>
                  </a:lnTo>
                  <a:lnTo>
                    <a:pt x="3" y="119"/>
                  </a:lnTo>
                  <a:lnTo>
                    <a:pt x="5" y="119"/>
                  </a:lnTo>
                  <a:lnTo>
                    <a:pt x="8" y="120"/>
                  </a:lnTo>
                  <a:lnTo>
                    <a:pt x="13" y="119"/>
                  </a:lnTo>
                  <a:lnTo>
                    <a:pt x="17" y="119"/>
                  </a:lnTo>
                  <a:lnTo>
                    <a:pt x="23" y="119"/>
                  </a:lnTo>
                  <a:lnTo>
                    <a:pt x="30" y="119"/>
                  </a:lnTo>
                  <a:lnTo>
                    <a:pt x="37" y="119"/>
                  </a:lnTo>
                  <a:lnTo>
                    <a:pt x="41" y="117"/>
                  </a:lnTo>
                  <a:lnTo>
                    <a:pt x="41" y="115"/>
                  </a:lnTo>
                  <a:lnTo>
                    <a:pt x="40" y="114"/>
                  </a:lnTo>
                  <a:lnTo>
                    <a:pt x="37" y="114"/>
                  </a:lnTo>
                  <a:lnTo>
                    <a:pt x="35" y="113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8" y="103"/>
                  </a:lnTo>
                  <a:lnTo>
                    <a:pt x="28" y="99"/>
                  </a:lnTo>
                  <a:lnTo>
                    <a:pt x="27" y="83"/>
                  </a:lnTo>
                  <a:lnTo>
                    <a:pt x="27" y="66"/>
                  </a:lnTo>
                  <a:lnTo>
                    <a:pt x="27" y="50"/>
                  </a:lnTo>
                  <a:lnTo>
                    <a:pt x="27" y="34"/>
                  </a:lnTo>
                  <a:lnTo>
                    <a:pt x="40" y="47"/>
                  </a:lnTo>
                  <a:lnTo>
                    <a:pt x="53" y="60"/>
                  </a:lnTo>
                  <a:lnTo>
                    <a:pt x="66" y="73"/>
                  </a:lnTo>
                  <a:lnTo>
                    <a:pt x="79" y="86"/>
                  </a:lnTo>
                  <a:lnTo>
                    <a:pt x="88" y="93"/>
                  </a:lnTo>
                  <a:lnTo>
                    <a:pt x="98" y="107"/>
                  </a:lnTo>
                  <a:lnTo>
                    <a:pt x="104" y="111"/>
                  </a:lnTo>
                  <a:lnTo>
                    <a:pt x="110" y="116"/>
                  </a:lnTo>
                  <a:lnTo>
                    <a:pt x="113" y="117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9" y="119"/>
                  </a:lnTo>
                  <a:lnTo>
                    <a:pt x="120" y="114"/>
                  </a:lnTo>
                  <a:lnTo>
                    <a:pt x="121" y="104"/>
                  </a:lnTo>
                  <a:lnTo>
                    <a:pt x="120" y="95"/>
                  </a:lnTo>
                  <a:lnTo>
                    <a:pt x="120" y="87"/>
                  </a:lnTo>
                  <a:lnTo>
                    <a:pt x="120" y="71"/>
                  </a:lnTo>
                  <a:lnTo>
                    <a:pt x="120" y="53"/>
                  </a:lnTo>
                  <a:lnTo>
                    <a:pt x="121" y="36"/>
                  </a:lnTo>
                  <a:lnTo>
                    <a:pt x="121" y="20"/>
                  </a:lnTo>
                  <a:lnTo>
                    <a:pt x="121" y="17"/>
                  </a:lnTo>
                  <a:lnTo>
                    <a:pt x="121" y="13"/>
                  </a:lnTo>
                  <a:lnTo>
                    <a:pt x="122" y="10"/>
                  </a:lnTo>
                  <a:lnTo>
                    <a:pt x="126" y="6"/>
                  </a:lnTo>
                  <a:lnTo>
                    <a:pt x="131" y="5"/>
                  </a:lnTo>
                  <a:lnTo>
                    <a:pt x="133" y="3"/>
                  </a:lnTo>
                  <a:lnTo>
                    <a:pt x="124" y="3"/>
                  </a:lnTo>
                  <a:lnTo>
                    <a:pt x="114" y="1"/>
                  </a:lnTo>
                  <a:lnTo>
                    <a:pt x="104" y="1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22"/>
            <p:cNvSpPr>
              <a:spLocks/>
            </p:cNvSpPr>
            <p:nvPr/>
          </p:nvSpPr>
          <p:spPr bwMode="auto">
            <a:xfrm>
              <a:off x="7012538" y="1099553"/>
              <a:ext cx="75825" cy="68931"/>
            </a:xfrm>
            <a:custGeom>
              <a:avLst/>
              <a:gdLst>
                <a:gd name="T0" fmla="*/ 94 w 133"/>
                <a:gd name="T1" fmla="*/ 1 h 120"/>
                <a:gd name="T2" fmla="*/ 100 w 133"/>
                <a:gd name="T3" fmla="*/ 6 h 120"/>
                <a:gd name="T4" fmla="*/ 112 w 133"/>
                <a:gd name="T5" fmla="*/ 26 h 120"/>
                <a:gd name="T6" fmla="*/ 112 w 133"/>
                <a:gd name="T7" fmla="*/ 48 h 120"/>
                <a:gd name="T8" fmla="*/ 112 w 133"/>
                <a:gd name="T9" fmla="*/ 67 h 120"/>
                <a:gd name="T10" fmla="*/ 110 w 133"/>
                <a:gd name="T11" fmla="*/ 79 h 120"/>
                <a:gd name="T12" fmla="*/ 107 w 133"/>
                <a:gd name="T13" fmla="*/ 78 h 120"/>
                <a:gd name="T14" fmla="*/ 98 w 133"/>
                <a:gd name="T15" fmla="*/ 70 h 120"/>
                <a:gd name="T16" fmla="*/ 82 w 133"/>
                <a:gd name="T17" fmla="*/ 53 h 120"/>
                <a:gd name="T18" fmla="*/ 57 w 133"/>
                <a:gd name="T19" fmla="*/ 28 h 120"/>
                <a:gd name="T20" fmla="*/ 40 w 133"/>
                <a:gd name="T21" fmla="*/ 11 h 120"/>
                <a:gd name="T22" fmla="*/ 35 w 133"/>
                <a:gd name="T23" fmla="*/ 4 h 120"/>
                <a:gd name="T24" fmla="*/ 30 w 133"/>
                <a:gd name="T25" fmla="*/ 1 h 120"/>
                <a:gd name="T26" fmla="*/ 21 w 133"/>
                <a:gd name="T27" fmla="*/ 0 h 120"/>
                <a:gd name="T28" fmla="*/ 5 w 133"/>
                <a:gd name="T29" fmla="*/ 0 h 120"/>
                <a:gd name="T30" fmla="*/ 5 w 133"/>
                <a:gd name="T31" fmla="*/ 6 h 120"/>
                <a:gd name="T32" fmla="*/ 16 w 133"/>
                <a:gd name="T33" fmla="*/ 16 h 120"/>
                <a:gd name="T34" fmla="*/ 18 w 133"/>
                <a:gd name="T35" fmla="*/ 37 h 120"/>
                <a:gd name="T36" fmla="*/ 17 w 133"/>
                <a:gd name="T37" fmla="*/ 71 h 120"/>
                <a:gd name="T38" fmla="*/ 16 w 133"/>
                <a:gd name="T39" fmla="*/ 92 h 120"/>
                <a:gd name="T40" fmla="*/ 16 w 133"/>
                <a:gd name="T41" fmla="*/ 103 h 120"/>
                <a:gd name="T42" fmla="*/ 6 w 133"/>
                <a:gd name="T43" fmla="*/ 111 h 120"/>
                <a:gd name="T44" fmla="*/ 2 w 133"/>
                <a:gd name="T45" fmla="*/ 117 h 120"/>
                <a:gd name="T46" fmla="*/ 5 w 133"/>
                <a:gd name="T47" fmla="*/ 119 h 120"/>
                <a:gd name="T48" fmla="*/ 13 w 133"/>
                <a:gd name="T49" fmla="*/ 119 h 120"/>
                <a:gd name="T50" fmla="*/ 23 w 133"/>
                <a:gd name="T51" fmla="*/ 119 h 120"/>
                <a:gd name="T52" fmla="*/ 37 w 133"/>
                <a:gd name="T53" fmla="*/ 119 h 120"/>
                <a:gd name="T54" fmla="*/ 41 w 133"/>
                <a:gd name="T55" fmla="*/ 115 h 120"/>
                <a:gd name="T56" fmla="*/ 37 w 133"/>
                <a:gd name="T57" fmla="*/ 114 h 120"/>
                <a:gd name="T58" fmla="*/ 31 w 133"/>
                <a:gd name="T59" fmla="*/ 110 h 120"/>
                <a:gd name="T60" fmla="*/ 28 w 133"/>
                <a:gd name="T61" fmla="*/ 103 h 120"/>
                <a:gd name="T62" fmla="*/ 27 w 133"/>
                <a:gd name="T63" fmla="*/ 83 h 120"/>
                <a:gd name="T64" fmla="*/ 27 w 133"/>
                <a:gd name="T65" fmla="*/ 50 h 120"/>
                <a:gd name="T66" fmla="*/ 40 w 133"/>
                <a:gd name="T67" fmla="*/ 47 h 120"/>
                <a:gd name="T68" fmla="*/ 66 w 133"/>
                <a:gd name="T69" fmla="*/ 73 h 120"/>
                <a:gd name="T70" fmla="*/ 88 w 133"/>
                <a:gd name="T71" fmla="*/ 93 h 120"/>
                <a:gd name="T72" fmla="*/ 104 w 133"/>
                <a:gd name="T73" fmla="*/ 111 h 120"/>
                <a:gd name="T74" fmla="*/ 113 w 133"/>
                <a:gd name="T75" fmla="*/ 117 h 120"/>
                <a:gd name="T76" fmla="*/ 118 w 133"/>
                <a:gd name="T77" fmla="*/ 119 h 120"/>
                <a:gd name="T78" fmla="*/ 120 w 133"/>
                <a:gd name="T79" fmla="*/ 114 h 120"/>
                <a:gd name="T80" fmla="*/ 120 w 133"/>
                <a:gd name="T81" fmla="*/ 95 h 120"/>
                <a:gd name="T82" fmla="*/ 120 w 133"/>
                <a:gd name="T83" fmla="*/ 71 h 120"/>
                <a:gd name="T84" fmla="*/ 121 w 133"/>
                <a:gd name="T85" fmla="*/ 36 h 120"/>
                <a:gd name="T86" fmla="*/ 121 w 133"/>
                <a:gd name="T87" fmla="*/ 17 h 120"/>
                <a:gd name="T88" fmla="*/ 122 w 133"/>
                <a:gd name="T89" fmla="*/ 10 h 120"/>
                <a:gd name="T90" fmla="*/ 131 w 133"/>
                <a:gd name="T91" fmla="*/ 5 h 120"/>
                <a:gd name="T92" fmla="*/ 124 w 133"/>
                <a:gd name="T93" fmla="*/ 3 h 120"/>
                <a:gd name="T94" fmla="*/ 104 w 133"/>
                <a:gd name="T95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20">
                  <a:moveTo>
                    <a:pt x="95" y="1"/>
                  </a:moveTo>
                  <a:lnTo>
                    <a:pt x="94" y="1"/>
                  </a:lnTo>
                  <a:lnTo>
                    <a:pt x="91" y="1"/>
                  </a:lnTo>
                  <a:lnTo>
                    <a:pt x="100" y="6"/>
                  </a:lnTo>
                  <a:lnTo>
                    <a:pt x="110" y="13"/>
                  </a:lnTo>
                  <a:lnTo>
                    <a:pt x="112" y="26"/>
                  </a:lnTo>
                  <a:lnTo>
                    <a:pt x="112" y="40"/>
                  </a:lnTo>
                  <a:lnTo>
                    <a:pt x="112" y="48"/>
                  </a:lnTo>
                  <a:lnTo>
                    <a:pt x="112" y="58"/>
                  </a:lnTo>
                  <a:lnTo>
                    <a:pt x="112" y="67"/>
                  </a:lnTo>
                  <a:lnTo>
                    <a:pt x="112" y="77"/>
                  </a:lnTo>
                  <a:lnTo>
                    <a:pt x="110" y="79"/>
                  </a:lnTo>
                  <a:lnTo>
                    <a:pt x="109" y="79"/>
                  </a:lnTo>
                  <a:lnTo>
                    <a:pt x="107" y="78"/>
                  </a:lnTo>
                  <a:lnTo>
                    <a:pt x="104" y="76"/>
                  </a:lnTo>
                  <a:lnTo>
                    <a:pt x="98" y="70"/>
                  </a:lnTo>
                  <a:lnTo>
                    <a:pt x="95" y="65"/>
                  </a:lnTo>
                  <a:lnTo>
                    <a:pt x="82" y="53"/>
                  </a:lnTo>
                  <a:lnTo>
                    <a:pt x="70" y="41"/>
                  </a:lnTo>
                  <a:lnTo>
                    <a:pt x="57" y="28"/>
                  </a:lnTo>
                  <a:lnTo>
                    <a:pt x="45" y="16"/>
                  </a:lnTo>
                  <a:lnTo>
                    <a:pt x="40" y="11"/>
                  </a:lnTo>
                  <a:lnTo>
                    <a:pt x="36" y="6"/>
                  </a:lnTo>
                  <a:lnTo>
                    <a:pt x="35" y="4"/>
                  </a:lnTo>
                  <a:lnTo>
                    <a:pt x="33" y="1"/>
                  </a:lnTo>
                  <a:lnTo>
                    <a:pt x="30" y="1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5" y="6"/>
                  </a:lnTo>
                  <a:lnTo>
                    <a:pt x="12" y="11"/>
                  </a:lnTo>
                  <a:lnTo>
                    <a:pt x="16" y="16"/>
                  </a:lnTo>
                  <a:lnTo>
                    <a:pt x="17" y="22"/>
                  </a:lnTo>
                  <a:lnTo>
                    <a:pt x="18" y="37"/>
                  </a:lnTo>
                  <a:lnTo>
                    <a:pt x="18" y="54"/>
                  </a:lnTo>
                  <a:lnTo>
                    <a:pt x="17" y="71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97"/>
                  </a:lnTo>
                  <a:lnTo>
                    <a:pt x="16" y="103"/>
                  </a:lnTo>
                  <a:lnTo>
                    <a:pt x="13" y="108"/>
                  </a:lnTo>
                  <a:lnTo>
                    <a:pt x="6" y="111"/>
                  </a:lnTo>
                  <a:lnTo>
                    <a:pt x="2" y="116"/>
                  </a:lnTo>
                  <a:lnTo>
                    <a:pt x="2" y="117"/>
                  </a:lnTo>
                  <a:lnTo>
                    <a:pt x="3" y="119"/>
                  </a:lnTo>
                  <a:lnTo>
                    <a:pt x="5" y="119"/>
                  </a:lnTo>
                  <a:lnTo>
                    <a:pt x="8" y="120"/>
                  </a:lnTo>
                  <a:lnTo>
                    <a:pt x="13" y="119"/>
                  </a:lnTo>
                  <a:lnTo>
                    <a:pt x="17" y="119"/>
                  </a:lnTo>
                  <a:lnTo>
                    <a:pt x="23" y="119"/>
                  </a:lnTo>
                  <a:lnTo>
                    <a:pt x="30" y="119"/>
                  </a:lnTo>
                  <a:lnTo>
                    <a:pt x="37" y="119"/>
                  </a:lnTo>
                  <a:lnTo>
                    <a:pt x="41" y="117"/>
                  </a:lnTo>
                  <a:lnTo>
                    <a:pt x="41" y="115"/>
                  </a:lnTo>
                  <a:lnTo>
                    <a:pt x="40" y="114"/>
                  </a:lnTo>
                  <a:lnTo>
                    <a:pt x="37" y="114"/>
                  </a:lnTo>
                  <a:lnTo>
                    <a:pt x="35" y="113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8" y="103"/>
                  </a:lnTo>
                  <a:lnTo>
                    <a:pt x="28" y="99"/>
                  </a:lnTo>
                  <a:lnTo>
                    <a:pt x="27" y="83"/>
                  </a:lnTo>
                  <a:lnTo>
                    <a:pt x="27" y="66"/>
                  </a:lnTo>
                  <a:lnTo>
                    <a:pt x="27" y="50"/>
                  </a:lnTo>
                  <a:lnTo>
                    <a:pt x="27" y="34"/>
                  </a:lnTo>
                  <a:lnTo>
                    <a:pt x="40" y="47"/>
                  </a:lnTo>
                  <a:lnTo>
                    <a:pt x="53" y="60"/>
                  </a:lnTo>
                  <a:lnTo>
                    <a:pt x="66" y="73"/>
                  </a:lnTo>
                  <a:lnTo>
                    <a:pt x="79" y="86"/>
                  </a:lnTo>
                  <a:lnTo>
                    <a:pt x="88" y="93"/>
                  </a:lnTo>
                  <a:lnTo>
                    <a:pt x="98" y="107"/>
                  </a:lnTo>
                  <a:lnTo>
                    <a:pt x="104" y="111"/>
                  </a:lnTo>
                  <a:lnTo>
                    <a:pt x="110" y="116"/>
                  </a:lnTo>
                  <a:lnTo>
                    <a:pt x="113" y="117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9" y="119"/>
                  </a:lnTo>
                  <a:lnTo>
                    <a:pt x="120" y="114"/>
                  </a:lnTo>
                  <a:lnTo>
                    <a:pt x="121" y="104"/>
                  </a:lnTo>
                  <a:lnTo>
                    <a:pt x="120" y="95"/>
                  </a:lnTo>
                  <a:lnTo>
                    <a:pt x="120" y="87"/>
                  </a:lnTo>
                  <a:lnTo>
                    <a:pt x="120" y="71"/>
                  </a:lnTo>
                  <a:lnTo>
                    <a:pt x="120" y="53"/>
                  </a:lnTo>
                  <a:lnTo>
                    <a:pt x="121" y="36"/>
                  </a:lnTo>
                  <a:lnTo>
                    <a:pt x="121" y="20"/>
                  </a:lnTo>
                  <a:lnTo>
                    <a:pt x="121" y="17"/>
                  </a:lnTo>
                  <a:lnTo>
                    <a:pt x="121" y="13"/>
                  </a:lnTo>
                  <a:lnTo>
                    <a:pt x="122" y="10"/>
                  </a:lnTo>
                  <a:lnTo>
                    <a:pt x="126" y="6"/>
                  </a:lnTo>
                  <a:lnTo>
                    <a:pt x="131" y="5"/>
                  </a:lnTo>
                  <a:lnTo>
                    <a:pt x="133" y="3"/>
                  </a:lnTo>
                  <a:lnTo>
                    <a:pt x="124" y="3"/>
                  </a:lnTo>
                  <a:lnTo>
                    <a:pt x="114" y="1"/>
                  </a:lnTo>
                  <a:lnTo>
                    <a:pt x="104" y="1"/>
                  </a:lnTo>
                  <a:lnTo>
                    <a:pt x="95" y="1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23"/>
            <p:cNvSpPr>
              <a:spLocks/>
            </p:cNvSpPr>
            <p:nvPr/>
          </p:nvSpPr>
          <p:spPr bwMode="auto">
            <a:xfrm>
              <a:off x="7097553" y="1099553"/>
              <a:ext cx="68931" cy="68931"/>
            </a:xfrm>
            <a:custGeom>
              <a:avLst/>
              <a:gdLst>
                <a:gd name="T0" fmla="*/ 110 w 117"/>
                <a:gd name="T1" fmla="*/ 110 h 120"/>
                <a:gd name="T2" fmla="*/ 91 w 117"/>
                <a:gd name="T3" fmla="*/ 92 h 120"/>
                <a:gd name="T4" fmla="*/ 73 w 117"/>
                <a:gd name="T5" fmla="*/ 68 h 120"/>
                <a:gd name="T6" fmla="*/ 62 w 117"/>
                <a:gd name="T7" fmla="*/ 54 h 120"/>
                <a:gd name="T8" fmla="*/ 63 w 117"/>
                <a:gd name="T9" fmla="*/ 49 h 120"/>
                <a:gd name="T10" fmla="*/ 68 w 117"/>
                <a:gd name="T11" fmla="*/ 43 h 120"/>
                <a:gd name="T12" fmla="*/ 89 w 117"/>
                <a:gd name="T13" fmla="*/ 24 h 120"/>
                <a:gd name="T14" fmla="*/ 109 w 117"/>
                <a:gd name="T15" fmla="*/ 9 h 120"/>
                <a:gd name="T16" fmla="*/ 116 w 117"/>
                <a:gd name="T17" fmla="*/ 4 h 120"/>
                <a:gd name="T18" fmla="*/ 117 w 117"/>
                <a:gd name="T19" fmla="*/ 1 h 120"/>
                <a:gd name="T20" fmla="*/ 107 w 117"/>
                <a:gd name="T21" fmla="*/ 1 h 120"/>
                <a:gd name="T22" fmla="*/ 87 w 117"/>
                <a:gd name="T23" fmla="*/ 1 h 120"/>
                <a:gd name="T24" fmla="*/ 78 w 117"/>
                <a:gd name="T25" fmla="*/ 3 h 120"/>
                <a:gd name="T26" fmla="*/ 79 w 117"/>
                <a:gd name="T27" fmla="*/ 4 h 120"/>
                <a:gd name="T28" fmla="*/ 84 w 117"/>
                <a:gd name="T29" fmla="*/ 6 h 120"/>
                <a:gd name="T30" fmla="*/ 87 w 117"/>
                <a:gd name="T31" fmla="*/ 11 h 120"/>
                <a:gd name="T32" fmla="*/ 84 w 117"/>
                <a:gd name="T33" fmla="*/ 16 h 120"/>
                <a:gd name="T34" fmla="*/ 73 w 117"/>
                <a:gd name="T35" fmla="*/ 28 h 120"/>
                <a:gd name="T36" fmla="*/ 55 w 117"/>
                <a:gd name="T37" fmla="*/ 46 h 120"/>
                <a:gd name="T38" fmla="*/ 42 w 117"/>
                <a:gd name="T39" fmla="*/ 58 h 120"/>
                <a:gd name="T40" fmla="*/ 37 w 117"/>
                <a:gd name="T41" fmla="*/ 59 h 120"/>
                <a:gd name="T42" fmla="*/ 36 w 117"/>
                <a:gd name="T43" fmla="*/ 50 h 120"/>
                <a:gd name="T44" fmla="*/ 37 w 117"/>
                <a:gd name="T45" fmla="*/ 35 h 120"/>
                <a:gd name="T46" fmla="*/ 37 w 117"/>
                <a:gd name="T47" fmla="*/ 22 h 120"/>
                <a:gd name="T48" fmla="*/ 37 w 117"/>
                <a:gd name="T49" fmla="*/ 12 h 120"/>
                <a:gd name="T50" fmla="*/ 44 w 117"/>
                <a:gd name="T51" fmla="*/ 5 h 120"/>
                <a:gd name="T52" fmla="*/ 47 w 117"/>
                <a:gd name="T53" fmla="*/ 0 h 120"/>
                <a:gd name="T54" fmla="*/ 34 w 117"/>
                <a:gd name="T55" fmla="*/ 0 h 120"/>
                <a:gd name="T56" fmla="*/ 7 w 117"/>
                <a:gd name="T57" fmla="*/ 1 h 120"/>
                <a:gd name="T58" fmla="*/ 1 w 117"/>
                <a:gd name="T59" fmla="*/ 4 h 120"/>
                <a:gd name="T60" fmla="*/ 6 w 117"/>
                <a:gd name="T61" fmla="*/ 7 h 120"/>
                <a:gd name="T62" fmla="*/ 12 w 117"/>
                <a:gd name="T63" fmla="*/ 10 h 120"/>
                <a:gd name="T64" fmla="*/ 17 w 117"/>
                <a:gd name="T65" fmla="*/ 15 h 120"/>
                <a:gd name="T66" fmla="*/ 17 w 117"/>
                <a:gd name="T67" fmla="*/ 26 h 120"/>
                <a:gd name="T68" fmla="*/ 17 w 117"/>
                <a:gd name="T69" fmla="*/ 49 h 120"/>
                <a:gd name="T70" fmla="*/ 17 w 117"/>
                <a:gd name="T71" fmla="*/ 79 h 120"/>
                <a:gd name="T72" fmla="*/ 17 w 117"/>
                <a:gd name="T73" fmla="*/ 98 h 120"/>
                <a:gd name="T74" fmla="*/ 16 w 117"/>
                <a:gd name="T75" fmla="*/ 108 h 120"/>
                <a:gd name="T76" fmla="*/ 11 w 117"/>
                <a:gd name="T77" fmla="*/ 113 h 120"/>
                <a:gd name="T78" fmla="*/ 5 w 117"/>
                <a:gd name="T79" fmla="*/ 116 h 120"/>
                <a:gd name="T80" fmla="*/ 4 w 117"/>
                <a:gd name="T81" fmla="*/ 119 h 120"/>
                <a:gd name="T82" fmla="*/ 10 w 117"/>
                <a:gd name="T83" fmla="*/ 119 h 120"/>
                <a:gd name="T84" fmla="*/ 25 w 117"/>
                <a:gd name="T85" fmla="*/ 119 h 120"/>
                <a:gd name="T86" fmla="*/ 41 w 117"/>
                <a:gd name="T87" fmla="*/ 119 h 120"/>
                <a:gd name="T88" fmla="*/ 48 w 117"/>
                <a:gd name="T89" fmla="*/ 119 h 120"/>
                <a:gd name="T90" fmla="*/ 50 w 117"/>
                <a:gd name="T91" fmla="*/ 117 h 120"/>
                <a:gd name="T92" fmla="*/ 46 w 117"/>
                <a:gd name="T93" fmla="*/ 113 h 120"/>
                <a:gd name="T94" fmla="*/ 38 w 117"/>
                <a:gd name="T95" fmla="*/ 108 h 120"/>
                <a:gd name="T96" fmla="*/ 37 w 117"/>
                <a:gd name="T97" fmla="*/ 102 h 120"/>
                <a:gd name="T98" fmla="*/ 37 w 117"/>
                <a:gd name="T99" fmla="*/ 95 h 120"/>
                <a:gd name="T100" fmla="*/ 36 w 117"/>
                <a:gd name="T101" fmla="*/ 83 h 120"/>
                <a:gd name="T102" fmla="*/ 38 w 117"/>
                <a:gd name="T103" fmla="*/ 72 h 120"/>
                <a:gd name="T104" fmla="*/ 43 w 117"/>
                <a:gd name="T105" fmla="*/ 66 h 120"/>
                <a:gd name="T106" fmla="*/ 55 w 117"/>
                <a:gd name="T107" fmla="*/ 73 h 120"/>
                <a:gd name="T108" fmla="*/ 71 w 117"/>
                <a:gd name="T109" fmla="*/ 93 h 120"/>
                <a:gd name="T110" fmla="*/ 83 w 117"/>
                <a:gd name="T111" fmla="*/ 109 h 120"/>
                <a:gd name="T112" fmla="*/ 89 w 117"/>
                <a:gd name="T113" fmla="*/ 116 h 120"/>
                <a:gd name="T114" fmla="*/ 95 w 117"/>
                <a:gd name="T115" fmla="*/ 117 h 120"/>
                <a:gd name="T116" fmla="*/ 107 w 117"/>
                <a:gd name="T117" fmla="*/ 117 h 120"/>
                <a:gd name="T118" fmla="*/ 113 w 117"/>
                <a:gd name="T119" fmla="*/ 117 h 120"/>
                <a:gd name="T120" fmla="*/ 115 w 117"/>
                <a:gd name="T121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20">
                  <a:moveTo>
                    <a:pt x="117" y="117"/>
                  </a:moveTo>
                  <a:lnTo>
                    <a:pt x="110" y="110"/>
                  </a:lnTo>
                  <a:lnTo>
                    <a:pt x="102" y="104"/>
                  </a:lnTo>
                  <a:lnTo>
                    <a:pt x="91" y="92"/>
                  </a:lnTo>
                  <a:lnTo>
                    <a:pt x="81" y="79"/>
                  </a:lnTo>
                  <a:lnTo>
                    <a:pt x="73" y="68"/>
                  </a:lnTo>
                  <a:lnTo>
                    <a:pt x="63" y="56"/>
                  </a:lnTo>
                  <a:lnTo>
                    <a:pt x="62" y="54"/>
                  </a:lnTo>
                  <a:lnTo>
                    <a:pt x="62" y="52"/>
                  </a:lnTo>
                  <a:lnTo>
                    <a:pt x="63" y="49"/>
                  </a:lnTo>
                  <a:lnTo>
                    <a:pt x="65" y="47"/>
                  </a:lnTo>
                  <a:lnTo>
                    <a:pt x="68" y="43"/>
                  </a:lnTo>
                  <a:lnTo>
                    <a:pt x="73" y="40"/>
                  </a:lnTo>
                  <a:lnTo>
                    <a:pt x="89" y="24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4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5" y="1"/>
                  </a:lnTo>
                  <a:lnTo>
                    <a:pt x="107" y="1"/>
                  </a:lnTo>
                  <a:lnTo>
                    <a:pt x="97" y="1"/>
                  </a:lnTo>
                  <a:lnTo>
                    <a:pt x="87" y="1"/>
                  </a:lnTo>
                  <a:lnTo>
                    <a:pt x="78" y="1"/>
                  </a:lnTo>
                  <a:lnTo>
                    <a:pt x="78" y="3"/>
                  </a:lnTo>
                  <a:lnTo>
                    <a:pt x="78" y="4"/>
                  </a:lnTo>
                  <a:lnTo>
                    <a:pt x="79" y="4"/>
                  </a:lnTo>
                  <a:lnTo>
                    <a:pt x="80" y="5"/>
                  </a:lnTo>
                  <a:lnTo>
                    <a:pt x="84" y="6"/>
                  </a:lnTo>
                  <a:lnTo>
                    <a:pt x="86" y="7"/>
                  </a:lnTo>
                  <a:lnTo>
                    <a:pt x="87" y="11"/>
                  </a:lnTo>
                  <a:lnTo>
                    <a:pt x="86" y="13"/>
                  </a:lnTo>
                  <a:lnTo>
                    <a:pt x="84" y="16"/>
                  </a:lnTo>
                  <a:lnTo>
                    <a:pt x="81" y="18"/>
                  </a:lnTo>
                  <a:lnTo>
                    <a:pt x="73" y="28"/>
                  </a:lnTo>
                  <a:lnTo>
                    <a:pt x="63" y="37"/>
                  </a:lnTo>
                  <a:lnTo>
                    <a:pt x="55" y="46"/>
                  </a:lnTo>
                  <a:lnTo>
                    <a:pt x="46" y="55"/>
                  </a:lnTo>
                  <a:lnTo>
                    <a:pt x="42" y="58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6" y="56"/>
                  </a:lnTo>
                  <a:lnTo>
                    <a:pt x="36" y="50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7" y="26"/>
                  </a:lnTo>
                  <a:lnTo>
                    <a:pt x="37" y="22"/>
                  </a:lnTo>
                  <a:lnTo>
                    <a:pt x="37" y="17"/>
                  </a:lnTo>
                  <a:lnTo>
                    <a:pt x="37" y="12"/>
                  </a:lnTo>
                  <a:lnTo>
                    <a:pt x="40" y="9"/>
                  </a:lnTo>
                  <a:lnTo>
                    <a:pt x="44" y="5"/>
                  </a:lnTo>
                  <a:lnTo>
                    <a:pt x="49" y="3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7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4" y="6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17" y="34"/>
                  </a:lnTo>
                  <a:lnTo>
                    <a:pt x="17" y="49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93"/>
                  </a:lnTo>
                  <a:lnTo>
                    <a:pt x="17" y="98"/>
                  </a:lnTo>
                  <a:lnTo>
                    <a:pt x="17" y="103"/>
                  </a:lnTo>
                  <a:lnTo>
                    <a:pt x="16" y="108"/>
                  </a:lnTo>
                  <a:lnTo>
                    <a:pt x="13" y="111"/>
                  </a:lnTo>
                  <a:lnTo>
                    <a:pt x="11" y="113"/>
                  </a:lnTo>
                  <a:lnTo>
                    <a:pt x="7" y="115"/>
                  </a:lnTo>
                  <a:lnTo>
                    <a:pt x="5" y="116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5" y="120"/>
                  </a:lnTo>
                  <a:lnTo>
                    <a:pt x="10" y="119"/>
                  </a:lnTo>
                  <a:lnTo>
                    <a:pt x="13" y="119"/>
                  </a:lnTo>
                  <a:lnTo>
                    <a:pt x="25" y="119"/>
                  </a:lnTo>
                  <a:lnTo>
                    <a:pt x="38" y="119"/>
                  </a:lnTo>
                  <a:lnTo>
                    <a:pt x="41" y="119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49" y="115"/>
                  </a:lnTo>
                  <a:lnTo>
                    <a:pt x="46" y="113"/>
                  </a:lnTo>
                  <a:lnTo>
                    <a:pt x="41" y="111"/>
                  </a:lnTo>
                  <a:lnTo>
                    <a:pt x="38" y="108"/>
                  </a:lnTo>
                  <a:lnTo>
                    <a:pt x="37" y="105"/>
                  </a:lnTo>
                  <a:lnTo>
                    <a:pt x="37" y="102"/>
                  </a:lnTo>
                  <a:lnTo>
                    <a:pt x="37" y="98"/>
                  </a:lnTo>
                  <a:lnTo>
                    <a:pt x="37" y="95"/>
                  </a:lnTo>
                  <a:lnTo>
                    <a:pt x="37" y="90"/>
                  </a:lnTo>
                  <a:lnTo>
                    <a:pt x="36" y="83"/>
                  </a:lnTo>
                  <a:lnTo>
                    <a:pt x="37" y="76"/>
                  </a:lnTo>
                  <a:lnTo>
                    <a:pt x="38" y="72"/>
                  </a:lnTo>
                  <a:lnTo>
                    <a:pt x="41" y="70"/>
                  </a:lnTo>
                  <a:lnTo>
                    <a:pt x="43" y="66"/>
                  </a:lnTo>
                  <a:lnTo>
                    <a:pt x="47" y="64"/>
                  </a:lnTo>
                  <a:lnTo>
                    <a:pt x="55" y="73"/>
                  </a:lnTo>
                  <a:lnTo>
                    <a:pt x="62" y="83"/>
                  </a:lnTo>
                  <a:lnTo>
                    <a:pt x="71" y="93"/>
                  </a:lnTo>
                  <a:lnTo>
                    <a:pt x="79" y="103"/>
                  </a:lnTo>
                  <a:lnTo>
                    <a:pt x="83" y="109"/>
                  </a:lnTo>
                  <a:lnTo>
                    <a:pt x="87" y="115"/>
                  </a:lnTo>
                  <a:lnTo>
                    <a:pt x="89" y="116"/>
                  </a:lnTo>
                  <a:lnTo>
                    <a:pt x="91" y="117"/>
                  </a:lnTo>
                  <a:lnTo>
                    <a:pt x="95" y="117"/>
                  </a:lnTo>
                  <a:lnTo>
                    <a:pt x="98" y="119"/>
                  </a:lnTo>
                  <a:lnTo>
                    <a:pt x="107" y="117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3" y="117"/>
                  </a:lnTo>
                  <a:lnTo>
                    <a:pt x="115" y="117"/>
                  </a:lnTo>
                  <a:lnTo>
                    <a:pt x="117" y="11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24"/>
            <p:cNvSpPr>
              <a:spLocks/>
            </p:cNvSpPr>
            <p:nvPr/>
          </p:nvSpPr>
          <p:spPr bwMode="auto">
            <a:xfrm>
              <a:off x="7097553" y="1099553"/>
              <a:ext cx="68931" cy="68931"/>
            </a:xfrm>
            <a:custGeom>
              <a:avLst/>
              <a:gdLst>
                <a:gd name="T0" fmla="*/ 110 w 117"/>
                <a:gd name="T1" fmla="*/ 110 h 120"/>
                <a:gd name="T2" fmla="*/ 91 w 117"/>
                <a:gd name="T3" fmla="*/ 92 h 120"/>
                <a:gd name="T4" fmla="*/ 73 w 117"/>
                <a:gd name="T5" fmla="*/ 68 h 120"/>
                <a:gd name="T6" fmla="*/ 62 w 117"/>
                <a:gd name="T7" fmla="*/ 54 h 120"/>
                <a:gd name="T8" fmla="*/ 63 w 117"/>
                <a:gd name="T9" fmla="*/ 49 h 120"/>
                <a:gd name="T10" fmla="*/ 68 w 117"/>
                <a:gd name="T11" fmla="*/ 43 h 120"/>
                <a:gd name="T12" fmla="*/ 89 w 117"/>
                <a:gd name="T13" fmla="*/ 24 h 120"/>
                <a:gd name="T14" fmla="*/ 109 w 117"/>
                <a:gd name="T15" fmla="*/ 9 h 120"/>
                <a:gd name="T16" fmla="*/ 116 w 117"/>
                <a:gd name="T17" fmla="*/ 4 h 120"/>
                <a:gd name="T18" fmla="*/ 117 w 117"/>
                <a:gd name="T19" fmla="*/ 1 h 120"/>
                <a:gd name="T20" fmla="*/ 107 w 117"/>
                <a:gd name="T21" fmla="*/ 1 h 120"/>
                <a:gd name="T22" fmla="*/ 87 w 117"/>
                <a:gd name="T23" fmla="*/ 1 h 120"/>
                <a:gd name="T24" fmla="*/ 78 w 117"/>
                <a:gd name="T25" fmla="*/ 3 h 120"/>
                <a:gd name="T26" fmla="*/ 79 w 117"/>
                <a:gd name="T27" fmla="*/ 4 h 120"/>
                <a:gd name="T28" fmla="*/ 84 w 117"/>
                <a:gd name="T29" fmla="*/ 6 h 120"/>
                <a:gd name="T30" fmla="*/ 87 w 117"/>
                <a:gd name="T31" fmla="*/ 11 h 120"/>
                <a:gd name="T32" fmla="*/ 84 w 117"/>
                <a:gd name="T33" fmla="*/ 16 h 120"/>
                <a:gd name="T34" fmla="*/ 73 w 117"/>
                <a:gd name="T35" fmla="*/ 28 h 120"/>
                <a:gd name="T36" fmla="*/ 55 w 117"/>
                <a:gd name="T37" fmla="*/ 46 h 120"/>
                <a:gd name="T38" fmla="*/ 42 w 117"/>
                <a:gd name="T39" fmla="*/ 58 h 120"/>
                <a:gd name="T40" fmla="*/ 37 w 117"/>
                <a:gd name="T41" fmla="*/ 59 h 120"/>
                <a:gd name="T42" fmla="*/ 36 w 117"/>
                <a:gd name="T43" fmla="*/ 50 h 120"/>
                <a:gd name="T44" fmla="*/ 37 w 117"/>
                <a:gd name="T45" fmla="*/ 35 h 120"/>
                <a:gd name="T46" fmla="*/ 37 w 117"/>
                <a:gd name="T47" fmla="*/ 22 h 120"/>
                <a:gd name="T48" fmla="*/ 37 w 117"/>
                <a:gd name="T49" fmla="*/ 12 h 120"/>
                <a:gd name="T50" fmla="*/ 44 w 117"/>
                <a:gd name="T51" fmla="*/ 5 h 120"/>
                <a:gd name="T52" fmla="*/ 47 w 117"/>
                <a:gd name="T53" fmla="*/ 0 h 120"/>
                <a:gd name="T54" fmla="*/ 34 w 117"/>
                <a:gd name="T55" fmla="*/ 0 h 120"/>
                <a:gd name="T56" fmla="*/ 7 w 117"/>
                <a:gd name="T57" fmla="*/ 1 h 120"/>
                <a:gd name="T58" fmla="*/ 1 w 117"/>
                <a:gd name="T59" fmla="*/ 4 h 120"/>
                <a:gd name="T60" fmla="*/ 6 w 117"/>
                <a:gd name="T61" fmla="*/ 7 h 120"/>
                <a:gd name="T62" fmla="*/ 12 w 117"/>
                <a:gd name="T63" fmla="*/ 10 h 120"/>
                <a:gd name="T64" fmla="*/ 17 w 117"/>
                <a:gd name="T65" fmla="*/ 15 h 120"/>
                <a:gd name="T66" fmla="*/ 17 w 117"/>
                <a:gd name="T67" fmla="*/ 26 h 120"/>
                <a:gd name="T68" fmla="*/ 17 w 117"/>
                <a:gd name="T69" fmla="*/ 49 h 120"/>
                <a:gd name="T70" fmla="*/ 17 w 117"/>
                <a:gd name="T71" fmla="*/ 79 h 120"/>
                <a:gd name="T72" fmla="*/ 17 w 117"/>
                <a:gd name="T73" fmla="*/ 98 h 120"/>
                <a:gd name="T74" fmla="*/ 16 w 117"/>
                <a:gd name="T75" fmla="*/ 108 h 120"/>
                <a:gd name="T76" fmla="*/ 11 w 117"/>
                <a:gd name="T77" fmla="*/ 113 h 120"/>
                <a:gd name="T78" fmla="*/ 5 w 117"/>
                <a:gd name="T79" fmla="*/ 116 h 120"/>
                <a:gd name="T80" fmla="*/ 4 w 117"/>
                <a:gd name="T81" fmla="*/ 119 h 120"/>
                <a:gd name="T82" fmla="*/ 10 w 117"/>
                <a:gd name="T83" fmla="*/ 119 h 120"/>
                <a:gd name="T84" fmla="*/ 25 w 117"/>
                <a:gd name="T85" fmla="*/ 119 h 120"/>
                <a:gd name="T86" fmla="*/ 41 w 117"/>
                <a:gd name="T87" fmla="*/ 119 h 120"/>
                <a:gd name="T88" fmla="*/ 48 w 117"/>
                <a:gd name="T89" fmla="*/ 119 h 120"/>
                <a:gd name="T90" fmla="*/ 50 w 117"/>
                <a:gd name="T91" fmla="*/ 117 h 120"/>
                <a:gd name="T92" fmla="*/ 46 w 117"/>
                <a:gd name="T93" fmla="*/ 113 h 120"/>
                <a:gd name="T94" fmla="*/ 38 w 117"/>
                <a:gd name="T95" fmla="*/ 108 h 120"/>
                <a:gd name="T96" fmla="*/ 37 w 117"/>
                <a:gd name="T97" fmla="*/ 102 h 120"/>
                <a:gd name="T98" fmla="*/ 37 w 117"/>
                <a:gd name="T99" fmla="*/ 95 h 120"/>
                <a:gd name="T100" fmla="*/ 36 w 117"/>
                <a:gd name="T101" fmla="*/ 83 h 120"/>
                <a:gd name="T102" fmla="*/ 38 w 117"/>
                <a:gd name="T103" fmla="*/ 72 h 120"/>
                <a:gd name="T104" fmla="*/ 43 w 117"/>
                <a:gd name="T105" fmla="*/ 66 h 120"/>
                <a:gd name="T106" fmla="*/ 55 w 117"/>
                <a:gd name="T107" fmla="*/ 73 h 120"/>
                <a:gd name="T108" fmla="*/ 71 w 117"/>
                <a:gd name="T109" fmla="*/ 93 h 120"/>
                <a:gd name="T110" fmla="*/ 83 w 117"/>
                <a:gd name="T111" fmla="*/ 109 h 120"/>
                <a:gd name="T112" fmla="*/ 89 w 117"/>
                <a:gd name="T113" fmla="*/ 116 h 120"/>
                <a:gd name="T114" fmla="*/ 95 w 117"/>
                <a:gd name="T115" fmla="*/ 117 h 120"/>
                <a:gd name="T116" fmla="*/ 107 w 117"/>
                <a:gd name="T117" fmla="*/ 117 h 120"/>
                <a:gd name="T118" fmla="*/ 113 w 117"/>
                <a:gd name="T119" fmla="*/ 117 h 120"/>
                <a:gd name="T120" fmla="*/ 115 w 117"/>
                <a:gd name="T121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20">
                  <a:moveTo>
                    <a:pt x="117" y="117"/>
                  </a:moveTo>
                  <a:lnTo>
                    <a:pt x="110" y="110"/>
                  </a:lnTo>
                  <a:lnTo>
                    <a:pt x="102" y="104"/>
                  </a:lnTo>
                  <a:lnTo>
                    <a:pt x="91" y="92"/>
                  </a:lnTo>
                  <a:lnTo>
                    <a:pt x="81" y="79"/>
                  </a:lnTo>
                  <a:lnTo>
                    <a:pt x="73" y="68"/>
                  </a:lnTo>
                  <a:lnTo>
                    <a:pt x="63" y="56"/>
                  </a:lnTo>
                  <a:lnTo>
                    <a:pt x="62" y="54"/>
                  </a:lnTo>
                  <a:lnTo>
                    <a:pt x="62" y="52"/>
                  </a:lnTo>
                  <a:lnTo>
                    <a:pt x="63" y="49"/>
                  </a:lnTo>
                  <a:lnTo>
                    <a:pt x="65" y="47"/>
                  </a:lnTo>
                  <a:lnTo>
                    <a:pt x="68" y="43"/>
                  </a:lnTo>
                  <a:lnTo>
                    <a:pt x="73" y="40"/>
                  </a:lnTo>
                  <a:lnTo>
                    <a:pt x="89" y="24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4" y="5"/>
                  </a:lnTo>
                  <a:lnTo>
                    <a:pt x="116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5" y="1"/>
                  </a:lnTo>
                  <a:lnTo>
                    <a:pt x="107" y="1"/>
                  </a:lnTo>
                  <a:lnTo>
                    <a:pt x="97" y="1"/>
                  </a:lnTo>
                  <a:lnTo>
                    <a:pt x="87" y="1"/>
                  </a:lnTo>
                  <a:lnTo>
                    <a:pt x="78" y="1"/>
                  </a:lnTo>
                  <a:lnTo>
                    <a:pt x="78" y="3"/>
                  </a:lnTo>
                  <a:lnTo>
                    <a:pt x="78" y="4"/>
                  </a:lnTo>
                  <a:lnTo>
                    <a:pt x="79" y="4"/>
                  </a:lnTo>
                  <a:lnTo>
                    <a:pt x="80" y="5"/>
                  </a:lnTo>
                  <a:lnTo>
                    <a:pt x="84" y="6"/>
                  </a:lnTo>
                  <a:lnTo>
                    <a:pt x="86" y="7"/>
                  </a:lnTo>
                  <a:lnTo>
                    <a:pt x="87" y="11"/>
                  </a:lnTo>
                  <a:lnTo>
                    <a:pt x="86" y="13"/>
                  </a:lnTo>
                  <a:lnTo>
                    <a:pt x="84" y="16"/>
                  </a:lnTo>
                  <a:lnTo>
                    <a:pt x="81" y="18"/>
                  </a:lnTo>
                  <a:lnTo>
                    <a:pt x="73" y="28"/>
                  </a:lnTo>
                  <a:lnTo>
                    <a:pt x="63" y="37"/>
                  </a:lnTo>
                  <a:lnTo>
                    <a:pt x="55" y="46"/>
                  </a:lnTo>
                  <a:lnTo>
                    <a:pt x="46" y="55"/>
                  </a:lnTo>
                  <a:lnTo>
                    <a:pt x="42" y="58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6" y="56"/>
                  </a:lnTo>
                  <a:lnTo>
                    <a:pt x="36" y="50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7" y="26"/>
                  </a:lnTo>
                  <a:lnTo>
                    <a:pt x="37" y="22"/>
                  </a:lnTo>
                  <a:lnTo>
                    <a:pt x="37" y="17"/>
                  </a:lnTo>
                  <a:lnTo>
                    <a:pt x="37" y="12"/>
                  </a:lnTo>
                  <a:lnTo>
                    <a:pt x="40" y="9"/>
                  </a:lnTo>
                  <a:lnTo>
                    <a:pt x="44" y="5"/>
                  </a:lnTo>
                  <a:lnTo>
                    <a:pt x="49" y="3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7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4" y="6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17" y="34"/>
                  </a:lnTo>
                  <a:lnTo>
                    <a:pt x="17" y="49"/>
                  </a:lnTo>
                  <a:lnTo>
                    <a:pt x="17" y="64"/>
                  </a:lnTo>
                  <a:lnTo>
                    <a:pt x="17" y="79"/>
                  </a:lnTo>
                  <a:lnTo>
                    <a:pt x="17" y="93"/>
                  </a:lnTo>
                  <a:lnTo>
                    <a:pt x="17" y="98"/>
                  </a:lnTo>
                  <a:lnTo>
                    <a:pt x="17" y="103"/>
                  </a:lnTo>
                  <a:lnTo>
                    <a:pt x="16" y="108"/>
                  </a:lnTo>
                  <a:lnTo>
                    <a:pt x="13" y="111"/>
                  </a:lnTo>
                  <a:lnTo>
                    <a:pt x="11" y="113"/>
                  </a:lnTo>
                  <a:lnTo>
                    <a:pt x="7" y="115"/>
                  </a:lnTo>
                  <a:lnTo>
                    <a:pt x="5" y="116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5" y="120"/>
                  </a:lnTo>
                  <a:lnTo>
                    <a:pt x="10" y="119"/>
                  </a:lnTo>
                  <a:lnTo>
                    <a:pt x="13" y="119"/>
                  </a:lnTo>
                  <a:lnTo>
                    <a:pt x="25" y="119"/>
                  </a:lnTo>
                  <a:lnTo>
                    <a:pt x="38" y="119"/>
                  </a:lnTo>
                  <a:lnTo>
                    <a:pt x="41" y="119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49" y="115"/>
                  </a:lnTo>
                  <a:lnTo>
                    <a:pt x="46" y="113"/>
                  </a:lnTo>
                  <a:lnTo>
                    <a:pt x="41" y="111"/>
                  </a:lnTo>
                  <a:lnTo>
                    <a:pt x="38" y="108"/>
                  </a:lnTo>
                  <a:lnTo>
                    <a:pt x="37" y="105"/>
                  </a:lnTo>
                  <a:lnTo>
                    <a:pt x="37" y="102"/>
                  </a:lnTo>
                  <a:lnTo>
                    <a:pt x="37" y="98"/>
                  </a:lnTo>
                  <a:lnTo>
                    <a:pt x="37" y="95"/>
                  </a:lnTo>
                  <a:lnTo>
                    <a:pt x="37" y="90"/>
                  </a:lnTo>
                  <a:lnTo>
                    <a:pt x="36" y="83"/>
                  </a:lnTo>
                  <a:lnTo>
                    <a:pt x="37" y="76"/>
                  </a:lnTo>
                  <a:lnTo>
                    <a:pt x="38" y="72"/>
                  </a:lnTo>
                  <a:lnTo>
                    <a:pt x="41" y="70"/>
                  </a:lnTo>
                  <a:lnTo>
                    <a:pt x="43" y="66"/>
                  </a:lnTo>
                  <a:lnTo>
                    <a:pt x="47" y="64"/>
                  </a:lnTo>
                  <a:lnTo>
                    <a:pt x="55" y="73"/>
                  </a:lnTo>
                  <a:lnTo>
                    <a:pt x="62" y="83"/>
                  </a:lnTo>
                  <a:lnTo>
                    <a:pt x="71" y="93"/>
                  </a:lnTo>
                  <a:lnTo>
                    <a:pt x="79" y="103"/>
                  </a:lnTo>
                  <a:lnTo>
                    <a:pt x="83" y="109"/>
                  </a:lnTo>
                  <a:lnTo>
                    <a:pt x="87" y="115"/>
                  </a:lnTo>
                  <a:lnTo>
                    <a:pt x="89" y="116"/>
                  </a:lnTo>
                  <a:lnTo>
                    <a:pt x="91" y="117"/>
                  </a:lnTo>
                  <a:lnTo>
                    <a:pt x="95" y="117"/>
                  </a:lnTo>
                  <a:lnTo>
                    <a:pt x="98" y="119"/>
                  </a:lnTo>
                  <a:lnTo>
                    <a:pt x="107" y="117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3" y="117"/>
                  </a:lnTo>
                  <a:lnTo>
                    <a:pt x="115" y="117"/>
                  </a:lnTo>
                  <a:lnTo>
                    <a:pt x="117" y="117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5"/>
            <p:cNvSpPr>
              <a:spLocks/>
            </p:cNvSpPr>
            <p:nvPr/>
          </p:nvSpPr>
          <p:spPr bwMode="auto">
            <a:xfrm>
              <a:off x="7449103" y="1101851"/>
              <a:ext cx="78122" cy="68931"/>
            </a:xfrm>
            <a:custGeom>
              <a:avLst/>
              <a:gdLst>
                <a:gd name="T0" fmla="*/ 127 w 134"/>
                <a:gd name="T1" fmla="*/ 110 h 117"/>
                <a:gd name="T2" fmla="*/ 122 w 134"/>
                <a:gd name="T3" fmla="*/ 103 h 117"/>
                <a:gd name="T4" fmla="*/ 121 w 134"/>
                <a:gd name="T5" fmla="*/ 90 h 117"/>
                <a:gd name="T6" fmla="*/ 121 w 134"/>
                <a:gd name="T7" fmla="*/ 71 h 117"/>
                <a:gd name="T8" fmla="*/ 121 w 134"/>
                <a:gd name="T9" fmla="*/ 51 h 117"/>
                <a:gd name="T10" fmla="*/ 121 w 134"/>
                <a:gd name="T11" fmla="*/ 35 h 117"/>
                <a:gd name="T12" fmla="*/ 119 w 134"/>
                <a:gd name="T13" fmla="*/ 15 h 117"/>
                <a:gd name="T14" fmla="*/ 128 w 134"/>
                <a:gd name="T15" fmla="*/ 4 h 117"/>
                <a:gd name="T16" fmla="*/ 119 w 134"/>
                <a:gd name="T17" fmla="*/ 0 h 117"/>
                <a:gd name="T18" fmla="*/ 95 w 134"/>
                <a:gd name="T19" fmla="*/ 0 h 117"/>
                <a:gd name="T20" fmla="*/ 82 w 134"/>
                <a:gd name="T21" fmla="*/ 1 h 117"/>
                <a:gd name="T22" fmla="*/ 85 w 134"/>
                <a:gd name="T23" fmla="*/ 4 h 117"/>
                <a:gd name="T24" fmla="*/ 89 w 134"/>
                <a:gd name="T25" fmla="*/ 5 h 117"/>
                <a:gd name="T26" fmla="*/ 97 w 134"/>
                <a:gd name="T27" fmla="*/ 11 h 117"/>
                <a:gd name="T28" fmla="*/ 99 w 134"/>
                <a:gd name="T29" fmla="*/ 21 h 117"/>
                <a:gd name="T30" fmla="*/ 99 w 134"/>
                <a:gd name="T31" fmla="*/ 39 h 117"/>
                <a:gd name="T32" fmla="*/ 89 w 134"/>
                <a:gd name="T33" fmla="*/ 50 h 117"/>
                <a:gd name="T34" fmla="*/ 71 w 134"/>
                <a:gd name="T35" fmla="*/ 50 h 117"/>
                <a:gd name="T36" fmla="*/ 54 w 134"/>
                <a:gd name="T37" fmla="*/ 50 h 117"/>
                <a:gd name="T38" fmla="*/ 40 w 134"/>
                <a:gd name="T39" fmla="*/ 50 h 117"/>
                <a:gd name="T40" fmla="*/ 39 w 134"/>
                <a:gd name="T41" fmla="*/ 48 h 117"/>
                <a:gd name="T42" fmla="*/ 38 w 134"/>
                <a:gd name="T43" fmla="*/ 32 h 117"/>
                <a:gd name="T44" fmla="*/ 40 w 134"/>
                <a:gd name="T45" fmla="*/ 13 h 117"/>
                <a:gd name="T46" fmla="*/ 44 w 134"/>
                <a:gd name="T47" fmla="*/ 6 h 117"/>
                <a:gd name="T48" fmla="*/ 50 w 134"/>
                <a:gd name="T49" fmla="*/ 4 h 117"/>
                <a:gd name="T50" fmla="*/ 52 w 134"/>
                <a:gd name="T51" fmla="*/ 2 h 117"/>
                <a:gd name="T52" fmla="*/ 42 w 134"/>
                <a:gd name="T53" fmla="*/ 1 h 117"/>
                <a:gd name="T54" fmla="*/ 15 w 134"/>
                <a:gd name="T55" fmla="*/ 0 h 117"/>
                <a:gd name="T56" fmla="*/ 2 w 134"/>
                <a:gd name="T57" fmla="*/ 0 h 117"/>
                <a:gd name="T58" fmla="*/ 6 w 134"/>
                <a:gd name="T59" fmla="*/ 5 h 117"/>
                <a:gd name="T60" fmla="*/ 16 w 134"/>
                <a:gd name="T61" fmla="*/ 12 h 117"/>
                <a:gd name="T62" fmla="*/ 19 w 134"/>
                <a:gd name="T63" fmla="*/ 19 h 117"/>
                <a:gd name="T64" fmla="*/ 19 w 134"/>
                <a:gd name="T65" fmla="*/ 31 h 117"/>
                <a:gd name="T66" fmla="*/ 19 w 134"/>
                <a:gd name="T67" fmla="*/ 51 h 117"/>
                <a:gd name="T68" fmla="*/ 19 w 134"/>
                <a:gd name="T69" fmla="*/ 78 h 117"/>
                <a:gd name="T70" fmla="*/ 18 w 134"/>
                <a:gd name="T71" fmla="*/ 97 h 117"/>
                <a:gd name="T72" fmla="*/ 15 w 134"/>
                <a:gd name="T73" fmla="*/ 105 h 117"/>
                <a:gd name="T74" fmla="*/ 10 w 134"/>
                <a:gd name="T75" fmla="*/ 110 h 117"/>
                <a:gd name="T76" fmla="*/ 6 w 134"/>
                <a:gd name="T77" fmla="*/ 112 h 117"/>
                <a:gd name="T78" fmla="*/ 4 w 134"/>
                <a:gd name="T79" fmla="*/ 115 h 117"/>
                <a:gd name="T80" fmla="*/ 16 w 134"/>
                <a:gd name="T81" fmla="*/ 117 h 117"/>
                <a:gd name="T82" fmla="*/ 42 w 134"/>
                <a:gd name="T83" fmla="*/ 117 h 117"/>
                <a:gd name="T84" fmla="*/ 55 w 134"/>
                <a:gd name="T85" fmla="*/ 115 h 117"/>
                <a:gd name="T86" fmla="*/ 51 w 134"/>
                <a:gd name="T87" fmla="*/ 112 h 117"/>
                <a:gd name="T88" fmla="*/ 48 w 134"/>
                <a:gd name="T89" fmla="*/ 111 h 117"/>
                <a:gd name="T90" fmla="*/ 43 w 134"/>
                <a:gd name="T91" fmla="*/ 109 h 117"/>
                <a:gd name="T92" fmla="*/ 39 w 134"/>
                <a:gd name="T93" fmla="*/ 99 h 117"/>
                <a:gd name="T94" fmla="*/ 38 w 134"/>
                <a:gd name="T95" fmla="*/ 78 h 117"/>
                <a:gd name="T96" fmla="*/ 39 w 134"/>
                <a:gd name="T97" fmla="*/ 63 h 117"/>
                <a:gd name="T98" fmla="*/ 40 w 134"/>
                <a:gd name="T99" fmla="*/ 60 h 117"/>
                <a:gd name="T100" fmla="*/ 51 w 134"/>
                <a:gd name="T101" fmla="*/ 57 h 117"/>
                <a:gd name="T102" fmla="*/ 75 w 134"/>
                <a:gd name="T103" fmla="*/ 59 h 117"/>
                <a:gd name="T104" fmla="*/ 95 w 134"/>
                <a:gd name="T105" fmla="*/ 59 h 117"/>
                <a:gd name="T106" fmla="*/ 99 w 134"/>
                <a:gd name="T107" fmla="*/ 61 h 117"/>
                <a:gd name="T108" fmla="*/ 99 w 134"/>
                <a:gd name="T109" fmla="*/ 69 h 117"/>
                <a:gd name="T110" fmla="*/ 99 w 134"/>
                <a:gd name="T111" fmla="*/ 85 h 117"/>
                <a:gd name="T112" fmla="*/ 98 w 134"/>
                <a:gd name="T113" fmla="*/ 99 h 117"/>
                <a:gd name="T114" fmla="*/ 95 w 134"/>
                <a:gd name="T115" fmla="*/ 109 h 117"/>
                <a:gd name="T116" fmla="*/ 93 w 134"/>
                <a:gd name="T117" fmla="*/ 112 h 117"/>
                <a:gd name="T118" fmla="*/ 95 w 134"/>
                <a:gd name="T119" fmla="*/ 114 h 117"/>
                <a:gd name="T120" fmla="*/ 106 w 134"/>
                <a:gd name="T121" fmla="*/ 115 h 117"/>
                <a:gd name="T122" fmla="*/ 124 w 134"/>
                <a:gd name="T123" fmla="*/ 115 h 117"/>
                <a:gd name="T124" fmla="*/ 134 w 134"/>
                <a:gd name="T125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17">
                  <a:moveTo>
                    <a:pt x="131" y="112"/>
                  </a:moveTo>
                  <a:lnTo>
                    <a:pt x="127" y="110"/>
                  </a:lnTo>
                  <a:lnTo>
                    <a:pt x="124" y="106"/>
                  </a:lnTo>
                  <a:lnTo>
                    <a:pt x="122" y="103"/>
                  </a:lnTo>
                  <a:lnTo>
                    <a:pt x="121" y="99"/>
                  </a:lnTo>
                  <a:lnTo>
                    <a:pt x="121" y="90"/>
                  </a:lnTo>
                  <a:lnTo>
                    <a:pt x="121" y="80"/>
                  </a:lnTo>
                  <a:lnTo>
                    <a:pt x="121" y="71"/>
                  </a:lnTo>
                  <a:lnTo>
                    <a:pt x="121" y="61"/>
                  </a:lnTo>
                  <a:lnTo>
                    <a:pt x="121" y="51"/>
                  </a:lnTo>
                  <a:lnTo>
                    <a:pt x="121" y="42"/>
                  </a:lnTo>
                  <a:lnTo>
                    <a:pt x="121" y="35"/>
                  </a:lnTo>
                  <a:lnTo>
                    <a:pt x="119" y="25"/>
                  </a:lnTo>
                  <a:lnTo>
                    <a:pt x="119" y="15"/>
                  </a:lnTo>
                  <a:lnTo>
                    <a:pt x="122" y="7"/>
                  </a:lnTo>
                  <a:lnTo>
                    <a:pt x="128" y="4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107" y="0"/>
                  </a:lnTo>
                  <a:lnTo>
                    <a:pt x="9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9" y="5"/>
                  </a:lnTo>
                  <a:lnTo>
                    <a:pt x="93" y="6"/>
                  </a:lnTo>
                  <a:lnTo>
                    <a:pt x="97" y="11"/>
                  </a:lnTo>
                  <a:lnTo>
                    <a:pt x="98" y="15"/>
                  </a:lnTo>
                  <a:lnTo>
                    <a:pt x="99" y="21"/>
                  </a:lnTo>
                  <a:lnTo>
                    <a:pt x="99" y="27"/>
                  </a:lnTo>
                  <a:lnTo>
                    <a:pt x="99" y="39"/>
                  </a:lnTo>
                  <a:lnTo>
                    <a:pt x="99" y="50"/>
                  </a:lnTo>
                  <a:lnTo>
                    <a:pt x="89" y="50"/>
                  </a:lnTo>
                  <a:lnTo>
                    <a:pt x="81" y="50"/>
                  </a:lnTo>
                  <a:lnTo>
                    <a:pt x="71" y="50"/>
                  </a:lnTo>
                  <a:lnTo>
                    <a:pt x="62" y="50"/>
                  </a:lnTo>
                  <a:lnTo>
                    <a:pt x="54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9"/>
                  </a:lnTo>
                  <a:lnTo>
                    <a:pt x="39" y="48"/>
                  </a:lnTo>
                  <a:lnTo>
                    <a:pt x="39" y="44"/>
                  </a:lnTo>
                  <a:lnTo>
                    <a:pt x="38" y="32"/>
                  </a:lnTo>
                  <a:lnTo>
                    <a:pt x="39" y="19"/>
                  </a:lnTo>
                  <a:lnTo>
                    <a:pt x="40" y="13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6" y="5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5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5"/>
                  </a:lnTo>
                  <a:lnTo>
                    <a:pt x="19" y="19"/>
                  </a:lnTo>
                  <a:lnTo>
                    <a:pt x="19" y="23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19" y="51"/>
                  </a:lnTo>
                  <a:lnTo>
                    <a:pt x="19" y="65"/>
                  </a:lnTo>
                  <a:lnTo>
                    <a:pt x="19" y="78"/>
                  </a:lnTo>
                  <a:lnTo>
                    <a:pt x="19" y="91"/>
                  </a:lnTo>
                  <a:lnTo>
                    <a:pt x="18" y="97"/>
                  </a:lnTo>
                  <a:lnTo>
                    <a:pt x="16" y="103"/>
                  </a:lnTo>
                  <a:lnTo>
                    <a:pt x="15" y="105"/>
                  </a:lnTo>
                  <a:lnTo>
                    <a:pt x="13" y="108"/>
                  </a:lnTo>
                  <a:lnTo>
                    <a:pt x="10" y="110"/>
                  </a:lnTo>
                  <a:lnTo>
                    <a:pt x="8" y="111"/>
                  </a:lnTo>
                  <a:lnTo>
                    <a:pt x="6" y="112"/>
                  </a:lnTo>
                  <a:lnTo>
                    <a:pt x="4" y="114"/>
                  </a:lnTo>
                  <a:lnTo>
                    <a:pt x="4" y="115"/>
                  </a:lnTo>
                  <a:lnTo>
                    <a:pt x="4" y="117"/>
                  </a:lnTo>
                  <a:lnTo>
                    <a:pt x="16" y="117"/>
                  </a:lnTo>
                  <a:lnTo>
                    <a:pt x="30" y="117"/>
                  </a:lnTo>
                  <a:lnTo>
                    <a:pt x="42" y="117"/>
                  </a:lnTo>
                  <a:lnTo>
                    <a:pt x="55" y="117"/>
                  </a:lnTo>
                  <a:lnTo>
                    <a:pt x="55" y="115"/>
                  </a:lnTo>
                  <a:lnTo>
                    <a:pt x="54" y="114"/>
                  </a:lnTo>
                  <a:lnTo>
                    <a:pt x="51" y="112"/>
                  </a:lnTo>
                  <a:lnTo>
                    <a:pt x="50" y="112"/>
                  </a:lnTo>
                  <a:lnTo>
                    <a:pt x="48" y="111"/>
                  </a:lnTo>
                  <a:lnTo>
                    <a:pt x="45" y="110"/>
                  </a:lnTo>
                  <a:lnTo>
                    <a:pt x="43" y="109"/>
                  </a:lnTo>
                  <a:lnTo>
                    <a:pt x="42" y="105"/>
                  </a:lnTo>
                  <a:lnTo>
                    <a:pt x="39" y="99"/>
                  </a:lnTo>
                  <a:lnTo>
                    <a:pt x="38" y="93"/>
                  </a:lnTo>
                  <a:lnTo>
                    <a:pt x="38" y="78"/>
                  </a:lnTo>
                  <a:lnTo>
                    <a:pt x="39" y="67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40" y="60"/>
                  </a:lnTo>
                  <a:lnTo>
                    <a:pt x="43" y="59"/>
                  </a:lnTo>
                  <a:lnTo>
                    <a:pt x="51" y="57"/>
                  </a:lnTo>
                  <a:lnTo>
                    <a:pt x="58" y="59"/>
                  </a:lnTo>
                  <a:lnTo>
                    <a:pt x="75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8" y="59"/>
                  </a:lnTo>
                  <a:lnTo>
                    <a:pt x="99" y="61"/>
                  </a:lnTo>
                  <a:lnTo>
                    <a:pt x="99" y="65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5"/>
                  </a:lnTo>
                  <a:lnTo>
                    <a:pt x="99" y="96"/>
                  </a:lnTo>
                  <a:lnTo>
                    <a:pt x="98" y="99"/>
                  </a:lnTo>
                  <a:lnTo>
                    <a:pt x="97" y="105"/>
                  </a:lnTo>
                  <a:lnTo>
                    <a:pt x="95" y="109"/>
                  </a:lnTo>
                  <a:lnTo>
                    <a:pt x="94" y="110"/>
                  </a:lnTo>
                  <a:lnTo>
                    <a:pt x="93" y="112"/>
                  </a:lnTo>
                  <a:lnTo>
                    <a:pt x="91" y="111"/>
                  </a:lnTo>
                  <a:lnTo>
                    <a:pt x="95" y="114"/>
                  </a:lnTo>
                  <a:lnTo>
                    <a:pt x="100" y="115"/>
                  </a:lnTo>
                  <a:lnTo>
                    <a:pt x="106" y="115"/>
                  </a:lnTo>
                  <a:lnTo>
                    <a:pt x="112" y="116"/>
                  </a:lnTo>
                  <a:lnTo>
                    <a:pt x="124" y="115"/>
                  </a:lnTo>
                  <a:lnTo>
                    <a:pt x="134" y="115"/>
                  </a:lnTo>
                  <a:lnTo>
                    <a:pt x="134" y="112"/>
                  </a:lnTo>
                  <a:lnTo>
                    <a:pt x="131" y="11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26"/>
            <p:cNvSpPr>
              <a:spLocks/>
            </p:cNvSpPr>
            <p:nvPr/>
          </p:nvSpPr>
          <p:spPr bwMode="auto">
            <a:xfrm>
              <a:off x="7449103" y="1101851"/>
              <a:ext cx="78122" cy="68931"/>
            </a:xfrm>
            <a:custGeom>
              <a:avLst/>
              <a:gdLst>
                <a:gd name="T0" fmla="*/ 127 w 134"/>
                <a:gd name="T1" fmla="*/ 110 h 117"/>
                <a:gd name="T2" fmla="*/ 122 w 134"/>
                <a:gd name="T3" fmla="*/ 103 h 117"/>
                <a:gd name="T4" fmla="*/ 121 w 134"/>
                <a:gd name="T5" fmla="*/ 90 h 117"/>
                <a:gd name="T6" fmla="*/ 121 w 134"/>
                <a:gd name="T7" fmla="*/ 71 h 117"/>
                <a:gd name="T8" fmla="*/ 121 w 134"/>
                <a:gd name="T9" fmla="*/ 51 h 117"/>
                <a:gd name="T10" fmla="*/ 121 w 134"/>
                <a:gd name="T11" fmla="*/ 35 h 117"/>
                <a:gd name="T12" fmla="*/ 119 w 134"/>
                <a:gd name="T13" fmla="*/ 15 h 117"/>
                <a:gd name="T14" fmla="*/ 128 w 134"/>
                <a:gd name="T15" fmla="*/ 4 h 117"/>
                <a:gd name="T16" fmla="*/ 119 w 134"/>
                <a:gd name="T17" fmla="*/ 0 h 117"/>
                <a:gd name="T18" fmla="*/ 95 w 134"/>
                <a:gd name="T19" fmla="*/ 0 h 117"/>
                <a:gd name="T20" fmla="*/ 82 w 134"/>
                <a:gd name="T21" fmla="*/ 1 h 117"/>
                <a:gd name="T22" fmla="*/ 85 w 134"/>
                <a:gd name="T23" fmla="*/ 4 h 117"/>
                <a:gd name="T24" fmla="*/ 89 w 134"/>
                <a:gd name="T25" fmla="*/ 5 h 117"/>
                <a:gd name="T26" fmla="*/ 97 w 134"/>
                <a:gd name="T27" fmla="*/ 11 h 117"/>
                <a:gd name="T28" fmla="*/ 99 w 134"/>
                <a:gd name="T29" fmla="*/ 21 h 117"/>
                <a:gd name="T30" fmla="*/ 99 w 134"/>
                <a:gd name="T31" fmla="*/ 39 h 117"/>
                <a:gd name="T32" fmla="*/ 89 w 134"/>
                <a:gd name="T33" fmla="*/ 50 h 117"/>
                <a:gd name="T34" fmla="*/ 71 w 134"/>
                <a:gd name="T35" fmla="*/ 50 h 117"/>
                <a:gd name="T36" fmla="*/ 54 w 134"/>
                <a:gd name="T37" fmla="*/ 50 h 117"/>
                <a:gd name="T38" fmla="*/ 40 w 134"/>
                <a:gd name="T39" fmla="*/ 50 h 117"/>
                <a:gd name="T40" fmla="*/ 39 w 134"/>
                <a:gd name="T41" fmla="*/ 48 h 117"/>
                <a:gd name="T42" fmla="*/ 38 w 134"/>
                <a:gd name="T43" fmla="*/ 32 h 117"/>
                <a:gd name="T44" fmla="*/ 40 w 134"/>
                <a:gd name="T45" fmla="*/ 13 h 117"/>
                <a:gd name="T46" fmla="*/ 44 w 134"/>
                <a:gd name="T47" fmla="*/ 6 h 117"/>
                <a:gd name="T48" fmla="*/ 50 w 134"/>
                <a:gd name="T49" fmla="*/ 4 h 117"/>
                <a:gd name="T50" fmla="*/ 52 w 134"/>
                <a:gd name="T51" fmla="*/ 2 h 117"/>
                <a:gd name="T52" fmla="*/ 42 w 134"/>
                <a:gd name="T53" fmla="*/ 1 h 117"/>
                <a:gd name="T54" fmla="*/ 15 w 134"/>
                <a:gd name="T55" fmla="*/ 0 h 117"/>
                <a:gd name="T56" fmla="*/ 2 w 134"/>
                <a:gd name="T57" fmla="*/ 0 h 117"/>
                <a:gd name="T58" fmla="*/ 6 w 134"/>
                <a:gd name="T59" fmla="*/ 5 h 117"/>
                <a:gd name="T60" fmla="*/ 16 w 134"/>
                <a:gd name="T61" fmla="*/ 12 h 117"/>
                <a:gd name="T62" fmla="*/ 19 w 134"/>
                <a:gd name="T63" fmla="*/ 19 h 117"/>
                <a:gd name="T64" fmla="*/ 19 w 134"/>
                <a:gd name="T65" fmla="*/ 31 h 117"/>
                <a:gd name="T66" fmla="*/ 19 w 134"/>
                <a:gd name="T67" fmla="*/ 51 h 117"/>
                <a:gd name="T68" fmla="*/ 19 w 134"/>
                <a:gd name="T69" fmla="*/ 78 h 117"/>
                <a:gd name="T70" fmla="*/ 18 w 134"/>
                <a:gd name="T71" fmla="*/ 97 h 117"/>
                <a:gd name="T72" fmla="*/ 15 w 134"/>
                <a:gd name="T73" fmla="*/ 105 h 117"/>
                <a:gd name="T74" fmla="*/ 10 w 134"/>
                <a:gd name="T75" fmla="*/ 110 h 117"/>
                <a:gd name="T76" fmla="*/ 6 w 134"/>
                <a:gd name="T77" fmla="*/ 112 h 117"/>
                <a:gd name="T78" fmla="*/ 4 w 134"/>
                <a:gd name="T79" fmla="*/ 115 h 117"/>
                <a:gd name="T80" fmla="*/ 16 w 134"/>
                <a:gd name="T81" fmla="*/ 117 h 117"/>
                <a:gd name="T82" fmla="*/ 42 w 134"/>
                <a:gd name="T83" fmla="*/ 117 h 117"/>
                <a:gd name="T84" fmla="*/ 55 w 134"/>
                <a:gd name="T85" fmla="*/ 115 h 117"/>
                <a:gd name="T86" fmla="*/ 51 w 134"/>
                <a:gd name="T87" fmla="*/ 112 h 117"/>
                <a:gd name="T88" fmla="*/ 48 w 134"/>
                <a:gd name="T89" fmla="*/ 111 h 117"/>
                <a:gd name="T90" fmla="*/ 43 w 134"/>
                <a:gd name="T91" fmla="*/ 109 h 117"/>
                <a:gd name="T92" fmla="*/ 39 w 134"/>
                <a:gd name="T93" fmla="*/ 99 h 117"/>
                <a:gd name="T94" fmla="*/ 38 w 134"/>
                <a:gd name="T95" fmla="*/ 78 h 117"/>
                <a:gd name="T96" fmla="*/ 39 w 134"/>
                <a:gd name="T97" fmla="*/ 63 h 117"/>
                <a:gd name="T98" fmla="*/ 40 w 134"/>
                <a:gd name="T99" fmla="*/ 60 h 117"/>
                <a:gd name="T100" fmla="*/ 51 w 134"/>
                <a:gd name="T101" fmla="*/ 57 h 117"/>
                <a:gd name="T102" fmla="*/ 75 w 134"/>
                <a:gd name="T103" fmla="*/ 59 h 117"/>
                <a:gd name="T104" fmla="*/ 95 w 134"/>
                <a:gd name="T105" fmla="*/ 59 h 117"/>
                <a:gd name="T106" fmla="*/ 99 w 134"/>
                <a:gd name="T107" fmla="*/ 61 h 117"/>
                <a:gd name="T108" fmla="*/ 99 w 134"/>
                <a:gd name="T109" fmla="*/ 69 h 117"/>
                <a:gd name="T110" fmla="*/ 99 w 134"/>
                <a:gd name="T111" fmla="*/ 85 h 117"/>
                <a:gd name="T112" fmla="*/ 98 w 134"/>
                <a:gd name="T113" fmla="*/ 99 h 117"/>
                <a:gd name="T114" fmla="*/ 95 w 134"/>
                <a:gd name="T115" fmla="*/ 109 h 117"/>
                <a:gd name="T116" fmla="*/ 93 w 134"/>
                <a:gd name="T117" fmla="*/ 112 h 117"/>
                <a:gd name="T118" fmla="*/ 95 w 134"/>
                <a:gd name="T119" fmla="*/ 114 h 117"/>
                <a:gd name="T120" fmla="*/ 106 w 134"/>
                <a:gd name="T121" fmla="*/ 115 h 117"/>
                <a:gd name="T122" fmla="*/ 124 w 134"/>
                <a:gd name="T123" fmla="*/ 115 h 117"/>
                <a:gd name="T124" fmla="*/ 134 w 134"/>
                <a:gd name="T125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17">
                  <a:moveTo>
                    <a:pt x="131" y="112"/>
                  </a:moveTo>
                  <a:lnTo>
                    <a:pt x="127" y="110"/>
                  </a:lnTo>
                  <a:lnTo>
                    <a:pt x="124" y="106"/>
                  </a:lnTo>
                  <a:lnTo>
                    <a:pt x="122" y="103"/>
                  </a:lnTo>
                  <a:lnTo>
                    <a:pt x="121" y="99"/>
                  </a:lnTo>
                  <a:lnTo>
                    <a:pt x="121" y="90"/>
                  </a:lnTo>
                  <a:lnTo>
                    <a:pt x="121" y="80"/>
                  </a:lnTo>
                  <a:lnTo>
                    <a:pt x="121" y="71"/>
                  </a:lnTo>
                  <a:lnTo>
                    <a:pt x="121" y="61"/>
                  </a:lnTo>
                  <a:lnTo>
                    <a:pt x="121" y="51"/>
                  </a:lnTo>
                  <a:lnTo>
                    <a:pt x="121" y="42"/>
                  </a:lnTo>
                  <a:lnTo>
                    <a:pt x="121" y="35"/>
                  </a:lnTo>
                  <a:lnTo>
                    <a:pt x="119" y="25"/>
                  </a:lnTo>
                  <a:lnTo>
                    <a:pt x="119" y="15"/>
                  </a:lnTo>
                  <a:lnTo>
                    <a:pt x="122" y="7"/>
                  </a:lnTo>
                  <a:lnTo>
                    <a:pt x="128" y="4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107" y="0"/>
                  </a:lnTo>
                  <a:lnTo>
                    <a:pt x="95" y="0"/>
                  </a:lnTo>
                  <a:lnTo>
                    <a:pt x="83" y="0"/>
                  </a:lnTo>
                  <a:lnTo>
                    <a:pt x="82" y="1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6" y="4"/>
                  </a:lnTo>
                  <a:lnTo>
                    <a:pt x="89" y="5"/>
                  </a:lnTo>
                  <a:lnTo>
                    <a:pt x="93" y="6"/>
                  </a:lnTo>
                  <a:lnTo>
                    <a:pt x="97" y="11"/>
                  </a:lnTo>
                  <a:lnTo>
                    <a:pt x="98" y="15"/>
                  </a:lnTo>
                  <a:lnTo>
                    <a:pt x="99" y="21"/>
                  </a:lnTo>
                  <a:lnTo>
                    <a:pt x="99" y="27"/>
                  </a:lnTo>
                  <a:lnTo>
                    <a:pt x="99" y="39"/>
                  </a:lnTo>
                  <a:lnTo>
                    <a:pt x="99" y="50"/>
                  </a:lnTo>
                  <a:lnTo>
                    <a:pt x="89" y="50"/>
                  </a:lnTo>
                  <a:lnTo>
                    <a:pt x="81" y="50"/>
                  </a:lnTo>
                  <a:lnTo>
                    <a:pt x="71" y="50"/>
                  </a:lnTo>
                  <a:lnTo>
                    <a:pt x="62" y="50"/>
                  </a:lnTo>
                  <a:lnTo>
                    <a:pt x="54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9"/>
                  </a:lnTo>
                  <a:lnTo>
                    <a:pt x="39" y="48"/>
                  </a:lnTo>
                  <a:lnTo>
                    <a:pt x="39" y="44"/>
                  </a:lnTo>
                  <a:lnTo>
                    <a:pt x="38" y="32"/>
                  </a:lnTo>
                  <a:lnTo>
                    <a:pt x="39" y="19"/>
                  </a:lnTo>
                  <a:lnTo>
                    <a:pt x="40" y="13"/>
                  </a:lnTo>
                  <a:lnTo>
                    <a:pt x="43" y="7"/>
                  </a:lnTo>
                  <a:lnTo>
                    <a:pt x="44" y="6"/>
                  </a:lnTo>
                  <a:lnTo>
                    <a:pt x="46" y="5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5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5"/>
                  </a:lnTo>
                  <a:lnTo>
                    <a:pt x="19" y="19"/>
                  </a:lnTo>
                  <a:lnTo>
                    <a:pt x="19" y="23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19" y="51"/>
                  </a:lnTo>
                  <a:lnTo>
                    <a:pt x="19" y="65"/>
                  </a:lnTo>
                  <a:lnTo>
                    <a:pt x="19" y="78"/>
                  </a:lnTo>
                  <a:lnTo>
                    <a:pt x="19" y="91"/>
                  </a:lnTo>
                  <a:lnTo>
                    <a:pt x="18" y="97"/>
                  </a:lnTo>
                  <a:lnTo>
                    <a:pt x="16" y="103"/>
                  </a:lnTo>
                  <a:lnTo>
                    <a:pt x="15" y="105"/>
                  </a:lnTo>
                  <a:lnTo>
                    <a:pt x="13" y="108"/>
                  </a:lnTo>
                  <a:lnTo>
                    <a:pt x="10" y="110"/>
                  </a:lnTo>
                  <a:lnTo>
                    <a:pt x="8" y="111"/>
                  </a:lnTo>
                  <a:lnTo>
                    <a:pt x="6" y="112"/>
                  </a:lnTo>
                  <a:lnTo>
                    <a:pt x="4" y="114"/>
                  </a:lnTo>
                  <a:lnTo>
                    <a:pt x="4" y="115"/>
                  </a:lnTo>
                  <a:lnTo>
                    <a:pt x="4" y="117"/>
                  </a:lnTo>
                  <a:lnTo>
                    <a:pt x="16" y="117"/>
                  </a:lnTo>
                  <a:lnTo>
                    <a:pt x="30" y="117"/>
                  </a:lnTo>
                  <a:lnTo>
                    <a:pt x="42" y="117"/>
                  </a:lnTo>
                  <a:lnTo>
                    <a:pt x="55" y="117"/>
                  </a:lnTo>
                  <a:lnTo>
                    <a:pt x="55" y="115"/>
                  </a:lnTo>
                  <a:lnTo>
                    <a:pt x="54" y="114"/>
                  </a:lnTo>
                  <a:lnTo>
                    <a:pt x="51" y="112"/>
                  </a:lnTo>
                  <a:lnTo>
                    <a:pt x="50" y="112"/>
                  </a:lnTo>
                  <a:lnTo>
                    <a:pt x="48" y="111"/>
                  </a:lnTo>
                  <a:lnTo>
                    <a:pt x="45" y="110"/>
                  </a:lnTo>
                  <a:lnTo>
                    <a:pt x="43" y="109"/>
                  </a:lnTo>
                  <a:lnTo>
                    <a:pt x="42" y="105"/>
                  </a:lnTo>
                  <a:lnTo>
                    <a:pt x="39" y="99"/>
                  </a:lnTo>
                  <a:lnTo>
                    <a:pt x="38" y="93"/>
                  </a:lnTo>
                  <a:lnTo>
                    <a:pt x="38" y="78"/>
                  </a:lnTo>
                  <a:lnTo>
                    <a:pt x="39" y="67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40" y="60"/>
                  </a:lnTo>
                  <a:lnTo>
                    <a:pt x="43" y="59"/>
                  </a:lnTo>
                  <a:lnTo>
                    <a:pt x="51" y="57"/>
                  </a:lnTo>
                  <a:lnTo>
                    <a:pt x="58" y="59"/>
                  </a:lnTo>
                  <a:lnTo>
                    <a:pt x="75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8" y="59"/>
                  </a:lnTo>
                  <a:lnTo>
                    <a:pt x="99" y="61"/>
                  </a:lnTo>
                  <a:lnTo>
                    <a:pt x="99" y="65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5"/>
                  </a:lnTo>
                  <a:lnTo>
                    <a:pt x="99" y="96"/>
                  </a:lnTo>
                  <a:lnTo>
                    <a:pt x="98" y="99"/>
                  </a:lnTo>
                  <a:lnTo>
                    <a:pt x="97" y="105"/>
                  </a:lnTo>
                  <a:lnTo>
                    <a:pt x="95" y="109"/>
                  </a:lnTo>
                  <a:lnTo>
                    <a:pt x="94" y="110"/>
                  </a:lnTo>
                  <a:lnTo>
                    <a:pt x="93" y="112"/>
                  </a:lnTo>
                  <a:lnTo>
                    <a:pt x="91" y="111"/>
                  </a:lnTo>
                  <a:lnTo>
                    <a:pt x="95" y="114"/>
                  </a:lnTo>
                  <a:lnTo>
                    <a:pt x="100" y="115"/>
                  </a:lnTo>
                  <a:lnTo>
                    <a:pt x="106" y="115"/>
                  </a:lnTo>
                  <a:lnTo>
                    <a:pt x="112" y="116"/>
                  </a:lnTo>
                  <a:lnTo>
                    <a:pt x="124" y="115"/>
                  </a:lnTo>
                  <a:lnTo>
                    <a:pt x="134" y="115"/>
                  </a:lnTo>
                  <a:lnTo>
                    <a:pt x="134" y="112"/>
                  </a:lnTo>
                  <a:lnTo>
                    <a:pt x="131" y="11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7"/>
            <p:cNvSpPr>
              <a:spLocks/>
            </p:cNvSpPr>
            <p:nvPr/>
          </p:nvSpPr>
          <p:spPr bwMode="auto">
            <a:xfrm>
              <a:off x="7541012" y="1101851"/>
              <a:ext cx="27573" cy="66634"/>
            </a:xfrm>
            <a:custGeom>
              <a:avLst/>
              <a:gdLst>
                <a:gd name="T0" fmla="*/ 46 w 50"/>
                <a:gd name="T1" fmla="*/ 112 h 117"/>
                <a:gd name="T2" fmla="*/ 42 w 50"/>
                <a:gd name="T3" fmla="*/ 111 h 117"/>
                <a:gd name="T4" fmla="*/ 38 w 50"/>
                <a:gd name="T5" fmla="*/ 107 h 117"/>
                <a:gd name="T6" fmla="*/ 36 w 50"/>
                <a:gd name="T7" fmla="*/ 104 h 117"/>
                <a:gd name="T8" fmla="*/ 34 w 50"/>
                <a:gd name="T9" fmla="*/ 99 h 117"/>
                <a:gd name="T10" fmla="*/ 34 w 50"/>
                <a:gd name="T11" fmla="*/ 88 h 117"/>
                <a:gd name="T12" fmla="*/ 36 w 50"/>
                <a:gd name="T13" fmla="*/ 79 h 117"/>
                <a:gd name="T14" fmla="*/ 36 w 50"/>
                <a:gd name="T15" fmla="*/ 68 h 117"/>
                <a:gd name="T16" fmla="*/ 36 w 50"/>
                <a:gd name="T17" fmla="*/ 58 h 117"/>
                <a:gd name="T18" fmla="*/ 36 w 50"/>
                <a:gd name="T19" fmla="*/ 49 h 117"/>
                <a:gd name="T20" fmla="*/ 36 w 50"/>
                <a:gd name="T21" fmla="*/ 38 h 117"/>
                <a:gd name="T22" fmla="*/ 34 w 50"/>
                <a:gd name="T23" fmla="*/ 30 h 117"/>
                <a:gd name="T24" fmla="*/ 34 w 50"/>
                <a:gd name="T25" fmla="*/ 20 h 117"/>
                <a:gd name="T26" fmla="*/ 34 w 50"/>
                <a:gd name="T27" fmla="*/ 14 h 117"/>
                <a:gd name="T28" fmla="*/ 36 w 50"/>
                <a:gd name="T29" fmla="*/ 11 h 117"/>
                <a:gd name="T30" fmla="*/ 38 w 50"/>
                <a:gd name="T31" fmla="*/ 6 h 117"/>
                <a:gd name="T32" fmla="*/ 40 w 50"/>
                <a:gd name="T33" fmla="*/ 5 h 117"/>
                <a:gd name="T34" fmla="*/ 44 w 50"/>
                <a:gd name="T35" fmla="*/ 2 h 117"/>
                <a:gd name="T36" fmla="*/ 45 w 50"/>
                <a:gd name="T37" fmla="*/ 1 h 117"/>
                <a:gd name="T38" fmla="*/ 45 w 50"/>
                <a:gd name="T39" fmla="*/ 1 h 117"/>
                <a:gd name="T40" fmla="*/ 43 w 50"/>
                <a:gd name="T41" fmla="*/ 0 h 117"/>
                <a:gd name="T42" fmla="*/ 37 w 50"/>
                <a:gd name="T43" fmla="*/ 0 h 117"/>
                <a:gd name="T44" fmla="*/ 31 w 50"/>
                <a:gd name="T45" fmla="*/ 0 h 117"/>
                <a:gd name="T46" fmla="*/ 24 w 50"/>
                <a:gd name="T47" fmla="*/ 0 h 117"/>
                <a:gd name="T48" fmla="*/ 13 w 50"/>
                <a:gd name="T49" fmla="*/ 0 h 117"/>
                <a:gd name="T50" fmla="*/ 7 w 50"/>
                <a:gd name="T51" fmla="*/ 0 h 117"/>
                <a:gd name="T52" fmla="*/ 2 w 50"/>
                <a:gd name="T53" fmla="*/ 0 h 117"/>
                <a:gd name="T54" fmla="*/ 0 w 50"/>
                <a:gd name="T55" fmla="*/ 1 h 117"/>
                <a:gd name="T56" fmla="*/ 0 w 50"/>
                <a:gd name="T57" fmla="*/ 2 h 117"/>
                <a:gd name="T58" fmla="*/ 6 w 50"/>
                <a:gd name="T59" fmla="*/ 5 h 117"/>
                <a:gd name="T60" fmla="*/ 13 w 50"/>
                <a:gd name="T61" fmla="*/ 9 h 117"/>
                <a:gd name="T62" fmla="*/ 15 w 50"/>
                <a:gd name="T63" fmla="*/ 19 h 117"/>
                <a:gd name="T64" fmla="*/ 14 w 50"/>
                <a:gd name="T65" fmla="*/ 30 h 117"/>
                <a:gd name="T66" fmla="*/ 14 w 50"/>
                <a:gd name="T67" fmla="*/ 40 h 117"/>
                <a:gd name="T68" fmla="*/ 14 w 50"/>
                <a:gd name="T69" fmla="*/ 50 h 117"/>
                <a:gd name="T70" fmla="*/ 14 w 50"/>
                <a:gd name="T71" fmla="*/ 61 h 117"/>
                <a:gd name="T72" fmla="*/ 14 w 50"/>
                <a:gd name="T73" fmla="*/ 70 h 117"/>
                <a:gd name="T74" fmla="*/ 15 w 50"/>
                <a:gd name="T75" fmla="*/ 80 h 117"/>
                <a:gd name="T76" fmla="*/ 15 w 50"/>
                <a:gd name="T77" fmla="*/ 89 h 117"/>
                <a:gd name="T78" fmla="*/ 15 w 50"/>
                <a:gd name="T79" fmla="*/ 95 h 117"/>
                <a:gd name="T80" fmla="*/ 14 w 50"/>
                <a:gd name="T81" fmla="*/ 100 h 117"/>
                <a:gd name="T82" fmla="*/ 13 w 50"/>
                <a:gd name="T83" fmla="*/ 105 h 117"/>
                <a:gd name="T84" fmla="*/ 12 w 50"/>
                <a:gd name="T85" fmla="*/ 109 h 117"/>
                <a:gd name="T86" fmla="*/ 6 w 50"/>
                <a:gd name="T87" fmla="*/ 112 h 117"/>
                <a:gd name="T88" fmla="*/ 2 w 50"/>
                <a:gd name="T89" fmla="*/ 115 h 117"/>
                <a:gd name="T90" fmla="*/ 2 w 50"/>
                <a:gd name="T91" fmla="*/ 116 h 117"/>
                <a:gd name="T92" fmla="*/ 4 w 50"/>
                <a:gd name="T93" fmla="*/ 117 h 117"/>
                <a:gd name="T94" fmla="*/ 7 w 50"/>
                <a:gd name="T95" fmla="*/ 117 h 117"/>
                <a:gd name="T96" fmla="*/ 10 w 50"/>
                <a:gd name="T97" fmla="*/ 117 h 117"/>
                <a:gd name="T98" fmla="*/ 18 w 50"/>
                <a:gd name="T99" fmla="*/ 117 h 117"/>
                <a:gd name="T100" fmla="*/ 22 w 50"/>
                <a:gd name="T101" fmla="*/ 117 h 117"/>
                <a:gd name="T102" fmla="*/ 38 w 50"/>
                <a:gd name="T103" fmla="*/ 117 h 117"/>
                <a:gd name="T104" fmla="*/ 50 w 50"/>
                <a:gd name="T105" fmla="*/ 116 h 117"/>
                <a:gd name="T106" fmla="*/ 50 w 50"/>
                <a:gd name="T107" fmla="*/ 115 h 117"/>
                <a:gd name="T108" fmla="*/ 50 w 50"/>
                <a:gd name="T109" fmla="*/ 113 h 117"/>
                <a:gd name="T110" fmla="*/ 49 w 50"/>
                <a:gd name="T111" fmla="*/ 113 h 117"/>
                <a:gd name="T112" fmla="*/ 46 w 50"/>
                <a:gd name="T1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117">
                  <a:moveTo>
                    <a:pt x="46" y="112"/>
                  </a:moveTo>
                  <a:lnTo>
                    <a:pt x="42" y="111"/>
                  </a:lnTo>
                  <a:lnTo>
                    <a:pt x="38" y="107"/>
                  </a:lnTo>
                  <a:lnTo>
                    <a:pt x="36" y="104"/>
                  </a:lnTo>
                  <a:lnTo>
                    <a:pt x="34" y="99"/>
                  </a:lnTo>
                  <a:lnTo>
                    <a:pt x="34" y="88"/>
                  </a:lnTo>
                  <a:lnTo>
                    <a:pt x="36" y="79"/>
                  </a:lnTo>
                  <a:lnTo>
                    <a:pt x="36" y="68"/>
                  </a:lnTo>
                  <a:lnTo>
                    <a:pt x="36" y="58"/>
                  </a:lnTo>
                  <a:lnTo>
                    <a:pt x="36" y="49"/>
                  </a:lnTo>
                  <a:lnTo>
                    <a:pt x="36" y="38"/>
                  </a:lnTo>
                  <a:lnTo>
                    <a:pt x="34" y="30"/>
                  </a:lnTo>
                  <a:lnTo>
                    <a:pt x="34" y="20"/>
                  </a:lnTo>
                  <a:lnTo>
                    <a:pt x="34" y="14"/>
                  </a:lnTo>
                  <a:lnTo>
                    <a:pt x="36" y="11"/>
                  </a:lnTo>
                  <a:lnTo>
                    <a:pt x="38" y="6"/>
                  </a:lnTo>
                  <a:lnTo>
                    <a:pt x="40" y="5"/>
                  </a:lnTo>
                  <a:lnTo>
                    <a:pt x="44" y="2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6" y="5"/>
                  </a:lnTo>
                  <a:lnTo>
                    <a:pt x="13" y="9"/>
                  </a:lnTo>
                  <a:lnTo>
                    <a:pt x="15" y="19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4" y="61"/>
                  </a:lnTo>
                  <a:lnTo>
                    <a:pt x="14" y="70"/>
                  </a:lnTo>
                  <a:lnTo>
                    <a:pt x="15" y="80"/>
                  </a:lnTo>
                  <a:lnTo>
                    <a:pt x="15" y="89"/>
                  </a:lnTo>
                  <a:lnTo>
                    <a:pt x="15" y="95"/>
                  </a:lnTo>
                  <a:lnTo>
                    <a:pt x="14" y="100"/>
                  </a:lnTo>
                  <a:lnTo>
                    <a:pt x="13" y="105"/>
                  </a:lnTo>
                  <a:lnTo>
                    <a:pt x="12" y="109"/>
                  </a:lnTo>
                  <a:lnTo>
                    <a:pt x="6" y="112"/>
                  </a:lnTo>
                  <a:lnTo>
                    <a:pt x="2" y="115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7" y="117"/>
                  </a:lnTo>
                  <a:lnTo>
                    <a:pt x="10" y="117"/>
                  </a:lnTo>
                  <a:lnTo>
                    <a:pt x="18" y="117"/>
                  </a:lnTo>
                  <a:lnTo>
                    <a:pt x="22" y="117"/>
                  </a:lnTo>
                  <a:lnTo>
                    <a:pt x="38" y="117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6" y="112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8"/>
            <p:cNvSpPr>
              <a:spLocks/>
            </p:cNvSpPr>
            <p:nvPr/>
          </p:nvSpPr>
          <p:spPr bwMode="auto">
            <a:xfrm>
              <a:off x="7541012" y="1101851"/>
              <a:ext cx="27573" cy="66634"/>
            </a:xfrm>
            <a:custGeom>
              <a:avLst/>
              <a:gdLst>
                <a:gd name="T0" fmla="*/ 46 w 50"/>
                <a:gd name="T1" fmla="*/ 112 h 117"/>
                <a:gd name="T2" fmla="*/ 42 w 50"/>
                <a:gd name="T3" fmla="*/ 111 h 117"/>
                <a:gd name="T4" fmla="*/ 38 w 50"/>
                <a:gd name="T5" fmla="*/ 107 h 117"/>
                <a:gd name="T6" fmla="*/ 36 w 50"/>
                <a:gd name="T7" fmla="*/ 104 h 117"/>
                <a:gd name="T8" fmla="*/ 34 w 50"/>
                <a:gd name="T9" fmla="*/ 99 h 117"/>
                <a:gd name="T10" fmla="*/ 34 w 50"/>
                <a:gd name="T11" fmla="*/ 88 h 117"/>
                <a:gd name="T12" fmla="*/ 36 w 50"/>
                <a:gd name="T13" fmla="*/ 79 h 117"/>
                <a:gd name="T14" fmla="*/ 36 w 50"/>
                <a:gd name="T15" fmla="*/ 68 h 117"/>
                <a:gd name="T16" fmla="*/ 36 w 50"/>
                <a:gd name="T17" fmla="*/ 58 h 117"/>
                <a:gd name="T18" fmla="*/ 36 w 50"/>
                <a:gd name="T19" fmla="*/ 49 h 117"/>
                <a:gd name="T20" fmla="*/ 36 w 50"/>
                <a:gd name="T21" fmla="*/ 38 h 117"/>
                <a:gd name="T22" fmla="*/ 34 w 50"/>
                <a:gd name="T23" fmla="*/ 30 h 117"/>
                <a:gd name="T24" fmla="*/ 34 w 50"/>
                <a:gd name="T25" fmla="*/ 20 h 117"/>
                <a:gd name="T26" fmla="*/ 34 w 50"/>
                <a:gd name="T27" fmla="*/ 14 h 117"/>
                <a:gd name="T28" fmla="*/ 36 w 50"/>
                <a:gd name="T29" fmla="*/ 11 h 117"/>
                <a:gd name="T30" fmla="*/ 38 w 50"/>
                <a:gd name="T31" fmla="*/ 6 h 117"/>
                <a:gd name="T32" fmla="*/ 40 w 50"/>
                <a:gd name="T33" fmla="*/ 5 h 117"/>
                <a:gd name="T34" fmla="*/ 44 w 50"/>
                <a:gd name="T35" fmla="*/ 2 h 117"/>
                <a:gd name="T36" fmla="*/ 45 w 50"/>
                <a:gd name="T37" fmla="*/ 1 h 117"/>
                <a:gd name="T38" fmla="*/ 45 w 50"/>
                <a:gd name="T39" fmla="*/ 1 h 117"/>
                <a:gd name="T40" fmla="*/ 43 w 50"/>
                <a:gd name="T41" fmla="*/ 0 h 117"/>
                <a:gd name="T42" fmla="*/ 37 w 50"/>
                <a:gd name="T43" fmla="*/ 0 h 117"/>
                <a:gd name="T44" fmla="*/ 31 w 50"/>
                <a:gd name="T45" fmla="*/ 0 h 117"/>
                <a:gd name="T46" fmla="*/ 24 w 50"/>
                <a:gd name="T47" fmla="*/ 0 h 117"/>
                <a:gd name="T48" fmla="*/ 13 w 50"/>
                <a:gd name="T49" fmla="*/ 0 h 117"/>
                <a:gd name="T50" fmla="*/ 7 w 50"/>
                <a:gd name="T51" fmla="*/ 0 h 117"/>
                <a:gd name="T52" fmla="*/ 2 w 50"/>
                <a:gd name="T53" fmla="*/ 0 h 117"/>
                <a:gd name="T54" fmla="*/ 0 w 50"/>
                <a:gd name="T55" fmla="*/ 1 h 117"/>
                <a:gd name="T56" fmla="*/ 0 w 50"/>
                <a:gd name="T57" fmla="*/ 2 h 117"/>
                <a:gd name="T58" fmla="*/ 6 w 50"/>
                <a:gd name="T59" fmla="*/ 5 h 117"/>
                <a:gd name="T60" fmla="*/ 13 w 50"/>
                <a:gd name="T61" fmla="*/ 9 h 117"/>
                <a:gd name="T62" fmla="*/ 15 w 50"/>
                <a:gd name="T63" fmla="*/ 19 h 117"/>
                <a:gd name="T64" fmla="*/ 14 w 50"/>
                <a:gd name="T65" fmla="*/ 30 h 117"/>
                <a:gd name="T66" fmla="*/ 14 w 50"/>
                <a:gd name="T67" fmla="*/ 40 h 117"/>
                <a:gd name="T68" fmla="*/ 14 w 50"/>
                <a:gd name="T69" fmla="*/ 50 h 117"/>
                <a:gd name="T70" fmla="*/ 14 w 50"/>
                <a:gd name="T71" fmla="*/ 61 h 117"/>
                <a:gd name="T72" fmla="*/ 14 w 50"/>
                <a:gd name="T73" fmla="*/ 70 h 117"/>
                <a:gd name="T74" fmla="*/ 15 w 50"/>
                <a:gd name="T75" fmla="*/ 80 h 117"/>
                <a:gd name="T76" fmla="*/ 15 w 50"/>
                <a:gd name="T77" fmla="*/ 89 h 117"/>
                <a:gd name="T78" fmla="*/ 15 w 50"/>
                <a:gd name="T79" fmla="*/ 95 h 117"/>
                <a:gd name="T80" fmla="*/ 14 w 50"/>
                <a:gd name="T81" fmla="*/ 100 h 117"/>
                <a:gd name="T82" fmla="*/ 13 w 50"/>
                <a:gd name="T83" fmla="*/ 105 h 117"/>
                <a:gd name="T84" fmla="*/ 12 w 50"/>
                <a:gd name="T85" fmla="*/ 109 h 117"/>
                <a:gd name="T86" fmla="*/ 6 w 50"/>
                <a:gd name="T87" fmla="*/ 112 h 117"/>
                <a:gd name="T88" fmla="*/ 2 w 50"/>
                <a:gd name="T89" fmla="*/ 115 h 117"/>
                <a:gd name="T90" fmla="*/ 2 w 50"/>
                <a:gd name="T91" fmla="*/ 116 h 117"/>
                <a:gd name="T92" fmla="*/ 4 w 50"/>
                <a:gd name="T93" fmla="*/ 117 h 117"/>
                <a:gd name="T94" fmla="*/ 7 w 50"/>
                <a:gd name="T95" fmla="*/ 117 h 117"/>
                <a:gd name="T96" fmla="*/ 10 w 50"/>
                <a:gd name="T97" fmla="*/ 117 h 117"/>
                <a:gd name="T98" fmla="*/ 18 w 50"/>
                <a:gd name="T99" fmla="*/ 117 h 117"/>
                <a:gd name="T100" fmla="*/ 22 w 50"/>
                <a:gd name="T101" fmla="*/ 117 h 117"/>
                <a:gd name="T102" fmla="*/ 38 w 50"/>
                <a:gd name="T103" fmla="*/ 117 h 117"/>
                <a:gd name="T104" fmla="*/ 50 w 50"/>
                <a:gd name="T105" fmla="*/ 116 h 117"/>
                <a:gd name="T106" fmla="*/ 50 w 50"/>
                <a:gd name="T107" fmla="*/ 115 h 117"/>
                <a:gd name="T108" fmla="*/ 50 w 50"/>
                <a:gd name="T109" fmla="*/ 113 h 117"/>
                <a:gd name="T110" fmla="*/ 49 w 50"/>
                <a:gd name="T111" fmla="*/ 113 h 117"/>
                <a:gd name="T112" fmla="*/ 46 w 50"/>
                <a:gd name="T1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117">
                  <a:moveTo>
                    <a:pt x="46" y="112"/>
                  </a:moveTo>
                  <a:lnTo>
                    <a:pt x="42" y="111"/>
                  </a:lnTo>
                  <a:lnTo>
                    <a:pt x="38" y="107"/>
                  </a:lnTo>
                  <a:lnTo>
                    <a:pt x="36" y="104"/>
                  </a:lnTo>
                  <a:lnTo>
                    <a:pt x="34" y="99"/>
                  </a:lnTo>
                  <a:lnTo>
                    <a:pt x="34" y="88"/>
                  </a:lnTo>
                  <a:lnTo>
                    <a:pt x="36" y="79"/>
                  </a:lnTo>
                  <a:lnTo>
                    <a:pt x="36" y="68"/>
                  </a:lnTo>
                  <a:lnTo>
                    <a:pt x="36" y="58"/>
                  </a:lnTo>
                  <a:lnTo>
                    <a:pt x="36" y="49"/>
                  </a:lnTo>
                  <a:lnTo>
                    <a:pt x="36" y="38"/>
                  </a:lnTo>
                  <a:lnTo>
                    <a:pt x="34" y="30"/>
                  </a:lnTo>
                  <a:lnTo>
                    <a:pt x="34" y="20"/>
                  </a:lnTo>
                  <a:lnTo>
                    <a:pt x="34" y="14"/>
                  </a:lnTo>
                  <a:lnTo>
                    <a:pt x="36" y="11"/>
                  </a:lnTo>
                  <a:lnTo>
                    <a:pt x="38" y="6"/>
                  </a:lnTo>
                  <a:lnTo>
                    <a:pt x="40" y="5"/>
                  </a:lnTo>
                  <a:lnTo>
                    <a:pt x="44" y="2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6" y="5"/>
                  </a:lnTo>
                  <a:lnTo>
                    <a:pt x="13" y="9"/>
                  </a:lnTo>
                  <a:lnTo>
                    <a:pt x="15" y="19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4" y="61"/>
                  </a:lnTo>
                  <a:lnTo>
                    <a:pt x="14" y="70"/>
                  </a:lnTo>
                  <a:lnTo>
                    <a:pt x="15" y="80"/>
                  </a:lnTo>
                  <a:lnTo>
                    <a:pt x="15" y="89"/>
                  </a:lnTo>
                  <a:lnTo>
                    <a:pt x="15" y="95"/>
                  </a:lnTo>
                  <a:lnTo>
                    <a:pt x="14" y="100"/>
                  </a:lnTo>
                  <a:lnTo>
                    <a:pt x="13" y="105"/>
                  </a:lnTo>
                  <a:lnTo>
                    <a:pt x="12" y="109"/>
                  </a:lnTo>
                  <a:lnTo>
                    <a:pt x="6" y="112"/>
                  </a:lnTo>
                  <a:lnTo>
                    <a:pt x="2" y="115"/>
                  </a:lnTo>
                  <a:lnTo>
                    <a:pt x="2" y="116"/>
                  </a:lnTo>
                  <a:lnTo>
                    <a:pt x="4" y="117"/>
                  </a:lnTo>
                  <a:lnTo>
                    <a:pt x="7" y="117"/>
                  </a:lnTo>
                  <a:lnTo>
                    <a:pt x="10" y="117"/>
                  </a:lnTo>
                  <a:lnTo>
                    <a:pt x="18" y="117"/>
                  </a:lnTo>
                  <a:lnTo>
                    <a:pt x="22" y="117"/>
                  </a:lnTo>
                  <a:lnTo>
                    <a:pt x="38" y="117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6" y="112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9"/>
            <p:cNvSpPr>
              <a:spLocks/>
            </p:cNvSpPr>
            <p:nvPr/>
          </p:nvSpPr>
          <p:spPr bwMode="auto">
            <a:xfrm>
              <a:off x="7281370" y="1101851"/>
              <a:ext cx="52847" cy="66634"/>
            </a:xfrm>
            <a:custGeom>
              <a:avLst/>
              <a:gdLst>
                <a:gd name="T0" fmla="*/ 57 w 90"/>
                <a:gd name="T1" fmla="*/ 0 h 115"/>
                <a:gd name="T2" fmla="*/ 19 w 90"/>
                <a:gd name="T3" fmla="*/ 0 h 115"/>
                <a:gd name="T4" fmla="*/ 0 w 90"/>
                <a:gd name="T5" fmla="*/ 2 h 115"/>
                <a:gd name="T6" fmla="*/ 2 w 90"/>
                <a:gd name="T7" fmla="*/ 5 h 115"/>
                <a:gd name="T8" fmla="*/ 9 w 90"/>
                <a:gd name="T9" fmla="*/ 6 h 115"/>
                <a:gd name="T10" fmla="*/ 15 w 90"/>
                <a:gd name="T11" fmla="*/ 12 h 115"/>
                <a:gd name="T12" fmla="*/ 17 w 90"/>
                <a:gd name="T13" fmla="*/ 21 h 115"/>
                <a:gd name="T14" fmla="*/ 16 w 90"/>
                <a:gd name="T15" fmla="*/ 38 h 115"/>
                <a:gd name="T16" fmla="*/ 16 w 90"/>
                <a:gd name="T17" fmla="*/ 56 h 115"/>
                <a:gd name="T18" fmla="*/ 16 w 90"/>
                <a:gd name="T19" fmla="*/ 75 h 115"/>
                <a:gd name="T20" fmla="*/ 16 w 90"/>
                <a:gd name="T21" fmla="*/ 94 h 115"/>
                <a:gd name="T22" fmla="*/ 10 w 90"/>
                <a:gd name="T23" fmla="*/ 109 h 115"/>
                <a:gd name="T24" fmla="*/ 10 w 90"/>
                <a:gd name="T25" fmla="*/ 113 h 115"/>
                <a:gd name="T26" fmla="*/ 38 w 90"/>
                <a:gd name="T27" fmla="*/ 115 h 115"/>
                <a:gd name="T28" fmla="*/ 50 w 90"/>
                <a:gd name="T29" fmla="*/ 115 h 115"/>
                <a:gd name="T30" fmla="*/ 53 w 90"/>
                <a:gd name="T31" fmla="*/ 115 h 115"/>
                <a:gd name="T32" fmla="*/ 56 w 90"/>
                <a:gd name="T33" fmla="*/ 113 h 115"/>
                <a:gd name="T34" fmla="*/ 51 w 90"/>
                <a:gd name="T35" fmla="*/ 109 h 115"/>
                <a:gd name="T36" fmla="*/ 41 w 90"/>
                <a:gd name="T37" fmla="*/ 105 h 115"/>
                <a:gd name="T38" fmla="*/ 39 w 90"/>
                <a:gd name="T39" fmla="*/ 98 h 115"/>
                <a:gd name="T40" fmla="*/ 38 w 90"/>
                <a:gd name="T41" fmla="*/ 85 h 115"/>
                <a:gd name="T42" fmla="*/ 38 w 90"/>
                <a:gd name="T43" fmla="*/ 69 h 115"/>
                <a:gd name="T44" fmla="*/ 39 w 90"/>
                <a:gd name="T45" fmla="*/ 60 h 115"/>
                <a:gd name="T46" fmla="*/ 43 w 90"/>
                <a:gd name="T47" fmla="*/ 57 h 115"/>
                <a:gd name="T48" fmla="*/ 53 w 90"/>
                <a:gd name="T49" fmla="*/ 57 h 115"/>
                <a:gd name="T50" fmla="*/ 64 w 90"/>
                <a:gd name="T51" fmla="*/ 60 h 115"/>
                <a:gd name="T52" fmla="*/ 70 w 90"/>
                <a:gd name="T53" fmla="*/ 64 h 115"/>
                <a:gd name="T54" fmla="*/ 71 w 90"/>
                <a:gd name="T55" fmla="*/ 70 h 115"/>
                <a:gd name="T56" fmla="*/ 73 w 90"/>
                <a:gd name="T57" fmla="*/ 70 h 115"/>
                <a:gd name="T58" fmla="*/ 75 w 90"/>
                <a:gd name="T59" fmla="*/ 67 h 115"/>
                <a:gd name="T60" fmla="*/ 76 w 90"/>
                <a:gd name="T61" fmla="*/ 50 h 115"/>
                <a:gd name="T62" fmla="*/ 74 w 90"/>
                <a:gd name="T63" fmla="*/ 36 h 115"/>
                <a:gd name="T64" fmla="*/ 70 w 90"/>
                <a:gd name="T65" fmla="*/ 40 h 115"/>
                <a:gd name="T66" fmla="*/ 65 w 90"/>
                <a:gd name="T67" fmla="*/ 46 h 115"/>
                <a:gd name="T68" fmla="*/ 56 w 90"/>
                <a:gd name="T69" fmla="*/ 49 h 115"/>
                <a:gd name="T70" fmla="*/ 47 w 90"/>
                <a:gd name="T71" fmla="*/ 50 h 115"/>
                <a:gd name="T72" fmla="*/ 40 w 90"/>
                <a:gd name="T73" fmla="*/ 50 h 115"/>
                <a:gd name="T74" fmla="*/ 38 w 90"/>
                <a:gd name="T75" fmla="*/ 38 h 115"/>
                <a:gd name="T76" fmla="*/ 38 w 90"/>
                <a:gd name="T77" fmla="*/ 19 h 115"/>
                <a:gd name="T78" fmla="*/ 40 w 90"/>
                <a:gd name="T79" fmla="*/ 8 h 115"/>
                <a:gd name="T80" fmla="*/ 51 w 90"/>
                <a:gd name="T81" fmla="*/ 5 h 115"/>
                <a:gd name="T82" fmla="*/ 68 w 90"/>
                <a:gd name="T83" fmla="*/ 6 h 115"/>
                <a:gd name="T84" fmla="*/ 82 w 90"/>
                <a:gd name="T85" fmla="*/ 18 h 115"/>
                <a:gd name="T86" fmla="*/ 90 w 90"/>
                <a:gd name="T87" fmla="*/ 20 h 115"/>
                <a:gd name="T88" fmla="*/ 89 w 90"/>
                <a:gd name="T89" fmla="*/ 7 h 115"/>
                <a:gd name="T90" fmla="*/ 88 w 90"/>
                <a:gd name="T91" fmla="*/ 1 h 115"/>
                <a:gd name="T92" fmla="*/ 81 w 90"/>
                <a:gd name="T9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15">
                  <a:moveTo>
                    <a:pt x="77" y="0"/>
                  </a:moveTo>
                  <a:lnTo>
                    <a:pt x="57" y="0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8"/>
                  </a:lnTo>
                  <a:lnTo>
                    <a:pt x="15" y="12"/>
                  </a:lnTo>
                  <a:lnTo>
                    <a:pt x="16" y="16"/>
                  </a:lnTo>
                  <a:lnTo>
                    <a:pt x="17" y="21"/>
                  </a:lnTo>
                  <a:lnTo>
                    <a:pt x="17" y="27"/>
                  </a:lnTo>
                  <a:lnTo>
                    <a:pt x="16" y="38"/>
                  </a:lnTo>
                  <a:lnTo>
                    <a:pt x="16" y="46"/>
                  </a:lnTo>
                  <a:lnTo>
                    <a:pt x="16" y="56"/>
                  </a:lnTo>
                  <a:lnTo>
                    <a:pt x="16" y="66"/>
                  </a:lnTo>
                  <a:lnTo>
                    <a:pt x="16" y="75"/>
                  </a:lnTo>
                  <a:lnTo>
                    <a:pt x="16" y="85"/>
                  </a:lnTo>
                  <a:lnTo>
                    <a:pt x="16" y="94"/>
                  </a:lnTo>
                  <a:lnTo>
                    <a:pt x="15" y="104"/>
                  </a:lnTo>
                  <a:lnTo>
                    <a:pt x="10" y="109"/>
                  </a:lnTo>
                  <a:lnTo>
                    <a:pt x="6" y="111"/>
                  </a:lnTo>
                  <a:lnTo>
                    <a:pt x="10" y="113"/>
                  </a:lnTo>
                  <a:lnTo>
                    <a:pt x="23" y="115"/>
                  </a:lnTo>
                  <a:lnTo>
                    <a:pt x="38" y="115"/>
                  </a:lnTo>
                  <a:lnTo>
                    <a:pt x="46" y="113"/>
                  </a:lnTo>
                  <a:lnTo>
                    <a:pt x="50" y="115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5" y="113"/>
                  </a:lnTo>
                  <a:lnTo>
                    <a:pt x="56" y="113"/>
                  </a:lnTo>
                  <a:lnTo>
                    <a:pt x="56" y="111"/>
                  </a:lnTo>
                  <a:lnTo>
                    <a:pt x="51" y="109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40" y="101"/>
                  </a:lnTo>
                  <a:lnTo>
                    <a:pt x="39" y="98"/>
                  </a:lnTo>
                  <a:lnTo>
                    <a:pt x="38" y="93"/>
                  </a:lnTo>
                  <a:lnTo>
                    <a:pt x="38" y="85"/>
                  </a:lnTo>
                  <a:lnTo>
                    <a:pt x="38" y="76"/>
                  </a:lnTo>
                  <a:lnTo>
                    <a:pt x="38" y="69"/>
                  </a:lnTo>
                  <a:lnTo>
                    <a:pt x="38" y="63"/>
                  </a:lnTo>
                  <a:lnTo>
                    <a:pt x="39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8" y="62"/>
                  </a:lnTo>
                  <a:lnTo>
                    <a:pt x="70" y="64"/>
                  </a:lnTo>
                  <a:lnTo>
                    <a:pt x="71" y="68"/>
                  </a:lnTo>
                  <a:lnTo>
                    <a:pt x="71" y="70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4" y="69"/>
                  </a:lnTo>
                  <a:lnTo>
                    <a:pt x="75" y="67"/>
                  </a:lnTo>
                  <a:lnTo>
                    <a:pt x="75" y="63"/>
                  </a:lnTo>
                  <a:lnTo>
                    <a:pt x="76" y="50"/>
                  </a:lnTo>
                  <a:lnTo>
                    <a:pt x="77" y="36"/>
                  </a:lnTo>
                  <a:lnTo>
                    <a:pt x="74" y="36"/>
                  </a:lnTo>
                  <a:lnTo>
                    <a:pt x="71" y="38"/>
                  </a:lnTo>
                  <a:lnTo>
                    <a:pt x="70" y="40"/>
                  </a:lnTo>
                  <a:lnTo>
                    <a:pt x="69" y="44"/>
                  </a:lnTo>
                  <a:lnTo>
                    <a:pt x="65" y="46"/>
                  </a:lnTo>
                  <a:lnTo>
                    <a:pt x="61" y="49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7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8"/>
                  </a:lnTo>
                  <a:lnTo>
                    <a:pt x="38" y="38"/>
                  </a:lnTo>
                  <a:lnTo>
                    <a:pt x="37" y="25"/>
                  </a:lnTo>
                  <a:lnTo>
                    <a:pt x="38" y="19"/>
                  </a:lnTo>
                  <a:lnTo>
                    <a:pt x="38" y="13"/>
                  </a:lnTo>
                  <a:lnTo>
                    <a:pt x="40" y="8"/>
                  </a:lnTo>
                  <a:lnTo>
                    <a:pt x="44" y="6"/>
                  </a:lnTo>
                  <a:lnTo>
                    <a:pt x="51" y="5"/>
                  </a:lnTo>
                  <a:lnTo>
                    <a:pt x="59" y="5"/>
                  </a:lnTo>
                  <a:lnTo>
                    <a:pt x="68" y="6"/>
                  </a:lnTo>
                  <a:lnTo>
                    <a:pt x="74" y="8"/>
                  </a:lnTo>
                  <a:lnTo>
                    <a:pt x="82" y="18"/>
                  </a:lnTo>
                  <a:lnTo>
                    <a:pt x="88" y="25"/>
                  </a:lnTo>
                  <a:lnTo>
                    <a:pt x="90" y="20"/>
                  </a:lnTo>
                  <a:lnTo>
                    <a:pt x="90" y="12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0"/>
            <p:cNvSpPr>
              <a:spLocks/>
            </p:cNvSpPr>
            <p:nvPr/>
          </p:nvSpPr>
          <p:spPr bwMode="auto">
            <a:xfrm>
              <a:off x="7281370" y="1101851"/>
              <a:ext cx="52847" cy="66634"/>
            </a:xfrm>
            <a:custGeom>
              <a:avLst/>
              <a:gdLst>
                <a:gd name="T0" fmla="*/ 57 w 90"/>
                <a:gd name="T1" fmla="*/ 0 h 115"/>
                <a:gd name="T2" fmla="*/ 19 w 90"/>
                <a:gd name="T3" fmla="*/ 0 h 115"/>
                <a:gd name="T4" fmla="*/ 0 w 90"/>
                <a:gd name="T5" fmla="*/ 2 h 115"/>
                <a:gd name="T6" fmla="*/ 2 w 90"/>
                <a:gd name="T7" fmla="*/ 5 h 115"/>
                <a:gd name="T8" fmla="*/ 9 w 90"/>
                <a:gd name="T9" fmla="*/ 6 h 115"/>
                <a:gd name="T10" fmla="*/ 15 w 90"/>
                <a:gd name="T11" fmla="*/ 12 h 115"/>
                <a:gd name="T12" fmla="*/ 17 w 90"/>
                <a:gd name="T13" fmla="*/ 21 h 115"/>
                <a:gd name="T14" fmla="*/ 16 w 90"/>
                <a:gd name="T15" fmla="*/ 38 h 115"/>
                <a:gd name="T16" fmla="*/ 16 w 90"/>
                <a:gd name="T17" fmla="*/ 56 h 115"/>
                <a:gd name="T18" fmla="*/ 16 w 90"/>
                <a:gd name="T19" fmla="*/ 75 h 115"/>
                <a:gd name="T20" fmla="*/ 16 w 90"/>
                <a:gd name="T21" fmla="*/ 94 h 115"/>
                <a:gd name="T22" fmla="*/ 10 w 90"/>
                <a:gd name="T23" fmla="*/ 109 h 115"/>
                <a:gd name="T24" fmla="*/ 10 w 90"/>
                <a:gd name="T25" fmla="*/ 113 h 115"/>
                <a:gd name="T26" fmla="*/ 38 w 90"/>
                <a:gd name="T27" fmla="*/ 115 h 115"/>
                <a:gd name="T28" fmla="*/ 50 w 90"/>
                <a:gd name="T29" fmla="*/ 115 h 115"/>
                <a:gd name="T30" fmla="*/ 53 w 90"/>
                <a:gd name="T31" fmla="*/ 115 h 115"/>
                <a:gd name="T32" fmla="*/ 56 w 90"/>
                <a:gd name="T33" fmla="*/ 113 h 115"/>
                <a:gd name="T34" fmla="*/ 51 w 90"/>
                <a:gd name="T35" fmla="*/ 109 h 115"/>
                <a:gd name="T36" fmla="*/ 41 w 90"/>
                <a:gd name="T37" fmla="*/ 105 h 115"/>
                <a:gd name="T38" fmla="*/ 39 w 90"/>
                <a:gd name="T39" fmla="*/ 98 h 115"/>
                <a:gd name="T40" fmla="*/ 38 w 90"/>
                <a:gd name="T41" fmla="*/ 85 h 115"/>
                <a:gd name="T42" fmla="*/ 38 w 90"/>
                <a:gd name="T43" fmla="*/ 69 h 115"/>
                <a:gd name="T44" fmla="*/ 39 w 90"/>
                <a:gd name="T45" fmla="*/ 60 h 115"/>
                <a:gd name="T46" fmla="*/ 43 w 90"/>
                <a:gd name="T47" fmla="*/ 57 h 115"/>
                <a:gd name="T48" fmla="*/ 53 w 90"/>
                <a:gd name="T49" fmla="*/ 57 h 115"/>
                <a:gd name="T50" fmla="*/ 64 w 90"/>
                <a:gd name="T51" fmla="*/ 60 h 115"/>
                <a:gd name="T52" fmla="*/ 70 w 90"/>
                <a:gd name="T53" fmla="*/ 64 h 115"/>
                <a:gd name="T54" fmla="*/ 71 w 90"/>
                <a:gd name="T55" fmla="*/ 70 h 115"/>
                <a:gd name="T56" fmla="*/ 73 w 90"/>
                <a:gd name="T57" fmla="*/ 70 h 115"/>
                <a:gd name="T58" fmla="*/ 75 w 90"/>
                <a:gd name="T59" fmla="*/ 67 h 115"/>
                <a:gd name="T60" fmla="*/ 76 w 90"/>
                <a:gd name="T61" fmla="*/ 50 h 115"/>
                <a:gd name="T62" fmla="*/ 74 w 90"/>
                <a:gd name="T63" fmla="*/ 36 h 115"/>
                <a:gd name="T64" fmla="*/ 70 w 90"/>
                <a:gd name="T65" fmla="*/ 40 h 115"/>
                <a:gd name="T66" fmla="*/ 65 w 90"/>
                <a:gd name="T67" fmla="*/ 46 h 115"/>
                <a:gd name="T68" fmla="*/ 56 w 90"/>
                <a:gd name="T69" fmla="*/ 49 h 115"/>
                <a:gd name="T70" fmla="*/ 47 w 90"/>
                <a:gd name="T71" fmla="*/ 50 h 115"/>
                <a:gd name="T72" fmla="*/ 40 w 90"/>
                <a:gd name="T73" fmla="*/ 50 h 115"/>
                <a:gd name="T74" fmla="*/ 38 w 90"/>
                <a:gd name="T75" fmla="*/ 38 h 115"/>
                <a:gd name="T76" fmla="*/ 38 w 90"/>
                <a:gd name="T77" fmla="*/ 19 h 115"/>
                <a:gd name="T78" fmla="*/ 40 w 90"/>
                <a:gd name="T79" fmla="*/ 8 h 115"/>
                <a:gd name="T80" fmla="*/ 51 w 90"/>
                <a:gd name="T81" fmla="*/ 5 h 115"/>
                <a:gd name="T82" fmla="*/ 68 w 90"/>
                <a:gd name="T83" fmla="*/ 6 h 115"/>
                <a:gd name="T84" fmla="*/ 82 w 90"/>
                <a:gd name="T85" fmla="*/ 18 h 115"/>
                <a:gd name="T86" fmla="*/ 90 w 90"/>
                <a:gd name="T87" fmla="*/ 20 h 115"/>
                <a:gd name="T88" fmla="*/ 89 w 90"/>
                <a:gd name="T89" fmla="*/ 7 h 115"/>
                <a:gd name="T90" fmla="*/ 88 w 90"/>
                <a:gd name="T91" fmla="*/ 1 h 115"/>
                <a:gd name="T92" fmla="*/ 81 w 90"/>
                <a:gd name="T9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15">
                  <a:moveTo>
                    <a:pt x="77" y="0"/>
                  </a:moveTo>
                  <a:lnTo>
                    <a:pt x="57" y="0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8"/>
                  </a:lnTo>
                  <a:lnTo>
                    <a:pt x="15" y="12"/>
                  </a:lnTo>
                  <a:lnTo>
                    <a:pt x="16" y="16"/>
                  </a:lnTo>
                  <a:lnTo>
                    <a:pt x="17" y="21"/>
                  </a:lnTo>
                  <a:lnTo>
                    <a:pt x="17" y="27"/>
                  </a:lnTo>
                  <a:lnTo>
                    <a:pt x="16" y="38"/>
                  </a:lnTo>
                  <a:lnTo>
                    <a:pt x="16" y="46"/>
                  </a:lnTo>
                  <a:lnTo>
                    <a:pt x="16" y="56"/>
                  </a:lnTo>
                  <a:lnTo>
                    <a:pt x="16" y="66"/>
                  </a:lnTo>
                  <a:lnTo>
                    <a:pt x="16" y="75"/>
                  </a:lnTo>
                  <a:lnTo>
                    <a:pt x="16" y="85"/>
                  </a:lnTo>
                  <a:lnTo>
                    <a:pt x="16" y="94"/>
                  </a:lnTo>
                  <a:lnTo>
                    <a:pt x="15" y="104"/>
                  </a:lnTo>
                  <a:lnTo>
                    <a:pt x="10" y="109"/>
                  </a:lnTo>
                  <a:lnTo>
                    <a:pt x="6" y="111"/>
                  </a:lnTo>
                  <a:lnTo>
                    <a:pt x="10" y="113"/>
                  </a:lnTo>
                  <a:lnTo>
                    <a:pt x="23" y="115"/>
                  </a:lnTo>
                  <a:lnTo>
                    <a:pt x="38" y="115"/>
                  </a:lnTo>
                  <a:lnTo>
                    <a:pt x="46" y="113"/>
                  </a:lnTo>
                  <a:lnTo>
                    <a:pt x="50" y="115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55" y="113"/>
                  </a:lnTo>
                  <a:lnTo>
                    <a:pt x="56" y="113"/>
                  </a:lnTo>
                  <a:lnTo>
                    <a:pt x="56" y="111"/>
                  </a:lnTo>
                  <a:lnTo>
                    <a:pt x="51" y="109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40" y="101"/>
                  </a:lnTo>
                  <a:lnTo>
                    <a:pt x="39" y="98"/>
                  </a:lnTo>
                  <a:lnTo>
                    <a:pt x="38" y="93"/>
                  </a:lnTo>
                  <a:lnTo>
                    <a:pt x="38" y="85"/>
                  </a:lnTo>
                  <a:lnTo>
                    <a:pt x="38" y="76"/>
                  </a:lnTo>
                  <a:lnTo>
                    <a:pt x="38" y="69"/>
                  </a:lnTo>
                  <a:lnTo>
                    <a:pt x="38" y="63"/>
                  </a:lnTo>
                  <a:lnTo>
                    <a:pt x="39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8" y="62"/>
                  </a:lnTo>
                  <a:lnTo>
                    <a:pt x="70" y="64"/>
                  </a:lnTo>
                  <a:lnTo>
                    <a:pt x="71" y="68"/>
                  </a:lnTo>
                  <a:lnTo>
                    <a:pt x="71" y="70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4" y="69"/>
                  </a:lnTo>
                  <a:lnTo>
                    <a:pt x="75" y="67"/>
                  </a:lnTo>
                  <a:lnTo>
                    <a:pt x="75" y="63"/>
                  </a:lnTo>
                  <a:lnTo>
                    <a:pt x="76" y="50"/>
                  </a:lnTo>
                  <a:lnTo>
                    <a:pt x="77" y="36"/>
                  </a:lnTo>
                  <a:lnTo>
                    <a:pt x="74" y="36"/>
                  </a:lnTo>
                  <a:lnTo>
                    <a:pt x="71" y="38"/>
                  </a:lnTo>
                  <a:lnTo>
                    <a:pt x="70" y="40"/>
                  </a:lnTo>
                  <a:lnTo>
                    <a:pt x="69" y="44"/>
                  </a:lnTo>
                  <a:lnTo>
                    <a:pt x="65" y="46"/>
                  </a:lnTo>
                  <a:lnTo>
                    <a:pt x="61" y="49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7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9" y="48"/>
                  </a:lnTo>
                  <a:lnTo>
                    <a:pt x="38" y="38"/>
                  </a:lnTo>
                  <a:lnTo>
                    <a:pt x="37" y="25"/>
                  </a:lnTo>
                  <a:lnTo>
                    <a:pt x="38" y="19"/>
                  </a:lnTo>
                  <a:lnTo>
                    <a:pt x="38" y="13"/>
                  </a:lnTo>
                  <a:lnTo>
                    <a:pt x="40" y="8"/>
                  </a:lnTo>
                  <a:lnTo>
                    <a:pt x="44" y="6"/>
                  </a:lnTo>
                  <a:lnTo>
                    <a:pt x="51" y="5"/>
                  </a:lnTo>
                  <a:lnTo>
                    <a:pt x="59" y="5"/>
                  </a:lnTo>
                  <a:lnTo>
                    <a:pt x="68" y="6"/>
                  </a:lnTo>
                  <a:lnTo>
                    <a:pt x="74" y="8"/>
                  </a:lnTo>
                  <a:lnTo>
                    <a:pt x="82" y="18"/>
                  </a:lnTo>
                  <a:lnTo>
                    <a:pt x="88" y="25"/>
                  </a:lnTo>
                  <a:lnTo>
                    <a:pt x="90" y="20"/>
                  </a:lnTo>
                  <a:lnTo>
                    <a:pt x="90" y="12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88" y="1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7" y="0"/>
                  </a:lnTo>
                  <a:close/>
                </a:path>
              </a:pathLst>
            </a:custGeom>
            <a:noFill/>
            <a:ln w="1588">
              <a:solidFill>
                <a:srgbClr val="22222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31"/>
            <p:cNvSpPr>
              <a:spLocks noEditPoints="1"/>
            </p:cNvSpPr>
            <p:nvPr/>
          </p:nvSpPr>
          <p:spPr bwMode="auto">
            <a:xfrm>
              <a:off x="7660493" y="1099553"/>
              <a:ext cx="71229" cy="68931"/>
            </a:xfrm>
            <a:custGeom>
              <a:avLst/>
              <a:gdLst>
                <a:gd name="T0" fmla="*/ 109 w 125"/>
                <a:gd name="T1" fmla="*/ 107 h 120"/>
                <a:gd name="T2" fmla="*/ 104 w 125"/>
                <a:gd name="T3" fmla="*/ 96 h 120"/>
                <a:gd name="T4" fmla="*/ 94 w 125"/>
                <a:gd name="T5" fmla="*/ 73 h 120"/>
                <a:gd name="T6" fmla="*/ 81 w 125"/>
                <a:gd name="T7" fmla="*/ 42 h 120"/>
                <a:gd name="T8" fmla="*/ 69 w 125"/>
                <a:gd name="T9" fmla="*/ 13 h 120"/>
                <a:gd name="T10" fmla="*/ 52 w 125"/>
                <a:gd name="T11" fmla="*/ 17 h 120"/>
                <a:gd name="T12" fmla="*/ 37 w 125"/>
                <a:gd name="T13" fmla="*/ 54 h 120"/>
                <a:gd name="T14" fmla="*/ 25 w 125"/>
                <a:gd name="T15" fmla="*/ 82 h 120"/>
                <a:gd name="T16" fmla="*/ 15 w 125"/>
                <a:gd name="T17" fmla="*/ 102 h 120"/>
                <a:gd name="T18" fmla="*/ 3 w 125"/>
                <a:gd name="T19" fmla="*/ 114 h 120"/>
                <a:gd name="T20" fmla="*/ 0 w 125"/>
                <a:gd name="T21" fmla="*/ 117 h 120"/>
                <a:gd name="T22" fmla="*/ 3 w 125"/>
                <a:gd name="T23" fmla="*/ 119 h 120"/>
                <a:gd name="T24" fmla="*/ 15 w 125"/>
                <a:gd name="T25" fmla="*/ 120 h 120"/>
                <a:gd name="T26" fmla="*/ 33 w 125"/>
                <a:gd name="T27" fmla="*/ 120 h 120"/>
                <a:gd name="T28" fmla="*/ 40 w 125"/>
                <a:gd name="T29" fmla="*/ 117 h 120"/>
                <a:gd name="T30" fmla="*/ 37 w 125"/>
                <a:gd name="T31" fmla="*/ 114 h 120"/>
                <a:gd name="T32" fmla="*/ 26 w 125"/>
                <a:gd name="T33" fmla="*/ 110 h 120"/>
                <a:gd name="T34" fmla="*/ 22 w 125"/>
                <a:gd name="T35" fmla="*/ 102 h 120"/>
                <a:gd name="T36" fmla="*/ 28 w 125"/>
                <a:gd name="T37" fmla="*/ 89 h 120"/>
                <a:gd name="T38" fmla="*/ 34 w 125"/>
                <a:gd name="T39" fmla="*/ 79 h 120"/>
                <a:gd name="T40" fmla="*/ 42 w 125"/>
                <a:gd name="T41" fmla="*/ 78 h 120"/>
                <a:gd name="T42" fmla="*/ 55 w 125"/>
                <a:gd name="T43" fmla="*/ 78 h 120"/>
                <a:gd name="T44" fmla="*/ 69 w 125"/>
                <a:gd name="T45" fmla="*/ 78 h 120"/>
                <a:gd name="T46" fmla="*/ 79 w 125"/>
                <a:gd name="T47" fmla="*/ 83 h 120"/>
                <a:gd name="T48" fmla="*/ 83 w 125"/>
                <a:gd name="T49" fmla="*/ 95 h 120"/>
                <a:gd name="T50" fmla="*/ 88 w 125"/>
                <a:gd name="T51" fmla="*/ 105 h 120"/>
                <a:gd name="T52" fmla="*/ 86 w 125"/>
                <a:gd name="T53" fmla="*/ 110 h 120"/>
                <a:gd name="T54" fmla="*/ 79 w 125"/>
                <a:gd name="T55" fmla="*/ 115 h 120"/>
                <a:gd name="T56" fmla="*/ 88 w 125"/>
                <a:gd name="T57" fmla="*/ 120 h 120"/>
                <a:gd name="T58" fmla="*/ 113 w 125"/>
                <a:gd name="T59" fmla="*/ 120 h 120"/>
                <a:gd name="T60" fmla="*/ 119 w 125"/>
                <a:gd name="T61" fmla="*/ 115 h 120"/>
                <a:gd name="T62" fmla="*/ 71 w 125"/>
                <a:gd name="T63" fmla="*/ 71 h 120"/>
                <a:gd name="T64" fmla="*/ 38 w 125"/>
                <a:gd name="T65" fmla="*/ 71 h 120"/>
                <a:gd name="T66" fmla="*/ 46 w 125"/>
                <a:gd name="T67" fmla="*/ 50 h 120"/>
                <a:gd name="T68" fmla="*/ 55 w 125"/>
                <a:gd name="T69" fmla="*/ 31 h 120"/>
                <a:gd name="T70" fmla="*/ 64 w 125"/>
                <a:gd name="T71" fmla="*/ 50 h 120"/>
                <a:gd name="T72" fmla="*/ 74 w 125"/>
                <a:gd name="T73" fmla="*/ 71 h 120"/>
                <a:gd name="T74" fmla="*/ 71 w 125"/>
                <a:gd name="T75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0">
                  <a:moveTo>
                    <a:pt x="113" y="111"/>
                  </a:moveTo>
                  <a:lnTo>
                    <a:pt x="109" y="107"/>
                  </a:lnTo>
                  <a:lnTo>
                    <a:pt x="106" y="102"/>
                  </a:lnTo>
                  <a:lnTo>
                    <a:pt x="104" y="96"/>
                  </a:lnTo>
                  <a:lnTo>
                    <a:pt x="101" y="90"/>
                  </a:lnTo>
                  <a:lnTo>
                    <a:pt x="94" y="73"/>
                  </a:lnTo>
                  <a:lnTo>
                    <a:pt x="87" y="55"/>
                  </a:lnTo>
                  <a:lnTo>
                    <a:pt x="81" y="42"/>
                  </a:lnTo>
                  <a:lnTo>
                    <a:pt x="75" y="28"/>
                  </a:lnTo>
                  <a:lnTo>
                    <a:pt x="69" y="13"/>
                  </a:lnTo>
                  <a:lnTo>
                    <a:pt x="62" y="0"/>
                  </a:lnTo>
                  <a:lnTo>
                    <a:pt x="52" y="17"/>
                  </a:lnTo>
                  <a:lnTo>
                    <a:pt x="45" y="35"/>
                  </a:lnTo>
                  <a:lnTo>
                    <a:pt x="37" y="54"/>
                  </a:lnTo>
                  <a:lnTo>
                    <a:pt x="28" y="72"/>
                  </a:lnTo>
                  <a:lnTo>
                    <a:pt x="25" y="82"/>
                  </a:lnTo>
                  <a:lnTo>
                    <a:pt x="20" y="92"/>
                  </a:lnTo>
                  <a:lnTo>
                    <a:pt x="15" y="102"/>
                  </a:lnTo>
                  <a:lnTo>
                    <a:pt x="9" y="110"/>
                  </a:lnTo>
                  <a:lnTo>
                    <a:pt x="3" y="114"/>
                  </a:lnTo>
                  <a:lnTo>
                    <a:pt x="0" y="116"/>
                  </a:lnTo>
                  <a:lnTo>
                    <a:pt x="0" y="117"/>
                  </a:lnTo>
                  <a:lnTo>
                    <a:pt x="1" y="119"/>
                  </a:lnTo>
                  <a:lnTo>
                    <a:pt x="3" y="119"/>
                  </a:lnTo>
                  <a:lnTo>
                    <a:pt x="8" y="120"/>
                  </a:lnTo>
                  <a:lnTo>
                    <a:pt x="15" y="120"/>
                  </a:lnTo>
                  <a:lnTo>
                    <a:pt x="27" y="120"/>
                  </a:lnTo>
                  <a:lnTo>
                    <a:pt x="33" y="120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6"/>
                  </a:lnTo>
                  <a:lnTo>
                    <a:pt x="37" y="114"/>
                  </a:lnTo>
                  <a:lnTo>
                    <a:pt x="30" y="113"/>
                  </a:lnTo>
                  <a:lnTo>
                    <a:pt x="26" y="110"/>
                  </a:lnTo>
                  <a:lnTo>
                    <a:pt x="24" y="107"/>
                  </a:lnTo>
                  <a:lnTo>
                    <a:pt x="22" y="102"/>
                  </a:lnTo>
                  <a:lnTo>
                    <a:pt x="24" y="98"/>
                  </a:lnTo>
                  <a:lnTo>
                    <a:pt x="28" y="89"/>
                  </a:lnTo>
                  <a:lnTo>
                    <a:pt x="32" y="82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45" y="78"/>
                  </a:lnTo>
                  <a:lnTo>
                    <a:pt x="55" y="78"/>
                  </a:lnTo>
                  <a:lnTo>
                    <a:pt x="61" y="78"/>
                  </a:lnTo>
                  <a:lnTo>
                    <a:pt x="69" y="78"/>
                  </a:lnTo>
                  <a:lnTo>
                    <a:pt x="76" y="78"/>
                  </a:lnTo>
                  <a:lnTo>
                    <a:pt x="79" y="83"/>
                  </a:lnTo>
                  <a:lnTo>
                    <a:pt x="80" y="87"/>
                  </a:lnTo>
                  <a:lnTo>
                    <a:pt x="83" y="95"/>
                  </a:lnTo>
                  <a:lnTo>
                    <a:pt x="87" y="103"/>
                  </a:lnTo>
                  <a:lnTo>
                    <a:pt x="88" y="105"/>
                  </a:lnTo>
                  <a:lnTo>
                    <a:pt x="87" y="108"/>
                  </a:lnTo>
                  <a:lnTo>
                    <a:pt x="86" y="110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76" y="117"/>
                  </a:lnTo>
                  <a:lnTo>
                    <a:pt x="88" y="120"/>
                  </a:lnTo>
                  <a:lnTo>
                    <a:pt x="100" y="120"/>
                  </a:lnTo>
                  <a:lnTo>
                    <a:pt x="113" y="120"/>
                  </a:lnTo>
                  <a:lnTo>
                    <a:pt x="125" y="120"/>
                  </a:lnTo>
                  <a:lnTo>
                    <a:pt x="119" y="115"/>
                  </a:lnTo>
                  <a:lnTo>
                    <a:pt x="113" y="111"/>
                  </a:lnTo>
                  <a:close/>
                  <a:moveTo>
                    <a:pt x="71" y="71"/>
                  </a:moveTo>
                  <a:lnTo>
                    <a:pt x="55" y="71"/>
                  </a:lnTo>
                  <a:lnTo>
                    <a:pt x="38" y="71"/>
                  </a:lnTo>
                  <a:lnTo>
                    <a:pt x="43" y="60"/>
                  </a:lnTo>
                  <a:lnTo>
                    <a:pt x="46" y="50"/>
                  </a:lnTo>
                  <a:lnTo>
                    <a:pt x="51" y="41"/>
                  </a:lnTo>
                  <a:lnTo>
                    <a:pt x="55" y="31"/>
                  </a:lnTo>
                  <a:lnTo>
                    <a:pt x="59" y="41"/>
                  </a:lnTo>
                  <a:lnTo>
                    <a:pt x="64" y="50"/>
                  </a:lnTo>
                  <a:lnTo>
                    <a:pt x="69" y="61"/>
                  </a:lnTo>
                  <a:lnTo>
                    <a:pt x="74" y="71"/>
                  </a:lnTo>
                  <a:lnTo>
                    <a:pt x="73" y="71"/>
                  </a:lnTo>
                  <a:lnTo>
                    <a:pt x="71" y="71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32"/>
            <p:cNvSpPr>
              <a:spLocks noEditPoints="1"/>
            </p:cNvSpPr>
            <p:nvPr/>
          </p:nvSpPr>
          <p:spPr bwMode="auto">
            <a:xfrm>
              <a:off x="7203248" y="1099553"/>
              <a:ext cx="68931" cy="68931"/>
            </a:xfrm>
            <a:custGeom>
              <a:avLst/>
              <a:gdLst>
                <a:gd name="T0" fmla="*/ 119 w 120"/>
                <a:gd name="T1" fmla="*/ 47 h 120"/>
                <a:gd name="T2" fmla="*/ 116 w 120"/>
                <a:gd name="T3" fmla="*/ 36 h 120"/>
                <a:gd name="T4" fmla="*/ 107 w 120"/>
                <a:gd name="T5" fmla="*/ 20 h 120"/>
                <a:gd name="T6" fmla="*/ 89 w 120"/>
                <a:gd name="T7" fmla="*/ 6 h 120"/>
                <a:gd name="T8" fmla="*/ 66 w 120"/>
                <a:gd name="T9" fmla="*/ 0 h 120"/>
                <a:gd name="T10" fmla="*/ 48 w 120"/>
                <a:gd name="T11" fmla="*/ 0 h 120"/>
                <a:gd name="T12" fmla="*/ 36 w 120"/>
                <a:gd name="T13" fmla="*/ 4 h 120"/>
                <a:gd name="T14" fmla="*/ 26 w 120"/>
                <a:gd name="T15" fmla="*/ 10 h 120"/>
                <a:gd name="T16" fmla="*/ 17 w 120"/>
                <a:gd name="T17" fmla="*/ 17 h 120"/>
                <a:gd name="T18" fmla="*/ 7 w 120"/>
                <a:gd name="T19" fmla="*/ 32 h 120"/>
                <a:gd name="T20" fmla="*/ 0 w 120"/>
                <a:gd name="T21" fmla="*/ 55 h 120"/>
                <a:gd name="T22" fmla="*/ 1 w 120"/>
                <a:gd name="T23" fmla="*/ 73 h 120"/>
                <a:gd name="T24" fmla="*/ 5 w 120"/>
                <a:gd name="T25" fmla="*/ 85 h 120"/>
                <a:gd name="T26" fmla="*/ 15 w 120"/>
                <a:gd name="T27" fmla="*/ 99 h 120"/>
                <a:gd name="T28" fmla="*/ 32 w 120"/>
                <a:gd name="T29" fmla="*/ 114 h 120"/>
                <a:gd name="T30" fmla="*/ 55 w 120"/>
                <a:gd name="T31" fmla="*/ 120 h 120"/>
                <a:gd name="T32" fmla="*/ 73 w 120"/>
                <a:gd name="T33" fmla="*/ 119 h 120"/>
                <a:gd name="T34" fmla="*/ 85 w 120"/>
                <a:gd name="T35" fmla="*/ 116 h 120"/>
                <a:gd name="T36" fmla="*/ 95 w 120"/>
                <a:gd name="T37" fmla="*/ 110 h 120"/>
                <a:gd name="T38" fmla="*/ 103 w 120"/>
                <a:gd name="T39" fmla="*/ 103 h 120"/>
                <a:gd name="T40" fmla="*/ 114 w 120"/>
                <a:gd name="T41" fmla="*/ 89 h 120"/>
                <a:gd name="T42" fmla="*/ 120 w 120"/>
                <a:gd name="T43" fmla="*/ 66 h 120"/>
                <a:gd name="T44" fmla="*/ 97 w 120"/>
                <a:gd name="T45" fmla="*/ 87 h 120"/>
                <a:gd name="T46" fmla="*/ 89 w 120"/>
                <a:gd name="T47" fmla="*/ 103 h 120"/>
                <a:gd name="T48" fmla="*/ 83 w 120"/>
                <a:gd name="T49" fmla="*/ 109 h 120"/>
                <a:gd name="T50" fmla="*/ 76 w 120"/>
                <a:gd name="T51" fmla="*/ 113 h 120"/>
                <a:gd name="T52" fmla="*/ 65 w 120"/>
                <a:gd name="T53" fmla="*/ 115 h 120"/>
                <a:gd name="T54" fmla="*/ 54 w 120"/>
                <a:gd name="T55" fmla="*/ 114 h 120"/>
                <a:gd name="T56" fmla="*/ 44 w 120"/>
                <a:gd name="T57" fmla="*/ 110 h 120"/>
                <a:gd name="T58" fmla="*/ 36 w 120"/>
                <a:gd name="T59" fmla="*/ 103 h 120"/>
                <a:gd name="T60" fmla="*/ 26 w 120"/>
                <a:gd name="T61" fmla="*/ 89 h 120"/>
                <a:gd name="T62" fmla="*/ 22 w 120"/>
                <a:gd name="T63" fmla="*/ 71 h 120"/>
                <a:gd name="T64" fmla="*/ 20 w 120"/>
                <a:gd name="T65" fmla="*/ 53 h 120"/>
                <a:gd name="T66" fmla="*/ 24 w 120"/>
                <a:gd name="T67" fmla="*/ 35 h 120"/>
                <a:gd name="T68" fmla="*/ 32 w 120"/>
                <a:gd name="T69" fmla="*/ 19 h 120"/>
                <a:gd name="T70" fmla="*/ 46 w 120"/>
                <a:gd name="T71" fmla="*/ 10 h 120"/>
                <a:gd name="T72" fmla="*/ 62 w 120"/>
                <a:gd name="T73" fmla="*/ 7 h 120"/>
                <a:gd name="T74" fmla="*/ 79 w 120"/>
                <a:gd name="T75" fmla="*/ 12 h 120"/>
                <a:gd name="T76" fmla="*/ 86 w 120"/>
                <a:gd name="T77" fmla="*/ 18 h 120"/>
                <a:gd name="T78" fmla="*/ 91 w 120"/>
                <a:gd name="T79" fmla="*/ 26 h 120"/>
                <a:gd name="T80" fmla="*/ 99 w 120"/>
                <a:gd name="T81" fmla="*/ 47 h 120"/>
                <a:gd name="T82" fmla="*/ 101 w 120"/>
                <a:gd name="T83" fmla="*/ 68 h 120"/>
                <a:gd name="T84" fmla="*/ 97 w 120"/>
                <a:gd name="T85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20">
                  <a:moveTo>
                    <a:pt x="120" y="54"/>
                  </a:moveTo>
                  <a:lnTo>
                    <a:pt x="119" y="47"/>
                  </a:lnTo>
                  <a:lnTo>
                    <a:pt x="117" y="41"/>
                  </a:lnTo>
                  <a:lnTo>
                    <a:pt x="116" y="36"/>
                  </a:lnTo>
                  <a:lnTo>
                    <a:pt x="114" y="30"/>
                  </a:lnTo>
                  <a:lnTo>
                    <a:pt x="107" y="20"/>
                  </a:lnTo>
                  <a:lnTo>
                    <a:pt x="98" y="13"/>
                  </a:lnTo>
                  <a:lnTo>
                    <a:pt x="89" y="6"/>
                  </a:lnTo>
                  <a:lnTo>
                    <a:pt x="78" y="3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1"/>
                  </a:lnTo>
                  <a:lnTo>
                    <a:pt x="36" y="4"/>
                  </a:lnTo>
                  <a:lnTo>
                    <a:pt x="31" y="6"/>
                  </a:lnTo>
                  <a:lnTo>
                    <a:pt x="26" y="10"/>
                  </a:lnTo>
                  <a:lnTo>
                    <a:pt x="22" y="13"/>
                  </a:lnTo>
                  <a:lnTo>
                    <a:pt x="17" y="17"/>
                  </a:lnTo>
                  <a:lnTo>
                    <a:pt x="13" y="22"/>
                  </a:lnTo>
                  <a:lnTo>
                    <a:pt x="7" y="32"/>
                  </a:lnTo>
                  <a:lnTo>
                    <a:pt x="3" y="43"/>
                  </a:lnTo>
                  <a:lnTo>
                    <a:pt x="0" y="55"/>
                  </a:lnTo>
                  <a:lnTo>
                    <a:pt x="1" y="67"/>
                  </a:lnTo>
                  <a:lnTo>
                    <a:pt x="1" y="73"/>
                  </a:lnTo>
                  <a:lnTo>
                    <a:pt x="3" y="79"/>
                  </a:lnTo>
                  <a:lnTo>
                    <a:pt x="5" y="85"/>
                  </a:lnTo>
                  <a:lnTo>
                    <a:pt x="7" y="90"/>
                  </a:lnTo>
                  <a:lnTo>
                    <a:pt x="15" y="99"/>
                  </a:lnTo>
                  <a:lnTo>
                    <a:pt x="23" y="107"/>
                  </a:lnTo>
                  <a:lnTo>
                    <a:pt x="32" y="114"/>
                  </a:lnTo>
                  <a:lnTo>
                    <a:pt x="43" y="117"/>
                  </a:lnTo>
                  <a:lnTo>
                    <a:pt x="55" y="120"/>
                  </a:lnTo>
                  <a:lnTo>
                    <a:pt x="67" y="120"/>
                  </a:lnTo>
                  <a:lnTo>
                    <a:pt x="73" y="119"/>
                  </a:lnTo>
                  <a:lnTo>
                    <a:pt x="79" y="117"/>
                  </a:lnTo>
                  <a:lnTo>
                    <a:pt x="85" y="116"/>
                  </a:lnTo>
                  <a:lnTo>
                    <a:pt x="90" y="113"/>
                  </a:lnTo>
                  <a:lnTo>
                    <a:pt x="95" y="110"/>
                  </a:lnTo>
                  <a:lnTo>
                    <a:pt x="99" y="107"/>
                  </a:lnTo>
                  <a:lnTo>
                    <a:pt x="103" y="103"/>
                  </a:lnTo>
                  <a:lnTo>
                    <a:pt x="108" y="98"/>
                  </a:lnTo>
                  <a:lnTo>
                    <a:pt x="114" y="89"/>
                  </a:lnTo>
                  <a:lnTo>
                    <a:pt x="117" y="78"/>
                  </a:lnTo>
                  <a:lnTo>
                    <a:pt x="120" y="66"/>
                  </a:lnTo>
                  <a:lnTo>
                    <a:pt x="120" y="54"/>
                  </a:lnTo>
                  <a:close/>
                  <a:moveTo>
                    <a:pt x="97" y="87"/>
                  </a:moveTo>
                  <a:lnTo>
                    <a:pt x="93" y="95"/>
                  </a:lnTo>
                  <a:lnTo>
                    <a:pt x="89" y="103"/>
                  </a:lnTo>
                  <a:lnTo>
                    <a:pt x="86" y="105"/>
                  </a:lnTo>
                  <a:lnTo>
                    <a:pt x="83" y="109"/>
                  </a:lnTo>
                  <a:lnTo>
                    <a:pt x="79" y="111"/>
                  </a:lnTo>
                  <a:lnTo>
                    <a:pt x="76" y="113"/>
                  </a:lnTo>
                  <a:lnTo>
                    <a:pt x="70" y="115"/>
                  </a:lnTo>
                  <a:lnTo>
                    <a:pt x="65" y="115"/>
                  </a:lnTo>
                  <a:lnTo>
                    <a:pt x="59" y="115"/>
                  </a:lnTo>
                  <a:lnTo>
                    <a:pt x="54" y="114"/>
                  </a:lnTo>
                  <a:lnTo>
                    <a:pt x="49" y="113"/>
                  </a:lnTo>
                  <a:lnTo>
                    <a:pt x="44" y="110"/>
                  </a:lnTo>
                  <a:lnTo>
                    <a:pt x="40" y="107"/>
                  </a:lnTo>
                  <a:lnTo>
                    <a:pt x="36" y="103"/>
                  </a:lnTo>
                  <a:lnTo>
                    <a:pt x="30" y="97"/>
                  </a:lnTo>
                  <a:lnTo>
                    <a:pt x="26" y="89"/>
                  </a:lnTo>
                  <a:lnTo>
                    <a:pt x="23" y="80"/>
                  </a:lnTo>
                  <a:lnTo>
                    <a:pt x="22" y="71"/>
                  </a:lnTo>
                  <a:lnTo>
                    <a:pt x="20" y="61"/>
                  </a:lnTo>
                  <a:lnTo>
                    <a:pt x="20" y="53"/>
                  </a:lnTo>
                  <a:lnTo>
                    <a:pt x="22" y="43"/>
                  </a:lnTo>
                  <a:lnTo>
                    <a:pt x="24" y="35"/>
                  </a:lnTo>
                  <a:lnTo>
                    <a:pt x="28" y="26"/>
                  </a:lnTo>
                  <a:lnTo>
                    <a:pt x="32" y="19"/>
                  </a:lnTo>
                  <a:lnTo>
                    <a:pt x="38" y="13"/>
                  </a:lnTo>
                  <a:lnTo>
                    <a:pt x="46" y="10"/>
                  </a:lnTo>
                  <a:lnTo>
                    <a:pt x="54" y="7"/>
                  </a:lnTo>
                  <a:lnTo>
                    <a:pt x="62" y="7"/>
                  </a:lnTo>
                  <a:lnTo>
                    <a:pt x="71" y="9"/>
                  </a:lnTo>
                  <a:lnTo>
                    <a:pt x="79" y="12"/>
                  </a:lnTo>
                  <a:lnTo>
                    <a:pt x="83" y="15"/>
                  </a:lnTo>
                  <a:lnTo>
                    <a:pt x="86" y="18"/>
                  </a:lnTo>
                  <a:lnTo>
                    <a:pt x="89" y="22"/>
                  </a:lnTo>
                  <a:lnTo>
                    <a:pt x="91" y="26"/>
                  </a:lnTo>
                  <a:lnTo>
                    <a:pt x="96" y="36"/>
                  </a:lnTo>
                  <a:lnTo>
                    <a:pt x="99" y="47"/>
                  </a:lnTo>
                  <a:lnTo>
                    <a:pt x="101" y="58"/>
                  </a:lnTo>
                  <a:lnTo>
                    <a:pt x="101" y="68"/>
                  </a:lnTo>
                  <a:lnTo>
                    <a:pt x="99" y="78"/>
                  </a:lnTo>
                  <a:lnTo>
                    <a:pt x="97" y="87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1DEC718-D173-4DCC-8D16-B4427A956BD1}"/>
              </a:ext>
            </a:extLst>
          </p:cNvPr>
          <p:cNvSpPr txBox="1"/>
          <p:nvPr/>
        </p:nvSpPr>
        <p:spPr>
          <a:xfrm>
            <a:off x="1583187" y="2557055"/>
            <a:ext cx="86485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银行实训工作总结汇报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D28209A3-CCF3-47A7-B448-14AA33740974}"/>
              </a:ext>
            </a:extLst>
          </p:cNvPr>
          <p:cNvSpPr txBox="1"/>
          <p:nvPr/>
        </p:nvSpPr>
        <p:spPr>
          <a:xfrm>
            <a:off x="4380990" y="2130067"/>
            <a:ext cx="5884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精致设计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含内容参考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配色简洁大方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ECC1201-963B-4583-9798-3BE030C5AB59}"/>
              </a:ext>
            </a:extLst>
          </p:cNvPr>
          <p:cNvGrpSpPr/>
          <p:nvPr/>
        </p:nvGrpSpPr>
        <p:grpSpPr>
          <a:xfrm>
            <a:off x="4360879" y="3881563"/>
            <a:ext cx="431581" cy="431581"/>
            <a:chOff x="2492203" y="3928910"/>
            <a:chExt cx="696851" cy="696851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AD373C81-C618-4F8C-A90F-E7AC93D8890D}"/>
                </a:ext>
              </a:extLst>
            </p:cNvPr>
            <p:cNvSpPr/>
            <p:nvPr/>
          </p:nvSpPr>
          <p:spPr>
            <a:xfrm>
              <a:off x="2492203" y="3928910"/>
              <a:ext cx="696851" cy="696851"/>
            </a:xfrm>
            <a:prstGeom prst="ellipse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5">
              <a:extLst>
                <a:ext uri="{FF2B5EF4-FFF2-40B4-BE49-F238E27FC236}">
                  <a16:creationId xmlns:a16="http://schemas.microsoft.com/office/drawing/2014/main" xmlns="" id="{FEAA4CC7-357E-430F-AA53-9B03FCDE07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7359" y="4076133"/>
              <a:ext cx="328364" cy="416368"/>
            </a:xfrm>
            <a:custGeom>
              <a:avLst/>
              <a:gdLst>
                <a:gd name="T0" fmla="*/ 1143 w 2285"/>
                <a:gd name="T1" fmla="*/ 0 h 2899"/>
                <a:gd name="T2" fmla="*/ 0 w 2285"/>
                <a:gd name="T3" fmla="*/ 1143 h 2899"/>
                <a:gd name="T4" fmla="*/ 895 w 2285"/>
                <a:gd name="T5" fmla="*/ 2739 h 2899"/>
                <a:gd name="T6" fmla="*/ 1390 w 2285"/>
                <a:gd name="T7" fmla="*/ 2738 h 2899"/>
                <a:gd name="T8" fmla="*/ 2285 w 2285"/>
                <a:gd name="T9" fmla="*/ 1143 h 2899"/>
                <a:gd name="T10" fmla="*/ 1143 w 2285"/>
                <a:gd name="T11" fmla="*/ 0 h 2899"/>
                <a:gd name="T12" fmla="*/ 1143 w 2285"/>
                <a:gd name="T13" fmla="*/ 0 h 2899"/>
                <a:gd name="T14" fmla="*/ 1143 w 2285"/>
                <a:gd name="T15" fmla="*/ 0 h 2899"/>
                <a:gd name="T16" fmla="*/ 1143 w 2285"/>
                <a:gd name="T17" fmla="*/ 1635 h 2899"/>
                <a:gd name="T18" fmla="*/ 614 w 2285"/>
                <a:gd name="T19" fmla="*/ 1106 h 2899"/>
                <a:gd name="T20" fmla="*/ 1143 w 2285"/>
                <a:gd name="T21" fmla="*/ 577 h 2899"/>
                <a:gd name="T22" fmla="*/ 1671 w 2285"/>
                <a:gd name="T23" fmla="*/ 1106 h 2899"/>
                <a:gd name="T24" fmla="*/ 1143 w 2285"/>
                <a:gd name="T25" fmla="*/ 1635 h 2899"/>
                <a:gd name="T26" fmla="*/ 1143 w 2285"/>
                <a:gd name="T27" fmla="*/ 1635 h 2899"/>
                <a:gd name="T28" fmla="*/ 1143 w 2285"/>
                <a:gd name="T29" fmla="*/ 1635 h 2899"/>
                <a:gd name="T30" fmla="*/ 1143 w 2285"/>
                <a:gd name="T31" fmla="*/ 1635 h 2899"/>
                <a:gd name="T32" fmla="*/ 1143 w 2285"/>
                <a:gd name="T33" fmla="*/ 1635 h 2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5" h="2899">
                  <a:moveTo>
                    <a:pt x="1143" y="0"/>
                  </a:moveTo>
                  <a:cubicBezTo>
                    <a:pt x="512" y="0"/>
                    <a:pt x="0" y="512"/>
                    <a:pt x="0" y="1143"/>
                  </a:cubicBezTo>
                  <a:cubicBezTo>
                    <a:pt x="0" y="1774"/>
                    <a:pt x="895" y="2739"/>
                    <a:pt x="895" y="2739"/>
                  </a:cubicBezTo>
                  <a:cubicBezTo>
                    <a:pt x="1032" y="2899"/>
                    <a:pt x="1255" y="2899"/>
                    <a:pt x="1390" y="2738"/>
                  </a:cubicBezTo>
                  <a:cubicBezTo>
                    <a:pt x="1390" y="2738"/>
                    <a:pt x="2285" y="1774"/>
                    <a:pt x="2285" y="1143"/>
                  </a:cubicBezTo>
                  <a:cubicBezTo>
                    <a:pt x="2285" y="512"/>
                    <a:pt x="1774" y="0"/>
                    <a:pt x="1143" y="0"/>
                  </a:cubicBezTo>
                  <a:cubicBezTo>
                    <a:pt x="1143" y="0"/>
                    <a:pt x="1143" y="0"/>
                    <a:pt x="1143" y="0"/>
                  </a:cubicBezTo>
                  <a:cubicBezTo>
                    <a:pt x="1143" y="0"/>
                    <a:pt x="1143" y="0"/>
                    <a:pt x="1143" y="0"/>
                  </a:cubicBezTo>
                  <a:moveTo>
                    <a:pt x="1143" y="1635"/>
                  </a:moveTo>
                  <a:cubicBezTo>
                    <a:pt x="851" y="1635"/>
                    <a:pt x="614" y="1398"/>
                    <a:pt x="614" y="1106"/>
                  </a:cubicBezTo>
                  <a:cubicBezTo>
                    <a:pt x="614" y="814"/>
                    <a:pt x="851" y="577"/>
                    <a:pt x="1143" y="577"/>
                  </a:cubicBezTo>
                  <a:cubicBezTo>
                    <a:pt x="1434" y="577"/>
                    <a:pt x="1671" y="814"/>
                    <a:pt x="1671" y="1106"/>
                  </a:cubicBezTo>
                  <a:cubicBezTo>
                    <a:pt x="1671" y="1398"/>
                    <a:pt x="1434" y="1635"/>
                    <a:pt x="1143" y="1635"/>
                  </a:cubicBezTo>
                  <a:cubicBezTo>
                    <a:pt x="1143" y="1635"/>
                    <a:pt x="1143" y="1635"/>
                    <a:pt x="1143" y="1635"/>
                  </a:cubicBezTo>
                  <a:cubicBezTo>
                    <a:pt x="1143" y="1635"/>
                    <a:pt x="1143" y="1635"/>
                    <a:pt x="1143" y="1635"/>
                  </a:cubicBezTo>
                  <a:moveTo>
                    <a:pt x="1143" y="1635"/>
                  </a:moveTo>
                  <a:cubicBezTo>
                    <a:pt x="1143" y="1635"/>
                    <a:pt x="1143" y="1635"/>
                    <a:pt x="1143" y="16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492DFF9-7F34-4CD9-9C01-737496E27A69}"/>
              </a:ext>
            </a:extLst>
          </p:cNvPr>
          <p:cNvGrpSpPr/>
          <p:nvPr/>
        </p:nvGrpSpPr>
        <p:grpSpPr>
          <a:xfrm>
            <a:off x="5939218" y="3881563"/>
            <a:ext cx="431581" cy="431581"/>
            <a:chOff x="3294772" y="3928910"/>
            <a:chExt cx="696851" cy="696851"/>
          </a:xfrm>
        </p:grpSpPr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8EFB75A3-C5B6-431D-92B6-EBD02AD444E5}"/>
                </a:ext>
              </a:extLst>
            </p:cNvPr>
            <p:cNvSpPr/>
            <p:nvPr/>
          </p:nvSpPr>
          <p:spPr>
            <a:xfrm>
              <a:off x="3294772" y="3928910"/>
              <a:ext cx="696851" cy="696851"/>
            </a:xfrm>
            <a:prstGeom prst="ellipse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B83D15C7-58D7-4633-AC68-C62E8C87E015}"/>
                </a:ext>
              </a:extLst>
            </p:cNvPr>
            <p:cNvGrpSpPr/>
            <p:nvPr/>
          </p:nvGrpSpPr>
          <p:grpSpPr>
            <a:xfrm>
              <a:off x="3459306" y="4059512"/>
              <a:ext cx="357369" cy="356177"/>
              <a:chOff x="3435108" y="4022954"/>
              <a:chExt cx="433025" cy="431581"/>
            </a:xfrm>
          </p:grpSpPr>
          <p:sp>
            <p:nvSpPr>
              <p:cNvPr id="125" name="Freeform 9">
                <a:extLst>
                  <a:ext uri="{FF2B5EF4-FFF2-40B4-BE49-F238E27FC236}">
                    <a16:creationId xmlns:a16="http://schemas.microsoft.com/office/drawing/2014/main" xmlns="" id="{042C14F6-51EB-42C7-861E-DE7E9E29A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108" y="4238023"/>
                <a:ext cx="433025" cy="216512"/>
              </a:xfrm>
              <a:custGeom>
                <a:avLst/>
                <a:gdLst>
                  <a:gd name="T0" fmla="*/ 1638 w 3277"/>
                  <a:gd name="T1" fmla="*/ 0 h 1639"/>
                  <a:gd name="T2" fmla="*/ 0 w 3277"/>
                  <a:gd name="T3" fmla="*/ 1639 h 1639"/>
                  <a:gd name="T4" fmla="*/ 3277 w 3277"/>
                  <a:gd name="T5" fmla="*/ 1639 h 1639"/>
                  <a:gd name="T6" fmla="*/ 1638 w 3277"/>
                  <a:gd name="T7" fmla="*/ 0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7" h="1639">
                    <a:moveTo>
                      <a:pt x="1638" y="0"/>
                    </a:moveTo>
                    <a:cubicBezTo>
                      <a:pt x="734" y="0"/>
                      <a:pt x="0" y="734"/>
                      <a:pt x="0" y="1639"/>
                    </a:cubicBezTo>
                    <a:cubicBezTo>
                      <a:pt x="3277" y="1639"/>
                      <a:pt x="3277" y="1639"/>
                      <a:pt x="3277" y="1639"/>
                    </a:cubicBezTo>
                    <a:cubicBezTo>
                      <a:pt x="3277" y="734"/>
                      <a:pt x="2543" y="0"/>
                      <a:pt x="16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>
                <a:extLst>
                  <a:ext uri="{FF2B5EF4-FFF2-40B4-BE49-F238E27FC236}">
                    <a16:creationId xmlns:a16="http://schemas.microsoft.com/office/drawing/2014/main" xmlns="" id="{01F318B2-41A0-4D3A-BA93-E5EC14E522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43364" y="4022954"/>
                <a:ext cx="216513" cy="215069"/>
              </a:xfrm>
              <a:custGeom>
                <a:avLst/>
                <a:gdLst>
                  <a:gd name="T0" fmla="*/ 819 w 1639"/>
                  <a:gd name="T1" fmla="*/ 819 h 1638"/>
                  <a:gd name="T2" fmla="*/ 819 w 1639"/>
                  <a:gd name="T3" fmla="*/ 819 h 1638"/>
                  <a:gd name="T4" fmla="*/ 0 w 1639"/>
                  <a:gd name="T5" fmla="*/ 819 h 1638"/>
                  <a:gd name="T6" fmla="*/ 819 w 1639"/>
                  <a:gd name="T7" fmla="*/ 1638 h 1638"/>
                  <a:gd name="T8" fmla="*/ 1639 w 1639"/>
                  <a:gd name="T9" fmla="*/ 819 h 1638"/>
                  <a:gd name="T10" fmla="*/ 819 w 1639"/>
                  <a:gd name="T11" fmla="*/ 0 h 1638"/>
                  <a:gd name="T12" fmla="*/ 0 w 1639"/>
                  <a:gd name="T13" fmla="*/ 819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1638">
                    <a:moveTo>
                      <a:pt x="819" y="819"/>
                    </a:moveTo>
                    <a:cubicBezTo>
                      <a:pt x="819" y="819"/>
                      <a:pt x="819" y="819"/>
                      <a:pt x="819" y="819"/>
                    </a:cubicBezTo>
                    <a:moveTo>
                      <a:pt x="0" y="819"/>
                    </a:moveTo>
                    <a:cubicBezTo>
                      <a:pt x="0" y="1272"/>
                      <a:pt x="367" y="1638"/>
                      <a:pt x="819" y="1638"/>
                    </a:cubicBezTo>
                    <a:cubicBezTo>
                      <a:pt x="1272" y="1638"/>
                      <a:pt x="1639" y="1272"/>
                      <a:pt x="1639" y="819"/>
                    </a:cubicBezTo>
                    <a:cubicBezTo>
                      <a:pt x="1639" y="367"/>
                      <a:pt x="1272" y="0"/>
                      <a:pt x="819" y="0"/>
                    </a:cubicBezTo>
                    <a:cubicBezTo>
                      <a:pt x="367" y="0"/>
                      <a:pt x="0" y="367"/>
                      <a:pt x="0" y="81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FD9F633-CD06-4A90-982A-3D77259852EA}"/>
              </a:ext>
            </a:extLst>
          </p:cNvPr>
          <p:cNvGrpSpPr/>
          <p:nvPr/>
        </p:nvGrpSpPr>
        <p:grpSpPr>
          <a:xfrm>
            <a:off x="7517558" y="3881563"/>
            <a:ext cx="431581" cy="431581"/>
            <a:chOff x="4223443" y="3782715"/>
            <a:chExt cx="696851" cy="696851"/>
          </a:xfrm>
        </p:grpSpPr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9ECEDFE8-05F3-46F6-8DB4-BB0EEC7F4ACB}"/>
                </a:ext>
              </a:extLst>
            </p:cNvPr>
            <p:cNvSpPr/>
            <p:nvPr/>
          </p:nvSpPr>
          <p:spPr>
            <a:xfrm>
              <a:off x="4223443" y="3782715"/>
              <a:ext cx="696851" cy="696851"/>
            </a:xfrm>
            <a:prstGeom prst="ellipse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Group 13">
              <a:extLst>
                <a:ext uri="{FF2B5EF4-FFF2-40B4-BE49-F238E27FC236}">
                  <a16:creationId xmlns:a16="http://schemas.microsoft.com/office/drawing/2014/main" xmlns="" id="{0B018752-2259-4F4C-A0CA-1199270163D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96722" y="3925610"/>
              <a:ext cx="366721" cy="372416"/>
              <a:chOff x="5119" y="2666"/>
              <a:chExt cx="322" cy="327"/>
            </a:xfrm>
            <a:solidFill>
              <a:schemeClr val="bg1"/>
            </a:solidFill>
          </p:grpSpPr>
          <p:sp>
            <p:nvSpPr>
              <p:cNvPr id="132" name="Freeform 14">
                <a:extLst>
                  <a:ext uri="{FF2B5EF4-FFF2-40B4-BE49-F238E27FC236}">
                    <a16:creationId xmlns:a16="http://schemas.microsoft.com/office/drawing/2014/main" xmlns="" id="{95D1A669-7D9C-48E8-B43D-EB8C018CF6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9" y="2695"/>
                <a:ext cx="322" cy="298"/>
              </a:xfrm>
              <a:custGeom>
                <a:avLst/>
                <a:gdLst>
                  <a:gd name="T0" fmla="*/ 2422 w 2968"/>
                  <a:gd name="T1" fmla="*/ 2754 h 2754"/>
                  <a:gd name="T2" fmla="*/ 495 w 2968"/>
                  <a:gd name="T3" fmla="*/ 2751 h 2754"/>
                  <a:gd name="T4" fmla="*/ 0 w 2968"/>
                  <a:gd name="T5" fmla="*/ 2207 h 2754"/>
                  <a:gd name="T6" fmla="*/ 0 w 2968"/>
                  <a:gd name="T7" fmla="*/ 546 h 2754"/>
                  <a:gd name="T8" fmla="*/ 546 w 2968"/>
                  <a:gd name="T9" fmla="*/ 0 h 2754"/>
                  <a:gd name="T10" fmla="*/ 2422 w 2968"/>
                  <a:gd name="T11" fmla="*/ 0 h 2754"/>
                  <a:gd name="T12" fmla="*/ 2968 w 2968"/>
                  <a:gd name="T13" fmla="*/ 546 h 2754"/>
                  <a:gd name="T14" fmla="*/ 2968 w 2968"/>
                  <a:gd name="T15" fmla="*/ 2207 h 2754"/>
                  <a:gd name="T16" fmla="*/ 2422 w 2968"/>
                  <a:gd name="T17" fmla="*/ 2754 h 2754"/>
                  <a:gd name="T18" fmla="*/ 2422 w 2968"/>
                  <a:gd name="T19" fmla="*/ 2754 h 2754"/>
                  <a:gd name="T20" fmla="*/ 546 w 2968"/>
                  <a:gd name="T21" fmla="*/ 223 h 2754"/>
                  <a:gd name="T22" fmla="*/ 223 w 2968"/>
                  <a:gd name="T23" fmla="*/ 547 h 2754"/>
                  <a:gd name="T24" fmla="*/ 223 w 2968"/>
                  <a:gd name="T25" fmla="*/ 2207 h 2754"/>
                  <a:gd name="T26" fmla="*/ 546 w 2968"/>
                  <a:gd name="T27" fmla="*/ 2531 h 2754"/>
                  <a:gd name="T28" fmla="*/ 2422 w 2968"/>
                  <a:gd name="T29" fmla="*/ 2531 h 2754"/>
                  <a:gd name="T30" fmla="*/ 2746 w 2968"/>
                  <a:gd name="T31" fmla="*/ 2207 h 2754"/>
                  <a:gd name="T32" fmla="*/ 2746 w 2968"/>
                  <a:gd name="T33" fmla="*/ 546 h 2754"/>
                  <a:gd name="T34" fmla="*/ 2422 w 2968"/>
                  <a:gd name="T35" fmla="*/ 223 h 2754"/>
                  <a:gd name="T36" fmla="*/ 546 w 2968"/>
                  <a:gd name="T37" fmla="*/ 223 h 2754"/>
                  <a:gd name="T38" fmla="*/ 546 w 2968"/>
                  <a:gd name="T39" fmla="*/ 223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68" h="2754">
                    <a:moveTo>
                      <a:pt x="2422" y="2754"/>
                    </a:moveTo>
                    <a:cubicBezTo>
                      <a:pt x="495" y="2751"/>
                      <a:pt x="495" y="2751"/>
                      <a:pt x="495" y="2751"/>
                    </a:cubicBezTo>
                    <a:cubicBezTo>
                      <a:pt x="218" y="2725"/>
                      <a:pt x="0" y="2491"/>
                      <a:pt x="0" y="2207"/>
                    </a:cubicBezTo>
                    <a:cubicBezTo>
                      <a:pt x="0" y="546"/>
                      <a:pt x="0" y="546"/>
                      <a:pt x="0" y="546"/>
                    </a:cubicBezTo>
                    <a:cubicBezTo>
                      <a:pt x="0" y="245"/>
                      <a:pt x="245" y="0"/>
                      <a:pt x="546" y="0"/>
                    </a:cubicBezTo>
                    <a:cubicBezTo>
                      <a:pt x="2422" y="0"/>
                      <a:pt x="2422" y="0"/>
                      <a:pt x="2422" y="0"/>
                    </a:cubicBezTo>
                    <a:cubicBezTo>
                      <a:pt x="2723" y="0"/>
                      <a:pt x="2968" y="245"/>
                      <a:pt x="2968" y="546"/>
                    </a:cubicBezTo>
                    <a:cubicBezTo>
                      <a:pt x="2968" y="2207"/>
                      <a:pt x="2968" y="2207"/>
                      <a:pt x="2968" y="2207"/>
                    </a:cubicBezTo>
                    <a:cubicBezTo>
                      <a:pt x="2968" y="2509"/>
                      <a:pt x="2723" y="2754"/>
                      <a:pt x="2422" y="2754"/>
                    </a:cubicBezTo>
                    <a:cubicBezTo>
                      <a:pt x="2422" y="2754"/>
                      <a:pt x="2422" y="2754"/>
                      <a:pt x="2422" y="2754"/>
                    </a:cubicBezTo>
                    <a:close/>
                    <a:moveTo>
                      <a:pt x="546" y="223"/>
                    </a:moveTo>
                    <a:cubicBezTo>
                      <a:pt x="368" y="223"/>
                      <a:pt x="223" y="368"/>
                      <a:pt x="223" y="547"/>
                    </a:cubicBezTo>
                    <a:cubicBezTo>
                      <a:pt x="223" y="2207"/>
                      <a:pt x="223" y="2207"/>
                      <a:pt x="223" y="2207"/>
                    </a:cubicBezTo>
                    <a:cubicBezTo>
                      <a:pt x="223" y="2386"/>
                      <a:pt x="368" y="2531"/>
                      <a:pt x="546" y="2531"/>
                    </a:cubicBezTo>
                    <a:cubicBezTo>
                      <a:pt x="2422" y="2531"/>
                      <a:pt x="2422" y="2531"/>
                      <a:pt x="2422" y="2531"/>
                    </a:cubicBezTo>
                    <a:cubicBezTo>
                      <a:pt x="2601" y="2531"/>
                      <a:pt x="2746" y="2386"/>
                      <a:pt x="2746" y="2207"/>
                    </a:cubicBezTo>
                    <a:cubicBezTo>
                      <a:pt x="2746" y="546"/>
                      <a:pt x="2746" y="546"/>
                      <a:pt x="2746" y="546"/>
                    </a:cubicBezTo>
                    <a:cubicBezTo>
                      <a:pt x="2746" y="368"/>
                      <a:pt x="2601" y="223"/>
                      <a:pt x="2422" y="223"/>
                    </a:cubicBezTo>
                    <a:cubicBezTo>
                      <a:pt x="546" y="223"/>
                      <a:pt x="546" y="223"/>
                      <a:pt x="546" y="223"/>
                    </a:cubicBezTo>
                    <a:cubicBezTo>
                      <a:pt x="546" y="223"/>
                      <a:pt x="546" y="223"/>
                      <a:pt x="546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5">
                <a:extLst>
                  <a:ext uri="{FF2B5EF4-FFF2-40B4-BE49-F238E27FC236}">
                    <a16:creationId xmlns:a16="http://schemas.microsoft.com/office/drawing/2014/main" xmlns="" id="{9838F1EB-B9AB-41A3-9F76-453978525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" y="2666"/>
                <a:ext cx="32" cy="87"/>
              </a:xfrm>
              <a:custGeom>
                <a:avLst/>
                <a:gdLst>
                  <a:gd name="T0" fmla="*/ 149 w 297"/>
                  <a:gd name="T1" fmla="*/ 805 h 805"/>
                  <a:gd name="T2" fmla="*/ 0 w 297"/>
                  <a:gd name="T3" fmla="*/ 656 h 805"/>
                  <a:gd name="T4" fmla="*/ 0 w 297"/>
                  <a:gd name="T5" fmla="*/ 148 h 805"/>
                  <a:gd name="T6" fmla="*/ 149 w 297"/>
                  <a:gd name="T7" fmla="*/ 0 h 805"/>
                  <a:gd name="T8" fmla="*/ 297 w 297"/>
                  <a:gd name="T9" fmla="*/ 148 h 805"/>
                  <a:gd name="T10" fmla="*/ 297 w 297"/>
                  <a:gd name="T11" fmla="*/ 656 h 805"/>
                  <a:gd name="T12" fmla="*/ 149 w 297"/>
                  <a:gd name="T13" fmla="*/ 805 h 805"/>
                  <a:gd name="T14" fmla="*/ 149 w 297"/>
                  <a:gd name="T15" fmla="*/ 80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7" h="805">
                    <a:moveTo>
                      <a:pt x="149" y="805"/>
                    </a:moveTo>
                    <a:cubicBezTo>
                      <a:pt x="67" y="805"/>
                      <a:pt x="0" y="738"/>
                      <a:pt x="0" y="656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67"/>
                      <a:pt x="67" y="0"/>
                      <a:pt x="149" y="0"/>
                    </a:cubicBezTo>
                    <a:cubicBezTo>
                      <a:pt x="231" y="0"/>
                      <a:pt x="297" y="67"/>
                      <a:pt x="297" y="148"/>
                    </a:cubicBezTo>
                    <a:cubicBezTo>
                      <a:pt x="297" y="656"/>
                      <a:pt x="297" y="656"/>
                      <a:pt x="297" y="656"/>
                    </a:cubicBezTo>
                    <a:cubicBezTo>
                      <a:pt x="297" y="738"/>
                      <a:pt x="231" y="805"/>
                      <a:pt x="149" y="805"/>
                    </a:cubicBezTo>
                    <a:cubicBezTo>
                      <a:pt x="149" y="805"/>
                      <a:pt x="149" y="805"/>
                      <a:pt x="149" y="8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6">
                <a:extLst>
                  <a:ext uri="{FF2B5EF4-FFF2-40B4-BE49-F238E27FC236}">
                    <a16:creationId xmlns:a16="http://schemas.microsoft.com/office/drawing/2014/main" xmlns="" id="{AA0F9AF7-9E04-4AD1-81E7-817EEB093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" y="2666"/>
                <a:ext cx="32" cy="87"/>
              </a:xfrm>
              <a:custGeom>
                <a:avLst/>
                <a:gdLst>
                  <a:gd name="T0" fmla="*/ 149 w 297"/>
                  <a:gd name="T1" fmla="*/ 805 h 805"/>
                  <a:gd name="T2" fmla="*/ 0 w 297"/>
                  <a:gd name="T3" fmla="*/ 656 h 805"/>
                  <a:gd name="T4" fmla="*/ 0 w 297"/>
                  <a:gd name="T5" fmla="*/ 148 h 805"/>
                  <a:gd name="T6" fmla="*/ 149 w 297"/>
                  <a:gd name="T7" fmla="*/ 0 h 805"/>
                  <a:gd name="T8" fmla="*/ 297 w 297"/>
                  <a:gd name="T9" fmla="*/ 148 h 805"/>
                  <a:gd name="T10" fmla="*/ 297 w 297"/>
                  <a:gd name="T11" fmla="*/ 656 h 805"/>
                  <a:gd name="T12" fmla="*/ 149 w 297"/>
                  <a:gd name="T13" fmla="*/ 805 h 805"/>
                  <a:gd name="T14" fmla="*/ 149 w 297"/>
                  <a:gd name="T15" fmla="*/ 80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7" h="805">
                    <a:moveTo>
                      <a:pt x="149" y="805"/>
                    </a:moveTo>
                    <a:cubicBezTo>
                      <a:pt x="67" y="805"/>
                      <a:pt x="0" y="738"/>
                      <a:pt x="0" y="656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67"/>
                      <a:pt x="67" y="0"/>
                      <a:pt x="149" y="0"/>
                    </a:cubicBezTo>
                    <a:cubicBezTo>
                      <a:pt x="230" y="0"/>
                      <a:pt x="297" y="67"/>
                      <a:pt x="297" y="148"/>
                    </a:cubicBezTo>
                    <a:cubicBezTo>
                      <a:pt x="297" y="656"/>
                      <a:pt x="297" y="656"/>
                      <a:pt x="297" y="656"/>
                    </a:cubicBezTo>
                    <a:cubicBezTo>
                      <a:pt x="297" y="738"/>
                      <a:pt x="231" y="805"/>
                      <a:pt x="149" y="805"/>
                    </a:cubicBezTo>
                    <a:cubicBezTo>
                      <a:pt x="149" y="805"/>
                      <a:pt x="149" y="805"/>
                      <a:pt x="149" y="8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">
                <a:extLst>
                  <a:ext uri="{FF2B5EF4-FFF2-40B4-BE49-F238E27FC236}">
                    <a16:creationId xmlns:a16="http://schemas.microsoft.com/office/drawing/2014/main" xmlns="" id="{DCFE71E1-7442-46F8-92CF-0E8F2D727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6" y="2896"/>
                <a:ext cx="48" cy="32"/>
              </a:xfrm>
              <a:custGeom>
                <a:avLst/>
                <a:gdLst>
                  <a:gd name="T0" fmla="*/ 290 w 438"/>
                  <a:gd name="T1" fmla="*/ 297 h 297"/>
                  <a:gd name="T2" fmla="*/ 148 w 438"/>
                  <a:gd name="T3" fmla="*/ 297 h 297"/>
                  <a:gd name="T4" fmla="*/ 0 w 438"/>
                  <a:gd name="T5" fmla="*/ 149 h 297"/>
                  <a:gd name="T6" fmla="*/ 148 w 438"/>
                  <a:gd name="T7" fmla="*/ 0 h 297"/>
                  <a:gd name="T8" fmla="*/ 290 w 438"/>
                  <a:gd name="T9" fmla="*/ 0 h 297"/>
                  <a:gd name="T10" fmla="*/ 438 w 438"/>
                  <a:gd name="T11" fmla="*/ 149 h 297"/>
                  <a:gd name="T12" fmla="*/ 290 w 438"/>
                  <a:gd name="T13" fmla="*/ 297 h 297"/>
                  <a:gd name="T14" fmla="*/ 290 w 438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297">
                    <a:moveTo>
                      <a:pt x="290" y="297"/>
                    </a:moveTo>
                    <a:cubicBezTo>
                      <a:pt x="148" y="297"/>
                      <a:pt x="148" y="297"/>
                      <a:pt x="148" y="297"/>
                    </a:cubicBezTo>
                    <a:cubicBezTo>
                      <a:pt x="66" y="297"/>
                      <a:pt x="0" y="231"/>
                      <a:pt x="0" y="149"/>
                    </a:cubicBezTo>
                    <a:cubicBezTo>
                      <a:pt x="0" y="67"/>
                      <a:pt x="66" y="0"/>
                      <a:pt x="148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72" y="0"/>
                      <a:pt x="438" y="67"/>
                      <a:pt x="438" y="149"/>
                    </a:cubicBezTo>
                    <a:cubicBezTo>
                      <a:pt x="438" y="231"/>
                      <a:pt x="372" y="297"/>
                      <a:pt x="290" y="297"/>
                    </a:cubicBezTo>
                    <a:cubicBezTo>
                      <a:pt x="290" y="297"/>
                      <a:pt x="290" y="297"/>
                      <a:pt x="290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">
                <a:extLst>
                  <a:ext uri="{FF2B5EF4-FFF2-40B4-BE49-F238E27FC236}">
                    <a16:creationId xmlns:a16="http://schemas.microsoft.com/office/drawing/2014/main" xmlns="" id="{C3131AAD-A4DA-4542-9E49-6791D697C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8" y="2777"/>
                <a:ext cx="313" cy="32"/>
              </a:xfrm>
              <a:custGeom>
                <a:avLst/>
                <a:gdLst>
                  <a:gd name="T0" fmla="*/ 2739 w 2887"/>
                  <a:gd name="T1" fmla="*/ 297 h 297"/>
                  <a:gd name="T2" fmla="*/ 148 w 2887"/>
                  <a:gd name="T3" fmla="*/ 297 h 297"/>
                  <a:gd name="T4" fmla="*/ 0 w 2887"/>
                  <a:gd name="T5" fmla="*/ 149 h 297"/>
                  <a:gd name="T6" fmla="*/ 148 w 2887"/>
                  <a:gd name="T7" fmla="*/ 0 h 297"/>
                  <a:gd name="T8" fmla="*/ 2739 w 2887"/>
                  <a:gd name="T9" fmla="*/ 0 h 297"/>
                  <a:gd name="T10" fmla="*/ 2887 w 2887"/>
                  <a:gd name="T11" fmla="*/ 149 h 297"/>
                  <a:gd name="T12" fmla="*/ 2739 w 2887"/>
                  <a:gd name="T13" fmla="*/ 297 h 297"/>
                  <a:gd name="T14" fmla="*/ 2739 w 2887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7" h="297">
                    <a:moveTo>
                      <a:pt x="2739" y="297"/>
                    </a:moveTo>
                    <a:cubicBezTo>
                      <a:pt x="148" y="297"/>
                      <a:pt x="148" y="297"/>
                      <a:pt x="148" y="297"/>
                    </a:cubicBezTo>
                    <a:cubicBezTo>
                      <a:pt x="66" y="297"/>
                      <a:pt x="0" y="231"/>
                      <a:pt x="0" y="149"/>
                    </a:cubicBezTo>
                    <a:cubicBezTo>
                      <a:pt x="0" y="67"/>
                      <a:pt x="66" y="0"/>
                      <a:pt x="148" y="0"/>
                    </a:cubicBezTo>
                    <a:cubicBezTo>
                      <a:pt x="2739" y="0"/>
                      <a:pt x="2739" y="0"/>
                      <a:pt x="2739" y="0"/>
                    </a:cubicBezTo>
                    <a:cubicBezTo>
                      <a:pt x="2821" y="0"/>
                      <a:pt x="2887" y="67"/>
                      <a:pt x="2887" y="149"/>
                    </a:cubicBezTo>
                    <a:cubicBezTo>
                      <a:pt x="2887" y="231"/>
                      <a:pt x="2821" y="297"/>
                      <a:pt x="2739" y="297"/>
                    </a:cubicBezTo>
                    <a:cubicBezTo>
                      <a:pt x="2739" y="297"/>
                      <a:pt x="2739" y="297"/>
                      <a:pt x="2739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">
                <a:extLst>
                  <a:ext uri="{FF2B5EF4-FFF2-40B4-BE49-F238E27FC236}">
                    <a16:creationId xmlns:a16="http://schemas.microsoft.com/office/drawing/2014/main" xmlns="" id="{6BCCE9A4-8ED8-4740-A240-30C05157A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5" y="2845"/>
                <a:ext cx="47" cy="33"/>
              </a:xfrm>
              <a:custGeom>
                <a:avLst/>
                <a:gdLst>
                  <a:gd name="T0" fmla="*/ 290 w 438"/>
                  <a:gd name="T1" fmla="*/ 297 h 297"/>
                  <a:gd name="T2" fmla="*/ 148 w 438"/>
                  <a:gd name="T3" fmla="*/ 297 h 297"/>
                  <a:gd name="T4" fmla="*/ 0 w 438"/>
                  <a:gd name="T5" fmla="*/ 148 h 297"/>
                  <a:gd name="T6" fmla="*/ 148 w 438"/>
                  <a:gd name="T7" fmla="*/ 0 h 297"/>
                  <a:gd name="T8" fmla="*/ 290 w 438"/>
                  <a:gd name="T9" fmla="*/ 0 h 297"/>
                  <a:gd name="T10" fmla="*/ 438 w 438"/>
                  <a:gd name="T11" fmla="*/ 148 h 297"/>
                  <a:gd name="T12" fmla="*/ 290 w 438"/>
                  <a:gd name="T13" fmla="*/ 297 h 297"/>
                  <a:gd name="T14" fmla="*/ 290 w 438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297">
                    <a:moveTo>
                      <a:pt x="290" y="297"/>
                    </a:moveTo>
                    <a:cubicBezTo>
                      <a:pt x="148" y="297"/>
                      <a:pt x="148" y="297"/>
                      <a:pt x="148" y="297"/>
                    </a:cubicBezTo>
                    <a:cubicBezTo>
                      <a:pt x="66" y="297"/>
                      <a:pt x="0" y="230"/>
                      <a:pt x="0" y="148"/>
                    </a:cubicBezTo>
                    <a:cubicBezTo>
                      <a:pt x="0" y="66"/>
                      <a:pt x="66" y="0"/>
                      <a:pt x="148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72" y="0"/>
                      <a:pt x="438" y="66"/>
                      <a:pt x="438" y="148"/>
                    </a:cubicBezTo>
                    <a:cubicBezTo>
                      <a:pt x="438" y="230"/>
                      <a:pt x="372" y="297"/>
                      <a:pt x="290" y="297"/>
                    </a:cubicBezTo>
                    <a:cubicBezTo>
                      <a:pt x="290" y="297"/>
                      <a:pt x="290" y="297"/>
                      <a:pt x="290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0">
                <a:extLst>
                  <a:ext uri="{FF2B5EF4-FFF2-40B4-BE49-F238E27FC236}">
                    <a16:creationId xmlns:a16="http://schemas.microsoft.com/office/drawing/2014/main" xmlns="" id="{0973C479-13C7-412B-9C94-32DDDC9BC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6" y="2845"/>
                <a:ext cx="48" cy="33"/>
              </a:xfrm>
              <a:custGeom>
                <a:avLst/>
                <a:gdLst>
                  <a:gd name="T0" fmla="*/ 290 w 438"/>
                  <a:gd name="T1" fmla="*/ 297 h 297"/>
                  <a:gd name="T2" fmla="*/ 148 w 438"/>
                  <a:gd name="T3" fmla="*/ 297 h 297"/>
                  <a:gd name="T4" fmla="*/ 0 w 438"/>
                  <a:gd name="T5" fmla="*/ 148 h 297"/>
                  <a:gd name="T6" fmla="*/ 148 w 438"/>
                  <a:gd name="T7" fmla="*/ 0 h 297"/>
                  <a:gd name="T8" fmla="*/ 290 w 438"/>
                  <a:gd name="T9" fmla="*/ 0 h 297"/>
                  <a:gd name="T10" fmla="*/ 438 w 438"/>
                  <a:gd name="T11" fmla="*/ 148 h 297"/>
                  <a:gd name="T12" fmla="*/ 290 w 438"/>
                  <a:gd name="T13" fmla="*/ 297 h 297"/>
                  <a:gd name="T14" fmla="*/ 290 w 438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297">
                    <a:moveTo>
                      <a:pt x="290" y="297"/>
                    </a:moveTo>
                    <a:cubicBezTo>
                      <a:pt x="148" y="297"/>
                      <a:pt x="148" y="297"/>
                      <a:pt x="148" y="297"/>
                    </a:cubicBezTo>
                    <a:cubicBezTo>
                      <a:pt x="66" y="297"/>
                      <a:pt x="0" y="230"/>
                      <a:pt x="0" y="148"/>
                    </a:cubicBezTo>
                    <a:cubicBezTo>
                      <a:pt x="0" y="66"/>
                      <a:pt x="66" y="0"/>
                      <a:pt x="148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72" y="0"/>
                      <a:pt x="438" y="66"/>
                      <a:pt x="438" y="148"/>
                    </a:cubicBezTo>
                    <a:cubicBezTo>
                      <a:pt x="438" y="230"/>
                      <a:pt x="372" y="297"/>
                      <a:pt x="290" y="297"/>
                    </a:cubicBezTo>
                    <a:cubicBezTo>
                      <a:pt x="290" y="297"/>
                      <a:pt x="290" y="297"/>
                      <a:pt x="290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1">
                <a:extLst>
                  <a:ext uri="{FF2B5EF4-FFF2-40B4-BE49-F238E27FC236}">
                    <a16:creationId xmlns:a16="http://schemas.microsoft.com/office/drawing/2014/main" xmlns="" id="{451AB52E-03E6-483B-9627-18565D11E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8" y="2845"/>
                <a:ext cx="47" cy="33"/>
              </a:xfrm>
              <a:custGeom>
                <a:avLst/>
                <a:gdLst>
                  <a:gd name="T0" fmla="*/ 291 w 439"/>
                  <a:gd name="T1" fmla="*/ 297 h 297"/>
                  <a:gd name="T2" fmla="*/ 149 w 439"/>
                  <a:gd name="T3" fmla="*/ 297 h 297"/>
                  <a:gd name="T4" fmla="*/ 0 w 439"/>
                  <a:gd name="T5" fmla="*/ 148 h 297"/>
                  <a:gd name="T6" fmla="*/ 149 w 439"/>
                  <a:gd name="T7" fmla="*/ 0 h 297"/>
                  <a:gd name="T8" fmla="*/ 291 w 439"/>
                  <a:gd name="T9" fmla="*/ 0 h 297"/>
                  <a:gd name="T10" fmla="*/ 439 w 439"/>
                  <a:gd name="T11" fmla="*/ 148 h 297"/>
                  <a:gd name="T12" fmla="*/ 291 w 439"/>
                  <a:gd name="T13" fmla="*/ 297 h 297"/>
                  <a:gd name="T14" fmla="*/ 291 w 439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9" h="297">
                    <a:moveTo>
                      <a:pt x="291" y="297"/>
                    </a:moveTo>
                    <a:cubicBezTo>
                      <a:pt x="149" y="297"/>
                      <a:pt x="149" y="297"/>
                      <a:pt x="149" y="297"/>
                    </a:cubicBezTo>
                    <a:cubicBezTo>
                      <a:pt x="67" y="297"/>
                      <a:pt x="0" y="230"/>
                      <a:pt x="0" y="148"/>
                    </a:cubicBezTo>
                    <a:cubicBezTo>
                      <a:pt x="0" y="66"/>
                      <a:pt x="67" y="0"/>
                      <a:pt x="149" y="0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372" y="0"/>
                      <a:pt x="439" y="66"/>
                      <a:pt x="439" y="148"/>
                    </a:cubicBezTo>
                    <a:cubicBezTo>
                      <a:pt x="439" y="230"/>
                      <a:pt x="373" y="297"/>
                      <a:pt x="291" y="297"/>
                    </a:cubicBezTo>
                    <a:cubicBezTo>
                      <a:pt x="291" y="297"/>
                      <a:pt x="291" y="297"/>
                      <a:pt x="291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">
                <a:extLst>
                  <a:ext uri="{FF2B5EF4-FFF2-40B4-BE49-F238E27FC236}">
                    <a16:creationId xmlns:a16="http://schemas.microsoft.com/office/drawing/2014/main" xmlns="" id="{C0917793-2D4D-4B80-89D8-6110DF206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5" y="2896"/>
                <a:ext cx="47" cy="32"/>
              </a:xfrm>
              <a:custGeom>
                <a:avLst/>
                <a:gdLst>
                  <a:gd name="T0" fmla="*/ 290 w 438"/>
                  <a:gd name="T1" fmla="*/ 297 h 297"/>
                  <a:gd name="T2" fmla="*/ 148 w 438"/>
                  <a:gd name="T3" fmla="*/ 297 h 297"/>
                  <a:gd name="T4" fmla="*/ 0 w 438"/>
                  <a:gd name="T5" fmla="*/ 149 h 297"/>
                  <a:gd name="T6" fmla="*/ 148 w 438"/>
                  <a:gd name="T7" fmla="*/ 0 h 297"/>
                  <a:gd name="T8" fmla="*/ 290 w 438"/>
                  <a:gd name="T9" fmla="*/ 0 h 297"/>
                  <a:gd name="T10" fmla="*/ 438 w 438"/>
                  <a:gd name="T11" fmla="*/ 149 h 297"/>
                  <a:gd name="T12" fmla="*/ 290 w 438"/>
                  <a:gd name="T13" fmla="*/ 297 h 297"/>
                  <a:gd name="T14" fmla="*/ 290 w 438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297">
                    <a:moveTo>
                      <a:pt x="290" y="297"/>
                    </a:moveTo>
                    <a:cubicBezTo>
                      <a:pt x="148" y="297"/>
                      <a:pt x="148" y="297"/>
                      <a:pt x="148" y="297"/>
                    </a:cubicBezTo>
                    <a:cubicBezTo>
                      <a:pt x="66" y="297"/>
                      <a:pt x="0" y="231"/>
                      <a:pt x="0" y="149"/>
                    </a:cubicBezTo>
                    <a:cubicBezTo>
                      <a:pt x="0" y="67"/>
                      <a:pt x="66" y="0"/>
                      <a:pt x="148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72" y="0"/>
                      <a:pt x="438" y="67"/>
                      <a:pt x="438" y="149"/>
                    </a:cubicBezTo>
                    <a:cubicBezTo>
                      <a:pt x="438" y="231"/>
                      <a:pt x="372" y="297"/>
                      <a:pt x="290" y="297"/>
                    </a:cubicBezTo>
                    <a:cubicBezTo>
                      <a:pt x="290" y="297"/>
                      <a:pt x="290" y="297"/>
                      <a:pt x="290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3">
                <a:extLst>
                  <a:ext uri="{FF2B5EF4-FFF2-40B4-BE49-F238E27FC236}">
                    <a16:creationId xmlns:a16="http://schemas.microsoft.com/office/drawing/2014/main" xmlns="" id="{A1C524C0-4DB2-47D2-9D8C-ACACF765F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8" y="2896"/>
                <a:ext cx="47" cy="32"/>
              </a:xfrm>
              <a:custGeom>
                <a:avLst/>
                <a:gdLst>
                  <a:gd name="T0" fmla="*/ 291 w 439"/>
                  <a:gd name="T1" fmla="*/ 297 h 297"/>
                  <a:gd name="T2" fmla="*/ 149 w 439"/>
                  <a:gd name="T3" fmla="*/ 297 h 297"/>
                  <a:gd name="T4" fmla="*/ 0 w 439"/>
                  <a:gd name="T5" fmla="*/ 149 h 297"/>
                  <a:gd name="T6" fmla="*/ 149 w 439"/>
                  <a:gd name="T7" fmla="*/ 0 h 297"/>
                  <a:gd name="T8" fmla="*/ 291 w 439"/>
                  <a:gd name="T9" fmla="*/ 0 h 297"/>
                  <a:gd name="T10" fmla="*/ 439 w 439"/>
                  <a:gd name="T11" fmla="*/ 149 h 297"/>
                  <a:gd name="T12" fmla="*/ 291 w 439"/>
                  <a:gd name="T13" fmla="*/ 297 h 297"/>
                  <a:gd name="T14" fmla="*/ 291 w 439"/>
                  <a:gd name="T1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9" h="297">
                    <a:moveTo>
                      <a:pt x="291" y="297"/>
                    </a:moveTo>
                    <a:cubicBezTo>
                      <a:pt x="149" y="297"/>
                      <a:pt x="149" y="297"/>
                      <a:pt x="149" y="297"/>
                    </a:cubicBezTo>
                    <a:cubicBezTo>
                      <a:pt x="67" y="297"/>
                      <a:pt x="0" y="231"/>
                      <a:pt x="0" y="149"/>
                    </a:cubicBezTo>
                    <a:cubicBezTo>
                      <a:pt x="0" y="67"/>
                      <a:pt x="67" y="0"/>
                      <a:pt x="149" y="0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372" y="0"/>
                      <a:pt x="439" y="67"/>
                      <a:pt x="439" y="149"/>
                    </a:cubicBezTo>
                    <a:cubicBezTo>
                      <a:pt x="439" y="231"/>
                      <a:pt x="373" y="297"/>
                      <a:pt x="291" y="297"/>
                    </a:cubicBezTo>
                    <a:cubicBezTo>
                      <a:pt x="291" y="297"/>
                      <a:pt x="291" y="297"/>
                      <a:pt x="291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782" y="5999050"/>
            <a:ext cx="1560579" cy="4693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87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599146" cy="771948"/>
            <a:chOff x="1568580" y="1942320"/>
            <a:chExt cx="4599146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08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3775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对学院运行教学的建议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346705" y="1465189"/>
            <a:ext cx="979867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培训学院环境优美，管理规范，纪律严明，为我们创造了良好的学习条件。从领导到老师，政治和业务素质都比较高尚，他们工作认真，平易近人，是我们学习的榜样。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09" y="2852670"/>
            <a:ext cx="4741091" cy="314908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155012" y="2807594"/>
            <a:ext cx="5249230" cy="1171978"/>
            <a:chOff x="6155012" y="2807594"/>
            <a:chExt cx="5249230" cy="1171978"/>
          </a:xfrm>
        </p:grpSpPr>
        <p:grpSp>
          <p:nvGrpSpPr>
            <p:cNvPr id="9" name="组合 8"/>
            <p:cNvGrpSpPr/>
            <p:nvPr/>
          </p:nvGrpSpPr>
          <p:grpSpPr>
            <a:xfrm>
              <a:off x="6155012" y="2807594"/>
              <a:ext cx="5249230" cy="1171978"/>
              <a:chOff x="6155012" y="2807594"/>
              <a:chExt cx="5249230" cy="117197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310648" y="2807594"/>
                <a:ext cx="5093594" cy="1171978"/>
              </a:xfrm>
              <a:prstGeom prst="rect">
                <a:avLst/>
              </a:prstGeom>
              <a:solidFill>
                <a:srgbClr val="D60D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6200000">
                <a:off x="6132513" y="3193961"/>
                <a:ext cx="326242" cy="281243"/>
              </a:xfrm>
              <a:prstGeom prst="triangle">
                <a:avLst/>
              </a:prstGeom>
              <a:solidFill>
                <a:srgbClr val="D60D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523149" y="2967335"/>
              <a:ext cx="46170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本次培训的课程内容丰富，课堂氛围好，大家都有学习的热情，每次的课前小互动环境既放松了情绪又缓解了压力。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55012" y="4238759"/>
            <a:ext cx="5249230" cy="1178717"/>
            <a:chOff x="6155012" y="2807594"/>
            <a:chExt cx="5249230" cy="1178717"/>
          </a:xfrm>
        </p:grpSpPr>
        <p:grpSp>
          <p:nvGrpSpPr>
            <p:cNvPr id="36" name="组合 35"/>
            <p:cNvGrpSpPr/>
            <p:nvPr/>
          </p:nvGrpSpPr>
          <p:grpSpPr>
            <a:xfrm>
              <a:off x="6155012" y="2807594"/>
              <a:ext cx="5249230" cy="1171978"/>
              <a:chOff x="6155012" y="2807594"/>
              <a:chExt cx="5249230" cy="1171978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6310648" y="2807594"/>
                <a:ext cx="5093594" cy="11719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16200000">
                <a:off x="6132513" y="3193961"/>
                <a:ext cx="326242" cy="28124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6532205" y="2909093"/>
              <a:ext cx="461700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也对一些课程加入了实际案例进行分析。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以身边事、身边人、具体事来帮助学员加深课程的理解，深入浅出，引导学员听透所授课的内容，使我们受益非浅。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59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09547" y="3481924"/>
            <a:ext cx="9372860" cy="355746"/>
            <a:chOff x="534438" y="3368953"/>
            <a:chExt cx="10944224" cy="438144"/>
          </a:xfrm>
          <a:solidFill>
            <a:srgbClr val="C00000"/>
          </a:solidFill>
        </p:grpSpPr>
        <p:sp>
          <p:nvSpPr>
            <p:cNvPr id="22" name="矩形 21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B1717"/>
                </a:solidFill>
                <a:effectLst/>
                <a:uLnTx/>
                <a:uFillTx/>
                <a:latin typeface="Franklin Gothic Book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4" name="等腰三角形 23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BB1717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 flipH="1">
            <a:off x="2081370" y="3347335"/>
            <a:ext cx="577064" cy="577064"/>
            <a:chOff x="1792756" y="4149080"/>
            <a:chExt cx="2304000" cy="2304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3576486" y="3347335"/>
            <a:ext cx="577064" cy="577064"/>
            <a:chOff x="1792756" y="4149080"/>
            <a:chExt cx="2304000" cy="2304000"/>
          </a:xfrm>
        </p:grpSpPr>
        <p:grpSp>
          <p:nvGrpSpPr>
            <p:cNvPr id="49" name="组合 4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5071602" y="3347335"/>
            <a:ext cx="577064" cy="577064"/>
            <a:chOff x="1792756" y="4149080"/>
            <a:chExt cx="2304000" cy="2304000"/>
          </a:xfrm>
        </p:grpSpPr>
        <p:grpSp>
          <p:nvGrpSpPr>
            <p:cNvPr id="54" name="组合 53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6566718" y="3347335"/>
            <a:ext cx="577064" cy="577064"/>
            <a:chOff x="1792756" y="4149080"/>
            <a:chExt cx="2304000" cy="2304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8061835" y="3347335"/>
            <a:ext cx="577064" cy="577064"/>
            <a:chOff x="1792756" y="4149080"/>
            <a:chExt cx="2304000" cy="2304000"/>
          </a:xfrm>
        </p:grpSpPr>
        <p:grpSp>
          <p:nvGrpSpPr>
            <p:cNvPr id="64" name="组合 63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Book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endParaRPr>
            </a:p>
          </p:txBody>
        </p:sp>
      </p:grpSp>
      <p:cxnSp>
        <p:nvCxnSpPr>
          <p:cNvPr id="68" name="肘形连接符 77"/>
          <p:cNvCxnSpPr/>
          <p:nvPr/>
        </p:nvCxnSpPr>
        <p:spPr>
          <a:xfrm rot="5400000" flipH="1" flipV="1">
            <a:off x="2060012" y="2761400"/>
            <a:ext cx="869689" cy="327156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  <a:alpha val="30000"/>
              </a:sysClr>
            </a:solidFill>
            <a:prstDash val="solid"/>
          </a:ln>
          <a:effectLst/>
        </p:spPr>
      </p:cxnSp>
      <p:cxnSp>
        <p:nvCxnSpPr>
          <p:cNvPr id="69" name="肘形连接符 78"/>
          <p:cNvCxnSpPr/>
          <p:nvPr/>
        </p:nvCxnSpPr>
        <p:spPr>
          <a:xfrm rot="5400000" flipH="1" flipV="1">
            <a:off x="5095566" y="2524902"/>
            <a:ext cx="1130132" cy="539711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  <a:alpha val="30000"/>
              </a:sysClr>
            </a:solidFill>
            <a:prstDash val="solid"/>
          </a:ln>
          <a:effectLst/>
        </p:spPr>
      </p:cxnSp>
      <p:cxnSp>
        <p:nvCxnSpPr>
          <p:cNvPr id="70" name="肘形连接符 79"/>
          <p:cNvCxnSpPr/>
          <p:nvPr/>
        </p:nvCxnSpPr>
        <p:spPr>
          <a:xfrm rot="5400000" flipH="1" flipV="1">
            <a:off x="8047019" y="2761400"/>
            <a:ext cx="869689" cy="327156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  <a:alpha val="30000"/>
              </a:sysClr>
            </a:solidFill>
            <a:prstDash val="solid"/>
          </a:ln>
          <a:effectLst/>
        </p:spPr>
      </p:cxnSp>
      <p:cxnSp>
        <p:nvCxnSpPr>
          <p:cNvPr id="71" name="肘形连接符 80"/>
          <p:cNvCxnSpPr/>
          <p:nvPr/>
        </p:nvCxnSpPr>
        <p:spPr>
          <a:xfrm rot="16200000" flipH="1">
            <a:off x="3565174" y="4211755"/>
            <a:ext cx="926844" cy="327156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  <a:alpha val="30000"/>
              </a:sysClr>
            </a:solidFill>
            <a:prstDash val="solid"/>
          </a:ln>
          <a:effectLst/>
        </p:spPr>
      </p:cxnSp>
      <p:cxnSp>
        <p:nvCxnSpPr>
          <p:cNvPr id="72" name="肘形连接符 81"/>
          <p:cNvCxnSpPr/>
          <p:nvPr/>
        </p:nvCxnSpPr>
        <p:spPr>
          <a:xfrm rot="16200000" flipH="1">
            <a:off x="6555406" y="4211755"/>
            <a:ext cx="926844" cy="327156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  <a:alpha val="30000"/>
              </a:sysClr>
            </a:solidFill>
            <a:prstDash val="solid"/>
          </a:ln>
          <a:effectLst/>
        </p:spPr>
      </p:cxnSp>
      <p:grpSp>
        <p:nvGrpSpPr>
          <p:cNvPr id="73" name="组合 5"/>
          <p:cNvGrpSpPr>
            <a:grpSpLocks/>
          </p:cNvGrpSpPr>
          <p:nvPr/>
        </p:nvGrpSpPr>
        <p:grpSpPr bwMode="auto">
          <a:xfrm>
            <a:off x="2714581" y="1275764"/>
            <a:ext cx="1762729" cy="1813272"/>
            <a:chOff x="0" y="0"/>
            <a:chExt cx="2344737" cy="2344738"/>
          </a:xfrm>
          <a:solidFill>
            <a:sysClr val="window" lastClr="FFFFFF">
              <a:lumMod val="85000"/>
            </a:sysClr>
          </a:solidFill>
        </p:grpSpPr>
        <p:sp>
          <p:nvSpPr>
            <p:cNvPr id="74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8"/>
            </a:xfrm>
            <a:prstGeom prst="ellipse">
              <a:avLst/>
            </a:prstGeom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5" name="文本框 26"/>
            <p:cNvSpPr>
              <a:spLocks noChangeArrowheads="1"/>
            </p:cNvSpPr>
            <p:nvPr/>
          </p:nvSpPr>
          <p:spPr bwMode="auto">
            <a:xfrm>
              <a:off x="182569" y="651734"/>
              <a:ext cx="1979599" cy="12894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2008~2010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76" name="组合 5"/>
          <p:cNvGrpSpPr>
            <a:grpSpLocks/>
          </p:cNvGrpSpPr>
          <p:nvPr/>
        </p:nvGrpSpPr>
        <p:grpSpPr bwMode="auto">
          <a:xfrm>
            <a:off x="4217274" y="3911912"/>
            <a:ext cx="1762729" cy="1813272"/>
            <a:chOff x="0" y="0"/>
            <a:chExt cx="2344737" cy="2344737"/>
          </a:xfrm>
          <a:solidFill>
            <a:sysClr val="window" lastClr="FFFFFF">
              <a:lumMod val="85000"/>
            </a:sysClr>
          </a:solidFill>
        </p:grpSpPr>
        <p:sp>
          <p:nvSpPr>
            <p:cNvPr id="7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289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2008~2010</a:t>
              </a:r>
              <a:endParaRPr lang="zh-CN" altLang="en-US" sz="16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79" name="组合 5"/>
          <p:cNvGrpSpPr>
            <a:grpSpLocks/>
          </p:cNvGrpSpPr>
          <p:nvPr/>
        </p:nvGrpSpPr>
        <p:grpSpPr bwMode="auto">
          <a:xfrm>
            <a:off x="5913753" y="1340543"/>
            <a:ext cx="1762729" cy="1813272"/>
            <a:chOff x="0" y="0"/>
            <a:chExt cx="2344737" cy="2344737"/>
          </a:xfrm>
          <a:solidFill>
            <a:sysClr val="window" lastClr="FFFFFF">
              <a:lumMod val="85000"/>
            </a:sysClr>
          </a:solidFill>
        </p:grpSpPr>
        <p:sp>
          <p:nvSpPr>
            <p:cNvPr id="8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81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289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R="0" lvl="0" indent="0"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 </a:t>
              </a:r>
              <a:r>
                <a:rPr lang="en-US" altLang="zh-CN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2008~2010</a:t>
              </a:r>
              <a:endParaRPr lang="zh-CN" altLang="en-US" sz="16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82" name="组合 5"/>
          <p:cNvGrpSpPr>
            <a:grpSpLocks/>
          </p:cNvGrpSpPr>
          <p:nvPr/>
        </p:nvGrpSpPr>
        <p:grpSpPr bwMode="auto">
          <a:xfrm>
            <a:off x="7182407" y="3932120"/>
            <a:ext cx="1762729" cy="1813272"/>
            <a:chOff x="0" y="0"/>
            <a:chExt cx="2344737" cy="2344737"/>
          </a:xfrm>
          <a:solidFill>
            <a:sysClr val="window" lastClr="FFFFFF">
              <a:lumMod val="85000"/>
            </a:sysClr>
          </a:solidFill>
        </p:grpSpPr>
        <p:sp>
          <p:nvSpPr>
            <p:cNvPr id="8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84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289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 </a:t>
              </a:r>
              <a:r>
                <a:rPr lang="en-US" altLang="zh-CN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2008~2010</a:t>
              </a:r>
              <a:endParaRPr lang="zh-CN" altLang="en-US" sz="16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85" name="组合 5"/>
          <p:cNvGrpSpPr>
            <a:grpSpLocks/>
          </p:cNvGrpSpPr>
          <p:nvPr/>
        </p:nvGrpSpPr>
        <p:grpSpPr bwMode="auto">
          <a:xfrm>
            <a:off x="8645440" y="1512660"/>
            <a:ext cx="1762729" cy="1813272"/>
            <a:chOff x="0" y="0"/>
            <a:chExt cx="2344737" cy="2344737"/>
          </a:xfrm>
          <a:solidFill>
            <a:sysClr val="window" lastClr="FFFFFF">
              <a:lumMod val="85000"/>
            </a:sysClr>
          </a:solidFill>
        </p:grpSpPr>
        <p:sp>
          <p:nvSpPr>
            <p:cNvPr id="86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87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289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R="0" lvl="0" indent="0"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 </a:t>
              </a:r>
              <a:r>
                <a:rPr lang="en-US" altLang="zh-CN" sz="16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ucida Sans Unicode" panose="020B0602030504020204" pitchFamily="34" charset="0"/>
                </a:rPr>
                <a:t>2008~2010</a:t>
              </a:r>
              <a:endParaRPr lang="zh-CN" altLang="en-US" sz="16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3178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5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sp>
        <p:nvSpPr>
          <p:cNvPr id="88" name="Freeform 10"/>
          <p:cNvSpPr>
            <a:spLocks/>
          </p:cNvSpPr>
          <p:nvPr/>
        </p:nvSpPr>
        <p:spPr bwMode="auto">
          <a:xfrm>
            <a:off x="5159102" y="2852180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89" name="Freeform 11"/>
          <p:cNvSpPr>
            <a:spLocks/>
          </p:cNvSpPr>
          <p:nvPr/>
        </p:nvSpPr>
        <p:spPr bwMode="auto">
          <a:xfrm>
            <a:off x="4745802" y="356197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90" name="Freeform 12"/>
          <p:cNvSpPr>
            <a:spLocks/>
          </p:cNvSpPr>
          <p:nvPr/>
        </p:nvSpPr>
        <p:spPr bwMode="auto">
          <a:xfrm>
            <a:off x="4341488" y="427177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91" name="TextBox 22"/>
          <p:cNvSpPr txBox="1"/>
          <p:nvPr/>
        </p:nvSpPr>
        <p:spPr>
          <a:xfrm>
            <a:off x="7789986" y="4566843"/>
            <a:ext cx="403084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2" name="TextBox 24"/>
          <p:cNvSpPr txBox="1"/>
          <p:nvPr/>
        </p:nvSpPr>
        <p:spPr>
          <a:xfrm>
            <a:off x="914705" y="3674286"/>
            <a:ext cx="334689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3" name="TextBox 25"/>
          <p:cNvSpPr txBox="1"/>
          <p:nvPr/>
        </p:nvSpPr>
        <p:spPr>
          <a:xfrm>
            <a:off x="6997898" y="2909903"/>
            <a:ext cx="48819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TextBox 26"/>
          <p:cNvSpPr txBox="1"/>
          <p:nvPr/>
        </p:nvSpPr>
        <p:spPr>
          <a:xfrm>
            <a:off x="914705" y="1984814"/>
            <a:ext cx="428299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5" name="Freeform 6"/>
          <p:cNvSpPr>
            <a:spLocks/>
          </p:cNvSpPr>
          <p:nvPr/>
        </p:nvSpPr>
        <p:spPr bwMode="auto">
          <a:xfrm>
            <a:off x="5159102" y="180994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rgbClr val="FEFEFE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BB171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最终目标</a:t>
            </a:r>
          </a:p>
        </p:txBody>
      </p:sp>
      <p:sp>
        <p:nvSpPr>
          <p:cNvPr id="96" name="Freeform 7"/>
          <p:cNvSpPr>
            <a:spLocks/>
          </p:cNvSpPr>
          <p:nvPr/>
        </p:nvSpPr>
        <p:spPr bwMode="auto">
          <a:xfrm>
            <a:off x="4745802" y="307230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 w="25400" cap="flat" cmpd="sng" algn="ctr">
            <a:noFill/>
            <a:prstDash val="solid"/>
          </a:ln>
          <a:effectLst>
            <a:innerShdw blurRad="177800" dist="50800" dir="18600000">
              <a:srgbClr val="F79646">
                <a:lumMod val="50000"/>
                <a:alpha val="57000"/>
              </a:srgb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思考调整</a:t>
            </a:r>
          </a:p>
        </p:txBody>
      </p:sp>
      <p:sp>
        <p:nvSpPr>
          <p:cNvPr id="97" name="Freeform 8"/>
          <p:cNvSpPr>
            <a:spLocks/>
          </p:cNvSpPr>
          <p:nvPr/>
        </p:nvSpPr>
        <p:spPr bwMode="auto">
          <a:xfrm>
            <a:off x="4341488" y="3786596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>
            <a:gsLst>
              <a:gs pos="0">
                <a:sysClr val="window" lastClr="FFFFFF">
                  <a:lumMod val="85000"/>
                </a:sysClr>
              </a:gs>
              <a:gs pos="100000">
                <a:srgbClr val="FEFEFE"/>
              </a:gs>
            </a:gsLst>
            <a:lin ang="7530000" scaled="0"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BB171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中段完成目标</a:t>
            </a:r>
          </a:p>
        </p:txBody>
      </p:sp>
      <p:sp>
        <p:nvSpPr>
          <p:cNvPr id="98" name="Freeform 9"/>
          <p:cNvSpPr>
            <a:spLocks/>
          </p:cNvSpPr>
          <p:nvPr/>
        </p:nvSpPr>
        <p:spPr bwMode="auto">
          <a:xfrm>
            <a:off x="3717045" y="4496393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 w="25400" cap="flat" cmpd="sng" algn="ctr">
            <a:noFill/>
            <a:prstDash val="solid"/>
          </a:ln>
          <a:effectLst>
            <a:innerShdw blurRad="177800" dist="50800" dir="18600000">
              <a:srgbClr val="F79646">
                <a:lumMod val="50000"/>
                <a:alpha val="57000"/>
              </a:srgb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初步完成目标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800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3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629" y="1555740"/>
            <a:ext cx="2370563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919182" y="2967522"/>
            <a:ext cx="2375010" cy="467858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作品一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8634" y="1555740"/>
            <a:ext cx="2379459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629" y="4123737"/>
            <a:ext cx="2370566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7529" y="4123737"/>
            <a:ext cx="2370563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3311980" y="1564636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443080" y="2967522"/>
            <a:ext cx="2375010" cy="467858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 w="25400" cap="flat" cmpd="sng" algn="ctr">
            <a:noFill/>
            <a:prstDash val="solid"/>
          </a:ln>
          <a:effectLst>
            <a:innerShdw blurRad="177800" dist="50800" dir="18600000">
              <a:srgbClr val="F79646">
                <a:lumMod val="50000"/>
                <a:alpha val="57000"/>
              </a:srgbClr>
            </a:inn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rPr>
              <a:t>作品二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19182" y="5524399"/>
            <a:ext cx="2375010" cy="467856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 w="25400" cap="flat" cmpd="sng" algn="ctr">
            <a:noFill/>
            <a:prstDash val="solid"/>
          </a:ln>
          <a:effectLst>
            <a:innerShdw blurRad="177800" dist="50800" dir="18600000">
              <a:srgbClr val="F79646">
                <a:lumMod val="50000"/>
                <a:alpha val="57000"/>
              </a:srgbClr>
            </a:inn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Mittelschrift Std" pitchFamily="50" charset="0"/>
                <a:ea typeface="微软雅黑" pitchFamily="34" charset="-122"/>
                <a:cs typeface="+mn-cs"/>
              </a:rPr>
              <a:t>作品三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443080" y="5524399"/>
            <a:ext cx="2375010" cy="467856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作品四</a:t>
            </a:r>
          </a:p>
        </p:txBody>
      </p:sp>
      <p:sp>
        <p:nvSpPr>
          <p:cNvPr id="29" name="文本框 3"/>
          <p:cNvSpPr txBox="1">
            <a:spLocks noChangeArrowheads="1"/>
          </p:cNvSpPr>
          <p:nvPr/>
        </p:nvSpPr>
        <p:spPr bwMode="auto">
          <a:xfrm>
            <a:off x="8903427" y="1555739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30" name="文本框 3"/>
          <p:cNvSpPr txBox="1">
            <a:spLocks noChangeArrowheads="1"/>
          </p:cNvSpPr>
          <p:nvPr/>
        </p:nvSpPr>
        <p:spPr bwMode="auto">
          <a:xfrm>
            <a:off x="3311980" y="4132633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8903427" y="4123735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58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80997" y="2662305"/>
            <a:ext cx="1996226" cy="1996226"/>
            <a:chOff x="6709236" y="1850758"/>
            <a:chExt cx="1200324" cy="1200324"/>
          </a:xfrm>
        </p:grpSpPr>
        <p:grpSp>
          <p:nvGrpSpPr>
            <p:cNvPr id="33" name="组合 32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TextBox 12"/>
            <p:cNvSpPr txBox="1"/>
            <p:nvPr/>
          </p:nvSpPr>
          <p:spPr>
            <a:xfrm>
              <a:off x="6976281" y="2297031"/>
              <a:ext cx="666234" cy="3886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方法及</a:t>
              </a:r>
              <a:endParaRPr lang="en-US" altLang="zh-CN" kern="0" dirty="0">
                <a:solidFill>
                  <a:srgbClr val="7F7F7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措施之五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3715" y="2621708"/>
            <a:ext cx="1996226" cy="1996226"/>
            <a:chOff x="1225509" y="1836290"/>
            <a:chExt cx="1200324" cy="120032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17"/>
            <p:cNvSpPr txBox="1"/>
            <p:nvPr/>
          </p:nvSpPr>
          <p:spPr>
            <a:xfrm>
              <a:off x="1492554" y="2217290"/>
              <a:ext cx="666234" cy="3886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方法及</a:t>
              </a:r>
              <a:endParaRPr lang="en-US" altLang="zh-CN" kern="0" dirty="0">
                <a:solidFill>
                  <a:srgbClr val="7F7F7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措施之四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19191" y="1834154"/>
            <a:ext cx="2774693" cy="2774693"/>
            <a:chOff x="5234214" y="2053320"/>
            <a:chExt cx="1668414" cy="1668414"/>
          </a:xfrm>
        </p:grpSpPr>
        <p:grpSp>
          <p:nvGrpSpPr>
            <p:cNvPr id="50" name="组合 4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22"/>
            <p:cNvSpPr txBox="1"/>
            <p:nvPr/>
          </p:nvSpPr>
          <p:spPr>
            <a:xfrm>
              <a:off x="5704462" y="2687472"/>
              <a:ext cx="727923" cy="425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方法及</a:t>
              </a:r>
              <a:endParaRPr lang="en-US" altLang="zh-CN" sz="2000" kern="0" dirty="0">
                <a:solidFill>
                  <a:srgbClr val="7F7F7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0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措施之三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31433" y="1582538"/>
            <a:ext cx="2774693" cy="2774693"/>
            <a:chOff x="2198327" y="2046571"/>
            <a:chExt cx="1668414" cy="1668414"/>
          </a:xfrm>
        </p:grpSpPr>
        <p:grpSp>
          <p:nvGrpSpPr>
            <p:cNvPr id="55" name="组合 5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TextBox 27"/>
            <p:cNvSpPr txBox="1"/>
            <p:nvPr/>
          </p:nvSpPr>
          <p:spPr>
            <a:xfrm>
              <a:off x="2668575" y="2598290"/>
              <a:ext cx="727923" cy="425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方法及</a:t>
              </a:r>
              <a:endParaRPr lang="en-US" altLang="zh-CN" sz="2000" kern="0" dirty="0">
                <a:solidFill>
                  <a:srgbClr val="7F7F7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0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措施之二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53694" y="1252439"/>
            <a:ext cx="3272711" cy="3272711"/>
            <a:chOff x="3481448" y="2338049"/>
            <a:chExt cx="2181104" cy="2181104"/>
          </a:xfrm>
        </p:grpSpPr>
        <p:grpSp>
          <p:nvGrpSpPr>
            <p:cNvPr id="60" name="组合 5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2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TextBox 32"/>
            <p:cNvSpPr txBox="1"/>
            <p:nvPr/>
          </p:nvSpPr>
          <p:spPr>
            <a:xfrm>
              <a:off x="4100228" y="3166990"/>
              <a:ext cx="943544" cy="5538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方法及</a:t>
              </a:r>
              <a:endParaRPr lang="en-US" altLang="zh-CN" sz="2400" kern="0" dirty="0">
                <a:solidFill>
                  <a:srgbClr val="7F7F7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400" kern="0" dirty="0">
                  <a:solidFill>
                    <a:srgbClr val="7F7F7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措施之一</a:t>
              </a:r>
            </a:p>
          </p:txBody>
        </p:sp>
      </p:grpSp>
      <p:sp>
        <p:nvSpPr>
          <p:cNvPr id="64" name="TextBox 25"/>
          <p:cNvSpPr txBox="1"/>
          <p:nvPr/>
        </p:nvSpPr>
        <p:spPr>
          <a:xfrm>
            <a:off x="1024778" y="4973618"/>
            <a:ext cx="1032609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23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30437" y="1922208"/>
            <a:ext cx="1506792" cy="1506792"/>
            <a:chOff x="3481448" y="2338049"/>
            <a:chExt cx="2181104" cy="2181104"/>
          </a:xfrm>
        </p:grpSpPr>
        <p:grpSp>
          <p:nvGrpSpPr>
            <p:cNvPr id="66" name="组合 6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55"/>
            <p:cNvSpPr txBox="1"/>
            <p:nvPr/>
          </p:nvSpPr>
          <p:spPr>
            <a:xfrm>
              <a:off x="3721352" y="3125467"/>
              <a:ext cx="1701298" cy="66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r>
                <a:rPr lang="en-US" altLang="zh-CN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kern="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346705" y="3697631"/>
            <a:ext cx="1567209" cy="2285231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7F7F7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034155" y="3779646"/>
            <a:ext cx="473766" cy="477588"/>
            <a:chOff x="3041651" y="3326606"/>
            <a:chExt cx="631825" cy="636588"/>
          </a:xfrm>
        </p:grpSpPr>
        <p:sp>
          <p:nvSpPr>
            <p:cNvPr id="72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7F7F7F">
                <a:lumMod val="75000"/>
              </a:srgbClr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06240" y="1922208"/>
            <a:ext cx="1506792" cy="1506792"/>
            <a:chOff x="3481448" y="2338049"/>
            <a:chExt cx="2181104" cy="2181104"/>
          </a:xfrm>
        </p:grpSpPr>
        <p:grpSp>
          <p:nvGrpSpPr>
            <p:cNvPr id="76" name="组合 7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6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65"/>
            <p:cNvSpPr txBox="1"/>
            <p:nvPr/>
          </p:nvSpPr>
          <p:spPr>
            <a:xfrm>
              <a:off x="3724833" y="3125467"/>
              <a:ext cx="1694335" cy="66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r>
                <a:rPr lang="en-US" altLang="zh-CN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kern="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3684780" y="3697631"/>
            <a:ext cx="1695365" cy="2285231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7F7F7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5640966" y="3776668"/>
            <a:ext cx="473766" cy="477588"/>
            <a:chOff x="3041651" y="3326606"/>
            <a:chExt cx="631825" cy="636588"/>
          </a:xfrm>
        </p:grpSpPr>
        <p:sp>
          <p:nvSpPr>
            <p:cNvPr id="82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7F7F7F">
                <a:lumMod val="75000"/>
              </a:srgbClr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82043" y="1922208"/>
            <a:ext cx="1506792" cy="1506792"/>
            <a:chOff x="3481448" y="2338049"/>
            <a:chExt cx="2181104" cy="2181104"/>
          </a:xfrm>
        </p:grpSpPr>
        <p:grpSp>
          <p:nvGrpSpPr>
            <p:cNvPr id="86" name="组合 8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7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TextBox 75"/>
            <p:cNvSpPr txBox="1"/>
            <p:nvPr/>
          </p:nvSpPr>
          <p:spPr>
            <a:xfrm>
              <a:off x="3722513" y="3125467"/>
              <a:ext cx="1698976" cy="66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r>
                <a:rPr lang="en-US" altLang="zh-CN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kern="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6267678" y="3697631"/>
            <a:ext cx="1567209" cy="2285231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7F7F7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8080440" y="3757046"/>
            <a:ext cx="473766" cy="477588"/>
            <a:chOff x="3041651" y="3326606"/>
            <a:chExt cx="631825" cy="636588"/>
          </a:xfrm>
        </p:grpSpPr>
        <p:sp>
          <p:nvSpPr>
            <p:cNvPr id="92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7F7F7F">
                <a:lumMod val="75000"/>
              </a:srgbClr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93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94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857847" y="1922208"/>
            <a:ext cx="1506792" cy="1506792"/>
            <a:chOff x="3481448" y="2338049"/>
            <a:chExt cx="2181104" cy="2181104"/>
          </a:xfrm>
        </p:grpSpPr>
        <p:grpSp>
          <p:nvGrpSpPr>
            <p:cNvPr id="96" name="组合 9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8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kern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7" name="TextBox 85"/>
            <p:cNvSpPr txBox="1"/>
            <p:nvPr/>
          </p:nvSpPr>
          <p:spPr>
            <a:xfrm>
              <a:off x="3721353" y="3125467"/>
              <a:ext cx="1701296" cy="668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</a:t>
              </a:r>
              <a:r>
                <a:rPr lang="en-US" altLang="zh-CN" sz="2400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kern="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8797430" y="3697631"/>
            <a:ext cx="1567209" cy="2285231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7F7F7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37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/>
          <p:bldP spid="80" grpId="0"/>
          <p:bldP spid="90" grpId="0"/>
          <p:bldP spid="1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/>
          <p:bldP spid="80" grpId="0"/>
          <p:bldP spid="90" grpId="0"/>
          <p:bldP spid="10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62187" y="2885178"/>
            <a:ext cx="5936800" cy="837416"/>
            <a:chOff x="669540" y="2255926"/>
            <a:chExt cx="4446354" cy="627181"/>
          </a:xfrm>
        </p:grpSpPr>
        <p:sp>
          <p:nvSpPr>
            <p:cNvPr id="48" name="矩形 47"/>
            <p:cNvSpPr/>
            <p:nvPr/>
          </p:nvSpPr>
          <p:spPr>
            <a:xfrm>
              <a:off x="720388" y="2636578"/>
              <a:ext cx="3496656" cy="246529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17044" y="2636577"/>
              <a:ext cx="898850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文本框 12"/>
            <p:cNvSpPr txBox="1"/>
            <p:nvPr/>
          </p:nvSpPr>
          <p:spPr>
            <a:xfrm>
              <a:off x="669540" y="2255926"/>
              <a:ext cx="1452703" cy="34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F7F7F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2187" y="3902605"/>
            <a:ext cx="5936800" cy="824849"/>
            <a:chOff x="669540" y="3085713"/>
            <a:chExt cx="4446354" cy="617769"/>
          </a:xfrm>
        </p:grpSpPr>
        <p:sp>
          <p:nvSpPr>
            <p:cNvPr id="52" name="矩形 51"/>
            <p:cNvSpPr/>
            <p:nvPr/>
          </p:nvSpPr>
          <p:spPr>
            <a:xfrm>
              <a:off x="2371016" y="3456952"/>
              <a:ext cx="2744878" cy="24653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文本框 13"/>
            <p:cNvSpPr txBox="1"/>
            <p:nvPr/>
          </p:nvSpPr>
          <p:spPr>
            <a:xfrm>
              <a:off x="669540" y="3085713"/>
              <a:ext cx="1452703" cy="34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F7F7F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20388" y="3456952"/>
              <a:ext cx="2346513" cy="246530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62187" y="5010539"/>
            <a:ext cx="5936800" cy="818160"/>
            <a:chOff x="669540" y="3915498"/>
            <a:chExt cx="4446354" cy="612759"/>
          </a:xfrm>
        </p:grpSpPr>
        <p:sp>
          <p:nvSpPr>
            <p:cNvPr id="56" name="文本框 14"/>
            <p:cNvSpPr txBox="1"/>
            <p:nvPr/>
          </p:nvSpPr>
          <p:spPr>
            <a:xfrm>
              <a:off x="669540" y="3915498"/>
              <a:ext cx="1452703" cy="34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F7F7F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720387" y="4281728"/>
              <a:ext cx="3938308" cy="246529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658695" y="4281728"/>
              <a:ext cx="457199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858143" y="4870533"/>
            <a:ext cx="595051" cy="612591"/>
            <a:chOff x="5890546" y="4572770"/>
            <a:chExt cx="594216" cy="550559"/>
          </a:xfrm>
        </p:grpSpPr>
        <p:grpSp>
          <p:nvGrpSpPr>
            <p:cNvPr id="60" name="组合 59"/>
            <p:cNvGrpSpPr/>
            <p:nvPr/>
          </p:nvGrpSpPr>
          <p:grpSpPr>
            <a:xfrm>
              <a:off x="5942984" y="4572770"/>
              <a:ext cx="541778" cy="550559"/>
              <a:chOff x="6511364" y="4028283"/>
              <a:chExt cx="830997" cy="84446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6511364" y="4028283"/>
                <a:ext cx="830997" cy="760871"/>
              </a:xfrm>
              <a:prstGeom prst="ellipse">
                <a:avLst/>
              </a:prstGeom>
              <a:solidFill>
                <a:srgbClr val="7F7F7F">
                  <a:lumMod val="50000"/>
                </a:srgb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7F7F7F">
                  <a:lumMod val="50000"/>
                </a:srgb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1" name="文本框 17"/>
            <p:cNvSpPr txBox="1"/>
            <p:nvPr/>
          </p:nvSpPr>
          <p:spPr>
            <a:xfrm>
              <a:off x="5890546" y="4629099"/>
              <a:ext cx="594216" cy="41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95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48654" y="2905878"/>
            <a:ext cx="509489" cy="474196"/>
            <a:chOff x="5529877" y="3542535"/>
            <a:chExt cx="508775" cy="42617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570386" y="3542535"/>
              <a:ext cx="414733" cy="426178"/>
              <a:chOff x="6511364" y="4018820"/>
              <a:chExt cx="830997" cy="853928"/>
            </a:xfrm>
            <a:solidFill>
              <a:srgbClr val="E74C2E"/>
            </a:solidFill>
          </p:grpSpPr>
          <p:sp>
            <p:nvSpPr>
              <p:cNvPr id="103" name="椭圆 102"/>
              <p:cNvSpPr/>
              <p:nvPr/>
            </p:nvSpPr>
            <p:spPr>
              <a:xfrm>
                <a:off x="6511364" y="4018820"/>
                <a:ext cx="830997" cy="770333"/>
              </a:xfrm>
              <a:prstGeom prst="ellipse">
                <a:avLst/>
              </a:prstGeom>
              <a:solidFill>
                <a:srgbClr val="7F7F7F">
                  <a:lumMod val="50000"/>
                </a:srgb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7F7F7F">
                  <a:lumMod val="50000"/>
                </a:srgb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" name="文本框 50"/>
            <p:cNvSpPr txBox="1"/>
            <p:nvPr/>
          </p:nvSpPr>
          <p:spPr>
            <a:xfrm>
              <a:off x="5529877" y="3579253"/>
              <a:ext cx="508775" cy="304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85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762489" y="3902605"/>
            <a:ext cx="601334" cy="483504"/>
            <a:chOff x="5477507" y="3534170"/>
            <a:chExt cx="600490" cy="43454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5570386" y="3534170"/>
              <a:ext cx="414733" cy="434542"/>
              <a:chOff x="6511364" y="4002061"/>
              <a:chExt cx="830997" cy="870687"/>
            </a:xfrm>
            <a:solidFill>
              <a:srgbClr val="E74C2E"/>
            </a:solidFill>
          </p:grpSpPr>
          <p:sp>
            <p:nvSpPr>
              <p:cNvPr id="108" name="椭圆 107"/>
              <p:cNvSpPr/>
              <p:nvPr/>
            </p:nvSpPr>
            <p:spPr>
              <a:xfrm>
                <a:off x="6511364" y="4002061"/>
                <a:ext cx="830997" cy="787090"/>
              </a:xfrm>
              <a:prstGeom prst="ellips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7" name="文本框 55"/>
            <p:cNvSpPr txBox="1"/>
            <p:nvPr/>
          </p:nvSpPr>
          <p:spPr>
            <a:xfrm>
              <a:off x="5477507" y="3569062"/>
              <a:ext cx="600490" cy="304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404528" y="1879142"/>
            <a:ext cx="520219" cy="471788"/>
            <a:chOff x="5517948" y="3544696"/>
            <a:chExt cx="519489" cy="424014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570386" y="3544696"/>
              <a:ext cx="414733" cy="424014"/>
              <a:chOff x="6511364" y="4023155"/>
              <a:chExt cx="830997" cy="849593"/>
            </a:xfrm>
            <a:solidFill>
              <a:srgbClr val="E74C2E"/>
            </a:solidFill>
          </p:grpSpPr>
          <p:sp>
            <p:nvSpPr>
              <p:cNvPr id="113" name="椭圆 112"/>
              <p:cNvSpPr/>
              <p:nvPr/>
            </p:nvSpPr>
            <p:spPr>
              <a:xfrm>
                <a:off x="6511364" y="4023155"/>
                <a:ext cx="830997" cy="765998"/>
              </a:xfrm>
              <a:prstGeom prst="ellips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等腰三角形 113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alatino Linotype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2" name="文本框 10"/>
            <p:cNvSpPr txBox="1"/>
            <p:nvPr/>
          </p:nvSpPr>
          <p:spPr>
            <a:xfrm>
              <a:off x="5517948" y="3583707"/>
              <a:ext cx="519489" cy="304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62187" y="1803314"/>
            <a:ext cx="5936800" cy="901904"/>
            <a:chOff x="669540" y="1381284"/>
            <a:chExt cx="4446354" cy="675479"/>
          </a:xfrm>
        </p:grpSpPr>
        <p:sp>
          <p:nvSpPr>
            <p:cNvPr id="116" name="矩形 115"/>
            <p:cNvSpPr/>
            <p:nvPr/>
          </p:nvSpPr>
          <p:spPr>
            <a:xfrm>
              <a:off x="720388" y="1810234"/>
              <a:ext cx="2803712" cy="246529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文本框 11"/>
            <p:cNvSpPr txBox="1"/>
            <p:nvPr/>
          </p:nvSpPr>
          <p:spPr>
            <a:xfrm>
              <a:off x="669540" y="1381284"/>
              <a:ext cx="1452703" cy="345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F7F7F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</a:p>
          </p:txBody>
        </p:sp>
        <p:sp>
          <p:nvSpPr>
            <p:cNvPr id="118" name="矩形 117"/>
            <p:cNvSpPr/>
            <p:nvPr/>
          </p:nvSpPr>
          <p:spPr>
            <a:xfrm>
              <a:off x="3517378" y="1810234"/>
              <a:ext cx="1598516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9" name="TextBox 22"/>
          <p:cNvSpPr txBox="1"/>
          <p:nvPr/>
        </p:nvSpPr>
        <p:spPr>
          <a:xfrm>
            <a:off x="7396492" y="2693544"/>
            <a:ext cx="4006347" cy="1248332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1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您的内容打在这里，或者通过复制您的文本后，在此框中选择粘贴，并选择只保留文字您的内容打在这里，或者通过复制您的文本后，在此框中选择粘贴，并选择只保留文字。</a:t>
            </a:r>
            <a:endParaRPr kumimoji="0" lang="en-US" altLang="zh-CN" sz="1600" b="0" i="0" u="none" strike="noStrike" kern="0" cap="none" spc="0" normalizeH="0" baseline="0" noProof="1">
              <a:ln>
                <a:noFill/>
              </a:ln>
              <a:solidFill>
                <a:srgbClr val="7F7F7F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48"/>
          <p:cNvSpPr txBox="1"/>
          <p:nvPr/>
        </p:nvSpPr>
        <p:spPr>
          <a:xfrm>
            <a:off x="7365430" y="2228514"/>
            <a:ext cx="3967966" cy="50012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7F7F7F">
                    <a:lumMod val="50000"/>
                  </a:srgbClr>
                </a:solidFill>
                <a:latin typeface="微软雅黑"/>
                <a:ea typeface="微软雅黑"/>
              </a:rPr>
              <a:t>点击添加标题文字</a:t>
            </a:r>
          </a:p>
        </p:txBody>
      </p:sp>
      <p:sp>
        <p:nvSpPr>
          <p:cNvPr id="121" name="TextBox 49"/>
          <p:cNvSpPr txBox="1"/>
          <p:nvPr/>
        </p:nvSpPr>
        <p:spPr>
          <a:xfrm>
            <a:off x="7294749" y="4416638"/>
            <a:ext cx="3967966" cy="50012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7F7F7F">
                    <a:lumMod val="50000"/>
                  </a:srgbClr>
                </a:solidFill>
                <a:latin typeface="微软雅黑"/>
                <a:ea typeface="微软雅黑"/>
              </a:rPr>
              <a:t>全年总额：</a:t>
            </a:r>
          </a:p>
        </p:txBody>
      </p:sp>
      <p:sp>
        <p:nvSpPr>
          <p:cNvPr id="122" name="TextBox 50"/>
          <p:cNvSpPr txBox="1"/>
          <p:nvPr/>
        </p:nvSpPr>
        <p:spPr>
          <a:xfrm>
            <a:off x="7294749" y="4817647"/>
            <a:ext cx="3967966" cy="108490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srgbClr val="7F7F7F">
                    <a:lumMod val="50000"/>
                  </a:srgbClr>
                </a:solidFill>
                <a:latin typeface="Impact" pitchFamily="34" charset="0"/>
                <a:ea typeface="微软雅黑"/>
              </a:rPr>
              <a:t>23,812,969</a:t>
            </a:r>
            <a:endParaRPr lang="zh-CN" altLang="en-US" sz="6600" dirty="0">
              <a:solidFill>
                <a:srgbClr val="7F7F7F">
                  <a:lumMod val="50000"/>
                </a:srgbClr>
              </a:solidFill>
              <a:latin typeface="Impact" pitchFamily="34" charset="0"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95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50328" y="1806027"/>
            <a:ext cx="3564370" cy="5051973"/>
            <a:chOff x="3079113" y="1310193"/>
            <a:chExt cx="2987363" cy="4234150"/>
          </a:xfrm>
        </p:grpSpPr>
        <p:sp>
          <p:nvSpPr>
            <p:cNvPr id="65" name="矩形 17"/>
            <p:cNvSpPr/>
            <p:nvPr/>
          </p:nvSpPr>
          <p:spPr>
            <a:xfrm rot="16200000" flipH="1" flipV="1">
              <a:off x="3247672" y="1959690"/>
              <a:ext cx="1970174" cy="671181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/>
                </a:gs>
                <a:gs pos="0">
                  <a:srgbClr val="E4E4E4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159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矩形 17"/>
            <p:cNvSpPr/>
            <p:nvPr/>
          </p:nvSpPr>
          <p:spPr>
            <a:xfrm rot="5400000" flipV="1">
              <a:off x="3927741" y="1959689"/>
              <a:ext cx="1970174" cy="671181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/>
                </a:gs>
                <a:gs pos="0">
                  <a:srgbClr val="E4E4E4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159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15"/>
            <p:cNvSpPr/>
            <p:nvPr/>
          </p:nvSpPr>
          <p:spPr>
            <a:xfrm rot="16200000" flipH="1">
              <a:off x="3960818" y="3438686"/>
              <a:ext cx="2717633" cy="1493682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/>
                </a:gs>
                <a:gs pos="0">
                  <a:srgbClr val="E4E4E4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159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矩形 15"/>
            <p:cNvSpPr/>
            <p:nvPr/>
          </p:nvSpPr>
          <p:spPr>
            <a:xfrm rot="5400000">
              <a:off x="2467137" y="3436983"/>
              <a:ext cx="2717633" cy="1493682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/>
                </a:gs>
                <a:gs pos="0">
                  <a:srgbClr val="E4E4E4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159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9" name="TextBox 25"/>
          <p:cNvSpPr txBox="1"/>
          <p:nvPr/>
        </p:nvSpPr>
        <p:spPr>
          <a:xfrm>
            <a:off x="681910" y="1567786"/>
            <a:ext cx="441201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dirty="0">
                <a:solidFill>
                  <a:srgbClr val="D60D1A"/>
                </a:solidFill>
                <a:latin typeface="微软雅黑" pitchFamily="34" charset="-122"/>
                <a:ea typeface="微软雅黑" pitchFamily="34" charset="-122"/>
              </a:rPr>
              <a:t>单击此处添加合适的标题</a:t>
            </a:r>
            <a:endParaRPr lang="en-US" altLang="zh-CN" sz="2000" b="1" dirty="0">
              <a:solidFill>
                <a:srgbClr val="D60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TextBox 25"/>
          <p:cNvSpPr txBox="1"/>
          <p:nvPr/>
        </p:nvSpPr>
        <p:spPr>
          <a:xfrm>
            <a:off x="7328894" y="1567786"/>
            <a:ext cx="441201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D60D1A"/>
                </a:solidFill>
                <a:latin typeface="微软雅黑" pitchFamily="34" charset="-122"/>
                <a:ea typeface="微软雅黑" pitchFamily="34" charset="-122"/>
              </a:rPr>
              <a:t>单击此处添加合适的标题</a:t>
            </a:r>
            <a:endParaRPr lang="en-US" altLang="zh-CN" sz="2000" b="1" dirty="0">
              <a:solidFill>
                <a:srgbClr val="D60D1A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TextBox 25"/>
          <p:cNvSpPr txBox="1"/>
          <p:nvPr/>
        </p:nvSpPr>
        <p:spPr>
          <a:xfrm>
            <a:off x="8404412" y="3595631"/>
            <a:ext cx="3107894" cy="133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D60D1A"/>
                </a:solidFill>
                <a:latin typeface="微软雅黑" pitchFamily="34" charset="-122"/>
                <a:ea typeface="微软雅黑" pitchFamily="34" charset="-122"/>
              </a:rPr>
              <a:t>单击此处添加合适的标题</a:t>
            </a:r>
            <a:endParaRPr lang="en-US" altLang="zh-CN" sz="2000" b="1" dirty="0">
              <a:solidFill>
                <a:srgbClr val="D60D1A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2" name="TextBox 25"/>
          <p:cNvSpPr txBox="1"/>
          <p:nvPr/>
        </p:nvSpPr>
        <p:spPr>
          <a:xfrm>
            <a:off x="754402" y="3595420"/>
            <a:ext cx="3107894" cy="133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D60D1A"/>
                </a:solidFill>
                <a:latin typeface="微软雅黑" pitchFamily="34" charset="-122"/>
                <a:ea typeface="微软雅黑" pitchFamily="34" charset="-122"/>
              </a:rPr>
              <a:t>单击此处添加合适的标题</a:t>
            </a:r>
            <a:endParaRPr lang="en-US" altLang="zh-CN" sz="2000" b="1" dirty="0">
              <a:solidFill>
                <a:srgbClr val="D60D1A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6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8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57241" y="5500458"/>
            <a:ext cx="3587251" cy="180908"/>
            <a:chOff x="3836789" y="1674310"/>
            <a:chExt cx="3587250" cy="180908"/>
          </a:xfrm>
        </p:grpSpPr>
        <p:cxnSp>
          <p:nvCxnSpPr>
            <p:cNvPr id="19" name="直接连接符 18"/>
            <p:cNvCxnSpPr>
              <a:stCxn id="36" idx="3"/>
            </p:cNvCxnSpPr>
            <p:nvPr/>
          </p:nvCxnSpPr>
          <p:spPr>
            <a:xfrm flipV="1">
              <a:off x="3836789" y="1845030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20" name="椭圆 19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06178" y="4503508"/>
            <a:ext cx="2238314" cy="109703"/>
            <a:chOff x="5185725" y="1674310"/>
            <a:chExt cx="2238314" cy="10970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85725" y="1718973"/>
              <a:ext cx="21218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23" name="椭圆 22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6634" y="3506558"/>
            <a:ext cx="1817858" cy="109703"/>
            <a:chOff x="5606181" y="1674310"/>
            <a:chExt cx="1817858" cy="109703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606181" y="1718973"/>
              <a:ext cx="1701399" cy="509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26" name="椭圆 25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69886" y="2509609"/>
            <a:ext cx="2274606" cy="109703"/>
            <a:chOff x="5149433" y="1674310"/>
            <a:chExt cx="2274606" cy="109703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149433" y="1718973"/>
              <a:ext cx="2158147" cy="6462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29" name="椭圆 28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25235" y="1512659"/>
            <a:ext cx="3519257" cy="109703"/>
            <a:chOff x="3904783" y="1674310"/>
            <a:chExt cx="3519256" cy="109703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32" name="椭圆 31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33" name="任意多边形 7"/>
          <p:cNvSpPr/>
          <p:nvPr/>
        </p:nvSpPr>
        <p:spPr>
          <a:xfrm>
            <a:off x="2623210" y="1473168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40000" cap="flat" cmpd="sng" algn="ctr">
            <a:noFill/>
            <a:prstDash val="solid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548206" y="1134569"/>
            <a:ext cx="1143056" cy="1295559"/>
            <a:chOff x="2715260" y="1008512"/>
            <a:chExt cx="1143056" cy="1295559"/>
          </a:xfrm>
        </p:grpSpPr>
        <p:grpSp>
          <p:nvGrpSpPr>
            <p:cNvPr id="35" name="组合 34"/>
            <p:cNvGrpSpPr/>
            <p:nvPr/>
          </p:nvGrpSpPr>
          <p:grpSpPr>
            <a:xfrm>
              <a:off x="2744184" y="1008512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25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0800000">
                <a:off x="3295850" y="2263220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39" name="圆角矩形 27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36" name="文本框 88"/>
            <p:cNvSpPr txBox="1"/>
            <p:nvPr/>
          </p:nvSpPr>
          <p:spPr>
            <a:xfrm>
              <a:off x="2715260" y="1181804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D60D1A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520364" y="5117885"/>
            <a:ext cx="1143055" cy="1295559"/>
            <a:chOff x="2687418" y="4991828"/>
            <a:chExt cx="1143055" cy="1295559"/>
          </a:xfrm>
        </p:grpSpPr>
        <p:grpSp>
          <p:nvGrpSpPr>
            <p:cNvPr id="49" name="组合 48"/>
            <p:cNvGrpSpPr/>
            <p:nvPr/>
          </p:nvGrpSpPr>
          <p:grpSpPr>
            <a:xfrm>
              <a:off x="2716341" y="4991828"/>
              <a:ext cx="1114132" cy="1295559"/>
              <a:chOff x="3295850" y="2065379"/>
              <a:chExt cx="3592274" cy="4177307"/>
            </a:xfrm>
          </p:grpSpPr>
          <p:sp>
            <p:nvSpPr>
              <p:cNvPr id="51" name="圆角矩形 21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53" name="圆角矩形 23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50" name="文本框 89"/>
            <p:cNvSpPr txBox="1"/>
            <p:nvPr/>
          </p:nvSpPr>
          <p:spPr>
            <a:xfrm>
              <a:off x="2687418" y="5154932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D60D1A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17570" y="4128414"/>
            <a:ext cx="1146492" cy="1295559"/>
            <a:chOff x="3884624" y="4002357"/>
            <a:chExt cx="1146492" cy="1295559"/>
          </a:xfrm>
        </p:grpSpPr>
        <p:grpSp>
          <p:nvGrpSpPr>
            <p:cNvPr id="56" name="组合 55"/>
            <p:cNvGrpSpPr/>
            <p:nvPr/>
          </p:nvGrpSpPr>
          <p:grpSpPr>
            <a:xfrm>
              <a:off x="3916984" y="4002357"/>
              <a:ext cx="1114132" cy="1295559"/>
              <a:chOff x="3295850" y="2065379"/>
              <a:chExt cx="3592274" cy="4177307"/>
            </a:xfrm>
          </p:grpSpPr>
          <p:sp>
            <p:nvSpPr>
              <p:cNvPr id="58" name="圆角矩形 29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60" name="圆角矩形 31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57" name="文本框 90"/>
            <p:cNvSpPr txBox="1"/>
            <p:nvPr/>
          </p:nvSpPr>
          <p:spPr>
            <a:xfrm>
              <a:off x="3884624" y="4169089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D60D1A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17570" y="2125322"/>
            <a:ext cx="1127943" cy="1295559"/>
            <a:chOff x="3884624" y="1999265"/>
            <a:chExt cx="1127943" cy="1295559"/>
          </a:xfrm>
        </p:grpSpPr>
        <p:grpSp>
          <p:nvGrpSpPr>
            <p:cNvPr id="63" name="组合 62"/>
            <p:cNvGrpSpPr/>
            <p:nvPr/>
          </p:nvGrpSpPr>
          <p:grpSpPr>
            <a:xfrm>
              <a:off x="3898435" y="1999265"/>
              <a:ext cx="1114132" cy="1295559"/>
              <a:chOff x="3295850" y="2065379"/>
              <a:chExt cx="3592274" cy="4177307"/>
            </a:xfrm>
          </p:grpSpPr>
          <p:sp>
            <p:nvSpPr>
              <p:cNvPr id="73" name="圆角矩形 37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74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75" name="圆角矩形 39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76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64" name="文本框 91"/>
            <p:cNvSpPr txBox="1"/>
            <p:nvPr/>
          </p:nvSpPr>
          <p:spPr>
            <a:xfrm>
              <a:off x="3884624" y="2164988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D60D1A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172865" y="3113074"/>
            <a:ext cx="1137467" cy="1295559"/>
            <a:chOff x="4339919" y="2987017"/>
            <a:chExt cx="1137467" cy="1295559"/>
          </a:xfrm>
        </p:grpSpPr>
        <p:grpSp>
          <p:nvGrpSpPr>
            <p:cNvPr id="78" name="组合 77"/>
            <p:cNvGrpSpPr/>
            <p:nvPr/>
          </p:nvGrpSpPr>
          <p:grpSpPr>
            <a:xfrm>
              <a:off x="4363254" y="2987017"/>
              <a:ext cx="1114132" cy="1295559"/>
              <a:chOff x="3295850" y="2065379"/>
              <a:chExt cx="3592274" cy="4177307"/>
            </a:xfrm>
          </p:grpSpPr>
          <p:sp>
            <p:nvSpPr>
              <p:cNvPr id="80" name="圆角矩形 33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82" name="圆角矩形 35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400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79" name="文本框 92"/>
            <p:cNvSpPr txBox="1"/>
            <p:nvPr/>
          </p:nvSpPr>
          <p:spPr>
            <a:xfrm>
              <a:off x="4339919" y="3154240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D60D1A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D60D1A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77167" y="2595681"/>
            <a:ext cx="2142438" cy="1898802"/>
            <a:chOff x="1844221" y="2469624"/>
            <a:chExt cx="2142438" cy="1898802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 rot="10800000">
              <a:off x="1844221" y="2469624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6" name="Freeform 48"/>
            <p:cNvSpPr>
              <a:spLocks noEditPoints="1"/>
            </p:cNvSpPr>
            <p:nvPr/>
          </p:nvSpPr>
          <p:spPr bwMode="auto">
            <a:xfrm>
              <a:off x="2614542" y="2730086"/>
              <a:ext cx="601794" cy="654512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D60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7" name="文本框 116"/>
            <p:cNvSpPr txBox="1"/>
            <p:nvPr/>
          </p:nvSpPr>
          <p:spPr>
            <a:xfrm>
              <a:off x="2040815" y="3385214"/>
              <a:ext cx="17956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</a:rPr>
                <a:t>点击此处添加文本标题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879699" y="1211392"/>
            <a:ext cx="3017004" cy="805878"/>
            <a:chOff x="3451161" y="3865165"/>
            <a:chExt cx="3017005" cy="805878"/>
          </a:xfrm>
        </p:grpSpPr>
        <p:sp>
          <p:nvSpPr>
            <p:cNvPr id="89" name="文本框 128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0" name="文本框 129"/>
            <p:cNvSpPr txBox="1"/>
            <p:nvPr/>
          </p:nvSpPr>
          <p:spPr>
            <a:xfrm>
              <a:off x="3457190" y="4135512"/>
              <a:ext cx="301097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879699" y="2216573"/>
            <a:ext cx="3017004" cy="732012"/>
            <a:chOff x="3451161" y="3865165"/>
            <a:chExt cx="3017005" cy="732012"/>
          </a:xfrm>
        </p:grpSpPr>
        <p:sp>
          <p:nvSpPr>
            <p:cNvPr id="92" name="文本框 131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3" name="文本框 132"/>
            <p:cNvSpPr txBox="1"/>
            <p:nvPr/>
          </p:nvSpPr>
          <p:spPr>
            <a:xfrm>
              <a:off x="3457190" y="4135512"/>
              <a:ext cx="30109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879699" y="3195975"/>
            <a:ext cx="3017004" cy="732012"/>
            <a:chOff x="3451161" y="3865165"/>
            <a:chExt cx="3017005" cy="732012"/>
          </a:xfrm>
        </p:grpSpPr>
        <p:sp>
          <p:nvSpPr>
            <p:cNvPr id="95" name="文本框 134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6" name="文本框 135"/>
            <p:cNvSpPr txBox="1"/>
            <p:nvPr/>
          </p:nvSpPr>
          <p:spPr>
            <a:xfrm>
              <a:off x="3457190" y="4135512"/>
              <a:ext cx="30109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879699" y="4201156"/>
            <a:ext cx="2944998" cy="732012"/>
            <a:chOff x="3451161" y="3865165"/>
            <a:chExt cx="2944999" cy="732012"/>
          </a:xfrm>
        </p:grpSpPr>
        <p:sp>
          <p:nvSpPr>
            <p:cNvPr id="98" name="文本框 137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99" name="文本框 138"/>
            <p:cNvSpPr txBox="1"/>
            <p:nvPr/>
          </p:nvSpPr>
          <p:spPr>
            <a:xfrm>
              <a:off x="3457191" y="4135512"/>
              <a:ext cx="29389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79699" y="5199928"/>
            <a:ext cx="3017004" cy="732012"/>
            <a:chOff x="3451161" y="3865165"/>
            <a:chExt cx="3017005" cy="732012"/>
          </a:xfrm>
        </p:grpSpPr>
        <p:sp>
          <p:nvSpPr>
            <p:cNvPr id="101" name="文本框 140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2" name="文本框 141"/>
            <p:cNvSpPr txBox="1"/>
            <p:nvPr/>
          </p:nvSpPr>
          <p:spPr>
            <a:xfrm>
              <a:off x="3457191" y="4135512"/>
              <a:ext cx="301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996732" y="1204152"/>
            <a:ext cx="819955" cy="726710"/>
            <a:chOff x="7163786" y="1078095"/>
            <a:chExt cx="819955" cy="726710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 rot="10800000">
              <a:off x="7163786" y="1078095"/>
              <a:ext cx="819955" cy="72671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grpSp>
          <p:nvGrpSpPr>
            <p:cNvPr id="105" name="Group 8"/>
            <p:cNvGrpSpPr>
              <a:grpSpLocks noChangeAspect="1"/>
            </p:cNvGrpSpPr>
            <p:nvPr/>
          </p:nvGrpSpPr>
          <p:grpSpPr bwMode="auto">
            <a:xfrm>
              <a:off x="7403710" y="1266473"/>
              <a:ext cx="330982" cy="362665"/>
              <a:chOff x="3437" y="2282"/>
              <a:chExt cx="679" cy="744"/>
            </a:xfrm>
            <a:solidFill>
              <a:sysClr val="windowText" lastClr="000000">
                <a:lumMod val="65000"/>
                <a:lumOff val="35000"/>
              </a:sysClr>
            </a:solidFill>
          </p:grpSpPr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07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996732" y="2211604"/>
            <a:ext cx="819955" cy="726710"/>
            <a:chOff x="7163786" y="2085547"/>
            <a:chExt cx="819955" cy="726710"/>
          </a:xfrm>
        </p:grpSpPr>
        <p:sp>
          <p:nvSpPr>
            <p:cNvPr id="109" name="Freeform 5"/>
            <p:cNvSpPr>
              <a:spLocks/>
            </p:cNvSpPr>
            <p:nvPr/>
          </p:nvSpPr>
          <p:spPr bwMode="auto">
            <a:xfrm rot="10800000">
              <a:off x="7163786" y="2085547"/>
              <a:ext cx="819955" cy="72671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grpSp>
          <p:nvGrpSpPr>
            <p:cNvPr id="110" name="Group 13"/>
            <p:cNvGrpSpPr>
              <a:grpSpLocks noChangeAspect="1"/>
            </p:cNvGrpSpPr>
            <p:nvPr/>
          </p:nvGrpSpPr>
          <p:grpSpPr bwMode="auto">
            <a:xfrm>
              <a:off x="7387727" y="2254785"/>
              <a:ext cx="362945" cy="367230"/>
              <a:chOff x="2426" y="2781"/>
              <a:chExt cx="593" cy="600"/>
            </a:xfrm>
            <a:solidFill>
              <a:srgbClr val="860000"/>
            </a:solidFill>
          </p:grpSpPr>
          <p:sp>
            <p:nvSpPr>
              <p:cNvPr id="111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12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6996732" y="3190410"/>
            <a:ext cx="819955" cy="726710"/>
            <a:chOff x="7163786" y="3064353"/>
            <a:chExt cx="819955" cy="726710"/>
          </a:xfrm>
        </p:grpSpPr>
        <p:sp>
          <p:nvSpPr>
            <p:cNvPr id="114" name="Freeform 5"/>
            <p:cNvSpPr>
              <a:spLocks/>
            </p:cNvSpPr>
            <p:nvPr/>
          </p:nvSpPr>
          <p:spPr bwMode="auto">
            <a:xfrm rot="10800000">
              <a:off x="7163786" y="3064353"/>
              <a:ext cx="819955" cy="72671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grpSp>
          <p:nvGrpSpPr>
            <p:cNvPr id="115" name="Group 18"/>
            <p:cNvGrpSpPr>
              <a:grpSpLocks noChangeAspect="1"/>
            </p:cNvGrpSpPr>
            <p:nvPr/>
          </p:nvGrpSpPr>
          <p:grpSpPr bwMode="auto">
            <a:xfrm>
              <a:off x="7380691" y="3253342"/>
              <a:ext cx="377023" cy="351316"/>
              <a:chOff x="3802" y="2858"/>
              <a:chExt cx="616" cy="574"/>
            </a:xfrm>
            <a:solidFill>
              <a:sysClr val="windowText" lastClr="000000">
                <a:lumMod val="65000"/>
                <a:lumOff val="35000"/>
              </a:sysClr>
            </a:solidFill>
          </p:grpSpPr>
          <p:sp>
            <p:nvSpPr>
              <p:cNvPr id="11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1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1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1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6996732" y="4193398"/>
            <a:ext cx="819955" cy="726710"/>
            <a:chOff x="7163786" y="4067341"/>
            <a:chExt cx="819955" cy="726710"/>
          </a:xfrm>
        </p:grpSpPr>
        <p:sp>
          <p:nvSpPr>
            <p:cNvPr id="122" name="Freeform 5"/>
            <p:cNvSpPr>
              <a:spLocks/>
            </p:cNvSpPr>
            <p:nvPr/>
          </p:nvSpPr>
          <p:spPr bwMode="auto">
            <a:xfrm rot="10800000">
              <a:off x="7163786" y="4067341"/>
              <a:ext cx="819955" cy="72671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grpSp>
          <p:nvGrpSpPr>
            <p:cNvPr id="123" name="Group 26"/>
            <p:cNvGrpSpPr>
              <a:grpSpLocks noChangeAspect="1"/>
            </p:cNvGrpSpPr>
            <p:nvPr/>
          </p:nvGrpSpPr>
          <p:grpSpPr bwMode="auto">
            <a:xfrm>
              <a:off x="7325255" y="4298668"/>
              <a:ext cx="487892" cy="241877"/>
              <a:chOff x="5676" y="2597"/>
              <a:chExt cx="1061" cy="526"/>
            </a:xfrm>
            <a:solidFill>
              <a:srgbClr val="860000"/>
            </a:solidFill>
          </p:grpSpPr>
          <p:sp>
            <p:nvSpPr>
              <p:cNvPr id="124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6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29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1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4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6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3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6996732" y="5186857"/>
            <a:ext cx="819955" cy="726710"/>
            <a:chOff x="7163786" y="5060800"/>
            <a:chExt cx="819955" cy="726710"/>
          </a:xfrm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 rot="10800000">
              <a:off x="7163786" y="5060800"/>
              <a:ext cx="819955" cy="72671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41" name="Freeform 108"/>
            <p:cNvSpPr>
              <a:spLocks noEditPoints="1"/>
            </p:cNvSpPr>
            <p:nvPr/>
          </p:nvSpPr>
          <p:spPr bwMode="auto">
            <a:xfrm>
              <a:off x="7385212" y="5225550"/>
              <a:ext cx="367976" cy="369300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996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484267" y="2943006"/>
            <a:ext cx="1008051" cy="803052"/>
            <a:chOff x="2583377" y="3043452"/>
            <a:chExt cx="1008183" cy="803052"/>
          </a:xfrm>
        </p:grpSpPr>
        <p:sp>
          <p:nvSpPr>
            <p:cNvPr id="143" name="椭圆 142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145" name="直接连接符 144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46" name="组合 145"/>
          <p:cNvGrpSpPr/>
          <p:nvPr/>
        </p:nvGrpSpPr>
        <p:grpSpPr>
          <a:xfrm>
            <a:off x="5525957" y="2943006"/>
            <a:ext cx="1008051" cy="803052"/>
            <a:chOff x="2583377" y="3043452"/>
            <a:chExt cx="1008183" cy="803052"/>
          </a:xfrm>
        </p:grpSpPr>
        <p:sp>
          <p:nvSpPr>
            <p:cNvPr id="147" name="椭圆 146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50" name="组合 149"/>
          <p:cNvGrpSpPr/>
          <p:nvPr/>
        </p:nvGrpSpPr>
        <p:grpSpPr>
          <a:xfrm>
            <a:off x="8607659" y="2943006"/>
            <a:ext cx="1008051" cy="803052"/>
            <a:chOff x="2583377" y="3043452"/>
            <a:chExt cx="1008183" cy="803052"/>
          </a:xfrm>
        </p:grpSpPr>
        <p:sp>
          <p:nvSpPr>
            <p:cNvPr id="151" name="椭圆 150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153" name="直接连接符 152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54" name="组合 153"/>
          <p:cNvGrpSpPr/>
          <p:nvPr/>
        </p:nvGrpSpPr>
        <p:grpSpPr>
          <a:xfrm flipH="1">
            <a:off x="4089454" y="2943006"/>
            <a:ext cx="1008051" cy="803052"/>
            <a:chOff x="2583377" y="3043452"/>
            <a:chExt cx="1008183" cy="803052"/>
          </a:xfrm>
        </p:grpSpPr>
        <p:sp>
          <p:nvSpPr>
            <p:cNvPr id="155" name="椭圆 154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58" name="组合 157"/>
          <p:cNvGrpSpPr/>
          <p:nvPr/>
        </p:nvGrpSpPr>
        <p:grpSpPr>
          <a:xfrm flipH="1">
            <a:off x="7173084" y="2943006"/>
            <a:ext cx="1008051" cy="803052"/>
            <a:chOff x="2583377" y="3043452"/>
            <a:chExt cx="1008183" cy="803052"/>
          </a:xfrm>
        </p:grpSpPr>
        <p:sp>
          <p:nvSpPr>
            <p:cNvPr id="159" name="椭圆 158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400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161" name="直接连接符 160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62" name="组合 161"/>
          <p:cNvGrpSpPr/>
          <p:nvPr/>
        </p:nvGrpSpPr>
        <p:grpSpPr>
          <a:xfrm>
            <a:off x="1376249" y="1844827"/>
            <a:ext cx="1922872" cy="1454931"/>
            <a:chOff x="3776606" y="2004244"/>
            <a:chExt cx="1923123" cy="1454931"/>
          </a:xfrm>
        </p:grpSpPr>
        <p:sp>
          <p:nvSpPr>
            <p:cNvPr id="163" name="文本框 32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64" name="文本框 33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6044543" y="3840529"/>
            <a:ext cx="1922872" cy="1454931"/>
            <a:chOff x="3776606" y="2004244"/>
            <a:chExt cx="1923123" cy="1454931"/>
          </a:xfrm>
        </p:grpSpPr>
        <p:sp>
          <p:nvSpPr>
            <p:cNvPr id="166" name="文本框 45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67" name="文本框 46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641788" y="3516998"/>
            <a:ext cx="1258006" cy="1258170"/>
            <a:chOff x="1641786" y="3516998"/>
            <a:chExt cx="1258006" cy="1258170"/>
          </a:xfrm>
        </p:grpSpPr>
        <p:grpSp>
          <p:nvGrpSpPr>
            <p:cNvPr id="169" name="组合 168"/>
            <p:cNvGrpSpPr/>
            <p:nvPr/>
          </p:nvGrpSpPr>
          <p:grpSpPr>
            <a:xfrm>
              <a:off x="1641786" y="3516998"/>
              <a:ext cx="1258006" cy="1258170"/>
              <a:chOff x="4881965" y="2278250"/>
              <a:chExt cx="2169764" cy="2169764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170" name="Group 4"/>
            <p:cNvGrpSpPr>
              <a:grpSpLocks noChangeAspect="1"/>
            </p:cNvGrpSpPr>
            <p:nvPr/>
          </p:nvGrpSpPr>
          <p:grpSpPr bwMode="auto">
            <a:xfrm>
              <a:off x="2122263" y="3965845"/>
              <a:ext cx="287229" cy="336642"/>
              <a:chOff x="1776" y="1776"/>
              <a:chExt cx="64" cy="75"/>
            </a:xfrm>
            <a:solidFill>
              <a:sysClr val="window" lastClr="FFFFFF"/>
            </a:solidFill>
            <a:effectLst/>
          </p:grpSpPr>
          <p:sp>
            <p:nvSpPr>
              <p:cNvPr id="171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72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73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74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6209420" y="1994612"/>
            <a:ext cx="1258006" cy="1258170"/>
            <a:chOff x="6209419" y="1994612"/>
            <a:chExt cx="1258006" cy="1258170"/>
          </a:xfrm>
        </p:grpSpPr>
        <p:grpSp>
          <p:nvGrpSpPr>
            <p:cNvPr id="179" name="组合 178"/>
            <p:cNvGrpSpPr/>
            <p:nvPr/>
          </p:nvGrpSpPr>
          <p:grpSpPr>
            <a:xfrm>
              <a:off x="6209419" y="1994612"/>
              <a:ext cx="1258006" cy="1258170"/>
              <a:chOff x="4881965" y="2278250"/>
              <a:chExt cx="2169764" cy="2169764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rgbClr val="D60D1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180" name="Group 18"/>
            <p:cNvGrpSpPr>
              <a:grpSpLocks noChangeAspect="1"/>
            </p:cNvGrpSpPr>
            <p:nvPr/>
          </p:nvGrpSpPr>
          <p:grpSpPr bwMode="auto">
            <a:xfrm>
              <a:off x="6682468" y="2466561"/>
              <a:ext cx="320876" cy="299035"/>
              <a:chOff x="3802" y="2858"/>
              <a:chExt cx="616" cy="574"/>
            </a:xfrm>
            <a:solidFill>
              <a:sysClr val="window" lastClr="FFFFFF"/>
            </a:solidFill>
            <a:effectLst/>
          </p:grpSpPr>
          <p:sp>
            <p:nvSpPr>
              <p:cNvPr id="181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82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83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84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85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>
            <a:off x="4687234" y="3516997"/>
            <a:ext cx="1258006" cy="1258170"/>
            <a:chOff x="4687231" y="3516997"/>
            <a:chExt cx="1258006" cy="1258170"/>
          </a:xfrm>
        </p:grpSpPr>
        <p:grpSp>
          <p:nvGrpSpPr>
            <p:cNvPr id="190" name="组合 189"/>
            <p:cNvGrpSpPr/>
            <p:nvPr/>
          </p:nvGrpSpPr>
          <p:grpSpPr>
            <a:xfrm>
              <a:off x="4687231" y="3516997"/>
              <a:ext cx="1258006" cy="1258170"/>
              <a:chOff x="4881965" y="2278250"/>
              <a:chExt cx="2169764" cy="2169764"/>
            </a:xfrm>
          </p:grpSpPr>
          <p:sp>
            <p:nvSpPr>
              <p:cNvPr id="194" name="椭圆 193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191" name="Group 13"/>
            <p:cNvGrpSpPr>
              <a:grpSpLocks noChangeAspect="1"/>
            </p:cNvGrpSpPr>
            <p:nvPr/>
          </p:nvGrpSpPr>
          <p:grpSpPr bwMode="auto">
            <a:xfrm>
              <a:off x="5158981" y="3978356"/>
              <a:ext cx="350265" cy="354447"/>
              <a:chOff x="2426" y="2781"/>
              <a:chExt cx="593" cy="600"/>
            </a:xfrm>
            <a:solidFill>
              <a:sysClr val="window" lastClr="FFFFFF"/>
            </a:solidFill>
            <a:effectLst/>
          </p:grpSpPr>
          <p:sp>
            <p:nvSpPr>
              <p:cNvPr id="192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19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3165043" y="1994612"/>
            <a:ext cx="1258006" cy="1258170"/>
            <a:chOff x="3165043" y="1994612"/>
            <a:chExt cx="1258006" cy="1258170"/>
          </a:xfrm>
        </p:grpSpPr>
        <p:grpSp>
          <p:nvGrpSpPr>
            <p:cNvPr id="198" name="组合 197"/>
            <p:cNvGrpSpPr/>
            <p:nvPr/>
          </p:nvGrpSpPr>
          <p:grpSpPr>
            <a:xfrm>
              <a:off x="3165043" y="1994612"/>
              <a:ext cx="1258006" cy="1258170"/>
              <a:chOff x="4881965" y="2278250"/>
              <a:chExt cx="2169764" cy="2169764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rgbClr val="D60D1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3609283" y="2425499"/>
              <a:ext cx="364219" cy="396396"/>
              <a:chOff x="4873620" y="1965325"/>
              <a:chExt cx="269882" cy="293688"/>
            </a:xfrm>
            <a:solidFill>
              <a:sysClr val="window" lastClr="FFFFFF"/>
            </a:solidFill>
            <a:effectLst/>
          </p:grpSpPr>
          <p:sp>
            <p:nvSpPr>
              <p:cNvPr id="200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01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02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03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07" name="组合 206"/>
          <p:cNvGrpSpPr/>
          <p:nvPr/>
        </p:nvGrpSpPr>
        <p:grpSpPr>
          <a:xfrm>
            <a:off x="7768434" y="3516997"/>
            <a:ext cx="1258006" cy="1258170"/>
            <a:chOff x="7768434" y="3516997"/>
            <a:chExt cx="1258006" cy="1258170"/>
          </a:xfrm>
        </p:grpSpPr>
        <p:grpSp>
          <p:nvGrpSpPr>
            <p:cNvPr id="208" name="组合 207"/>
            <p:cNvGrpSpPr/>
            <p:nvPr/>
          </p:nvGrpSpPr>
          <p:grpSpPr>
            <a:xfrm>
              <a:off x="7768434" y="3516997"/>
              <a:ext cx="1258006" cy="1258170"/>
              <a:chOff x="4881965" y="2278250"/>
              <a:chExt cx="2169764" cy="2169764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209" name="Group 41"/>
            <p:cNvGrpSpPr>
              <a:grpSpLocks noChangeAspect="1"/>
            </p:cNvGrpSpPr>
            <p:nvPr/>
          </p:nvGrpSpPr>
          <p:grpSpPr bwMode="auto">
            <a:xfrm>
              <a:off x="8229743" y="3921040"/>
              <a:ext cx="347514" cy="418125"/>
              <a:chOff x="3783" y="2089"/>
              <a:chExt cx="116" cy="142"/>
            </a:xfrm>
            <a:solidFill>
              <a:sysClr val="window" lastClr="FFFFFF"/>
            </a:solidFill>
            <a:effectLst/>
          </p:grpSpPr>
          <p:sp>
            <p:nvSpPr>
              <p:cNvPr id="210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1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2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3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4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5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6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17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>
            <a:off x="9290624" y="1994612"/>
            <a:ext cx="1258006" cy="1258170"/>
            <a:chOff x="9290622" y="1994612"/>
            <a:chExt cx="1258006" cy="125817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290622" y="1994612"/>
              <a:ext cx="1258006" cy="1258170"/>
              <a:chOff x="4881965" y="2278250"/>
              <a:chExt cx="2169764" cy="2169764"/>
            </a:xfrm>
          </p:grpSpPr>
          <p:sp>
            <p:nvSpPr>
              <p:cNvPr id="227" name="椭圆 226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0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7000"/>
                    </a:sysClr>
                  </a:gs>
                  <a:gs pos="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5342179" y="2738464"/>
                <a:ext cx="1249336" cy="1249336"/>
              </a:xfrm>
              <a:prstGeom prst="ellipse">
                <a:avLst/>
              </a:prstGeom>
              <a:solidFill>
                <a:srgbClr val="D60D1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60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grpSp>
          <p:nvGrpSpPr>
            <p:cNvPr id="223" name="Group 62"/>
            <p:cNvGrpSpPr>
              <a:grpSpLocks noChangeAspect="1"/>
            </p:cNvGrpSpPr>
            <p:nvPr/>
          </p:nvGrpSpPr>
          <p:grpSpPr bwMode="auto">
            <a:xfrm>
              <a:off x="9733843" y="2475340"/>
              <a:ext cx="371564" cy="296714"/>
              <a:chOff x="3775" y="2110"/>
              <a:chExt cx="129" cy="103"/>
            </a:xfrm>
            <a:solidFill>
              <a:sysClr val="window" lastClr="FFFFFF"/>
            </a:solidFill>
            <a:effectLst/>
          </p:grpSpPr>
          <p:sp>
            <p:nvSpPr>
              <p:cNvPr id="22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2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  <p:sp>
            <p:nvSpPr>
              <p:cNvPr id="22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30" name="组合 229"/>
          <p:cNvGrpSpPr/>
          <p:nvPr/>
        </p:nvGrpSpPr>
        <p:grpSpPr>
          <a:xfrm>
            <a:off x="4604382" y="1819634"/>
            <a:ext cx="1922872" cy="1454931"/>
            <a:chOff x="3776606" y="2004244"/>
            <a:chExt cx="1923123" cy="1454931"/>
          </a:xfrm>
        </p:grpSpPr>
        <p:sp>
          <p:nvSpPr>
            <p:cNvPr id="231" name="文本框 32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32" name="文本框 33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7700726" y="1844827"/>
            <a:ext cx="1922872" cy="1454931"/>
            <a:chOff x="3776606" y="2004244"/>
            <a:chExt cx="1923123" cy="1454931"/>
          </a:xfrm>
        </p:grpSpPr>
        <p:sp>
          <p:nvSpPr>
            <p:cNvPr id="234" name="文本框 32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35" name="文本框 33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3070871" y="3840529"/>
            <a:ext cx="1922872" cy="1454931"/>
            <a:chOff x="3776606" y="2004244"/>
            <a:chExt cx="1923123" cy="1454931"/>
          </a:xfrm>
        </p:grpSpPr>
        <p:sp>
          <p:nvSpPr>
            <p:cNvPr id="237" name="文本框 45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38" name="文本框 46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9263560" y="3865722"/>
            <a:ext cx="1922872" cy="1454931"/>
            <a:chOff x="3776606" y="2004244"/>
            <a:chExt cx="1923123" cy="1454931"/>
          </a:xfrm>
        </p:grpSpPr>
        <p:sp>
          <p:nvSpPr>
            <p:cNvPr id="240" name="文本框 45"/>
            <p:cNvSpPr txBox="1"/>
            <p:nvPr/>
          </p:nvSpPr>
          <p:spPr>
            <a:xfrm>
              <a:off x="3776606" y="200424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41" name="文本框 46"/>
            <p:cNvSpPr txBox="1"/>
            <p:nvPr/>
          </p:nvSpPr>
          <p:spPr>
            <a:xfrm>
              <a:off x="3782527" y="2289624"/>
              <a:ext cx="155931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464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86486" y="1897806"/>
            <a:ext cx="3060263" cy="771948"/>
            <a:chOff x="1568580" y="1942320"/>
            <a:chExt cx="3060263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13090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实训工作内容概述</a:t>
              </a:r>
              <a:endParaRPr lang="en-US" altLang="zh-CN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86486" y="2885814"/>
            <a:ext cx="4342665" cy="771948"/>
            <a:chOff x="1568580" y="1942320"/>
            <a:chExt cx="4342665" cy="771948"/>
          </a:xfrm>
        </p:grpSpPr>
        <p:grpSp>
          <p:nvGrpSpPr>
            <p:cNvPr id="48" name="组合 47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51" name="矩形 50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2392333" y="2130904"/>
              <a:ext cx="35189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学习业务知识，苦练业务技能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86486" y="3900641"/>
            <a:ext cx="4342665" cy="771948"/>
            <a:chOff x="1568580" y="1942320"/>
            <a:chExt cx="4342665" cy="771948"/>
          </a:xfrm>
        </p:grpSpPr>
        <p:grpSp>
          <p:nvGrpSpPr>
            <p:cNvPr id="55" name="组合 54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58" name="矩形 57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2392333" y="2130904"/>
              <a:ext cx="35189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借鉴营销经验，取得可喜业绩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86486" y="4869969"/>
            <a:ext cx="4342665" cy="771948"/>
            <a:chOff x="1568580" y="1942320"/>
            <a:chExt cx="4342665" cy="771948"/>
          </a:xfrm>
        </p:grpSpPr>
        <p:grpSp>
          <p:nvGrpSpPr>
            <p:cNvPr id="62" name="组合 61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2392333" y="2130904"/>
              <a:ext cx="35189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细节决定成败，合规创造价值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20548" y="1897806"/>
            <a:ext cx="3829704" cy="771948"/>
            <a:chOff x="1568580" y="1942320"/>
            <a:chExt cx="3829704" cy="771948"/>
          </a:xfrm>
        </p:grpSpPr>
        <p:grpSp>
          <p:nvGrpSpPr>
            <p:cNvPr id="69" name="组合 68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72" name="矩形 7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05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392333" y="2130904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理论加实践，学习再升华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20548" y="2885814"/>
            <a:ext cx="4599146" cy="771948"/>
            <a:chOff x="1568580" y="1942320"/>
            <a:chExt cx="4599146" cy="7719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06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2392333" y="2130904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领导教诲，同志帮助，提升自我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220548" y="3900641"/>
            <a:ext cx="3316743" cy="771948"/>
            <a:chOff x="1568580" y="1942320"/>
            <a:chExt cx="3316743" cy="771948"/>
          </a:xfrm>
        </p:grpSpPr>
        <p:grpSp>
          <p:nvGrpSpPr>
            <p:cNvPr id="83" name="组合 82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86" name="矩形 85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07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2392333" y="2130904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总结反思，完善自我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220548" y="4869969"/>
            <a:ext cx="3573224" cy="771948"/>
            <a:chOff x="1568580" y="1942320"/>
            <a:chExt cx="3573224" cy="771948"/>
          </a:xfrm>
        </p:grpSpPr>
        <p:grpSp>
          <p:nvGrpSpPr>
            <p:cNvPr id="90" name="组合 8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94" name="椭圆 93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93" name="矩形 92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08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2392333" y="213090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对学院运行教学的建议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31576" y="-218114"/>
            <a:ext cx="2027734" cy="1608355"/>
            <a:chOff x="631576" y="-218114"/>
            <a:chExt cx="2027734" cy="1608355"/>
          </a:xfrm>
        </p:grpSpPr>
        <p:sp>
          <p:nvSpPr>
            <p:cNvPr id="97" name="矩形: 圆顶角 96"/>
            <p:cNvSpPr/>
            <p:nvPr/>
          </p:nvSpPr>
          <p:spPr>
            <a:xfrm flipV="1">
              <a:off x="631576" y="-218114"/>
              <a:ext cx="2027734" cy="1608355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927982" y="55670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汇报内容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855269" y="257957"/>
              <a:ext cx="15611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10400206" y="6426722"/>
            <a:ext cx="15263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训 工 作 总 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84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1719406" y="5374111"/>
            <a:ext cx="8770480" cy="0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</a:ln>
          <a:effectLst/>
        </p:spPr>
      </p:cxnSp>
      <p:grpSp>
        <p:nvGrpSpPr>
          <p:cNvPr id="110" name="组合 109"/>
          <p:cNvGrpSpPr/>
          <p:nvPr/>
        </p:nvGrpSpPr>
        <p:grpSpPr>
          <a:xfrm>
            <a:off x="2694764" y="1124750"/>
            <a:ext cx="1045829" cy="933649"/>
            <a:chOff x="3342359" y="1161598"/>
            <a:chExt cx="2123116" cy="1895135"/>
          </a:xfrm>
        </p:grpSpPr>
        <p:sp>
          <p:nvSpPr>
            <p:cNvPr id="111" name="任意多边形 5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570938" y="1124750"/>
            <a:ext cx="1045828" cy="933649"/>
            <a:chOff x="3342359" y="1161598"/>
            <a:chExt cx="2123116" cy="1895135"/>
          </a:xfrm>
        </p:grpSpPr>
        <p:sp>
          <p:nvSpPr>
            <p:cNvPr id="114" name="任意多边形 9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447115" y="1124750"/>
            <a:ext cx="1045829" cy="933649"/>
            <a:chOff x="3342359" y="1161598"/>
            <a:chExt cx="2123116" cy="1895135"/>
          </a:xfrm>
        </p:grpSpPr>
        <p:sp>
          <p:nvSpPr>
            <p:cNvPr id="117" name="任意多边形 1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18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694761" y="3284990"/>
            <a:ext cx="1045829" cy="933649"/>
            <a:chOff x="3342359" y="1161598"/>
            <a:chExt cx="2123116" cy="1895135"/>
          </a:xfrm>
        </p:grpSpPr>
        <p:sp>
          <p:nvSpPr>
            <p:cNvPr id="120" name="任意多边形 17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60D1A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21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570939" y="3284990"/>
            <a:ext cx="1045829" cy="933649"/>
            <a:chOff x="3342359" y="1161598"/>
            <a:chExt cx="2123116" cy="1895135"/>
          </a:xfrm>
        </p:grpSpPr>
        <p:sp>
          <p:nvSpPr>
            <p:cNvPr id="123" name="任意多边形 21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60D1A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24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447115" y="3284990"/>
            <a:ext cx="1045829" cy="933649"/>
            <a:chOff x="3342359" y="1161598"/>
            <a:chExt cx="2123116" cy="1895135"/>
          </a:xfrm>
        </p:grpSpPr>
        <p:sp>
          <p:nvSpPr>
            <p:cNvPr id="126" name="任意多边形 25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D60D1A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8" name="Group 8"/>
          <p:cNvGrpSpPr>
            <a:grpSpLocks noChangeAspect="1"/>
          </p:cNvGrpSpPr>
          <p:nvPr/>
        </p:nvGrpSpPr>
        <p:grpSpPr bwMode="auto">
          <a:xfrm>
            <a:off x="3052207" y="1397421"/>
            <a:ext cx="330940" cy="362665"/>
            <a:chOff x="3437" y="2282"/>
            <a:chExt cx="679" cy="744"/>
          </a:xfrm>
          <a:solidFill>
            <a:srgbClr val="D60D1A"/>
          </a:solidFill>
        </p:grpSpPr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0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1" name="Group 13"/>
          <p:cNvGrpSpPr>
            <a:grpSpLocks noChangeAspect="1"/>
          </p:cNvGrpSpPr>
          <p:nvPr/>
        </p:nvGrpSpPr>
        <p:grpSpPr bwMode="auto">
          <a:xfrm>
            <a:off x="5912403" y="1429385"/>
            <a:ext cx="362898" cy="367230"/>
            <a:chOff x="2426" y="2781"/>
            <a:chExt cx="593" cy="600"/>
          </a:xfrm>
          <a:solidFill>
            <a:srgbClr val="D60D1A"/>
          </a:solidFill>
        </p:grpSpPr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4" name="Group 18"/>
          <p:cNvGrpSpPr>
            <a:grpSpLocks noChangeAspect="1"/>
          </p:cNvGrpSpPr>
          <p:nvPr/>
        </p:nvGrpSpPr>
        <p:grpSpPr bwMode="auto">
          <a:xfrm>
            <a:off x="8775442" y="1426240"/>
            <a:ext cx="376974" cy="351316"/>
            <a:chOff x="3802" y="2858"/>
            <a:chExt cx="616" cy="574"/>
          </a:xfrm>
          <a:solidFill>
            <a:srgbClr val="D60D1A"/>
          </a:solidFill>
        </p:grpSpPr>
        <p:sp>
          <p:nvSpPr>
            <p:cNvPr id="13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39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140" name="Group 26"/>
          <p:cNvGrpSpPr>
            <a:grpSpLocks noChangeAspect="1"/>
          </p:cNvGrpSpPr>
          <p:nvPr/>
        </p:nvGrpSpPr>
        <p:grpSpPr bwMode="auto">
          <a:xfrm>
            <a:off x="2979505" y="3639428"/>
            <a:ext cx="487828" cy="241877"/>
            <a:chOff x="5676" y="2597"/>
            <a:chExt cx="1061" cy="526"/>
          </a:xfrm>
          <a:solidFill>
            <a:srgbClr val="D60D1A"/>
          </a:solidFill>
        </p:grpSpPr>
        <p:sp>
          <p:nvSpPr>
            <p:cNvPr id="141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2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3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4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5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6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7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8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49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0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1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2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3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4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5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</p:grpSp>
      <p:sp>
        <p:nvSpPr>
          <p:cNvPr id="256" name="Freeform 108"/>
          <p:cNvSpPr>
            <a:spLocks noEditPoints="1"/>
          </p:cNvSpPr>
          <p:nvPr/>
        </p:nvSpPr>
        <p:spPr bwMode="auto">
          <a:xfrm>
            <a:off x="8779554" y="3592304"/>
            <a:ext cx="367928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D60D1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Trebuchet MS"/>
              <a:ea typeface="华文新魏" panose="02010800040101010101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5924065" y="3607083"/>
            <a:ext cx="313255" cy="340939"/>
            <a:chOff x="4873626" y="1965325"/>
            <a:chExt cx="269876" cy="293688"/>
          </a:xfrm>
          <a:solidFill>
            <a:srgbClr val="D60D1A"/>
          </a:solidFill>
        </p:grpSpPr>
        <p:sp>
          <p:nvSpPr>
            <p:cNvPr id="258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59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60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261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675086" y="2059959"/>
            <a:ext cx="2763936" cy="1106854"/>
            <a:chOff x="2288549" y="3730337"/>
            <a:chExt cx="2764297" cy="1106854"/>
          </a:xfrm>
        </p:grpSpPr>
        <p:sp>
          <p:nvSpPr>
            <p:cNvPr id="263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64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630820" y="2059959"/>
            <a:ext cx="2763936" cy="1106854"/>
            <a:chOff x="2288549" y="3730337"/>
            <a:chExt cx="2764297" cy="1106854"/>
          </a:xfrm>
        </p:grpSpPr>
        <p:sp>
          <p:nvSpPr>
            <p:cNvPr id="266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67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607374" y="2059959"/>
            <a:ext cx="2763936" cy="1106854"/>
            <a:chOff x="2288549" y="3730337"/>
            <a:chExt cx="2764297" cy="1106854"/>
          </a:xfrm>
        </p:grpSpPr>
        <p:sp>
          <p:nvSpPr>
            <p:cNvPr id="269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0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1630710" y="4221091"/>
            <a:ext cx="2763936" cy="1106854"/>
            <a:chOff x="2288549" y="3730337"/>
            <a:chExt cx="2764297" cy="1106854"/>
          </a:xfrm>
        </p:grpSpPr>
        <p:sp>
          <p:nvSpPr>
            <p:cNvPr id="272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3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4586444" y="4221091"/>
            <a:ext cx="2763936" cy="1106854"/>
            <a:chOff x="2288549" y="3730337"/>
            <a:chExt cx="2764297" cy="1106854"/>
          </a:xfrm>
        </p:grpSpPr>
        <p:sp>
          <p:nvSpPr>
            <p:cNvPr id="275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6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7562998" y="4221091"/>
            <a:ext cx="2763936" cy="1106854"/>
            <a:chOff x="2288549" y="3730337"/>
            <a:chExt cx="2764297" cy="1106854"/>
          </a:xfrm>
        </p:grpSpPr>
        <p:sp>
          <p:nvSpPr>
            <p:cNvPr id="278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9" name="文本框 146"/>
            <p:cNvSpPr txBox="1"/>
            <p:nvPr/>
          </p:nvSpPr>
          <p:spPr>
            <a:xfrm>
              <a:off x="2288549" y="4098527"/>
              <a:ext cx="27642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0" name="文本框 8"/>
          <p:cNvSpPr txBox="1"/>
          <p:nvPr/>
        </p:nvSpPr>
        <p:spPr>
          <a:xfrm>
            <a:off x="1630711" y="5437943"/>
            <a:ext cx="8859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73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5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25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 animBg="1"/>
      <p:bldP spid="2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89387" y="3498673"/>
            <a:ext cx="1892198" cy="2135235"/>
            <a:chOff x="8220075" y="3296921"/>
            <a:chExt cx="2050264" cy="2313302"/>
          </a:xfrm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4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5" name="文本框 15"/>
            <p:cNvSpPr txBox="1"/>
            <p:nvPr/>
          </p:nvSpPr>
          <p:spPr>
            <a:xfrm>
              <a:off x="8869325" y="4099629"/>
              <a:ext cx="751764" cy="700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01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35487" y="1705341"/>
            <a:ext cx="1892198" cy="2135235"/>
            <a:chOff x="8220075" y="3296921"/>
            <a:chExt cx="2050264" cy="2313302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9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60D1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0" name="文本框 54"/>
            <p:cNvSpPr txBox="1"/>
            <p:nvPr/>
          </p:nvSpPr>
          <p:spPr>
            <a:xfrm>
              <a:off x="8869325" y="4099629"/>
              <a:ext cx="751764" cy="700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02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300693" y="3508492"/>
            <a:ext cx="1892198" cy="2135235"/>
            <a:chOff x="8220075" y="3296921"/>
            <a:chExt cx="2050264" cy="2313302"/>
          </a:xfrm>
        </p:grpSpPr>
        <p:sp>
          <p:nvSpPr>
            <p:cNvPr id="92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3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4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5" name="文本框 59"/>
            <p:cNvSpPr txBox="1"/>
            <p:nvPr/>
          </p:nvSpPr>
          <p:spPr>
            <a:xfrm>
              <a:off x="8803279" y="4099629"/>
              <a:ext cx="921510" cy="700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03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264168" y="1687145"/>
            <a:ext cx="1892198" cy="2135235"/>
            <a:chOff x="8220075" y="3296921"/>
            <a:chExt cx="2050264" cy="2313302"/>
          </a:xfrm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 rot="5400000">
              <a:off x="8088556" y="3428440"/>
              <a:ext cx="2313302" cy="20502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ysClr val="window" lastClr="FFFFFF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60D1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100" name="文本框 87"/>
            <p:cNvSpPr txBox="1"/>
            <p:nvPr/>
          </p:nvSpPr>
          <p:spPr>
            <a:xfrm>
              <a:off x="8869325" y="4099629"/>
              <a:ext cx="751764" cy="700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04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141215" y="1917519"/>
            <a:ext cx="2876031" cy="1179722"/>
            <a:chOff x="3776606" y="2004244"/>
            <a:chExt cx="2876406" cy="1179722"/>
          </a:xfrm>
        </p:grpSpPr>
        <p:sp>
          <p:nvSpPr>
            <p:cNvPr id="102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3" name="文本框 33"/>
            <p:cNvSpPr txBox="1"/>
            <p:nvPr/>
          </p:nvSpPr>
          <p:spPr>
            <a:xfrm>
              <a:off x="3782526" y="2352969"/>
              <a:ext cx="2870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29884" y="3785656"/>
            <a:ext cx="2418175" cy="1425943"/>
            <a:chOff x="3776606" y="2004244"/>
            <a:chExt cx="2418490" cy="1425943"/>
          </a:xfrm>
        </p:grpSpPr>
        <p:sp>
          <p:nvSpPr>
            <p:cNvPr id="105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06" name="文本框 33"/>
            <p:cNvSpPr txBox="1"/>
            <p:nvPr/>
          </p:nvSpPr>
          <p:spPr>
            <a:xfrm>
              <a:off x="3782526" y="2352969"/>
              <a:ext cx="24125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36607" y="2140866"/>
            <a:ext cx="2876031" cy="1179722"/>
            <a:chOff x="3776606" y="2004244"/>
            <a:chExt cx="2876406" cy="1179722"/>
          </a:xfrm>
        </p:grpSpPr>
        <p:sp>
          <p:nvSpPr>
            <p:cNvPr id="108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2" name="文本框 33"/>
            <p:cNvSpPr txBox="1"/>
            <p:nvPr/>
          </p:nvSpPr>
          <p:spPr>
            <a:xfrm>
              <a:off x="3782526" y="2352969"/>
              <a:ext cx="2870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326832" y="4020083"/>
            <a:ext cx="4050413" cy="933500"/>
            <a:chOff x="3776606" y="2004244"/>
            <a:chExt cx="4050941" cy="933500"/>
          </a:xfrm>
        </p:grpSpPr>
        <p:sp>
          <p:nvSpPr>
            <p:cNvPr id="144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3782525" y="2352969"/>
              <a:ext cx="40450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055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47796" y="1420097"/>
            <a:ext cx="6301448" cy="4808312"/>
            <a:chOff x="2747794" y="1420097"/>
            <a:chExt cx="6301447" cy="4808312"/>
          </a:xfrm>
        </p:grpSpPr>
        <p:sp>
          <p:nvSpPr>
            <p:cNvPr id="48" name="任意多边形 1"/>
            <p:cNvSpPr/>
            <p:nvPr/>
          </p:nvSpPr>
          <p:spPr>
            <a:xfrm rot="18900000" flipH="1" flipV="1">
              <a:off x="6646850" y="2628384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ysClr val="windowText" lastClr="000000">
                    <a:alpha val="10000"/>
                  </a:sysClr>
                </a:gs>
                <a:gs pos="0">
                  <a:srgbClr val="3C2246">
                    <a:alpha val="33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40000" cap="flat" cmpd="sng" algn="ctr">
              <a:noFill/>
              <a:prstDash val="solid"/>
            </a:ln>
            <a:effectLst>
              <a:softEdge rad="21590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747794" y="1420097"/>
              <a:ext cx="6301447" cy="4460236"/>
              <a:chOff x="2747794" y="1420097"/>
              <a:chExt cx="6301447" cy="4460236"/>
            </a:xfrm>
          </p:grpSpPr>
          <p:sp>
            <p:nvSpPr>
              <p:cNvPr id="50" name="任意多边形 2"/>
              <p:cNvSpPr/>
              <p:nvPr/>
            </p:nvSpPr>
            <p:spPr>
              <a:xfrm rot="2700000" flipV="1">
                <a:off x="3649102" y="2626647"/>
                <a:ext cx="1797409" cy="3600025"/>
              </a:xfrm>
              <a:custGeom>
                <a:avLst/>
                <a:gdLst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898813 h 2887114"/>
                  <a:gd name="connsiteX19" fmla="*/ 256150 w 1520778"/>
                  <a:gd name="connsiteY19" fmla="*/ 2323543 h 2887114"/>
                  <a:gd name="connsiteX20" fmla="*/ 255573 w 1520778"/>
                  <a:gd name="connsiteY20" fmla="*/ 2323543 h 2887114"/>
                  <a:gd name="connsiteX0" fmla="*/ 255574 w 1520778"/>
                  <a:gd name="connsiteY0" fmla="*/ 2887114 h 2887114"/>
                  <a:gd name="connsiteX1" fmla="*/ 1264783 w 1520778"/>
                  <a:gd name="connsiteY1" fmla="*/ 2887114 h 2887114"/>
                  <a:gd name="connsiteX2" fmla="*/ 1264783 w 1520778"/>
                  <a:gd name="connsiteY2" fmla="*/ 2323543 h 2887114"/>
                  <a:gd name="connsiteX3" fmla="*/ 1264628 w 1520778"/>
                  <a:gd name="connsiteY3" fmla="*/ 2323543 h 2887114"/>
                  <a:gd name="connsiteX4" fmla="*/ 1264627 w 1520778"/>
                  <a:gd name="connsiteY4" fmla="*/ 898812 h 2887114"/>
                  <a:gd name="connsiteX5" fmla="*/ 1272244 w 1520778"/>
                  <a:gd name="connsiteY5" fmla="*/ 906947 h 2887114"/>
                  <a:gd name="connsiteX6" fmla="*/ 1478137 w 1520778"/>
                  <a:gd name="connsiteY6" fmla="*/ 906946 h 2887114"/>
                  <a:gd name="connsiteX7" fmla="*/ 1478137 w 1520778"/>
                  <a:gd name="connsiteY7" fmla="*/ 687063 h 2887114"/>
                  <a:gd name="connsiteX8" fmla="*/ 1464592 w 1520778"/>
                  <a:gd name="connsiteY8" fmla="*/ 672597 h 2887114"/>
                  <a:gd name="connsiteX9" fmla="*/ 1457674 w 1520778"/>
                  <a:gd name="connsiteY9" fmla="*/ 663080 h 2887114"/>
                  <a:gd name="connsiteX10" fmla="*/ 890811 w 1520778"/>
                  <a:gd name="connsiteY10" fmla="*/ 57693 h 2887114"/>
                  <a:gd name="connsiteX11" fmla="*/ 760389 w 1520778"/>
                  <a:gd name="connsiteY11" fmla="*/ 0 h 2887114"/>
                  <a:gd name="connsiteX12" fmla="*/ 629968 w 1520778"/>
                  <a:gd name="connsiteY12" fmla="*/ 57693 h 2887114"/>
                  <a:gd name="connsiteX13" fmla="*/ 63103 w 1520778"/>
                  <a:gd name="connsiteY13" fmla="*/ 663080 h 2887114"/>
                  <a:gd name="connsiteX14" fmla="*/ 56184 w 1520778"/>
                  <a:gd name="connsiteY14" fmla="*/ 672600 h 2887114"/>
                  <a:gd name="connsiteX15" fmla="*/ 42642 w 1520778"/>
                  <a:gd name="connsiteY15" fmla="*/ 687063 h 2887114"/>
                  <a:gd name="connsiteX16" fmla="*/ 42642 w 1520778"/>
                  <a:gd name="connsiteY16" fmla="*/ 906946 h 2887114"/>
                  <a:gd name="connsiteX17" fmla="*/ 248534 w 1520778"/>
                  <a:gd name="connsiteY17" fmla="*/ 906947 h 2887114"/>
                  <a:gd name="connsiteX18" fmla="*/ 256150 w 1520778"/>
                  <a:gd name="connsiteY18" fmla="*/ 2323543 h 2887114"/>
                  <a:gd name="connsiteX19" fmla="*/ 255573 w 1520778"/>
                  <a:gd name="connsiteY19" fmla="*/ 2323543 h 2887114"/>
                  <a:gd name="connsiteX20" fmla="*/ 255574 w 1520778"/>
                  <a:gd name="connsiteY20" fmla="*/ 2887114 h 2887114"/>
                  <a:gd name="connsiteX0" fmla="*/ 248045 w 1513249"/>
                  <a:gd name="connsiteY0" fmla="*/ 2887114 h 2887114"/>
                  <a:gd name="connsiteX1" fmla="*/ 1257254 w 1513249"/>
                  <a:gd name="connsiteY1" fmla="*/ 2887114 h 2887114"/>
                  <a:gd name="connsiteX2" fmla="*/ 1257254 w 1513249"/>
                  <a:gd name="connsiteY2" fmla="*/ 2323543 h 2887114"/>
                  <a:gd name="connsiteX3" fmla="*/ 1257099 w 1513249"/>
                  <a:gd name="connsiteY3" fmla="*/ 2323543 h 2887114"/>
                  <a:gd name="connsiteX4" fmla="*/ 1257098 w 1513249"/>
                  <a:gd name="connsiteY4" fmla="*/ 898812 h 2887114"/>
                  <a:gd name="connsiteX5" fmla="*/ 1264715 w 1513249"/>
                  <a:gd name="connsiteY5" fmla="*/ 906947 h 2887114"/>
                  <a:gd name="connsiteX6" fmla="*/ 1470608 w 1513249"/>
                  <a:gd name="connsiteY6" fmla="*/ 906946 h 2887114"/>
                  <a:gd name="connsiteX7" fmla="*/ 1470608 w 1513249"/>
                  <a:gd name="connsiteY7" fmla="*/ 687063 h 2887114"/>
                  <a:gd name="connsiteX8" fmla="*/ 1457063 w 1513249"/>
                  <a:gd name="connsiteY8" fmla="*/ 672597 h 2887114"/>
                  <a:gd name="connsiteX9" fmla="*/ 1450145 w 1513249"/>
                  <a:gd name="connsiteY9" fmla="*/ 663080 h 2887114"/>
                  <a:gd name="connsiteX10" fmla="*/ 883282 w 1513249"/>
                  <a:gd name="connsiteY10" fmla="*/ 57693 h 2887114"/>
                  <a:gd name="connsiteX11" fmla="*/ 752860 w 1513249"/>
                  <a:gd name="connsiteY11" fmla="*/ 0 h 2887114"/>
                  <a:gd name="connsiteX12" fmla="*/ 622439 w 1513249"/>
                  <a:gd name="connsiteY12" fmla="*/ 57693 h 2887114"/>
                  <a:gd name="connsiteX13" fmla="*/ 55574 w 1513249"/>
                  <a:gd name="connsiteY13" fmla="*/ 663080 h 2887114"/>
                  <a:gd name="connsiteX14" fmla="*/ 48655 w 1513249"/>
                  <a:gd name="connsiteY14" fmla="*/ 672600 h 2887114"/>
                  <a:gd name="connsiteX15" fmla="*/ 35113 w 1513249"/>
                  <a:gd name="connsiteY15" fmla="*/ 687063 h 2887114"/>
                  <a:gd name="connsiteX16" fmla="*/ 35113 w 1513249"/>
                  <a:gd name="connsiteY16" fmla="*/ 906946 h 2887114"/>
                  <a:gd name="connsiteX17" fmla="*/ 248621 w 1513249"/>
                  <a:gd name="connsiteY17" fmla="*/ 2323543 h 2887114"/>
                  <a:gd name="connsiteX18" fmla="*/ 248044 w 1513249"/>
                  <a:gd name="connsiteY18" fmla="*/ 2323543 h 2887114"/>
                  <a:gd name="connsiteX19" fmla="*/ 248045 w 1513249"/>
                  <a:gd name="connsiteY19" fmla="*/ 2887114 h 2887114"/>
                  <a:gd name="connsiteX0" fmla="*/ 248045 w 1513249"/>
                  <a:gd name="connsiteY0" fmla="*/ 2887114 h 2887114"/>
                  <a:gd name="connsiteX1" fmla="*/ 1257254 w 1513249"/>
                  <a:gd name="connsiteY1" fmla="*/ 2887114 h 2887114"/>
                  <a:gd name="connsiteX2" fmla="*/ 1257254 w 1513249"/>
                  <a:gd name="connsiteY2" fmla="*/ 2323543 h 2887114"/>
                  <a:gd name="connsiteX3" fmla="*/ 1257099 w 1513249"/>
                  <a:gd name="connsiteY3" fmla="*/ 2323543 h 2887114"/>
                  <a:gd name="connsiteX4" fmla="*/ 1257098 w 1513249"/>
                  <a:gd name="connsiteY4" fmla="*/ 898812 h 2887114"/>
                  <a:gd name="connsiteX5" fmla="*/ 1470608 w 1513249"/>
                  <a:gd name="connsiteY5" fmla="*/ 906946 h 2887114"/>
                  <a:gd name="connsiteX6" fmla="*/ 1470608 w 1513249"/>
                  <a:gd name="connsiteY6" fmla="*/ 687063 h 2887114"/>
                  <a:gd name="connsiteX7" fmla="*/ 1457063 w 1513249"/>
                  <a:gd name="connsiteY7" fmla="*/ 672597 h 2887114"/>
                  <a:gd name="connsiteX8" fmla="*/ 1450145 w 1513249"/>
                  <a:gd name="connsiteY8" fmla="*/ 663080 h 2887114"/>
                  <a:gd name="connsiteX9" fmla="*/ 883282 w 1513249"/>
                  <a:gd name="connsiteY9" fmla="*/ 57693 h 2887114"/>
                  <a:gd name="connsiteX10" fmla="*/ 752860 w 1513249"/>
                  <a:gd name="connsiteY10" fmla="*/ 0 h 2887114"/>
                  <a:gd name="connsiteX11" fmla="*/ 622439 w 1513249"/>
                  <a:gd name="connsiteY11" fmla="*/ 57693 h 2887114"/>
                  <a:gd name="connsiteX12" fmla="*/ 55574 w 1513249"/>
                  <a:gd name="connsiteY12" fmla="*/ 663080 h 2887114"/>
                  <a:gd name="connsiteX13" fmla="*/ 48655 w 1513249"/>
                  <a:gd name="connsiteY13" fmla="*/ 672600 h 2887114"/>
                  <a:gd name="connsiteX14" fmla="*/ 35113 w 1513249"/>
                  <a:gd name="connsiteY14" fmla="*/ 687063 h 2887114"/>
                  <a:gd name="connsiteX15" fmla="*/ 35113 w 1513249"/>
                  <a:gd name="connsiteY15" fmla="*/ 906946 h 2887114"/>
                  <a:gd name="connsiteX16" fmla="*/ 248621 w 1513249"/>
                  <a:gd name="connsiteY16" fmla="*/ 2323543 h 2887114"/>
                  <a:gd name="connsiteX17" fmla="*/ 248044 w 1513249"/>
                  <a:gd name="connsiteY17" fmla="*/ 2323543 h 2887114"/>
                  <a:gd name="connsiteX18" fmla="*/ 248045 w 1513249"/>
                  <a:gd name="connsiteY18" fmla="*/ 2887114 h 2887114"/>
                  <a:gd name="connsiteX0" fmla="*/ 248045 w 1513249"/>
                  <a:gd name="connsiteY0" fmla="*/ 2887114 h 2887114"/>
                  <a:gd name="connsiteX1" fmla="*/ 1257254 w 1513249"/>
                  <a:gd name="connsiteY1" fmla="*/ 2887114 h 2887114"/>
                  <a:gd name="connsiteX2" fmla="*/ 1257254 w 1513249"/>
                  <a:gd name="connsiteY2" fmla="*/ 2323543 h 2887114"/>
                  <a:gd name="connsiteX3" fmla="*/ 1257099 w 1513249"/>
                  <a:gd name="connsiteY3" fmla="*/ 2323543 h 2887114"/>
                  <a:gd name="connsiteX4" fmla="*/ 1470608 w 1513249"/>
                  <a:gd name="connsiteY4" fmla="*/ 906946 h 2887114"/>
                  <a:gd name="connsiteX5" fmla="*/ 1470608 w 1513249"/>
                  <a:gd name="connsiteY5" fmla="*/ 687063 h 2887114"/>
                  <a:gd name="connsiteX6" fmla="*/ 1457063 w 1513249"/>
                  <a:gd name="connsiteY6" fmla="*/ 672597 h 2887114"/>
                  <a:gd name="connsiteX7" fmla="*/ 1450145 w 1513249"/>
                  <a:gd name="connsiteY7" fmla="*/ 663080 h 2887114"/>
                  <a:gd name="connsiteX8" fmla="*/ 883282 w 1513249"/>
                  <a:gd name="connsiteY8" fmla="*/ 57693 h 2887114"/>
                  <a:gd name="connsiteX9" fmla="*/ 752860 w 1513249"/>
                  <a:gd name="connsiteY9" fmla="*/ 0 h 2887114"/>
                  <a:gd name="connsiteX10" fmla="*/ 622439 w 1513249"/>
                  <a:gd name="connsiteY10" fmla="*/ 57693 h 2887114"/>
                  <a:gd name="connsiteX11" fmla="*/ 55574 w 1513249"/>
                  <a:gd name="connsiteY11" fmla="*/ 663080 h 2887114"/>
                  <a:gd name="connsiteX12" fmla="*/ 48655 w 1513249"/>
                  <a:gd name="connsiteY12" fmla="*/ 672600 h 2887114"/>
                  <a:gd name="connsiteX13" fmla="*/ 35113 w 1513249"/>
                  <a:gd name="connsiteY13" fmla="*/ 687063 h 2887114"/>
                  <a:gd name="connsiteX14" fmla="*/ 35113 w 1513249"/>
                  <a:gd name="connsiteY14" fmla="*/ 906946 h 2887114"/>
                  <a:gd name="connsiteX15" fmla="*/ 248621 w 1513249"/>
                  <a:gd name="connsiteY15" fmla="*/ 2323543 h 2887114"/>
                  <a:gd name="connsiteX16" fmla="*/ 248044 w 1513249"/>
                  <a:gd name="connsiteY16" fmla="*/ 2323543 h 2887114"/>
                  <a:gd name="connsiteX17" fmla="*/ 248045 w 1513249"/>
                  <a:gd name="connsiteY17" fmla="*/ 2887114 h 2887114"/>
                  <a:gd name="connsiteX0" fmla="*/ 212932 w 1478136"/>
                  <a:gd name="connsiteY0" fmla="*/ 2887114 h 2887114"/>
                  <a:gd name="connsiteX1" fmla="*/ 1222141 w 1478136"/>
                  <a:gd name="connsiteY1" fmla="*/ 2887114 h 2887114"/>
                  <a:gd name="connsiteX2" fmla="*/ 1222141 w 1478136"/>
                  <a:gd name="connsiteY2" fmla="*/ 2323543 h 2887114"/>
                  <a:gd name="connsiteX3" fmla="*/ 1221986 w 1478136"/>
                  <a:gd name="connsiteY3" fmla="*/ 2323543 h 2887114"/>
                  <a:gd name="connsiteX4" fmla="*/ 1435495 w 1478136"/>
                  <a:gd name="connsiteY4" fmla="*/ 906946 h 2887114"/>
                  <a:gd name="connsiteX5" fmla="*/ 1435495 w 1478136"/>
                  <a:gd name="connsiteY5" fmla="*/ 687063 h 2887114"/>
                  <a:gd name="connsiteX6" fmla="*/ 1421950 w 1478136"/>
                  <a:gd name="connsiteY6" fmla="*/ 672597 h 2887114"/>
                  <a:gd name="connsiteX7" fmla="*/ 1415032 w 1478136"/>
                  <a:gd name="connsiteY7" fmla="*/ 663080 h 2887114"/>
                  <a:gd name="connsiteX8" fmla="*/ 848169 w 1478136"/>
                  <a:gd name="connsiteY8" fmla="*/ 57693 h 2887114"/>
                  <a:gd name="connsiteX9" fmla="*/ 717747 w 1478136"/>
                  <a:gd name="connsiteY9" fmla="*/ 0 h 2887114"/>
                  <a:gd name="connsiteX10" fmla="*/ 587326 w 1478136"/>
                  <a:gd name="connsiteY10" fmla="*/ 57693 h 2887114"/>
                  <a:gd name="connsiteX11" fmla="*/ 20461 w 1478136"/>
                  <a:gd name="connsiteY11" fmla="*/ 663080 h 2887114"/>
                  <a:gd name="connsiteX12" fmla="*/ 13542 w 1478136"/>
                  <a:gd name="connsiteY12" fmla="*/ 672600 h 2887114"/>
                  <a:gd name="connsiteX13" fmla="*/ 0 w 1478136"/>
                  <a:gd name="connsiteY13" fmla="*/ 906946 h 2887114"/>
                  <a:gd name="connsiteX14" fmla="*/ 213508 w 1478136"/>
                  <a:gd name="connsiteY14" fmla="*/ 2323543 h 2887114"/>
                  <a:gd name="connsiteX15" fmla="*/ 212931 w 1478136"/>
                  <a:gd name="connsiteY15" fmla="*/ 2323543 h 2887114"/>
                  <a:gd name="connsiteX16" fmla="*/ 212932 w 1478136"/>
                  <a:gd name="connsiteY16" fmla="*/ 2887114 h 2887114"/>
                  <a:gd name="connsiteX0" fmla="*/ 212932 w 1478136"/>
                  <a:gd name="connsiteY0" fmla="*/ 2887114 h 2887114"/>
                  <a:gd name="connsiteX1" fmla="*/ 1222141 w 1478136"/>
                  <a:gd name="connsiteY1" fmla="*/ 2887114 h 2887114"/>
                  <a:gd name="connsiteX2" fmla="*/ 1222141 w 1478136"/>
                  <a:gd name="connsiteY2" fmla="*/ 2323543 h 2887114"/>
                  <a:gd name="connsiteX3" fmla="*/ 1221986 w 1478136"/>
                  <a:gd name="connsiteY3" fmla="*/ 2323543 h 2887114"/>
                  <a:gd name="connsiteX4" fmla="*/ 1435495 w 1478136"/>
                  <a:gd name="connsiteY4" fmla="*/ 906946 h 2887114"/>
                  <a:gd name="connsiteX5" fmla="*/ 1435495 w 1478136"/>
                  <a:gd name="connsiteY5" fmla="*/ 687063 h 2887114"/>
                  <a:gd name="connsiteX6" fmla="*/ 1421950 w 1478136"/>
                  <a:gd name="connsiteY6" fmla="*/ 672597 h 2887114"/>
                  <a:gd name="connsiteX7" fmla="*/ 848169 w 1478136"/>
                  <a:gd name="connsiteY7" fmla="*/ 57693 h 2887114"/>
                  <a:gd name="connsiteX8" fmla="*/ 717747 w 1478136"/>
                  <a:gd name="connsiteY8" fmla="*/ 0 h 2887114"/>
                  <a:gd name="connsiteX9" fmla="*/ 587326 w 1478136"/>
                  <a:gd name="connsiteY9" fmla="*/ 57693 h 2887114"/>
                  <a:gd name="connsiteX10" fmla="*/ 20461 w 1478136"/>
                  <a:gd name="connsiteY10" fmla="*/ 663080 h 2887114"/>
                  <a:gd name="connsiteX11" fmla="*/ 13542 w 1478136"/>
                  <a:gd name="connsiteY11" fmla="*/ 672600 h 2887114"/>
                  <a:gd name="connsiteX12" fmla="*/ 0 w 1478136"/>
                  <a:gd name="connsiteY12" fmla="*/ 906946 h 2887114"/>
                  <a:gd name="connsiteX13" fmla="*/ 213508 w 1478136"/>
                  <a:gd name="connsiteY13" fmla="*/ 2323543 h 2887114"/>
                  <a:gd name="connsiteX14" fmla="*/ 212931 w 1478136"/>
                  <a:gd name="connsiteY14" fmla="*/ 2323543 h 2887114"/>
                  <a:gd name="connsiteX15" fmla="*/ 212932 w 1478136"/>
                  <a:gd name="connsiteY15" fmla="*/ 2887114 h 2887114"/>
                  <a:gd name="connsiteX0" fmla="*/ 212932 w 1478136"/>
                  <a:gd name="connsiteY0" fmla="*/ 2887114 h 2887114"/>
                  <a:gd name="connsiteX1" fmla="*/ 1222141 w 1478136"/>
                  <a:gd name="connsiteY1" fmla="*/ 2887114 h 2887114"/>
                  <a:gd name="connsiteX2" fmla="*/ 1222141 w 1478136"/>
                  <a:gd name="connsiteY2" fmla="*/ 2323543 h 2887114"/>
                  <a:gd name="connsiteX3" fmla="*/ 1221986 w 1478136"/>
                  <a:gd name="connsiteY3" fmla="*/ 2323543 h 2887114"/>
                  <a:gd name="connsiteX4" fmla="*/ 1435495 w 1478136"/>
                  <a:gd name="connsiteY4" fmla="*/ 906946 h 2887114"/>
                  <a:gd name="connsiteX5" fmla="*/ 1435495 w 1478136"/>
                  <a:gd name="connsiteY5" fmla="*/ 687063 h 2887114"/>
                  <a:gd name="connsiteX6" fmla="*/ 848169 w 1478136"/>
                  <a:gd name="connsiteY6" fmla="*/ 57693 h 2887114"/>
                  <a:gd name="connsiteX7" fmla="*/ 717747 w 1478136"/>
                  <a:gd name="connsiteY7" fmla="*/ 0 h 2887114"/>
                  <a:gd name="connsiteX8" fmla="*/ 587326 w 1478136"/>
                  <a:gd name="connsiteY8" fmla="*/ 57693 h 2887114"/>
                  <a:gd name="connsiteX9" fmla="*/ 20461 w 1478136"/>
                  <a:gd name="connsiteY9" fmla="*/ 663080 h 2887114"/>
                  <a:gd name="connsiteX10" fmla="*/ 13542 w 1478136"/>
                  <a:gd name="connsiteY10" fmla="*/ 672600 h 2887114"/>
                  <a:gd name="connsiteX11" fmla="*/ 0 w 1478136"/>
                  <a:gd name="connsiteY11" fmla="*/ 906946 h 2887114"/>
                  <a:gd name="connsiteX12" fmla="*/ 213508 w 1478136"/>
                  <a:gd name="connsiteY12" fmla="*/ 2323543 h 2887114"/>
                  <a:gd name="connsiteX13" fmla="*/ 212931 w 1478136"/>
                  <a:gd name="connsiteY13" fmla="*/ 2323543 h 2887114"/>
                  <a:gd name="connsiteX14" fmla="*/ 212932 w 1478136"/>
                  <a:gd name="connsiteY14" fmla="*/ 2887114 h 2887114"/>
                  <a:gd name="connsiteX0" fmla="*/ 212932 w 1435495"/>
                  <a:gd name="connsiteY0" fmla="*/ 2915686 h 2915686"/>
                  <a:gd name="connsiteX1" fmla="*/ 1222141 w 1435495"/>
                  <a:gd name="connsiteY1" fmla="*/ 2915686 h 2915686"/>
                  <a:gd name="connsiteX2" fmla="*/ 1222141 w 1435495"/>
                  <a:gd name="connsiteY2" fmla="*/ 2352115 h 2915686"/>
                  <a:gd name="connsiteX3" fmla="*/ 1221986 w 1435495"/>
                  <a:gd name="connsiteY3" fmla="*/ 2352115 h 2915686"/>
                  <a:gd name="connsiteX4" fmla="*/ 1435495 w 1435495"/>
                  <a:gd name="connsiteY4" fmla="*/ 935518 h 2915686"/>
                  <a:gd name="connsiteX5" fmla="*/ 848169 w 1435495"/>
                  <a:gd name="connsiteY5" fmla="*/ 86265 h 2915686"/>
                  <a:gd name="connsiteX6" fmla="*/ 717747 w 1435495"/>
                  <a:gd name="connsiteY6" fmla="*/ 28572 h 2915686"/>
                  <a:gd name="connsiteX7" fmla="*/ 587326 w 1435495"/>
                  <a:gd name="connsiteY7" fmla="*/ 86265 h 2915686"/>
                  <a:gd name="connsiteX8" fmla="*/ 20461 w 1435495"/>
                  <a:gd name="connsiteY8" fmla="*/ 691652 h 2915686"/>
                  <a:gd name="connsiteX9" fmla="*/ 13542 w 1435495"/>
                  <a:gd name="connsiteY9" fmla="*/ 701172 h 2915686"/>
                  <a:gd name="connsiteX10" fmla="*/ 0 w 1435495"/>
                  <a:gd name="connsiteY10" fmla="*/ 935518 h 2915686"/>
                  <a:gd name="connsiteX11" fmla="*/ 213508 w 1435495"/>
                  <a:gd name="connsiteY11" fmla="*/ 2352115 h 2915686"/>
                  <a:gd name="connsiteX12" fmla="*/ 212931 w 1435495"/>
                  <a:gd name="connsiteY12" fmla="*/ 2352115 h 2915686"/>
                  <a:gd name="connsiteX13" fmla="*/ 212932 w 1435495"/>
                  <a:gd name="connsiteY13" fmla="*/ 2915686 h 2915686"/>
                  <a:gd name="connsiteX0" fmla="*/ 212932 w 1435495"/>
                  <a:gd name="connsiteY0" fmla="*/ 2915686 h 2915686"/>
                  <a:gd name="connsiteX1" fmla="*/ 1222141 w 1435495"/>
                  <a:gd name="connsiteY1" fmla="*/ 2915686 h 2915686"/>
                  <a:gd name="connsiteX2" fmla="*/ 1222141 w 1435495"/>
                  <a:gd name="connsiteY2" fmla="*/ 2352115 h 2915686"/>
                  <a:gd name="connsiteX3" fmla="*/ 1221986 w 1435495"/>
                  <a:gd name="connsiteY3" fmla="*/ 2352115 h 2915686"/>
                  <a:gd name="connsiteX4" fmla="*/ 1435495 w 1435495"/>
                  <a:gd name="connsiteY4" fmla="*/ 935518 h 2915686"/>
                  <a:gd name="connsiteX5" fmla="*/ 848169 w 1435495"/>
                  <a:gd name="connsiteY5" fmla="*/ 86265 h 2915686"/>
                  <a:gd name="connsiteX6" fmla="*/ 717747 w 1435495"/>
                  <a:gd name="connsiteY6" fmla="*/ 28572 h 2915686"/>
                  <a:gd name="connsiteX7" fmla="*/ 587326 w 1435495"/>
                  <a:gd name="connsiteY7" fmla="*/ 86265 h 2915686"/>
                  <a:gd name="connsiteX8" fmla="*/ 20461 w 1435495"/>
                  <a:gd name="connsiteY8" fmla="*/ 691652 h 2915686"/>
                  <a:gd name="connsiteX9" fmla="*/ 0 w 1435495"/>
                  <a:gd name="connsiteY9" fmla="*/ 935518 h 2915686"/>
                  <a:gd name="connsiteX10" fmla="*/ 213508 w 1435495"/>
                  <a:gd name="connsiteY10" fmla="*/ 2352115 h 2915686"/>
                  <a:gd name="connsiteX11" fmla="*/ 212931 w 1435495"/>
                  <a:gd name="connsiteY11" fmla="*/ 2352115 h 2915686"/>
                  <a:gd name="connsiteX12" fmla="*/ 212932 w 1435495"/>
                  <a:gd name="connsiteY12" fmla="*/ 2915686 h 2915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35495" h="2915686">
                    <a:moveTo>
                      <a:pt x="212932" y="2915686"/>
                    </a:moveTo>
                    <a:lnTo>
                      <a:pt x="1222141" y="2915686"/>
                    </a:lnTo>
                    <a:lnTo>
                      <a:pt x="1222141" y="2352115"/>
                    </a:lnTo>
                    <a:lnTo>
                      <a:pt x="1221986" y="2352115"/>
                    </a:lnTo>
                    <a:cubicBezTo>
                      <a:pt x="1257545" y="2116016"/>
                      <a:pt x="1399910" y="1208265"/>
                      <a:pt x="1435495" y="935518"/>
                    </a:cubicBezTo>
                    <a:cubicBezTo>
                      <a:pt x="1373192" y="557876"/>
                      <a:pt x="967794" y="237423"/>
                      <a:pt x="848169" y="86265"/>
                    </a:cubicBezTo>
                    <a:cubicBezTo>
                      <a:pt x="728544" y="-64893"/>
                      <a:pt x="764951" y="28571"/>
                      <a:pt x="717747" y="28572"/>
                    </a:cubicBezTo>
                    <a:cubicBezTo>
                      <a:pt x="670544" y="28571"/>
                      <a:pt x="623340" y="47803"/>
                      <a:pt x="587326" y="86265"/>
                    </a:cubicBezTo>
                    <a:lnTo>
                      <a:pt x="20461" y="691652"/>
                    </a:lnTo>
                    <a:lnTo>
                      <a:pt x="0" y="935518"/>
                    </a:lnTo>
                    <a:cubicBezTo>
                      <a:pt x="35585" y="1208265"/>
                      <a:pt x="178020" y="2116016"/>
                      <a:pt x="213508" y="2352115"/>
                    </a:cubicBezTo>
                    <a:lnTo>
                      <a:pt x="212931" y="2352115"/>
                    </a:lnTo>
                    <a:cubicBezTo>
                      <a:pt x="212931" y="2539972"/>
                      <a:pt x="212932" y="2727829"/>
                      <a:pt x="212932" y="2915686"/>
                    </a:cubicBezTo>
                    <a:close/>
                  </a:path>
                </a:pathLst>
              </a:custGeom>
              <a:gradFill flip="none" rotWithShape="1">
                <a:gsLst>
                  <a:gs pos="51000">
                    <a:sysClr val="windowText" lastClr="000000">
                      <a:alpha val="10000"/>
                    </a:sysClr>
                  </a:gs>
                  <a:gs pos="0">
                    <a:srgbClr val="3C2246">
                      <a:alpha val="33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40000" cap="flat" cmpd="sng" algn="ctr">
                <a:noFill/>
                <a:prstDash val="solid"/>
              </a:ln>
              <a:effectLst>
                <a:softEdge rad="2159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1" name="任意多边形 4"/>
              <p:cNvSpPr/>
              <p:nvPr/>
            </p:nvSpPr>
            <p:spPr>
              <a:xfrm rot="2700000" flipV="1">
                <a:off x="4273487" y="1964172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00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2" name="任意多边形 5"/>
              <p:cNvSpPr/>
              <p:nvPr/>
            </p:nvSpPr>
            <p:spPr>
              <a:xfrm rot="2700000" flipH="1">
                <a:off x="6330772" y="1420096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rgbClr val="D60D1A"/>
              </a:solidFill>
              <a:ln w="400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3" name="任意多边形 8"/>
              <p:cNvSpPr/>
              <p:nvPr/>
            </p:nvSpPr>
            <p:spPr>
              <a:xfrm rot="18900000" flipH="1" flipV="1">
                <a:off x="6330279" y="1964173"/>
                <a:ext cx="1520778" cy="3916160"/>
              </a:xfrm>
              <a:custGeom>
                <a:avLst/>
                <a:gdLst>
                  <a:gd name="connsiteX0" fmla="*/ 1204282 w 2055930"/>
                  <a:gd name="connsiteY0" fmla="*/ 77995 h 5294232"/>
                  <a:gd name="connsiteX1" fmla="*/ 1970620 w 2055930"/>
                  <a:gd name="connsiteY1" fmla="*/ 896414 h 5294232"/>
                  <a:gd name="connsiteX2" fmla="*/ 1979972 w 2055930"/>
                  <a:gd name="connsiteY2" fmla="*/ 909280 h 5294232"/>
                  <a:gd name="connsiteX3" fmla="*/ 1998283 w 2055930"/>
                  <a:gd name="connsiteY3" fmla="*/ 928836 h 5294232"/>
                  <a:gd name="connsiteX4" fmla="*/ 1998283 w 2055930"/>
                  <a:gd name="connsiteY4" fmla="*/ 1226095 h 5294232"/>
                  <a:gd name="connsiteX5" fmla="*/ 1719939 w 2055930"/>
                  <a:gd name="connsiteY5" fmla="*/ 1226095 h 5294232"/>
                  <a:gd name="connsiteX6" fmla="*/ 1709641 w 2055930"/>
                  <a:gd name="connsiteY6" fmla="*/ 1215098 h 5294232"/>
                  <a:gd name="connsiteX7" fmla="*/ 1709642 w 2055930"/>
                  <a:gd name="connsiteY7" fmla="*/ 3141183 h 5294232"/>
                  <a:gd name="connsiteX8" fmla="*/ 1709852 w 2055930"/>
                  <a:gd name="connsiteY8" fmla="*/ 3141183 h 5294232"/>
                  <a:gd name="connsiteX9" fmla="*/ 1709852 w 2055930"/>
                  <a:gd name="connsiteY9" fmla="*/ 5294232 h 5294232"/>
                  <a:gd name="connsiteX10" fmla="*/ 345508 w 2055930"/>
                  <a:gd name="connsiteY10" fmla="*/ 3929889 h 5294232"/>
                  <a:gd name="connsiteX11" fmla="*/ 345508 w 2055930"/>
                  <a:gd name="connsiteY11" fmla="*/ 3141183 h 5294232"/>
                  <a:gd name="connsiteX12" fmla="*/ 346288 w 2055930"/>
                  <a:gd name="connsiteY12" fmla="*/ 3141183 h 5294232"/>
                  <a:gd name="connsiteX13" fmla="*/ 346287 w 2055930"/>
                  <a:gd name="connsiteY13" fmla="*/ 1215100 h 5294232"/>
                  <a:gd name="connsiteX14" fmla="*/ 335992 w 2055930"/>
                  <a:gd name="connsiteY14" fmla="*/ 1226095 h 5294232"/>
                  <a:gd name="connsiteX15" fmla="*/ 57647 w 2055930"/>
                  <a:gd name="connsiteY15" fmla="*/ 1226095 h 5294232"/>
                  <a:gd name="connsiteX16" fmla="*/ 57647 w 2055930"/>
                  <a:gd name="connsiteY16" fmla="*/ 928836 h 5294232"/>
                  <a:gd name="connsiteX17" fmla="*/ 75954 w 2055930"/>
                  <a:gd name="connsiteY17" fmla="*/ 909284 h 5294232"/>
                  <a:gd name="connsiteX18" fmla="*/ 85309 w 2055930"/>
                  <a:gd name="connsiteY18" fmla="*/ 896413 h 5294232"/>
                  <a:gd name="connsiteX19" fmla="*/ 851649 w 2055930"/>
                  <a:gd name="connsiteY19" fmla="*/ 77995 h 5294232"/>
                  <a:gd name="connsiteX20" fmla="*/ 1027965 w 2055930"/>
                  <a:gd name="connsiteY20" fmla="*/ 0 h 5294232"/>
                  <a:gd name="connsiteX21" fmla="*/ 1204282 w 2055930"/>
                  <a:gd name="connsiteY21" fmla="*/ 77995 h 529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5930" h="5294232">
                    <a:moveTo>
                      <a:pt x="1204282" y="77995"/>
                    </a:moveTo>
                    <a:lnTo>
                      <a:pt x="1970620" y="896414"/>
                    </a:lnTo>
                    <a:lnTo>
                      <a:pt x="1979972" y="909280"/>
                    </a:lnTo>
                    <a:lnTo>
                      <a:pt x="1998283" y="928836"/>
                    </a:lnTo>
                    <a:cubicBezTo>
                      <a:pt x="2075146" y="1010922"/>
                      <a:pt x="2075146" y="1144010"/>
                      <a:pt x="1998283" y="1226095"/>
                    </a:cubicBezTo>
                    <a:cubicBezTo>
                      <a:pt x="1921420" y="1308181"/>
                      <a:pt x="1796802" y="1308181"/>
                      <a:pt x="1719939" y="1226095"/>
                    </a:cubicBezTo>
                    <a:lnTo>
                      <a:pt x="1709641" y="1215098"/>
                    </a:lnTo>
                    <a:lnTo>
                      <a:pt x="1709642" y="3141183"/>
                    </a:lnTo>
                    <a:lnTo>
                      <a:pt x="1709852" y="3141183"/>
                    </a:lnTo>
                    <a:lnTo>
                      <a:pt x="1709852" y="5294232"/>
                    </a:lnTo>
                    <a:lnTo>
                      <a:pt x="345508" y="3929889"/>
                    </a:lnTo>
                    <a:lnTo>
                      <a:pt x="345508" y="3141183"/>
                    </a:lnTo>
                    <a:lnTo>
                      <a:pt x="346288" y="3141183"/>
                    </a:lnTo>
                    <a:lnTo>
                      <a:pt x="346287" y="1215100"/>
                    </a:lnTo>
                    <a:lnTo>
                      <a:pt x="335992" y="1226095"/>
                    </a:lnTo>
                    <a:cubicBezTo>
                      <a:pt x="259128" y="1308181"/>
                      <a:pt x="134510" y="1308181"/>
                      <a:pt x="57647" y="1226095"/>
                    </a:cubicBezTo>
                    <a:cubicBezTo>
                      <a:pt x="-19216" y="1144009"/>
                      <a:pt x="-19216" y="1010922"/>
                      <a:pt x="57647" y="928836"/>
                    </a:cubicBezTo>
                    <a:lnTo>
                      <a:pt x="75954" y="909284"/>
                    </a:lnTo>
                    <a:lnTo>
                      <a:pt x="85309" y="896413"/>
                    </a:lnTo>
                    <a:lnTo>
                      <a:pt x="851649" y="77995"/>
                    </a:lnTo>
                    <a:cubicBezTo>
                      <a:pt x="900337" y="25998"/>
                      <a:pt x="964152" y="-1"/>
                      <a:pt x="1027965" y="0"/>
                    </a:cubicBezTo>
                    <a:cubicBezTo>
                      <a:pt x="1091779" y="-1"/>
                      <a:pt x="1155594" y="25998"/>
                      <a:pt x="1204282" y="7799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00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273980" y="1420097"/>
                <a:ext cx="3043763" cy="3916160"/>
                <a:chOff x="4273980" y="1420097"/>
                <a:chExt cx="3043763" cy="3916160"/>
              </a:xfrm>
            </p:grpSpPr>
            <p:sp>
              <p:nvSpPr>
                <p:cNvPr id="55" name="矩形 54"/>
                <p:cNvSpPr/>
                <p:nvPr/>
              </p:nvSpPr>
              <p:spPr>
                <a:xfrm rot="2700000" flipH="1" flipV="1">
                  <a:off x="6731457" y="3151545"/>
                  <a:ext cx="1003543" cy="169029"/>
                </a:xfrm>
                <a:prstGeom prst="rect">
                  <a:avLst/>
                </a:prstGeom>
                <a:gradFill>
                  <a:gsLst>
                    <a:gs pos="63000">
                      <a:srgbClr val="000000">
                        <a:alpha val="5000"/>
                      </a:srgbClr>
                    </a:gs>
                    <a:gs pos="17000">
                      <a:sysClr val="windowText" lastClr="000000">
                        <a:alpha val="20000"/>
                      </a:sysClr>
                    </a:gs>
                    <a:gs pos="0">
                      <a:sysClr val="windowText" lastClr="000000">
                        <a:alpha val="44000"/>
                      </a:sysClr>
                    </a:gs>
                    <a:gs pos="100000">
                      <a:sysClr val="windowText" lastClr="000000">
                        <a:alpha val="0"/>
                      </a:sysClr>
                    </a:gs>
                  </a:gsLst>
                  <a:lin ang="5400000" scaled="0"/>
                </a:gradFill>
                <a:ln w="400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/>
                    <a:ea typeface="华文新魏" panose="020108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任意多边形 7"/>
                <p:cNvSpPr/>
                <p:nvPr/>
              </p:nvSpPr>
              <p:spPr>
                <a:xfrm rot="18900000">
                  <a:off x="4273980" y="1420097"/>
                  <a:ext cx="1520778" cy="3916160"/>
                </a:xfrm>
                <a:custGeom>
                  <a:avLst/>
                  <a:gdLst>
                    <a:gd name="connsiteX0" fmla="*/ 1204282 w 2055930"/>
                    <a:gd name="connsiteY0" fmla="*/ 77995 h 5294232"/>
                    <a:gd name="connsiteX1" fmla="*/ 1970620 w 2055930"/>
                    <a:gd name="connsiteY1" fmla="*/ 896414 h 5294232"/>
                    <a:gd name="connsiteX2" fmla="*/ 1979972 w 2055930"/>
                    <a:gd name="connsiteY2" fmla="*/ 909280 h 5294232"/>
                    <a:gd name="connsiteX3" fmla="*/ 1998283 w 2055930"/>
                    <a:gd name="connsiteY3" fmla="*/ 928836 h 5294232"/>
                    <a:gd name="connsiteX4" fmla="*/ 1998283 w 2055930"/>
                    <a:gd name="connsiteY4" fmla="*/ 1226095 h 5294232"/>
                    <a:gd name="connsiteX5" fmla="*/ 1719939 w 2055930"/>
                    <a:gd name="connsiteY5" fmla="*/ 1226095 h 5294232"/>
                    <a:gd name="connsiteX6" fmla="*/ 1709641 w 2055930"/>
                    <a:gd name="connsiteY6" fmla="*/ 1215098 h 5294232"/>
                    <a:gd name="connsiteX7" fmla="*/ 1709642 w 2055930"/>
                    <a:gd name="connsiteY7" fmla="*/ 3141183 h 5294232"/>
                    <a:gd name="connsiteX8" fmla="*/ 1709852 w 2055930"/>
                    <a:gd name="connsiteY8" fmla="*/ 3141183 h 5294232"/>
                    <a:gd name="connsiteX9" fmla="*/ 1709852 w 2055930"/>
                    <a:gd name="connsiteY9" fmla="*/ 5294232 h 5294232"/>
                    <a:gd name="connsiteX10" fmla="*/ 345508 w 2055930"/>
                    <a:gd name="connsiteY10" fmla="*/ 3929889 h 5294232"/>
                    <a:gd name="connsiteX11" fmla="*/ 345508 w 2055930"/>
                    <a:gd name="connsiteY11" fmla="*/ 3141183 h 5294232"/>
                    <a:gd name="connsiteX12" fmla="*/ 346288 w 2055930"/>
                    <a:gd name="connsiteY12" fmla="*/ 3141183 h 5294232"/>
                    <a:gd name="connsiteX13" fmla="*/ 346287 w 2055930"/>
                    <a:gd name="connsiteY13" fmla="*/ 1215100 h 5294232"/>
                    <a:gd name="connsiteX14" fmla="*/ 335992 w 2055930"/>
                    <a:gd name="connsiteY14" fmla="*/ 1226095 h 5294232"/>
                    <a:gd name="connsiteX15" fmla="*/ 57647 w 2055930"/>
                    <a:gd name="connsiteY15" fmla="*/ 1226095 h 5294232"/>
                    <a:gd name="connsiteX16" fmla="*/ 57647 w 2055930"/>
                    <a:gd name="connsiteY16" fmla="*/ 928836 h 5294232"/>
                    <a:gd name="connsiteX17" fmla="*/ 75954 w 2055930"/>
                    <a:gd name="connsiteY17" fmla="*/ 909284 h 5294232"/>
                    <a:gd name="connsiteX18" fmla="*/ 85309 w 2055930"/>
                    <a:gd name="connsiteY18" fmla="*/ 896413 h 5294232"/>
                    <a:gd name="connsiteX19" fmla="*/ 851649 w 2055930"/>
                    <a:gd name="connsiteY19" fmla="*/ 77995 h 5294232"/>
                    <a:gd name="connsiteX20" fmla="*/ 1027965 w 2055930"/>
                    <a:gd name="connsiteY20" fmla="*/ 0 h 5294232"/>
                    <a:gd name="connsiteX21" fmla="*/ 1204282 w 2055930"/>
                    <a:gd name="connsiteY21" fmla="*/ 77995 h 5294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55930" h="5294232">
                      <a:moveTo>
                        <a:pt x="1204282" y="77995"/>
                      </a:moveTo>
                      <a:lnTo>
                        <a:pt x="1970620" y="896414"/>
                      </a:lnTo>
                      <a:lnTo>
                        <a:pt x="1979972" y="909280"/>
                      </a:lnTo>
                      <a:lnTo>
                        <a:pt x="1998283" y="928836"/>
                      </a:lnTo>
                      <a:cubicBezTo>
                        <a:pt x="2075146" y="1010922"/>
                        <a:pt x="2075146" y="1144010"/>
                        <a:pt x="1998283" y="1226095"/>
                      </a:cubicBezTo>
                      <a:cubicBezTo>
                        <a:pt x="1921420" y="1308181"/>
                        <a:pt x="1796802" y="1308181"/>
                        <a:pt x="1719939" y="1226095"/>
                      </a:cubicBezTo>
                      <a:lnTo>
                        <a:pt x="1709641" y="1215098"/>
                      </a:lnTo>
                      <a:lnTo>
                        <a:pt x="1709642" y="3141183"/>
                      </a:lnTo>
                      <a:lnTo>
                        <a:pt x="1709852" y="3141183"/>
                      </a:lnTo>
                      <a:lnTo>
                        <a:pt x="1709852" y="5294232"/>
                      </a:lnTo>
                      <a:lnTo>
                        <a:pt x="345508" y="3929889"/>
                      </a:lnTo>
                      <a:lnTo>
                        <a:pt x="345508" y="3141183"/>
                      </a:lnTo>
                      <a:lnTo>
                        <a:pt x="346288" y="3141183"/>
                      </a:lnTo>
                      <a:lnTo>
                        <a:pt x="346287" y="1215100"/>
                      </a:lnTo>
                      <a:lnTo>
                        <a:pt x="335992" y="1226095"/>
                      </a:lnTo>
                      <a:cubicBezTo>
                        <a:pt x="259128" y="1308181"/>
                        <a:pt x="134510" y="1308181"/>
                        <a:pt x="57647" y="1226095"/>
                      </a:cubicBezTo>
                      <a:cubicBezTo>
                        <a:pt x="-19216" y="1144009"/>
                        <a:pt x="-19216" y="1010922"/>
                        <a:pt x="57647" y="928836"/>
                      </a:cubicBezTo>
                      <a:lnTo>
                        <a:pt x="75954" y="909284"/>
                      </a:lnTo>
                      <a:lnTo>
                        <a:pt x="85309" y="896413"/>
                      </a:lnTo>
                      <a:lnTo>
                        <a:pt x="851649" y="77995"/>
                      </a:lnTo>
                      <a:cubicBezTo>
                        <a:pt x="900337" y="25998"/>
                        <a:pt x="964152" y="-1"/>
                        <a:pt x="1027965" y="0"/>
                      </a:cubicBezTo>
                      <a:cubicBezTo>
                        <a:pt x="1091779" y="-1"/>
                        <a:pt x="1155594" y="25998"/>
                        <a:pt x="1204282" y="77995"/>
                      </a:cubicBezTo>
                      <a:close/>
                    </a:path>
                  </a:pathLst>
                </a:custGeom>
                <a:solidFill>
                  <a:srgbClr val="D60D1A"/>
                </a:solidFill>
                <a:ln w="40000" cap="flat" cmpd="sng" algn="ctr">
                  <a:noFill/>
                  <a:prstDash val="solid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/>
                    <a:ea typeface="华文新魏" panose="020108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 rot="2700000">
                  <a:off x="4388768" y="3979996"/>
                  <a:ext cx="1003543" cy="169029"/>
                </a:xfrm>
                <a:prstGeom prst="rect">
                  <a:avLst/>
                </a:prstGeom>
                <a:gradFill>
                  <a:gsLst>
                    <a:gs pos="74000">
                      <a:srgbClr val="000000">
                        <a:alpha val="5000"/>
                      </a:srgbClr>
                    </a:gs>
                    <a:gs pos="27000">
                      <a:sysClr val="windowText" lastClr="000000">
                        <a:alpha val="25000"/>
                      </a:sysClr>
                    </a:gs>
                    <a:gs pos="0">
                      <a:sysClr val="windowText" lastClr="000000">
                        <a:alpha val="50000"/>
                      </a:sysClr>
                    </a:gs>
                    <a:gs pos="100000">
                      <a:sysClr val="windowText" lastClr="000000">
                        <a:alpha val="0"/>
                      </a:sysClr>
                    </a:gs>
                  </a:gsLst>
                  <a:lin ang="5400000" scaled="0"/>
                </a:gradFill>
                <a:ln w="400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/>
                    <a:ea typeface="华文新魏" panose="0201080004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58" name="文本框 4"/>
          <p:cNvSpPr txBox="1"/>
          <p:nvPr/>
        </p:nvSpPr>
        <p:spPr>
          <a:xfrm rot="2700000">
            <a:off x="3518712" y="2369762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1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" name="文本框 16"/>
          <p:cNvSpPr txBox="1"/>
          <p:nvPr/>
        </p:nvSpPr>
        <p:spPr>
          <a:xfrm rot="-2700000">
            <a:off x="3442374" y="4182229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2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60" name="文本框 19"/>
          <p:cNvSpPr txBox="1"/>
          <p:nvPr/>
        </p:nvSpPr>
        <p:spPr>
          <a:xfrm rot="18900000" flipH="1">
            <a:off x="6745306" y="2365921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4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61" name="文本框 20"/>
          <p:cNvSpPr txBox="1"/>
          <p:nvPr/>
        </p:nvSpPr>
        <p:spPr>
          <a:xfrm rot="2700000" flipH="1">
            <a:off x="6824819" y="4162328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华文新魏" panose="02010800040101010101" pitchFamily="2" charset="-122"/>
              </a:rPr>
              <a:t>3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97227" y="1916881"/>
            <a:ext cx="2391232" cy="1425943"/>
            <a:chOff x="3776606" y="2004244"/>
            <a:chExt cx="2391544" cy="1425943"/>
          </a:xfrm>
        </p:grpSpPr>
        <p:sp>
          <p:nvSpPr>
            <p:cNvPr id="63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4" name="文本框 33"/>
            <p:cNvSpPr txBox="1"/>
            <p:nvPr/>
          </p:nvSpPr>
          <p:spPr>
            <a:xfrm>
              <a:off x="3782526" y="2352969"/>
              <a:ext cx="2385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73113" y="3993552"/>
            <a:ext cx="2391232" cy="1425943"/>
            <a:chOff x="3776606" y="2004244"/>
            <a:chExt cx="2391544" cy="1425943"/>
          </a:xfrm>
        </p:grpSpPr>
        <p:sp>
          <p:nvSpPr>
            <p:cNvPr id="66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7" name="文本框 33"/>
            <p:cNvSpPr txBox="1"/>
            <p:nvPr/>
          </p:nvSpPr>
          <p:spPr>
            <a:xfrm>
              <a:off x="3782526" y="2352969"/>
              <a:ext cx="2385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686105" y="1884052"/>
            <a:ext cx="2391232" cy="1425943"/>
            <a:chOff x="3776606" y="2004244"/>
            <a:chExt cx="2391544" cy="1425943"/>
          </a:xfrm>
        </p:grpSpPr>
        <p:sp>
          <p:nvSpPr>
            <p:cNvPr id="69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70" name="文本框 33"/>
            <p:cNvSpPr txBox="1"/>
            <p:nvPr/>
          </p:nvSpPr>
          <p:spPr>
            <a:xfrm>
              <a:off x="3782526" y="2352969"/>
              <a:ext cx="2385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661991" y="3960723"/>
            <a:ext cx="2391232" cy="1425943"/>
            <a:chOff x="3776606" y="2004244"/>
            <a:chExt cx="2391544" cy="1425943"/>
          </a:xfrm>
        </p:grpSpPr>
        <p:sp>
          <p:nvSpPr>
            <p:cNvPr id="72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73" name="文本框 33"/>
            <p:cNvSpPr txBox="1"/>
            <p:nvPr/>
          </p:nvSpPr>
          <p:spPr>
            <a:xfrm>
              <a:off x="3782526" y="2352969"/>
              <a:ext cx="2385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460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288866" y="2387222"/>
            <a:ext cx="2768660" cy="505277"/>
            <a:chOff x="7335360" y="2291979"/>
            <a:chExt cx="2769020" cy="505277"/>
          </a:xfrm>
        </p:grpSpPr>
        <p:grpSp>
          <p:nvGrpSpPr>
            <p:cNvPr id="37" name="组合 36"/>
            <p:cNvGrpSpPr/>
            <p:nvPr/>
          </p:nvGrpSpPr>
          <p:grpSpPr>
            <a:xfrm flipH="1" flipV="1">
              <a:off x="7335360" y="2327957"/>
              <a:ext cx="2604593" cy="429601"/>
              <a:chOff x="1243321" y="4939255"/>
              <a:chExt cx="2604593" cy="429601"/>
            </a:xfrm>
            <a:solidFill>
              <a:srgbClr val="A6A6A6"/>
            </a:solidFill>
          </p:grpSpPr>
          <p:sp>
            <p:nvSpPr>
              <p:cNvPr id="74" name="矩形 73"/>
              <p:cNvSpPr/>
              <p:nvPr/>
            </p:nvSpPr>
            <p:spPr>
              <a:xfrm flipV="1">
                <a:off x="1243321" y="4991055"/>
                <a:ext cx="2448000" cy="28800"/>
              </a:xfrm>
              <a:prstGeom prst="rect">
                <a:avLst/>
              </a:pr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75" name="任意多边形 6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7404117" y="2291979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9886620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647596" y="4713455"/>
            <a:ext cx="2416280" cy="505277"/>
            <a:chOff x="7335360" y="2291979"/>
            <a:chExt cx="2416595" cy="505277"/>
          </a:xfrm>
        </p:grpSpPr>
        <p:grpSp>
          <p:nvGrpSpPr>
            <p:cNvPr id="77" name="组合 76"/>
            <p:cNvGrpSpPr/>
            <p:nvPr/>
          </p:nvGrpSpPr>
          <p:grpSpPr>
            <a:xfrm flipH="1" flipV="1">
              <a:off x="7335360" y="2327957"/>
              <a:ext cx="2231161" cy="429601"/>
              <a:chOff x="1616753" y="4939255"/>
              <a:chExt cx="2231161" cy="429601"/>
            </a:xfrm>
            <a:solidFill>
              <a:srgbClr val="A6A6A6"/>
            </a:solidFill>
          </p:grpSpPr>
          <p:sp>
            <p:nvSpPr>
              <p:cNvPr id="80" name="矩形 79"/>
              <p:cNvSpPr/>
              <p:nvPr/>
            </p:nvSpPr>
            <p:spPr>
              <a:xfrm flipV="1">
                <a:off x="1616753" y="4991055"/>
                <a:ext cx="2072822" cy="28800"/>
              </a:xfrm>
              <a:prstGeom prst="rect">
                <a:avLst/>
              </a:pr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81" name="任意多边形 12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7404117" y="2291979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79" name="Freeform 16"/>
            <p:cNvSpPr>
              <a:spLocks noEditPoints="1"/>
            </p:cNvSpPr>
            <p:nvPr/>
          </p:nvSpPr>
          <p:spPr bwMode="auto">
            <a:xfrm>
              <a:off x="9534195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10733" y="2655339"/>
            <a:ext cx="2315872" cy="466047"/>
            <a:chOff x="2110733" y="2655333"/>
            <a:chExt cx="2315872" cy="466047"/>
          </a:xfrm>
        </p:grpSpPr>
        <p:grpSp>
          <p:nvGrpSpPr>
            <p:cNvPr id="83" name="组合 82"/>
            <p:cNvGrpSpPr/>
            <p:nvPr/>
          </p:nvGrpSpPr>
          <p:grpSpPr>
            <a:xfrm>
              <a:off x="2308996" y="2691779"/>
              <a:ext cx="2117609" cy="429601"/>
              <a:chOff x="1720504" y="4939255"/>
              <a:chExt cx="2117885" cy="429601"/>
            </a:xfrm>
            <a:solidFill>
              <a:srgbClr val="A6A6A6"/>
            </a:solidFill>
          </p:grpSpPr>
          <p:sp>
            <p:nvSpPr>
              <p:cNvPr id="86" name="矩形 85"/>
              <p:cNvSpPr/>
              <p:nvPr/>
            </p:nvSpPr>
            <p:spPr>
              <a:xfrm flipV="1">
                <a:off x="1720504" y="4991055"/>
                <a:ext cx="1962000" cy="28800"/>
              </a:xfrm>
              <a:prstGeom prst="rect">
                <a:avLst/>
              </a:pr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87" name="任意多边形 18"/>
              <p:cNvSpPr/>
              <p:nvPr/>
            </p:nvSpPr>
            <p:spPr>
              <a:xfrm rot="2700000" flipV="1">
                <a:off x="3609188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84" name="Freeform 16"/>
            <p:cNvSpPr>
              <a:spLocks noEditPoints="1"/>
            </p:cNvSpPr>
            <p:nvPr/>
          </p:nvSpPr>
          <p:spPr bwMode="auto">
            <a:xfrm flipH="1" flipV="1">
              <a:off x="4024187" y="2783396"/>
              <a:ext cx="314607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85" name="Freeform 16"/>
            <p:cNvSpPr>
              <a:spLocks noEditPoints="1"/>
            </p:cNvSpPr>
            <p:nvPr/>
          </p:nvSpPr>
          <p:spPr bwMode="auto">
            <a:xfrm flipH="1" flipV="1">
              <a:off x="2110733" y="2655333"/>
              <a:ext cx="217732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156022" y="4974514"/>
            <a:ext cx="2848357" cy="475498"/>
            <a:chOff x="2156022" y="4974514"/>
            <a:chExt cx="2848357" cy="475498"/>
          </a:xfrm>
        </p:grpSpPr>
        <p:grpSp>
          <p:nvGrpSpPr>
            <p:cNvPr id="89" name="组合 88"/>
            <p:cNvGrpSpPr/>
            <p:nvPr/>
          </p:nvGrpSpPr>
          <p:grpSpPr>
            <a:xfrm>
              <a:off x="2343206" y="5020411"/>
              <a:ext cx="2661173" cy="429601"/>
              <a:chOff x="1627719" y="4939255"/>
              <a:chExt cx="2661519" cy="429601"/>
            </a:xfrm>
            <a:solidFill>
              <a:srgbClr val="A6A6A6"/>
            </a:solidFill>
          </p:grpSpPr>
          <p:sp>
            <p:nvSpPr>
              <p:cNvPr id="92" name="矩形 91"/>
              <p:cNvSpPr/>
              <p:nvPr/>
            </p:nvSpPr>
            <p:spPr>
              <a:xfrm flipV="1">
                <a:off x="1627719" y="4991055"/>
                <a:ext cx="2508114" cy="28800"/>
              </a:xfrm>
              <a:prstGeom prst="rect">
                <a:avLst/>
              </a:pr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93" name="任意多边形 15"/>
              <p:cNvSpPr/>
              <p:nvPr/>
            </p:nvSpPr>
            <p:spPr>
              <a:xfrm rot="2700000" flipV="1">
                <a:off x="4060037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400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90" name="Freeform 16"/>
            <p:cNvSpPr>
              <a:spLocks noEditPoints="1"/>
            </p:cNvSpPr>
            <p:nvPr/>
          </p:nvSpPr>
          <p:spPr bwMode="auto">
            <a:xfrm flipH="1" flipV="1">
              <a:off x="4606360" y="5118452"/>
              <a:ext cx="314607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  <p:sp>
          <p:nvSpPr>
            <p:cNvPr id="91" name="Freeform 16"/>
            <p:cNvSpPr>
              <a:spLocks noEditPoints="1"/>
            </p:cNvSpPr>
            <p:nvPr/>
          </p:nvSpPr>
          <p:spPr bwMode="auto">
            <a:xfrm flipH="1" flipV="1">
              <a:off x="2156022" y="4974514"/>
              <a:ext cx="217732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</a:endParaRPr>
            </a:p>
          </p:txBody>
        </p:sp>
      </p:grpSp>
      <p:sp>
        <p:nvSpPr>
          <p:cNvPr id="94" name="Freeform 5"/>
          <p:cNvSpPr>
            <a:spLocks/>
          </p:cNvSpPr>
          <p:nvPr/>
        </p:nvSpPr>
        <p:spPr bwMode="auto">
          <a:xfrm>
            <a:off x="4382747" y="908720"/>
            <a:ext cx="3333630" cy="5562600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Trebuchet MS"/>
              <a:ea typeface="华文新魏" panose="020108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508775" y="1072968"/>
            <a:ext cx="1715981" cy="1716204"/>
            <a:chOff x="5508772" y="1072968"/>
            <a:chExt cx="1715981" cy="1716204"/>
          </a:xfrm>
        </p:grpSpPr>
        <p:grpSp>
          <p:nvGrpSpPr>
            <p:cNvPr id="96" name="组合 95"/>
            <p:cNvGrpSpPr/>
            <p:nvPr/>
          </p:nvGrpSpPr>
          <p:grpSpPr>
            <a:xfrm>
              <a:off x="5508772" y="1072968"/>
              <a:ext cx="1715981" cy="1716204"/>
              <a:chOff x="1200760" y="3842075"/>
              <a:chExt cx="1784148" cy="1784148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40000" cap="flat" cmpd="sng" algn="ctr">
                <a:noFill/>
                <a:prstDash val="solid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97" name="文本框 66"/>
            <p:cNvSpPr txBox="1"/>
            <p:nvPr/>
          </p:nvSpPr>
          <p:spPr>
            <a:xfrm>
              <a:off x="5679529" y="1522461"/>
              <a:ext cx="1374465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01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546452" y="2726872"/>
            <a:ext cx="1530321" cy="1530520"/>
            <a:chOff x="4546452" y="2726872"/>
            <a:chExt cx="1530321" cy="153052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546452" y="2726872"/>
              <a:ext cx="1530321" cy="1530520"/>
              <a:chOff x="1200760" y="3842075"/>
              <a:chExt cx="1784148" cy="178414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60000"/>
              </a:solidFill>
              <a:ln w="40000" cap="flat" cmpd="sng" algn="ctr">
                <a:noFill/>
                <a:prstDash val="solid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102" name="文本框 80"/>
            <p:cNvSpPr txBox="1"/>
            <p:nvPr/>
          </p:nvSpPr>
          <p:spPr>
            <a:xfrm>
              <a:off x="4628632" y="3083808"/>
              <a:ext cx="1374465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02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134980" y="3708396"/>
            <a:ext cx="1409872" cy="1410056"/>
            <a:chOff x="6134980" y="3708396"/>
            <a:chExt cx="1409872" cy="1410056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134980" y="3708396"/>
              <a:ext cx="1409872" cy="1410056"/>
              <a:chOff x="1200760" y="3842075"/>
              <a:chExt cx="1784148" cy="1784148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40000" cap="flat" cmpd="sng" algn="ctr">
                <a:noFill/>
                <a:prstDash val="solid"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107" name="文本框 81"/>
            <p:cNvSpPr txBox="1"/>
            <p:nvPr/>
          </p:nvSpPr>
          <p:spPr>
            <a:xfrm>
              <a:off x="6157689" y="4004034"/>
              <a:ext cx="1374465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03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153659" y="5065520"/>
            <a:ext cx="1374465" cy="1223288"/>
            <a:chOff x="5153655" y="5065520"/>
            <a:chExt cx="1374465" cy="1223288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229323" y="5065520"/>
              <a:ext cx="1223129" cy="1223288"/>
              <a:chOff x="1200760" y="3842075"/>
              <a:chExt cx="1784148" cy="1784148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60000"/>
              </a:solidFill>
              <a:ln w="40000" cap="flat" cmpd="sng" algn="ctr">
                <a:noFill/>
                <a:prstDash val="solid"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112" name="文本框 82"/>
            <p:cNvSpPr txBox="1"/>
            <p:nvPr/>
          </p:nvSpPr>
          <p:spPr>
            <a:xfrm>
              <a:off x="5153655" y="5262299"/>
              <a:ext cx="1374465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华文新魏" panose="02010800040101010101" pitchFamily="2" charset="-122"/>
                </a:rPr>
                <a:t>04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18742" y="1412776"/>
            <a:ext cx="2853503" cy="1227399"/>
            <a:chOff x="1200521" y="3028142"/>
            <a:chExt cx="2853873" cy="1227399"/>
          </a:xfrm>
        </p:grpSpPr>
        <p:sp>
          <p:nvSpPr>
            <p:cNvPr id="116" name="文本框 118"/>
            <p:cNvSpPr txBox="1"/>
            <p:nvPr/>
          </p:nvSpPr>
          <p:spPr>
            <a:xfrm>
              <a:off x="1898501" y="3028142"/>
              <a:ext cx="1653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17" name="文本框 119"/>
            <p:cNvSpPr txBox="1"/>
            <p:nvPr/>
          </p:nvSpPr>
          <p:spPr>
            <a:xfrm>
              <a:off x="1200521" y="3332211"/>
              <a:ext cx="28538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774726" y="3856327"/>
            <a:ext cx="2853503" cy="1171585"/>
            <a:chOff x="1171648" y="3023418"/>
            <a:chExt cx="2853873" cy="1171585"/>
          </a:xfrm>
        </p:grpSpPr>
        <p:sp>
          <p:nvSpPr>
            <p:cNvPr id="119" name="文本框 118"/>
            <p:cNvSpPr txBox="1"/>
            <p:nvPr/>
          </p:nvSpPr>
          <p:spPr>
            <a:xfrm>
              <a:off x="1884364" y="3023418"/>
              <a:ext cx="1653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171648" y="3271673"/>
              <a:ext cx="28538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661996" y="1431049"/>
            <a:ext cx="2853503" cy="1277874"/>
            <a:chOff x="1200521" y="2917129"/>
            <a:chExt cx="2853873" cy="1277874"/>
          </a:xfrm>
        </p:grpSpPr>
        <p:sp>
          <p:nvSpPr>
            <p:cNvPr id="122" name="文本框 118"/>
            <p:cNvSpPr txBox="1"/>
            <p:nvPr/>
          </p:nvSpPr>
          <p:spPr>
            <a:xfrm>
              <a:off x="1876228" y="2917129"/>
              <a:ext cx="1653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23" name="文本框 119"/>
            <p:cNvSpPr txBox="1"/>
            <p:nvPr/>
          </p:nvSpPr>
          <p:spPr>
            <a:xfrm>
              <a:off x="1200521" y="3271673"/>
              <a:ext cx="28538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994231" y="3826748"/>
            <a:ext cx="2853503" cy="1201164"/>
            <a:chOff x="1200521" y="2993839"/>
            <a:chExt cx="2853873" cy="1201164"/>
          </a:xfrm>
        </p:grpSpPr>
        <p:sp>
          <p:nvSpPr>
            <p:cNvPr id="125" name="文本框 118"/>
            <p:cNvSpPr txBox="1"/>
            <p:nvPr/>
          </p:nvSpPr>
          <p:spPr>
            <a:xfrm>
              <a:off x="1800645" y="2993839"/>
              <a:ext cx="1653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26" name="文本框 119"/>
            <p:cNvSpPr txBox="1"/>
            <p:nvPr/>
          </p:nvSpPr>
          <p:spPr>
            <a:xfrm>
              <a:off x="1200521" y="3271673"/>
              <a:ext cx="28538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865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-65285" y="1494692"/>
            <a:ext cx="12207462" cy="3007322"/>
          </a:xfrm>
          <a:custGeom>
            <a:avLst/>
            <a:gdLst>
              <a:gd name="connsiteX0" fmla="*/ 65285 w 12242631"/>
              <a:gd name="connsiteY0" fmla="*/ 2136531 h 2673214"/>
              <a:gd name="connsiteX1" fmla="*/ 144416 w 12242631"/>
              <a:gd name="connsiteY1" fmla="*/ 2092569 h 2673214"/>
              <a:gd name="connsiteX2" fmla="*/ 2746939 w 12242631"/>
              <a:gd name="connsiteY2" fmla="*/ 931985 h 2673214"/>
              <a:gd name="connsiteX3" fmla="*/ 4461439 w 12242631"/>
              <a:gd name="connsiteY3" fmla="*/ 2672862 h 2673214"/>
              <a:gd name="connsiteX4" fmla="*/ 6342993 w 12242631"/>
              <a:gd name="connsiteY4" fmla="*/ 1081454 h 2673214"/>
              <a:gd name="connsiteX5" fmla="*/ 9490639 w 12242631"/>
              <a:gd name="connsiteY5" fmla="*/ 791308 h 2673214"/>
              <a:gd name="connsiteX6" fmla="*/ 12242631 w 12242631"/>
              <a:gd name="connsiteY6" fmla="*/ 0 h 2673214"/>
              <a:gd name="connsiteX0" fmla="*/ 65285 w 12207462"/>
              <a:gd name="connsiteY0" fmla="*/ 2470639 h 3007322"/>
              <a:gd name="connsiteX1" fmla="*/ 144416 w 12207462"/>
              <a:gd name="connsiteY1" fmla="*/ 2426677 h 3007322"/>
              <a:gd name="connsiteX2" fmla="*/ 2746939 w 12207462"/>
              <a:gd name="connsiteY2" fmla="*/ 1266093 h 3007322"/>
              <a:gd name="connsiteX3" fmla="*/ 4461439 w 12207462"/>
              <a:gd name="connsiteY3" fmla="*/ 3006970 h 3007322"/>
              <a:gd name="connsiteX4" fmla="*/ 6342993 w 12207462"/>
              <a:gd name="connsiteY4" fmla="*/ 1415562 h 3007322"/>
              <a:gd name="connsiteX5" fmla="*/ 9490639 w 12207462"/>
              <a:gd name="connsiteY5" fmla="*/ 1125416 h 3007322"/>
              <a:gd name="connsiteX6" fmla="*/ 12207462 w 12207462"/>
              <a:gd name="connsiteY6" fmla="*/ 0 h 3007322"/>
              <a:gd name="connsiteX0" fmla="*/ 65285 w 12207462"/>
              <a:gd name="connsiteY0" fmla="*/ 2470639 h 3007322"/>
              <a:gd name="connsiteX1" fmla="*/ 144416 w 12207462"/>
              <a:gd name="connsiteY1" fmla="*/ 2426677 h 3007322"/>
              <a:gd name="connsiteX2" fmla="*/ 2746939 w 12207462"/>
              <a:gd name="connsiteY2" fmla="*/ 1266093 h 3007322"/>
              <a:gd name="connsiteX3" fmla="*/ 4461439 w 12207462"/>
              <a:gd name="connsiteY3" fmla="*/ 3006970 h 3007322"/>
              <a:gd name="connsiteX4" fmla="*/ 6342993 w 12207462"/>
              <a:gd name="connsiteY4" fmla="*/ 1415562 h 3007322"/>
              <a:gd name="connsiteX5" fmla="*/ 9490639 w 12207462"/>
              <a:gd name="connsiteY5" fmla="*/ 1125416 h 3007322"/>
              <a:gd name="connsiteX6" fmla="*/ 12207462 w 12207462"/>
              <a:gd name="connsiteY6" fmla="*/ 0 h 300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7462" h="3007322">
                <a:moveTo>
                  <a:pt x="65285" y="2470639"/>
                </a:moveTo>
                <a:cubicBezTo>
                  <a:pt x="-118621" y="2549037"/>
                  <a:pt x="144416" y="2426677"/>
                  <a:pt x="144416" y="2426677"/>
                </a:cubicBezTo>
                <a:cubicBezTo>
                  <a:pt x="591358" y="2225919"/>
                  <a:pt x="2027435" y="1169377"/>
                  <a:pt x="2746939" y="1266093"/>
                </a:cubicBezTo>
                <a:cubicBezTo>
                  <a:pt x="3466443" y="1362808"/>
                  <a:pt x="3862097" y="2982059"/>
                  <a:pt x="4461439" y="3006970"/>
                </a:cubicBezTo>
                <a:cubicBezTo>
                  <a:pt x="5060781" y="3031881"/>
                  <a:pt x="5504793" y="1729154"/>
                  <a:pt x="6342993" y="1415562"/>
                </a:cubicBezTo>
                <a:cubicBezTo>
                  <a:pt x="7181193" y="1101970"/>
                  <a:pt x="8513228" y="1361343"/>
                  <a:pt x="9490639" y="1125416"/>
                </a:cubicBezTo>
                <a:cubicBezTo>
                  <a:pt x="10468051" y="889489"/>
                  <a:pt x="11358271" y="516549"/>
                  <a:pt x="12207462" y="0"/>
                </a:cubicBezTo>
              </a:path>
            </a:pathLst>
          </a:custGeom>
          <a:noFill/>
          <a:ln w="825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928654" y="2081125"/>
            <a:ext cx="1459155" cy="1459345"/>
            <a:chOff x="4179570" y="1588770"/>
            <a:chExt cx="2735580" cy="2735580"/>
          </a:xfrm>
        </p:grpSpPr>
        <p:sp>
          <p:nvSpPr>
            <p:cNvPr id="67" name="椭圆 66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97261" y="3708299"/>
            <a:ext cx="1459155" cy="1459345"/>
            <a:chOff x="4179570" y="1588770"/>
            <a:chExt cx="2735580" cy="2735580"/>
          </a:xfrm>
        </p:grpSpPr>
        <p:sp>
          <p:nvSpPr>
            <p:cNvPr id="70" name="椭圆 6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32975" y="2196318"/>
            <a:ext cx="1459155" cy="1459345"/>
            <a:chOff x="4179570" y="1588770"/>
            <a:chExt cx="2735580" cy="2735580"/>
          </a:xfrm>
        </p:grpSpPr>
        <p:sp>
          <p:nvSpPr>
            <p:cNvPr id="73" name="椭圆 72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666559" y="1870228"/>
            <a:ext cx="1459155" cy="1459345"/>
            <a:chOff x="4179570" y="1588770"/>
            <a:chExt cx="2735580" cy="2735580"/>
          </a:xfrm>
        </p:grpSpPr>
        <p:sp>
          <p:nvSpPr>
            <p:cNvPr id="129" name="椭圆 128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131" name="文本框 18"/>
          <p:cNvSpPr txBox="1"/>
          <p:nvPr/>
        </p:nvSpPr>
        <p:spPr>
          <a:xfrm>
            <a:off x="2232716" y="2452115"/>
            <a:ext cx="848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华文新魏" panose="02010800040101010101" pitchFamily="2" charset="-122"/>
              </a:rPr>
              <a:t>01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2" name="文本框 19"/>
          <p:cNvSpPr txBox="1"/>
          <p:nvPr/>
        </p:nvSpPr>
        <p:spPr>
          <a:xfrm>
            <a:off x="3902594" y="4079289"/>
            <a:ext cx="848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60D1A"/>
                </a:solidFill>
                <a:latin typeface="Impact" panose="020B0806030902050204" pitchFamily="34" charset="0"/>
                <a:ea typeface="华文新魏" panose="02010800040101010101" pitchFamily="2" charset="-122"/>
              </a:rPr>
              <a:t>02</a:t>
            </a:r>
            <a:endParaRPr lang="zh-CN" altLang="en-US" sz="4000" dirty="0">
              <a:solidFill>
                <a:srgbClr val="D60D1A"/>
              </a:solidFill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3" name="文本框 20"/>
          <p:cNvSpPr txBox="1"/>
          <p:nvPr/>
        </p:nvSpPr>
        <p:spPr>
          <a:xfrm>
            <a:off x="5838306" y="2567308"/>
            <a:ext cx="848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华文新魏" panose="02010800040101010101" pitchFamily="2" charset="-122"/>
              </a:rPr>
              <a:t>03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4" name="文本框 21"/>
          <p:cNvSpPr txBox="1"/>
          <p:nvPr/>
        </p:nvSpPr>
        <p:spPr>
          <a:xfrm>
            <a:off x="8971892" y="2241218"/>
            <a:ext cx="848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D60D1A"/>
                </a:solidFill>
                <a:latin typeface="Impact" panose="020B0806030902050204" pitchFamily="34" charset="0"/>
                <a:ea typeface="华文新魏" panose="02010800040101010101" pitchFamily="2" charset="-122"/>
              </a:rPr>
              <a:t>04</a:t>
            </a:r>
            <a:endParaRPr lang="zh-CN" altLang="en-US" sz="4000" dirty="0">
              <a:solidFill>
                <a:srgbClr val="D60D1A"/>
              </a:solidFill>
              <a:latin typeface="Impact" panose="020B0806030902050204" pitchFamily="34" charset="0"/>
              <a:ea typeface="华文新魏" panose="02010800040101010101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800612" y="3613557"/>
            <a:ext cx="1922872" cy="1672164"/>
            <a:chOff x="3776606" y="2004244"/>
            <a:chExt cx="1923123" cy="1672164"/>
          </a:xfrm>
        </p:grpSpPr>
        <p:sp>
          <p:nvSpPr>
            <p:cNvPr id="136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37" name="文本框 33"/>
            <p:cNvSpPr txBox="1"/>
            <p:nvPr/>
          </p:nvSpPr>
          <p:spPr>
            <a:xfrm>
              <a:off x="3782527" y="2352969"/>
              <a:ext cx="16964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639250" y="1922090"/>
            <a:ext cx="1922872" cy="1672164"/>
            <a:chOff x="3776606" y="2004244"/>
            <a:chExt cx="1923123" cy="1672164"/>
          </a:xfrm>
        </p:grpSpPr>
        <p:sp>
          <p:nvSpPr>
            <p:cNvPr id="139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0" name="文本框 33"/>
            <p:cNvSpPr txBox="1"/>
            <p:nvPr/>
          </p:nvSpPr>
          <p:spPr>
            <a:xfrm>
              <a:off x="3782527" y="2352969"/>
              <a:ext cx="16964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5589380" y="3703050"/>
            <a:ext cx="2455836" cy="1425943"/>
            <a:chOff x="3776606" y="2004244"/>
            <a:chExt cx="2456157" cy="1425943"/>
          </a:xfrm>
        </p:grpSpPr>
        <p:sp>
          <p:nvSpPr>
            <p:cNvPr id="142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3" name="文本框 33"/>
            <p:cNvSpPr txBox="1"/>
            <p:nvPr/>
          </p:nvSpPr>
          <p:spPr>
            <a:xfrm>
              <a:off x="3782526" y="2352969"/>
              <a:ext cx="245023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666558" y="3371001"/>
            <a:ext cx="2455836" cy="1425943"/>
            <a:chOff x="3776606" y="2004244"/>
            <a:chExt cx="2456157" cy="1425943"/>
          </a:xfrm>
        </p:grpSpPr>
        <p:sp>
          <p:nvSpPr>
            <p:cNvPr id="145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6" name="文本框 33"/>
            <p:cNvSpPr txBox="1"/>
            <p:nvPr/>
          </p:nvSpPr>
          <p:spPr>
            <a:xfrm>
              <a:off x="3782526" y="2352969"/>
              <a:ext cx="245023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458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1" grpId="0"/>
      <p:bldP spid="132" grpId="0"/>
      <p:bldP spid="133" grpId="0"/>
      <p:bldP spid="1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4074104" y="2071540"/>
            <a:ext cx="3781142" cy="378114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381000" dist="2286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383358" y="2380789"/>
            <a:ext cx="3162634" cy="3162634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731934" y="2729367"/>
            <a:ext cx="2465488" cy="246548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041185" y="3038615"/>
            <a:ext cx="1846980" cy="18469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383862" y="3376071"/>
            <a:ext cx="1161627" cy="116162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54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4000"/>
                  <a:lumOff val="6000"/>
                </a:sys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54000" dist="1143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171417" y="3956884"/>
            <a:ext cx="2700386" cy="61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08299" y="3945546"/>
            <a:ext cx="2325887" cy="113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611815" y="3027505"/>
            <a:ext cx="2338754" cy="67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522203" y="2638965"/>
            <a:ext cx="2907045" cy="4001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6043868" y="2064130"/>
            <a:ext cx="2906701" cy="5302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9010977" y="1828670"/>
            <a:ext cx="4505139" cy="933500"/>
            <a:chOff x="3776606" y="2004244"/>
            <a:chExt cx="1923123" cy="933500"/>
          </a:xfrm>
        </p:grpSpPr>
        <p:sp>
          <p:nvSpPr>
            <p:cNvPr id="57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3782527" y="2352969"/>
              <a:ext cx="1267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24848" y="2772348"/>
            <a:ext cx="4505139" cy="933500"/>
            <a:chOff x="3776606" y="2004244"/>
            <a:chExt cx="1923123" cy="933500"/>
          </a:xfrm>
        </p:grpSpPr>
        <p:sp>
          <p:nvSpPr>
            <p:cNvPr id="75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76" name="文本框 33"/>
            <p:cNvSpPr txBox="1"/>
            <p:nvPr/>
          </p:nvSpPr>
          <p:spPr>
            <a:xfrm>
              <a:off x="3782527" y="2352969"/>
              <a:ext cx="1267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010976" y="3748295"/>
            <a:ext cx="4505139" cy="933500"/>
            <a:chOff x="3776606" y="2004244"/>
            <a:chExt cx="1923123" cy="933500"/>
          </a:xfrm>
        </p:grpSpPr>
        <p:sp>
          <p:nvSpPr>
            <p:cNvPr id="78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79" name="文本框 33"/>
            <p:cNvSpPr txBox="1"/>
            <p:nvPr/>
          </p:nvSpPr>
          <p:spPr>
            <a:xfrm>
              <a:off x="3782527" y="2352969"/>
              <a:ext cx="1267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04444" y="2469782"/>
            <a:ext cx="4505139" cy="933500"/>
            <a:chOff x="3776606" y="2004244"/>
            <a:chExt cx="1923123" cy="933500"/>
          </a:xfrm>
        </p:grpSpPr>
        <p:sp>
          <p:nvSpPr>
            <p:cNvPr id="81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82" name="文本框 33"/>
            <p:cNvSpPr txBox="1"/>
            <p:nvPr/>
          </p:nvSpPr>
          <p:spPr>
            <a:xfrm>
              <a:off x="3782527" y="2352969"/>
              <a:ext cx="1267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39550" y="3744479"/>
            <a:ext cx="4505139" cy="933500"/>
            <a:chOff x="3776606" y="2004244"/>
            <a:chExt cx="1923123" cy="933500"/>
          </a:xfrm>
        </p:grpSpPr>
        <p:sp>
          <p:nvSpPr>
            <p:cNvPr id="84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85" name="文本框 33"/>
            <p:cNvSpPr txBox="1"/>
            <p:nvPr/>
          </p:nvSpPr>
          <p:spPr>
            <a:xfrm>
              <a:off x="3782527" y="2352969"/>
              <a:ext cx="12678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0189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7" grpId="0" animBg="1"/>
      <p:bldP spid="48" grpId="0" animBg="1"/>
      <p:bldP spid="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2653" y="1352145"/>
            <a:ext cx="2076855" cy="2076855"/>
            <a:chOff x="2351071" y="1649938"/>
            <a:chExt cx="2229341" cy="2229341"/>
          </a:xfrm>
        </p:grpSpPr>
        <p:grpSp>
          <p:nvGrpSpPr>
            <p:cNvPr id="34" name="组合 33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35" name="泪滴形 34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36" name="泪滴形 35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647246" y="1352145"/>
            <a:ext cx="2076855" cy="2076855"/>
            <a:chOff x="2351071" y="1649938"/>
            <a:chExt cx="2229341" cy="2229341"/>
          </a:xfrm>
        </p:grpSpPr>
        <p:grpSp>
          <p:nvGrpSpPr>
            <p:cNvPr id="66" name="组合 65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68" name="泪滴形 67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69" name="泪滴形 68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61839" y="1352145"/>
            <a:ext cx="2076855" cy="2076855"/>
            <a:chOff x="2351071" y="1649938"/>
            <a:chExt cx="2229341" cy="2229341"/>
          </a:xfrm>
        </p:grpSpPr>
        <p:grpSp>
          <p:nvGrpSpPr>
            <p:cNvPr id="71" name="组合 70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73" name="泪滴形 72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86" name="泪滴形 85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876432" y="1352145"/>
            <a:ext cx="2076855" cy="2076855"/>
            <a:chOff x="2351071" y="1649938"/>
            <a:chExt cx="2229341" cy="2229341"/>
          </a:xfrm>
        </p:grpSpPr>
        <p:grpSp>
          <p:nvGrpSpPr>
            <p:cNvPr id="88" name="组合 87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90" name="泪滴形 89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91" name="泪滴形 90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203715" y="3651560"/>
            <a:ext cx="2076855" cy="2076855"/>
            <a:chOff x="2351071" y="1649938"/>
            <a:chExt cx="2229341" cy="2229341"/>
          </a:xfrm>
        </p:grpSpPr>
        <p:grpSp>
          <p:nvGrpSpPr>
            <p:cNvPr id="93" name="组合 92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95" name="泪滴形 94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96" name="泪滴形 95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818308" y="3651560"/>
            <a:ext cx="2076855" cy="2076855"/>
            <a:chOff x="2351071" y="1649938"/>
            <a:chExt cx="2229341" cy="2229341"/>
          </a:xfrm>
        </p:grpSpPr>
        <p:grpSp>
          <p:nvGrpSpPr>
            <p:cNvPr id="98" name="组合 97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100" name="泪滴形 99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01" name="泪滴形 100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432901" y="3651560"/>
            <a:ext cx="2076855" cy="2076855"/>
            <a:chOff x="2351071" y="1649938"/>
            <a:chExt cx="2229341" cy="2229341"/>
          </a:xfrm>
        </p:grpSpPr>
        <p:grpSp>
          <p:nvGrpSpPr>
            <p:cNvPr id="103" name="组合 102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105" name="泪滴形 104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06" name="泪滴形 105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047494" y="3651560"/>
            <a:ext cx="2076855" cy="2076855"/>
            <a:chOff x="2351071" y="1649938"/>
            <a:chExt cx="2229341" cy="2229341"/>
          </a:xfrm>
        </p:grpSpPr>
        <p:grpSp>
          <p:nvGrpSpPr>
            <p:cNvPr id="108" name="组合 107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110" name="泪滴形 109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111" name="泪滴形 110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2864862" y="259194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关键词添加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323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8000"/>
              </a:schemeClr>
            </a:gs>
            <a:gs pos="78000">
              <a:srgbClr val="F9F9F9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09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单击此处添加合适的标题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38789" y="1510407"/>
            <a:ext cx="2076855" cy="2076855"/>
            <a:chOff x="2351071" y="1649938"/>
            <a:chExt cx="2229341" cy="2229341"/>
          </a:xfrm>
        </p:grpSpPr>
        <p:grpSp>
          <p:nvGrpSpPr>
            <p:cNvPr id="50" name="组合 49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52" name="泪滴形 51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3" name="泪滴形 52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864862" y="2591945"/>
              <a:ext cx="1194509" cy="5616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观点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6212327" y="1510406"/>
            <a:ext cx="2076855" cy="2076855"/>
            <a:chOff x="2351071" y="1649938"/>
            <a:chExt cx="2229341" cy="2229341"/>
          </a:xfrm>
        </p:grpSpPr>
        <p:grpSp>
          <p:nvGrpSpPr>
            <p:cNvPr id="55" name="组合 54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57" name="泪滴形 56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58" name="泪滴形 57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3031859" y="2591945"/>
              <a:ext cx="1194509" cy="5616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观点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38789" y="3689394"/>
            <a:ext cx="2076855" cy="2076855"/>
            <a:chOff x="2351071" y="1649938"/>
            <a:chExt cx="2229341" cy="2229341"/>
          </a:xfrm>
        </p:grpSpPr>
        <p:grpSp>
          <p:nvGrpSpPr>
            <p:cNvPr id="60" name="组合 59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62" name="泪滴形 61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63" name="泪滴形 62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2864862" y="2591945"/>
              <a:ext cx="1194509" cy="5616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观点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6212327" y="3689393"/>
            <a:ext cx="2076855" cy="2076855"/>
            <a:chOff x="2351071" y="1649938"/>
            <a:chExt cx="2229341" cy="2229341"/>
          </a:xfrm>
        </p:grpSpPr>
        <p:grpSp>
          <p:nvGrpSpPr>
            <p:cNvPr id="74" name="组合 73"/>
            <p:cNvGrpSpPr/>
            <p:nvPr/>
          </p:nvGrpSpPr>
          <p:grpSpPr>
            <a:xfrm>
              <a:off x="2351071" y="1649938"/>
              <a:ext cx="2229341" cy="2229341"/>
              <a:chOff x="4218926" y="1623555"/>
              <a:chExt cx="1219603" cy="1219603"/>
            </a:xfrm>
          </p:grpSpPr>
          <p:sp>
            <p:nvSpPr>
              <p:cNvPr id="76" name="泪滴形 75"/>
              <p:cNvSpPr/>
              <p:nvPr/>
            </p:nvSpPr>
            <p:spPr>
              <a:xfrm flipV="1">
                <a:off x="4218926" y="1623555"/>
                <a:ext cx="1219603" cy="1219603"/>
              </a:xfrm>
              <a:prstGeom prst="teardrop">
                <a:avLst/>
              </a:prstGeom>
              <a:gradFill flip="none" rotWithShape="0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outerShdw blurRad="279400" dist="1270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  <p:sp>
            <p:nvSpPr>
              <p:cNvPr id="77" name="泪滴形 76"/>
              <p:cNvSpPr/>
              <p:nvPr/>
            </p:nvSpPr>
            <p:spPr>
              <a:xfrm flipV="1">
                <a:off x="4384506" y="1789299"/>
                <a:ext cx="918086" cy="918086"/>
              </a:xfrm>
              <a:prstGeom prst="teardrop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5875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18900000" scaled="0"/>
                  <a:tileRect/>
                </a:gradFill>
                <a:prstDash val="solid"/>
              </a:ln>
              <a:effectLst>
                <a:innerShdw blurRad="88900" dist="381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华文新魏" panose="02010800040101010101" pitchFamily="2" charset="-122"/>
                  <a:cs typeface="+mn-cs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3031860" y="2591945"/>
              <a:ext cx="1194509" cy="5616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观点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239551" y="1887274"/>
            <a:ext cx="2673692" cy="1179722"/>
            <a:chOff x="3776606" y="2004244"/>
            <a:chExt cx="2674041" cy="1179722"/>
          </a:xfrm>
        </p:grpSpPr>
        <p:sp>
          <p:nvSpPr>
            <p:cNvPr id="79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80" name="文本框 33"/>
            <p:cNvSpPr txBox="1"/>
            <p:nvPr/>
          </p:nvSpPr>
          <p:spPr>
            <a:xfrm>
              <a:off x="3782527" y="2352969"/>
              <a:ext cx="2668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66756" y="3977106"/>
            <a:ext cx="2673692" cy="1179722"/>
            <a:chOff x="3776606" y="2004244"/>
            <a:chExt cx="2674041" cy="1179722"/>
          </a:xfrm>
        </p:grpSpPr>
        <p:sp>
          <p:nvSpPr>
            <p:cNvPr id="82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83" name="文本框 33"/>
            <p:cNvSpPr txBox="1"/>
            <p:nvPr/>
          </p:nvSpPr>
          <p:spPr>
            <a:xfrm>
              <a:off x="3782527" y="2352969"/>
              <a:ext cx="2668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26653" y="1798119"/>
            <a:ext cx="2673692" cy="1179722"/>
            <a:chOff x="3776606" y="2004244"/>
            <a:chExt cx="2674041" cy="1179722"/>
          </a:xfrm>
        </p:grpSpPr>
        <p:sp>
          <p:nvSpPr>
            <p:cNvPr id="85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12" name="文本框 33"/>
            <p:cNvSpPr txBox="1"/>
            <p:nvPr/>
          </p:nvSpPr>
          <p:spPr>
            <a:xfrm>
              <a:off x="3782527" y="2352969"/>
              <a:ext cx="2668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485865" y="4066534"/>
            <a:ext cx="2673692" cy="1179722"/>
            <a:chOff x="3776606" y="2004244"/>
            <a:chExt cx="2674041" cy="1179722"/>
          </a:xfrm>
        </p:grpSpPr>
        <p:sp>
          <p:nvSpPr>
            <p:cNvPr id="114" name="文本框 32"/>
            <p:cNvSpPr txBox="1"/>
            <p:nvPr/>
          </p:nvSpPr>
          <p:spPr>
            <a:xfrm>
              <a:off x="3776606" y="200424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15" name="文本框 33"/>
            <p:cNvSpPr txBox="1"/>
            <p:nvPr/>
          </p:nvSpPr>
          <p:spPr>
            <a:xfrm>
              <a:off x="3782527" y="2352969"/>
              <a:ext cx="2668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759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4333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10773" y="2155860"/>
            <a:ext cx="4798463" cy="2546279"/>
            <a:chOff x="3767652" y="2155859"/>
            <a:chExt cx="4798463" cy="2546279"/>
          </a:xfrm>
        </p:grpSpPr>
        <p:sp>
          <p:nvSpPr>
            <p:cNvPr id="4" name="TextBox 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767652" y="2830056"/>
              <a:ext cx="352532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60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</a:p>
          </p:txBody>
        </p:sp>
        <p:sp>
          <p:nvSpPr>
            <p:cNvPr id="5" name="空心弧 4"/>
            <p:cNvSpPr/>
            <p:nvPr>
              <p:custDataLst>
                <p:tags r:id="rId3"/>
              </p:custDataLst>
            </p:nvPr>
          </p:nvSpPr>
          <p:spPr bwMode="auto">
            <a:xfrm rot="7086271">
              <a:off x="6019836" y="2155859"/>
              <a:ext cx="2546279" cy="2546279"/>
            </a:xfrm>
            <a:prstGeom prst="blockArc">
              <a:avLst>
                <a:gd name="adj1" fmla="val 5502533"/>
                <a:gd name="adj2" fmla="val 1753076"/>
                <a:gd name="adj3" fmla="val 4509"/>
              </a:avLst>
            </a:prstGeom>
            <a:solidFill>
              <a:srgbClr val="D60D1A"/>
            </a:solidFill>
            <a:ln w="3175">
              <a:solidFill>
                <a:srgbClr val="D60D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60D1A"/>
                </a:solidFill>
              </a:endParaRPr>
            </a:p>
          </p:txBody>
        </p:sp>
        <p:sp>
          <p:nvSpPr>
            <p:cNvPr id="6" name="TextBox 8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940175" y="3660775"/>
              <a:ext cx="31735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谢谢聆听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025" y="5788034"/>
            <a:ext cx="1560579" cy="4693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394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9600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变色龙作品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40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3881000" cy="771948"/>
            <a:chOff x="1568580" y="1942320"/>
            <a:chExt cx="3881000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实训工作内容概述</a:t>
              </a:r>
              <a:endParaRPr lang="en-US" altLang="zh-CN" sz="2800" b="1" kern="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46705" y="1766289"/>
            <a:ext cx="2681099" cy="2194086"/>
            <a:chOff x="1424841" y="1791457"/>
            <a:chExt cx="2525713" cy="2066925"/>
          </a:xfrm>
        </p:grpSpPr>
        <p:grpSp>
          <p:nvGrpSpPr>
            <p:cNvPr id="5" name="组合 4"/>
            <p:cNvGrpSpPr/>
            <p:nvPr/>
          </p:nvGrpSpPr>
          <p:grpSpPr>
            <a:xfrm>
              <a:off x="1424841" y="1791457"/>
              <a:ext cx="2525713" cy="2066925"/>
              <a:chOff x="1930044" y="1791458"/>
              <a:chExt cx="2525713" cy="2066925"/>
            </a:xfrm>
          </p:grpSpPr>
          <p:sp>
            <p:nvSpPr>
              <p:cNvPr id="100" name="MH_SubTitle_1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8832" y="1791458"/>
                <a:ext cx="2066925" cy="2066925"/>
              </a:xfrm>
              <a:prstGeom prst="diamond">
                <a:avLst/>
              </a:prstGeom>
              <a:solidFill>
                <a:srgbClr val="D60D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pt-BR" altLang="zh-CN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101" name="MH_Other_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 rot="18900000" flipH="1">
                <a:off x="1930044" y="2302633"/>
                <a:ext cx="2016125" cy="111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矩形 5"/>
            <p:cNvSpPr/>
            <p:nvPr/>
          </p:nvSpPr>
          <p:spPr>
            <a:xfrm>
              <a:off x="2324598" y="2421087"/>
              <a:ext cx="141259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学习新业务、苦练业务技能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53441" y="1766290"/>
            <a:ext cx="2681099" cy="2194086"/>
            <a:chOff x="4257319" y="1791458"/>
            <a:chExt cx="2525713" cy="2066925"/>
          </a:xfrm>
        </p:grpSpPr>
        <p:grpSp>
          <p:nvGrpSpPr>
            <p:cNvPr id="4" name="组合 3"/>
            <p:cNvGrpSpPr/>
            <p:nvPr/>
          </p:nvGrpSpPr>
          <p:grpSpPr>
            <a:xfrm>
              <a:off x="4257319" y="1791458"/>
              <a:ext cx="2525713" cy="2066925"/>
              <a:chOff x="4257319" y="1791458"/>
              <a:chExt cx="2525713" cy="2066925"/>
            </a:xfrm>
          </p:grpSpPr>
          <p:sp>
            <p:nvSpPr>
              <p:cNvPr id="102" name="MH_SubTitle_2"/>
              <p:cNvSpPr/>
              <p:nvPr>
                <p:custDataLst>
                  <p:tags r:id="rId4"/>
                </p:custDataLst>
              </p:nvPr>
            </p:nvSpPr>
            <p:spPr>
              <a:xfrm>
                <a:off x="4716107" y="1791458"/>
                <a:ext cx="2066925" cy="2066925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pt-BR" altLang="zh-CN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103" name="MH_Other_2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 rot="18900000" flipH="1">
                <a:off x="4257319" y="2302633"/>
                <a:ext cx="2016125" cy="111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矩形 7"/>
            <p:cNvSpPr/>
            <p:nvPr/>
          </p:nvSpPr>
          <p:spPr>
            <a:xfrm>
              <a:off x="4967782" y="2559586"/>
              <a:ext cx="173251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宣传我行产品，争取黄金客户</a:t>
              </a:r>
              <a:endPara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99834" y="1766289"/>
            <a:ext cx="2681098" cy="2194086"/>
            <a:chOff x="7127155" y="1791457"/>
            <a:chExt cx="2525712" cy="2066925"/>
          </a:xfrm>
        </p:grpSpPr>
        <p:grpSp>
          <p:nvGrpSpPr>
            <p:cNvPr id="3" name="组合 2"/>
            <p:cNvGrpSpPr/>
            <p:nvPr/>
          </p:nvGrpSpPr>
          <p:grpSpPr>
            <a:xfrm>
              <a:off x="7127155" y="1791457"/>
              <a:ext cx="2525712" cy="2066925"/>
              <a:chOff x="6573482" y="1791458"/>
              <a:chExt cx="2525712" cy="2066925"/>
            </a:xfrm>
          </p:grpSpPr>
          <p:sp>
            <p:nvSpPr>
              <p:cNvPr id="104" name="MH_SubTitle_3"/>
              <p:cNvSpPr/>
              <p:nvPr>
                <p:custDataLst>
                  <p:tags r:id="rId2"/>
                </p:custDataLst>
              </p:nvPr>
            </p:nvSpPr>
            <p:spPr>
              <a:xfrm>
                <a:off x="7032269" y="1791458"/>
                <a:ext cx="2066925" cy="2066925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pt-BR" altLang="zh-CN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105" name="MH_Other_3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 rot="18900000" flipH="1">
                <a:off x="6573482" y="2302633"/>
                <a:ext cx="2016125" cy="111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6" name="矩形 105"/>
            <p:cNvSpPr/>
            <p:nvPr/>
          </p:nvSpPr>
          <p:spPr>
            <a:xfrm>
              <a:off x="7834173" y="2559586"/>
              <a:ext cx="173251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审查开户资料，防范操作风险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84614" y="4225472"/>
            <a:ext cx="9177124" cy="1901254"/>
            <a:chOff x="1384614" y="4225472"/>
            <a:chExt cx="9177124" cy="1901254"/>
          </a:xfrm>
        </p:grpSpPr>
        <p:sp>
          <p:nvSpPr>
            <p:cNvPr id="12" name="矩形 11"/>
            <p:cNvSpPr/>
            <p:nvPr/>
          </p:nvSpPr>
          <p:spPr>
            <a:xfrm>
              <a:off x="3867329" y="4650907"/>
              <a:ext cx="669440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在实训工作中，我严于律己，遵守制度，服从领导，团结同志，虚心向老师请教，不断鞭策自己、力争把实训工作做的更好。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4614" y="4225472"/>
              <a:ext cx="2416706" cy="190125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23994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5676363" cy="771948"/>
            <a:chOff x="1568580" y="1942320"/>
            <a:chExt cx="5676363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学习业务知识，苦练业务技能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60533" y="1548900"/>
            <a:ext cx="2911855" cy="2083870"/>
            <a:chOff x="4356101" y="2698126"/>
            <a:chExt cx="3383723" cy="2421563"/>
          </a:xfrm>
        </p:grpSpPr>
        <p:sp>
          <p:nvSpPr>
            <p:cNvPr id="29" name="MH_Other_3"/>
            <p:cNvSpPr/>
            <p:nvPr>
              <p:custDataLst>
                <p:tags r:id="rId2"/>
              </p:custDataLst>
            </p:nvPr>
          </p:nvSpPr>
          <p:spPr>
            <a:xfrm rot="10800000">
              <a:off x="5435601" y="2698750"/>
              <a:ext cx="2295525" cy="2274888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FF7711"/>
                </a:gs>
                <a:gs pos="67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Other_4"/>
            <p:cNvSpPr/>
            <p:nvPr>
              <p:custDataLst>
                <p:tags r:id="rId3"/>
              </p:custDataLst>
            </p:nvPr>
          </p:nvSpPr>
          <p:spPr>
            <a:xfrm>
              <a:off x="5444695" y="2698126"/>
              <a:ext cx="2295129" cy="2275413"/>
            </a:xfrm>
            <a:custGeom>
              <a:avLst/>
              <a:gdLst>
                <a:gd name="connsiteX0" fmla="*/ 1910598 w 2295129"/>
                <a:gd name="connsiteY0" fmla="*/ 0 h 2275413"/>
                <a:gd name="connsiteX1" fmla="*/ 2295129 w 2295129"/>
                <a:gd name="connsiteY1" fmla="*/ 937845 h 2275413"/>
                <a:gd name="connsiteX2" fmla="*/ 957561 w 2295129"/>
                <a:gd name="connsiteY2" fmla="*/ 2275413 h 2275413"/>
                <a:gd name="connsiteX3" fmla="*/ 0 w 2295129"/>
                <a:gd name="connsiteY3" fmla="*/ 1870712 h 2275413"/>
                <a:gd name="connsiteX4" fmla="*/ 1910598 w 2295129"/>
                <a:gd name="connsiteY4" fmla="*/ 0 h 227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5129" h="2275413">
                  <a:moveTo>
                    <a:pt x="1910598" y="0"/>
                  </a:moveTo>
                  <a:cubicBezTo>
                    <a:pt x="2148533" y="241096"/>
                    <a:pt x="2295129" y="572351"/>
                    <a:pt x="2295129" y="937845"/>
                  </a:cubicBezTo>
                  <a:cubicBezTo>
                    <a:pt x="2295129" y="1676563"/>
                    <a:pt x="1696279" y="2275413"/>
                    <a:pt x="957561" y="2275413"/>
                  </a:cubicBezTo>
                  <a:cubicBezTo>
                    <a:pt x="581918" y="2275413"/>
                    <a:pt x="242442" y="2120563"/>
                    <a:pt x="0" y="1870712"/>
                  </a:cubicBezTo>
                  <a:cubicBezTo>
                    <a:pt x="467655" y="966571"/>
                    <a:pt x="1522920" y="249928"/>
                    <a:pt x="1910598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ED4A01">
                    <a:alpha val="80000"/>
                  </a:srgbClr>
                </a:gs>
                <a:gs pos="98000">
                  <a:schemeClr val="bg1">
                    <a:alpha val="0"/>
                  </a:schemeClr>
                </a:gs>
                <a:gs pos="48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504000" rIns="0" bIns="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自学</a:t>
              </a:r>
            </a:p>
          </p:txBody>
        </p:sp>
        <p:sp>
          <p:nvSpPr>
            <p:cNvPr id="31" name="MH_Other_5"/>
            <p:cNvSpPr/>
            <p:nvPr>
              <p:custDataLst>
                <p:tags r:id="rId4"/>
              </p:custDataLst>
            </p:nvPr>
          </p:nvSpPr>
          <p:spPr>
            <a:xfrm rot="18967632">
              <a:off x="5070476" y="3419475"/>
              <a:ext cx="2652713" cy="420688"/>
            </a:xfrm>
            <a:prstGeom prst="ellipse">
              <a:avLst/>
            </a:prstGeom>
            <a:gradFill flip="none" rotWithShape="1">
              <a:gsLst>
                <a:gs pos="64000">
                  <a:srgbClr val="FF7711"/>
                </a:gs>
                <a:gs pos="80000">
                  <a:srgbClr val="FFAA01"/>
                </a:gs>
                <a:gs pos="100000">
                  <a:srgbClr val="FECE02"/>
                </a:gs>
                <a:gs pos="40000">
                  <a:srgbClr val="CC570B"/>
                </a:gs>
                <a:gs pos="0">
                  <a:srgbClr val="7D2701"/>
                </a:gs>
                <a:gs pos="94000">
                  <a:srgbClr val="FFC000"/>
                </a:gs>
              </a:gsLst>
              <a:lin ang="186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Other_6"/>
            <p:cNvSpPr/>
            <p:nvPr>
              <p:custDataLst>
                <p:tags r:id="rId5"/>
              </p:custDataLst>
            </p:nvPr>
          </p:nvSpPr>
          <p:spPr>
            <a:xfrm>
              <a:off x="4356101" y="2843214"/>
              <a:ext cx="2295525" cy="2276475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5000">
                  <a:srgbClr val="D2144F"/>
                </a:gs>
                <a:gs pos="42000">
                  <a:srgbClr val="BE1247"/>
                </a:gs>
                <a:gs pos="100000">
                  <a:srgbClr val="FA9496"/>
                </a:gs>
              </a:gsLst>
              <a:lin ang="144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MH_Other_7"/>
            <p:cNvSpPr/>
            <p:nvPr>
              <p:custDataLst>
                <p:tags r:id="rId6"/>
              </p:custDataLst>
            </p:nvPr>
          </p:nvSpPr>
          <p:spPr>
            <a:xfrm>
              <a:off x="4356840" y="2843553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rgbClr val="BE1247">
                    <a:alpha val="80000"/>
                  </a:srgbClr>
                </a:gs>
                <a:gs pos="100000">
                  <a:schemeClr val="bg1">
                    <a:alpha val="0"/>
                  </a:schemeClr>
                </a:gs>
                <a:gs pos="5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288000" bIns="18000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集中学习</a:t>
              </a:r>
            </a:p>
          </p:txBody>
        </p:sp>
        <p:sp>
          <p:nvSpPr>
            <p:cNvPr id="34" name="MH_Other_8"/>
            <p:cNvSpPr/>
            <p:nvPr>
              <p:custDataLst>
                <p:tags r:id="rId7"/>
              </p:custDataLst>
            </p:nvPr>
          </p:nvSpPr>
          <p:spPr>
            <a:xfrm rot="5217985">
              <a:off x="6824404" y="3359019"/>
              <a:ext cx="1014502" cy="502943"/>
            </a:xfrm>
            <a:prstGeom prst="ellipse">
              <a:avLst/>
            </a:prstGeom>
            <a:gradFill flip="none" rotWithShape="1">
              <a:gsLst>
                <a:gs pos="84000">
                  <a:srgbClr val="FFFFFF">
                    <a:alpha val="0"/>
                  </a:srgbClr>
                </a:gs>
                <a:gs pos="12000">
                  <a:srgbClr val="FFFFFF">
                    <a:alpha val="6000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Other_9"/>
            <p:cNvSpPr/>
            <p:nvPr>
              <p:custDataLst>
                <p:tags r:id="rId8"/>
              </p:custDataLst>
            </p:nvPr>
          </p:nvSpPr>
          <p:spPr>
            <a:xfrm rot="19429506">
              <a:off x="4561909" y="3236565"/>
              <a:ext cx="1014502" cy="502943"/>
            </a:xfrm>
            <a:prstGeom prst="ellipse">
              <a:avLst/>
            </a:prstGeom>
            <a:gradFill flip="none" rotWithShape="1">
              <a:gsLst>
                <a:gs pos="84000">
                  <a:srgbClr val="FFFFFF">
                    <a:alpha val="0"/>
                  </a:srgbClr>
                </a:gs>
                <a:gs pos="12000">
                  <a:srgbClr val="FFFFFF">
                    <a:alpha val="6000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103704" y="2008645"/>
            <a:ext cx="6096000" cy="8744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积极参加行里组织的集体学习活动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抽时间、挤时间，搞好自学。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103704" y="1962871"/>
            <a:ext cx="54276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014730" y="2927438"/>
            <a:ext cx="54276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829889" y="4290700"/>
            <a:ext cx="646568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刻苦练习散把点钞、计算机算、资料录入等业务技能。</a:t>
            </a:r>
            <a:endParaRPr lang="en-US" altLang="zh-CN" b="1" dirty="0">
              <a:solidFill>
                <a:srgbClr val="D60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积极参加集训活动。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抽时间、挤时间，自我加压，苦练技能。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595958" y="5553513"/>
            <a:ext cx="6653679" cy="474700"/>
            <a:chOff x="4595958" y="5553512"/>
            <a:chExt cx="6653679" cy="543199"/>
          </a:xfrm>
        </p:grpSpPr>
        <p:sp>
          <p:nvSpPr>
            <p:cNvPr id="25" name="矩形: 圆角 24"/>
            <p:cNvSpPr/>
            <p:nvPr/>
          </p:nvSpPr>
          <p:spPr>
            <a:xfrm>
              <a:off x="4595958" y="5553512"/>
              <a:ext cx="6653679" cy="543199"/>
            </a:xfrm>
            <a:prstGeom prst="roundRect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69542" y="5655093"/>
              <a:ext cx="6096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取得好成绩：散把点钞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26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把，计算机算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分、资料录入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490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31124" y="3617135"/>
            <a:ext cx="3057247" cy="2458266"/>
            <a:chOff x="1181883" y="3810212"/>
            <a:chExt cx="3057247" cy="245826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017" y="3810212"/>
              <a:ext cx="1824721" cy="203446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181883" y="5929924"/>
              <a:ext cx="305724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为提高办公效率，减少业务差错</a:t>
              </a:r>
              <a:endParaRPr lang="zh-CN" altLang="en-US" sz="2000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95958" y="3158070"/>
            <a:ext cx="6653679" cy="474700"/>
            <a:chOff x="4595958" y="5553512"/>
            <a:chExt cx="6653679" cy="543199"/>
          </a:xfrm>
        </p:grpSpPr>
        <p:sp>
          <p:nvSpPr>
            <p:cNvPr id="50" name="矩形: 圆角 49"/>
            <p:cNvSpPr/>
            <p:nvPr/>
          </p:nvSpPr>
          <p:spPr>
            <a:xfrm>
              <a:off x="4595958" y="5553512"/>
              <a:ext cx="6653679" cy="543199"/>
            </a:xfrm>
            <a:prstGeom prst="roundRect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769542" y="5655093"/>
              <a:ext cx="6096000" cy="3874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为衡量学习效果，我行进行了测试，激发了我学习制度的积极性。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693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5676363" cy="771948"/>
            <a:chOff x="1568580" y="1942320"/>
            <a:chExt cx="5676363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借鉴营销经验，取得可喜业绩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52052" y="0"/>
            <a:ext cx="4398136" cy="4398136"/>
            <a:chOff x="3933445" y="0"/>
            <a:chExt cx="4398136" cy="4398136"/>
          </a:xfrm>
        </p:grpSpPr>
        <p:grpSp>
          <p:nvGrpSpPr>
            <p:cNvPr id="4" name="组合 3"/>
            <p:cNvGrpSpPr/>
            <p:nvPr/>
          </p:nvGrpSpPr>
          <p:grpSpPr>
            <a:xfrm>
              <a:off x="4690038" y="1934160"/>
              <a:ext cx="3339424" cy="1658638"/>
              <a:chOff x="1889399" y="1924249"/>
              <a:chExt cx="3339424" cy="165863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889399" y="3244333"/>
                <a:ext cx="333942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今年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月份，成功营销存款大户</a:t>
                </a: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889399" y="1924249"/>
                <a:ext cx="3233578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b="1" dirty="0">
                    <a:solidFill>
                      <a:srgbClr val="D60D1A"/>
                    </a:solidFill>
                    <a:latin typeface="Impact" panose="020B0806030902050204" pitchFamily="34" charset="0"/>
                  </a:rPr>
                  <a:t>500</a:t>
                </a:r>
                <a:r>
                  <a:rPr lang="zh-CN" altLang="en-US" sz="4400" b="1" dirty="0">
                    <a:solidFill>
                      <a:srgbClr val="D60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万元</a:t>
                </a:r>
                <a:endParaRPr lang="zh-CN" altLang="en-US" sz="88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空心弧 6"/>
            <p:cNvSpPr/>
            <p:nvPr/>
          </p:nvSpPr>
          <p:spPr>
            <a:xfrm flipV="1">
              <a:off x="3933445" y="0"/>
              <a:ext cx="4398136" cy="4398136"/>
            </a:xfrm>
            <a:prstGeom prst="blockArc">
              <a:avLst>
                <a:gd name="adj1" fmla="val 10800000"/>
                <a:gd name="adj2" fmla="val 129768"/>
                <a:gd name="adj3" fmla="val 3444"/>
              </a:avLst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4098027" y="2740757"/>
            <a:ext cx="302653" cy="302653"/>
          </a:xfrm>
          <a:prstGeom prst="ellipse">
            <a:avLst/>
          </a:prstGeom>
          <a:solidFill>
            <a:srgbClr val="D60D1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82203" y="2892083"/>
            <a:ext cx="3399870" cy="1610197"/>
            <a:chOff x="882203" y="2892083"/>
            <a:chExt cx="3399870" cy="1610197"/>
          </a:xfrm>
        </p:grpSpPr>
        <p:sp>
          <p:nvSpPr>
            <p:cNvPr id="5" name="矩形 4"/>
            <p:cNvSpPr/>
            <p:nvPr/>
          </p:nvSpPr>
          <p:spPr>
            <a:xfrm>
              <a:off x="882203" y="2932620"/>
              <a:ext cx="339987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树立存款兴行的观念，把个人揽储工作视为重要实训任务之一；</a:t>
              </a:r>
              <a:endParaRPr kumimoji="0" lang="en-US" altLang="zh-CN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marR="0" lvl="0" indent="-34290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向模范学习</a:t>
              </a:r>
              <a:endParaRPr kumimoji="0" lang="en-US" altLang="zh-CN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marR="0" lvl="0" indent="-34290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积极宣传我行产品</a:t>
              </a:r>
              <a:endParaRPr kumimoji="0" lang="en-US" altLang="zh-CN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marR="0" lvl="0" indent="-34290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明确重点，积极争取黄金客户。</a:t>
              </a:r>
            </a:p>
          </p:txBody>
        </p:sp>
        <p:cxnSp>
          <p:nvCxnSpPr>
            <p:cNvPr id="11" name="直接箭头连接符 10"/>
            <p:cNvCxnSpPr>
              <a:stCxn id="9" idx="2"/>
            </p:cNvCxnSpPr>
            <p:nvPr/>
          </p:nvCxnSpPr>
          <p:spPr>
            <a:xfrm flipH="1" flipV="1">
              <a:off x="987779" y="2892083"/>
              <a:ext cx="3110248" cy="1"/>
            </a:xfrm>
            <a:prstGeom prst="straightConnector1">
              <a:avLst/>
            </a:prstGeom>
            <a:ln>
              <a:solidFill>
                <a:srgbClr val="D60D1A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6042737" y="4199627"/>
            <a:ext cx="302653" cy="302653"/>
          </a:xfrm>
          <a:prstGeom prst="ellipse">
            <a:avLst/>
          </a:prstGeom>
          <a:solidFill>
            <a:srgbClr val="D60D1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183262" y="4557021"/>
            <a:ext cx="5898501" cy="1096403"/>
            <a:chOff x="3183262" y="4557021"/>
            <a:chExt cx="5898501" cy="1096403"/>
          </a:xfrm>
        </p:grpSpPr>
        <p:sp>
          <p:nvSpPr>
            <p:cNvPr id="6" name="矩形 5"/>
            <p:cNvSpPr/>
            <p:nvPr/>
          </p:nvSpPr>
          <p:spPr>
            <a:xfrm>
              <a:off x="3183262" y="5314870"/>
              <a:ext cx="58985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将客户分类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，掌握客户的生产规律，做到生产淡季去营销存款。</a:t>
              </a: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6181032" y="4557021"/>
              <a:ext cx="0" cy="665362"/>
            </a:xfrm>
            <a:prstGeom prst="straightConnector1">
              <a:avLst/>
            </a:prstGeom>
            <a:ln>
              <a:solidFill>
                <a:srgbClr val="D60D1A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椭圆 52"/>
          <p:cNvSpPr/>
          <p:nvPr/>
        </p:nvSpPr>
        <p:spPr>
          <a:xfrm>
            <a:off x="8170990" y="2657435"/>
            <a:ext cx="302653" cy="302653"/>
          </a:xfrm>
          <a:prstGeom prst="ellipse">
            <a:avLst/>
          </a:prstGeom>
          <a:solidFill>
            <a:srgbClr val="D60D1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8473643" y="2808761"/>
            <a:ext cx="2718098" cy="1307535"/>
            <a:chOff x="8473643" y="2808761"/>
            <a:chExt cx="2718098" cy="1307535"/>
          </a:xfrm>
        </p:grpSpPr>
        <p:cxnSp>
          <p:nvCxnSpPr>
            <p:cNvPr id="54" name="直接箭头连接符 53"/>
            <p:cNvCxnSpPr/>
            <p:nvPr/>
          </p:nvCxnSpPr>
          <p:spPr>
            <a:xfrm>
              <a:off x="8473643" y="2808761"/>
              <a:ext cx="2718098" cy="0"/>
            </a:xfrm>
            <a:prstGeom prst="straightConnector1">
              <a:avLst/>
            </a:prstGeom>
            <a:ln>
              <a:solidFill>
                <a:srgbClr val="D60D1A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8551827" y="2842101"/>
              <a:ext cx="2514819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月份，某生产塑料产品商家，</a:t>
              </a:r>
              <a:r>
                <a:rPr lang="zh-CN" altLang="en-US" sz="16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因到了冻季，生产量明显减少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，必有大量闲散资金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391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8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29853" y="5490409"/>
            <a:ext cx="8590208" cy="633179"/>
            <a:chOff x="4595959" y="5553512"/>
            <a:chExt cx="5582427" cy="543199"/>
          </a:xfrm>
        </p:grpSpPr>
        <p:sp>
          <p:nvSpPr>
            <p:cNvPr id="32" name="矩形: 圆角 31"/>
            <p:cNvSpPr/>
            <p:nvPr/>
          </p:nvSpPr>
          <p:spPr>
            <a:xfrm>
              <a:off x="4595959" y="5553512"/>
              <a:ext cx="5582427" cy="543199"/>
            </a:xfrm>
            <a:prstGeom prst="roundRect">
              <a:avLst/>
            </a:prstGeom>
            <a:solidFill>
              <a:srgbClr val="D60D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769543" y="5655093"/>
              <a:ext cx="5258193" cy="316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我希望在今后的工作中，全员要提高合规意识，注重业务细则，防范合规风险。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4757" y="362621"/>
            <a:ext cx="5676363" cy="771948"/>
            <a:chOff x="1568580" y="1942320"/>
            <a:chExt cx="5676363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细节决定成败，合规创造价值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019744" y="3773650"/>
            <a:ext cx="507907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整理、审查了“宝宝卡”批量开卡手续。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在整理、审查资料过程中，少部分客户提供的资料不齐全，导致信息不对称，不符合开卡条件。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98820" y="1317320"/>
            <a:ext cx="4223359" cy="4223359"/>
            <a:chOff x="1135011" y="1590540"/>
            <a:chExt cx="4736683" cy="4736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8" b="12508"/>
            <a:stretch/>
          </p:blipFill>
          <p:spPr>
            <a:xfrm>
              <a:off x="1460747" y="1916276"/>
              <a:ext cx="4085209" cy="4085209"/>
            </a:xfrm>
            <a:prstGeom prst="ellipse">
              <a:avLst/>
            </a:prstGeom>
          </p:spPr>
        </p:pic>
        <p:sp>
          <p:nvSpPr>
            <p:cNvPr id="14" name="空心弧 13"/>
            <p:cNvSpPr/>
            <p:nvPr/>
          </p:nvSpPr>
          <p:spPr>
            <a:xfrm>
              <a:off x="1135011" y="1590540"/>
              <a:ext cx="4736683" cy="4736683"/>
            </a:xfrm>
            <a:prstGeom prst="blockArc">
              <a:avLst>
                <a:gd name="adj1" fmla="val 10800000"/>
                <a:gd name="adj2" fmla="val 4243049"/>
                <a:gd name="adj3" fmla="val 271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MH_Other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882204" y="1555005"/>
            <a:ext cx="1242468" cy="1601380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0 w 1036210"/>
              <a:gd name="connsiteY4" fmla="*/ 1276553 h 1335540"/>
              <a:gd name="connsiteX5" fmla="*/ 607800 w 1036210"/>
              <a:gd name="connsiteY5" fmla="*/ 1280013 h 1335540"/>
              <a:gd name="connsiteX6" fmla="*/ 606610 w 1036210"/>
              <a:gd name="connsiteY6" fmla="*/ 1283473 h 1335540"/>
              <a:gd name="connsiteX7" fmla="*/ 605420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59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7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2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4 w 1036210"/>
              <a:gd name="connsiteY105" fmla="*/ 1237660 h 1335540"/>
              <a:gd name="connsiteX106" fmla="*/ 356009 w 1036210"/>
              <a:gd name="connsiteY106" fmla="*/ 1236011 h 1335540"/>
              <a:gd name="connsiteX107" fmla="*/ 353810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399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399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0 w 1036210"/>
              <a:gd name="connsiteY123" fmla="*/ 1190002 h 1335540"/>
              <a:gd name="connsiteX124" fmla="*/ 356009 w 1036210"/>
              <a:gd name="connsiteY124" fmla="*/ 1188023 h 1335540"/>
              <a:gd name="connsiteX125" fmla="*/ 358544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4 w 1036210"/>
              <a:gd name="connsiteY171" fmla="*/ 1156008 h 1335540"/>
              <a:gd name="connsiteX172" fmla="*/ 356009 w 1036210"/>
              <a:gd name="connsiteY172" fmla="*/ 1154189 h 1335540"/>
              <a:gd name="connsiteX173" fmla="*/ 353810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399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399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0 w 1036210"/>
              <a:gd name="connsiteY189" fmla="*/ 1108223 h 1335540"/>
              <a:gd name="connsiteX190" fmla="*/ 356009 w 1036210"/>
              <a:gd name="connsiteY190" fmla="*/ 1106239 h 1335540"/>
              <a:gd name="connsiteX191" fmla="*/ 358544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4884 w 1036210"/>
              <a:gd name="connsiteY197" fmla="*/ 755120 h 1335540"/>
              <a:gd name="connsiteX198" fmla="*/ 794884 w 1036210"/>
              <a:gd name="connsiteY198" fmla="*/ 755447 h 1335540"/>
              <a:gd name="connsiteX199" fmla="*/ 794545 w 1036210"/>
              <a:gd name="connsiteY199" fmla="*/ 755774 h 1335540"/>
              <a:gd name="connsiteX200" fmla="*/ 796620 w 1036210"/>
              <a:gd name="connsiteY200" fmla="*/ 749272 h 1335540"/>
              <a:gd name="connsiteX201" fmla="*/ 796577 w 1036210"/>
              <a:gd name="connsiteY201" fmla="*/ 749886 h 1335540"/>
              <a:gd name="connsiteX202" fmla="*/ 796239 w 1036210"/>
              <a:gd name="connsiteY202" fmla="*/ 752176 h 1335540"/>
              <a:gd name="connsiteX203" fmla="*/ 795730 w 1036210"/>
              <a:gd name="connsiteY203" fmla="*/ 753811 h 1335540"/>
              <a:gd name="connsiteX204" fmla="*/ 795392 w 1036210"/>
              <a:gd name="connsiteY204" fmla="*/ 754466 h 1335540"/>
              <a:gd name="connsiteX205" fmla="*/ 795053 w 1036210"/>
              <a:gd name="connsiteY205" fmla="*/ 754956 h 1335540"/>
              <a:gd name="connsiteX206" fmla="*/ 794884 w 1036210"/>
              <a:gd name="connsiteY206" fmla="*/ 755120 h 1335540"/>
              <a:gd name="connsiteX207" fmla="*/ 794037 w 1036210"/>
              <a:gd name="connsiteY207" fmla="*/ 756592 h 1335540"/>
              <a:gd name="connsiteX208" fmla="*/ 793190 w 1036210"/>
              <a:gd name="connsiteY208" fmla="*/ 757573 h 1335540"/>
              <a:gd name="connsiteX209" fmla="*/ 794545 w 1036210"/>
              <a:gd name="connsiteY209" fmla="*/ 755283 h 1335540"/>
              <a:gd name="connsiteX210" fmla="*/ 795561 w 1036210"/>
              <a:gd name="connsiteY210" fmla="*/ 753157 h 1335540"/>
              <a:gd name="connsiteX211" fmla="*/ 796239 w 1036210"/>
              <a:gd name="connsiteY211" fmla="*/ 751358 h 1335540"/>
              <a:gd name="connsiteX212" fmla="*/ 796577 w 1036210"/>
              <a:gd name="connsiteY212" fmla="*/ 749559 h 1335540"/>
              <a:gd name="connsiteX213" fmla="*/ 796747 w 1036210"/>
              <a:gd name="connsiteY213" fmla="*/ 747269 h 1335540"/>
              <a:gd name="connsiteX214" fmla="*/ 796916 w 1036210"/>
              <a:gd name="connsiteY214" fmla="*/ 747596 h 1335540"/>
              <a:gd name="connsiteX215" fmla="*/ 796747 w 1036210"/>
              <a:gd name="connsiteY215" fmla="*/ 748414 h 1335540"/>
              <a:gd name="connsiteX216" fmla="*/ 796620 w 1036210"/>
              <a:gd name="connsiteY216" fmla="*/ 749272 h 1335540"/>
              <a:gd name="connsiteX217" fmla="*/ 796747 w 1036210"/>
              <a:gd name="connsiteY217" fmla="*/ 747432 h 1335540"/>
              <a:gd name="connsiteX218" fmla="*/ 767594 w 1036210"/>
              <a:gd name="connsiteY218" fmla="*/ 747128 h 1335540"/>
              <a:gd name="connsiteX219" fmla="*/ 767449 w 1036210"/>
              <a:gd name="connsiteY219" fmla="*/ 749231 h 1335540"/>
              <a:gd name="connsiteX220" fmla="*/ 767449 w 1036210"/>
              <a:gd name="connsiteY220" fmla="*/ 749068 h 1335540"/>
              <a:gd name="connsiteX221" fmla="*/ 767449 w 1036210"/>
              <a:gd name="connsiteY221" fmla="*/ 748250 h 1335540"/>
              <a:gd name="connsiteX222" fmla="*/ 769956 w 1036210"/>
              <a:gd name="connsiteY222" fmla="*/ 740595 h 1335540"/>
              <a:gd name="connsiteX223" fmla="*/ 769650 w 1036210"/>
              <a:gd name="connsiteY223" fmla="*/ 741053 h 1335540"/>
              <a:gd name="connsiteX224" fmla="*/ 768634 w 1036210"/>
              <a:gd name="connsiteY224" fmla="*/ 743179 h 1335540"/>
              <a:gd name="connsiteX225" fmla="*/ 767957 w 1036210"/>
              <a:gd name="connsiteY225" fmla="*/ 745306 h 1335540"/>
              <a:gd name="connsiteX226" fmla="*/ 767618 w 1036210"/>
              <a:gd name="connsiteY226" fmla="*/ 746941 h 1335540"/>
              <a:gd name="connsiteX227" fmla="*/ 767594 w 1036210"/>
              <a:gd name="connsiteY227" fmla="*/ 747128 h 1335540"/>
              <a:gd name="connsiteX228" fmla="*/ 767618 w 1036210"/>
              <a:gd name="connsiteY228" fmla="*/ 746778 h 1335540"/>
              <a:gd name="connsiteX229" fmla="*/ 767957 w 1036210"/>
              <a:gd name="connsiteY229" fmla="*/ 744815 h 1335540"/>
              <a:gd name="connsiteX230" fmla="*/ 768465 w 1036210"/>
              <a:gd name="connsiteY230" fmla="*/ 743016 h 1335540"/>
              <a:gd name="connsiteX231" fmla="*/ 768691 w 1036210"/>
              <a:gd name="connsiteY231" fmla="*/ 742634 h 1335540"/>
              <a:gd name="connsiteX232" fmla="*/ 768804 w 1036210"/>
              <a:gd name="connsiteY232" fmla="*/ 742525 h 1335540"/>
              <a:gd name="connsiteX233" fmla="*/ 768804 w 1036210"/>
              <a:gd name="connsiteY233" fmla="*/ 742443 h 1335540"/>
              <a:gd name="connsiteX234" fmla="*/ 769142 w 1036210"/>
              <a:gd name="connsiteY234" fmla="*/ 741871 h 1335540"/>
              <a:gd name="connsiteX235" fmla="*/ 769396 w 1036210"/>
              <a:gd name="connsiteY235" fmla="*/ 741380 h 1335540"/>
              <a:gd name="connsiteX236" fmla="*/ 769752 w 1036210"/>
              <a:gd name="connsiteY236" fmla="*/ 740791 h 1335540"/>
              <a:gd name="connsiteX237" fmla="*/ 770158 w 1036210"/>
              <a:gd name="connsiteY237" fmla="*/ 740290 h 1335540"/>
              <a:gd name="connsiteX238" fmla="*/ 770158 w 1036210"/>
              <a:gd name="connsiteY238" fmla="*/ 740399 h 1335540"/>
              <a:gd name="connsiteX239" fmla="*/ 769956 w 1036210"/>
              <a:gd name="connsiteY239" fmla="*/ 740595 h 1335540"/>
              <a:gd name="connsiteX240" fmla="*/ 1007792 w 1036210"/>
              <a:gd name="connsiteY240" fmla="*/ 303707 h 1335540"/>
              <a:gd name="connsiteX241" fmla="*/ 1036210 w 1036210"/>
              <a:gd name="connsiteY241" fmla="*/ 338777 h 1335540"/>
              <a:gd name="connsiteX242" fmla="*/ 941983 w 1036210"/>
              <a:gd name="connsiteY242" fmla="*/ 415129 h 1335540"/>
              <a:gd name="connsiteX243" fmla="*/ 913566 w 1036210"/>
              <a:gd name="connsiteY243" fmla="*/ 380058 h 1335540"/>
              <a:gd name="connsiteX244" fmla="*/ 28418 w 1036210"/>
              <a:gd name="connsiteY244" fmla="*/ 284751 h 1335540"/>
              <a:gd name="connsiteX245" fmla="*/ 122644 w 1036210"/>
              <a:gd name="connsiteY245" fmla="*/ 361103 h 1335540"/>
              <a:gd name="connsiteX246" fmla="*/ 94227 w 1036210"/>
              <a:gd name="connsiteY246" fmla="*/ 396174 h 1335540"/>
              <a:gd name="connsiteX247" fmla="*/ 0 w 1036210"/>
              <a:gd name="connsiteY247" fmla="*/ 319822 h 1335540"/>
              <a:gd name="connsiteX248" fmla="*/ 521216 w 1036210"/>
              <a:gd name="connsiteY248" fmla="*/ 260648 h 1335540"/>
              <a:gd name="connsiteX249" fmla="*/ 513426 w 1036210"/>
              <a:gd name="connsiteY249" fmla="*/ 260811 h 1335540"/>
              <a:gd name="connsiteX250" fmla="*/ 505636 w 1036210"/>
              <a:gd name="connsiteY250" fmla="*/ 261302 h 1335540"/>
              <a:gd name="connsiteX251" fmla="*/ 497846 w 1036210"/>
              <a:gd name="connsiteY251" fmla="*/ 261793 h 1335540"/>
              <a:gd name="connsiteX252" fmla="*/ 505636 w 1036210"/>
              <a:gd name="connsiteY252" fmla="*/ 262610 h 1335540"/>
              <a:gd name="connsiteX253" fmla="*/ 513257 w 1036210"/>
              <a:gd name="connsiteY253" fmla="*/ 263428 h 1335540"/>
              <a:gd name="connsiteX254" fmla="*/ 520877 w 1036210"/>
              <a:gd name="connsiteY254" fmla="*/ 264410 h 1335540"/>
              <a:gd name="connsiteX255" fmla="*/ 528667 w 1036210"/>
              <a:gd name="connsiteY255" fmla="*/ 265555 h 1335540"/>
              <a:gd name="connsiteX256" fmla="*/ 536288 w 1036210"/>
              <a:gd name="connsiteY256" fmla="*/ 267027 h 1335540"/>
              <a:gd name="connsiteX257" fmla="*/ 543740 w 1036210"/>
              <a:gd name="connsiteY257" fmla="*/ 268499 h 1335540"/>
              <a:gd name="connsiteX258" fmla="*/ 551191 w 1036210"/>
              <a:gd name="connsiteY258" fmla="*/ 270135 h 1335540"/>
              <a:gd name="connsiteX259" fmla="*/ 558642 w 1036210"/>
              <a:gd name="connsiteY259" fmla="*/ 271770 h 1335540"/>
              <a:gd name="connsiteX260" fmla="*/ 566263 w 1036210"/>
              <a:gd name="connsiteY260" fmla="*/ 273897 h 1335540"/>
              <a:gd name="connsiteX261" fmla="*/ 573545 w 1036210"/>
              <a:gd name="connsiteY261" fmla="*/ 275860 h 1335540"/>
              <a:gd name="connsiteX262" fmla="*/ 580827 w 1036210"/>
              <a:gd name="connsiteY262" fmla="*/ 277986 h 1335540"/>
              <a:gd name="connsiteX263" fmla="*/ 587939 w 1036210"/>
              <a:gd name="connsiteY263" fmla="*/ 280440 h 1335540"/>
              <a:gd name="connsiteX264" fmla="*/ 595052 w 1036210"/>
              <a:gd name="connsiteY264" fmla="*/ 282893 h 1335540"/>
              <a:gd name="connsiteX265" fmla="*/ 602165 w 1036210"/>
              <a:gd name="connsiteY265" fmla="*/ 285674 h 1335540"/>
              <a:gd name="connsiteX266" fmla="*/ 609108 w 1036210"/>
              <a:gd name="connsiteY266" fmla="*/ 288455 h 1335540"/>
              <a:gd name="connsiteX267" fmla="*/ 616052 w 1036210"/>
              <a:gd name="connsiteY267" fmla="*/ 291562 h 1335540"/>
              <a:gd name="connsiteX268" fmla="*/ 623164 w 1036210"/>
              <a:gd name="connsiteY268" fmla="*/ 294507 h 1335540"/>
              <a:gd name="connsiteX269" fmla="*/ 629938 w 1036210"/>
              <a:gd name="connsiteY269" fmla="*/ 297942 h 1335540"/>
              <a:gd name="connsiteX270" fmla="*/ 636542 w 1036210"/>
              <a:gd name="connsiteY270" fmla="*/ 301213 h 1335540"/>
              <a:gd name="connsiteX271" fmla="*/ 643147 w 1036210"/>
              <a:gd name="connsiteY271" fmla="*/ 304812 h 1335540"/>
              <a:gd name="connsiteX272" fmla="*/ 649751 w 1036210"/>
              <a:gd name="connsiteY272" fmla="*/ 308410 h 1335540"/>
              <a:gd name="connsiteX273" fmla="*/ 656187 w 1036210"/>
              <a:gd name="connsiteY273" fmla="*/ 312172 h 1335540"/>
              <a:gd name="connsiteX274" fmla="*/ 662453 w 1036210"/>
              <a:gd name="connsiteY274" fmla="*/ 316261 h 1335540"/>
              <a:gd name="connsiteX275" fmla="*/ 668719 w 1036210"/>
              <a:gd name="connsiteY275" fmla="*/ 320187 h 1335540"/>
              <a:gd name="connsiteX276" fmla="*/ 674816 w 1036210"/>
              <a:gd name="connsiteY276" fmla="*/ 324440 h 1335540"/>
              <a:gd name="connsiteX277" fmla="*/ 680912 w 1036210"/>
              <a:gd name="connsiteY277" fmla="*/ 328693 h 1335540"/>
              <a:gd name="connsiteX278" fmla="*/ 686839 w 1036210"/>
              <a:gd name="connsiteY278" fmla="*/ 333273 h 1335540"/>
              <a:gd name="connsiteX279" fmla="*/ 692597 w 1036210"/>
              <a:gd name="connsiteY279" fmla="*/ 337689 h 1335540"/>
              <a:gd name="connsiteX280" fmla="*/ 698355 w 1036210"/>
              <a:gd name="connsiteY280" fmla="*/ 342433 h 1335540"/>
              <a:gd name="connsiteX281" fmla="*/ 703774 w 1036210"/>
              <a:gd name="connsiteY281" fmla="*/ 347176 h 1335540"/>
              <a:gd name="connsiteX282" fmla="*/ 709362 w 1036210"/>
              <a:gd name="connsiteY282" fmla="*/ 352083 h 1335540"/>
              <a:gd name="connsiteX283" fmla="*/ 714612 w 1036210"/>
              <a:gd name="connsiteY283" fmla="*/ 356990 h 1335540"/>
              <a:gd name="connsiteX284" fmla="*/ 719862 w 1036210"/>
              <a:gd name="connsiteY284" fmla="*/ 362225 h 1335540"/>
              <a:gd name="connsiteX285" fmla="*/ 725112 w 1036210"/>
              <a:gd name="connsiteY285" fmla="*/ 367459 h 1335540"/>
              <a:gd name="connsiteX286" fmla="*/ 730023 w 1036210"/>
              <a:gd name="connsiteY286" fmla="*/ 372857 h 1335540"/>
              <a:gd name="connsiteX287" fmla="*/ 734765 w 1036210"/>
              <a:gd name="connsiteY287" fmla="*/ 378254 h 1335540"/>
              <a:gd name="connsiteX288" fmla="*/ 739507 w 1036210"/>
              <a:gd name="connsiteY288" fmla="*/ 383816 h 1335540"/>
              <a:gd name="connsiteX289" fmla="*/ 744248 w 1036210"/>
              <a:gd name="connsiteY289" fmla="*/ 389541 h 1335540"/>
              <a:gd name="connsiteX290" fmla="*/ 748651 w 1036210"/>
              <a:gd name="connsiteY290" fmla="*/ 395266 h 1335540"/>
              <a:gd name="connsiteX291" fmla="*/ 752885 w 1036210"/>
              <a:gd name="connsiteY291" fmla="*/ 401154 h 1335540"/>
              <a:gd name="connsiteX292" fmla="*/ 757119 w 1036210"/>
              <a:gd name="connsiteY292" fmla="*/ 407043 h 1335540"/>
              <a:gd name="connsiteX293" fmla="*/ 761352 w 1036210"/>
              <a:gd name="connsiteY293" fmla="*/ 412931 h 1335540"/>
              <a:gd name="connsiteX294" fmla="*/ 765078 w 1036210"/>
              <a:gd name="connsiteY294" fmla="*/ 418983 h 1335540"/>
              <a:gd name="connsiteX295" fmla="*/ 768973 w 1036210"/>
              <a:gd name="connsiteY295" fmla="*/ 425199 h 1335540"/>
              <a:gd name="connsiteX296" fmla="*/ 772529 w 1036210"/>
              <a:gd name="connsiteY296" fmla="*/ 431415 h 1335540"/>
              <a:gd name="connsiteX297" fmla="*/ 776086 w 1036210"/>
              <a:gd name="connsiteY297" fmla="*/ 437794 h 1335540"/>
              <a:gd name="connsiteX298" fmla="*/ 779473 w 1036210"/>
              <a:gd name="connsiteY298" fmla="*/ 444173 h 1335540"/>
              <a:gd name="connsiteX299" fmla="*/ 782521 w 1036210"/>
              <a:gd name="connsiteY299" fmla="*/ 450552 h 1335540"/>
              <a:gd name="connsiteX300" fmla="*/ 785739 w 1036210"/>
              <a:gd name="connsiteY300" fmla="*/ 457095 h 1335540"/>
              <a:gd name="connsiteX301" fmla="*/ 788448 w 1036210"/>
              <a:gd name="connsiteY301" fmla="*/ 463638 h 1335540"/>
              <a:gd name="connsiteX302" fmla="*/ 791158 w 1036210"/>
              <a:gd name="connsiteY302" fmla="*/ 470181 h 1335540"/>
              <a:gd name="connsiteX303" fmla="*/ 793698 w 1036210"/>
              <a:gd name="connsiteY303" fmla="*/ 476887 h 1335540"/>
              <a:gd name="connsiteX304" fmla="*/ 796069 w 1036210"/>
              <a:gd name="connsiteY304" fmla="*/ 483594 h 1335540"/>
              <a:gd name="connsiteX305" fmla="*/ 798440 w 1036210"/>
              <a:gd name="connsiteY305" fmla="*/ 490464 h 1335540"/>
              <a:gd name="connsiteX306" fmla="*/ 800472 w 1036210"/>
              <a:gd name="connsiteY306" fmla="*/ 497333 h 1335540"/>
              <a:gd name="connsiteX307" fmla="*/ 802335 w 1036210"/>
              <a:gd name="connsiteY307" fmla="*/ 504203 h 1335540"/>
              <a:gd name="connsiteX308" fmla="*/ 804029 w 1036210"/>
              <a:gd name="connsiteY308" fmla="*/ 511073 h 1335540"/>
              <a:gd name="connsiteX309" fmla="*/ 805722 w 1036210"/>
              <a:gd name="connsiteY309" fmla="*/ 517943 h 1335540"/>
              <a:gd name="connsiteX310" fmla="*/ 807246 w 1036210"/>
              <a:gd name="connsiteY310" fmla="*/ 524977 h 1335540"/>
              <a:gd name="connsiteX311" fmla="*/ 808432 w 1036210"/>
              <a:gd name="connsiteY311" fmla="*/ 532010 h 1335540"/>
              <a:gd name="connsiteX312" fmla="*/ 809448 w 1036210"/>
              <a:gd name="connsiteY312" fmla="*/ 539207 h 1335540"/>
              <a:gd name="connsiteX313" fmla="*/ 810464 w 1036210"/>
              <a:gd name="connsiteY313" fmla="*/ 546241 h 1335540"/>
              <a:gd name="connsiteX314" fmla="*/ 811311 w 1036210"/>
              <a:gd name="connsiteY314" fmla="*/ 553274 h 1335540"/>
              <a:gd name="connsiteX315" fmla="*/ 811988 w 1036210"/>
              <a:gd name="connsiteY315" fmla="*/ 560308 h 1335540"/>
              <a:gd name="connsiteX316" fmla="*/ 812327 w 1036210"/>
              <a:gd name="connsiteY316" fmla="*/ 567341 h 1335540"/>
              <a:gd name="connsiteX317" fmla="*/ 812665 w 1036210"/>
              <a:gd name="connsiteY317" fmla="*/ 574539 h 1335540"/>
              <a:gd name="connsiteX318" fmla="*/ 812835 w 1036210"/>
              <a:gd name="connsiteY318" fmla="*/ 581736 h 1335540"/>
              <a:gd name="connsiteX319" fmla="*/ 812665 w 1036210"/>
              <a:gd name="connsiteY319" fmla="*/ 588769 h 1335540"/>
              <a:gd name="connsiteX320" fmla="*/ 812496 w 1036210"/>
              <a:gd name="connsiteY320" fmla="*/ 595966 h 1335540"/>
              <a:gd name="connsiteX321" fmla="*/ 812157 w 1036210"/>
              <a:gd name="connsiteY321" fmla="*/ 603000 h 1335540"/>
              <a:gd name="connsiteX322" fmla="*/ 811649 w 1036210"/>
              <a:gd name="connsiteY322" fmla="*/ 610033 h 1335540"/>
              <a:gd name="connsiteX323" fmla="*/ 810972 w 1036210"/>
              <a:gd name="connsiteY323" fmla="*/ 617067 h 1335540"/>
              <a:gd name="connsiteX324" fmla="*/ 809956 w 1036210"/>
              <a:gd name="connsiteY324" fmla="*/ 624427 h 1335540"/>
              <a:gd name="connsiteX325" fmla="*/ 808940 w 1036210"/>
              <a:gd name="connsiteY325" fmla="*/ 631461 h 1335540"/>
              <a:gd name="connsiteX326" fmla="*/ 807754 w 1036210"/>
              <a:gd name="connsiteY326" fmla="*/ 638331 h 1335540"/>
              <a:gd name="connsiteX327" fmla="*/ 806569 w 1036210"/>
              <a:gd name="connsiteY327" fmla="*/ 645364 h 1335540"/>
              <a:gd name="connsiteX328" fmla="*/ 805045 w 1036210"/>
              <a:gd name="connsiteY328" fmla="*/ 652398 h 1335540"/>
              <a:gd name="connsiteX329" fmla="*/ 803182 w 1036210"/>
              <a:gd name="connsiteY329" fmla="*/ 659268 h 1335540"/>
              <a:gd name="connsiteX330" fmla="*/ 801488 w 1036210"/>
              <a:gd name="connsiteY330" fmla="*/ 666301 h 1335540"/>
              <a:gd name="connsiteX331" fmla="*/ 799456 w 1036210"/>
              <a:gd name="connsiteY331" fmla="*/ 673171 h 1335540"/>
              <a:gd name="connsiteX332" fmla="*/ 797255 w 1036210"/>
              <a:gd name="connsiteY332" fmla="*/ 679878 h 1335540"/>
              <a:gd name="connsiteX333" fmla="*/ 795053 w 1036210"/>
              <a:gd name="connsiteY333" fmla="*/ 686748 h 1335540"/>
              <a:gd name="connsiteX334" fmla="*/ 792513 w 1036210"/>
              <a:gd name="connsiteY334" fmla="*/ 693454 h 1335540"/>
              <a:gd name="connsiteX335" fmla="*/ 789803 w 1036210"/>
              <a:gd name="connsiteY335" fmla="*/ 700160 h 1335540"/>
              <a:gd name="connsiteX336" fmla="*/ 787094 w 1036210"/>
              <a:gd name="connsiteY336" fmla="*/ 706703 h 1335540"/>
              <a:gd name="connsiteX337" fmla="*/ 784045 w 1036210"/>
              <a:gd name="connsiteY337" fmla="*/ 713246 h 1335540"/>
              <a:gd name="connsiteX338" fmla="*/ 780997 w 1036210"/>
              <a:gd name="connsiteY338" fmla="*/ 719789 h 1335540"/>
              <a:gd name="connsiteX339" fmla="*/ 777610 w 1036210"/>
              <a:gd name="connsiteY339" fmla="*/ 726332 h 1335540"/>
              <a:gd name="connsiteX340" fmla="*/ 774392 w 1036210"/>
              <a:gd name="connsiteY340" fmla="*/ 732711 h 1335540"/>
              <a:gd name="connsiteX341" fmla="*/ 770666 w 1036210"/>
              <a:gd name="connsiteY341" fmla="*/ 738926 h 1335540"/>
              <a:gd name="connsiteX342" fmla="*/ 769933 w 1036210"/>
              <a:gd name="connsiteY342" fmla="*/ 740344 h 1335540"/>
              <a:gd name="connsiteX343" fmla="*/ 769650 w 1036210"/>
              <a:gd name="connsiteY343" fmla="*/ 740726 h 1335540"/>
              <a:gd name="connsiteX344" fmla="*/ 769820 w 1036210"/>
              <a:gd name="connsiteY344" fmla="*/ 740563 h 1335540"/>
              <a:gd name="connsiteX345" fmla="*/ 769933 w 1036210"/>
              <a:gd name="connsiteY345" fmla="*/ 740344 h 1335540"/>
              <a:gd name="connsiteX346" fmla="*/ 770497 w 1036210"/>
              <a:gd name="connsiteY346" fmla="*/ 739581 h 1335540"/>
              <a:gd name="connsiteX347" fmla="*/ 771175 w 1036210"/>
              <a:gd name="connsiteY347" fmla="*/ 738763 h 1335540"/>
              <a:gd name="connsiteX348" fmla="*/ 770158 w 1036210"/>
              <a:gd name="connsiteY348" fmla="*/ 740290 h 1335540"/>
              <a:gd name="connsiteX349" fmla="*/ 770158 w 1036210"/>
              <a:gd name="connsiteY349" fmla="*/ 740235 h 1335540"/>
              <a:gd name="connsiteX350" fmla="*/ 769989 w 1036210"/>
              <a:gd name="connsiteY350" fmla="*/ 740399 h 1335540"/>
              <a:gd name="connsiteX351" fmla="*/ 769752 w 1036210"/>
              <a:gd name="connsiteY351" fmla="*/ 740791 h 1335540"/>
              <a:gd name="connsiteX352" fmla="*/ 769650 w 1036210"/>
              <a:gd name="connsiteY352" fmla="*/ 740889 h 1335540"/>
              <a:gd name="connsiteX353" fmla="*/ 769396 w 1036210"/>
              <a:gd name="connsiteY353" fmla="*/ 741380 h 1335540"/>
              <a:gd name="connsiteX354" fmla="*/ 768804 w 1036210"/>
              <a:gd name="connsiteY354" fmla="*/ 742361 h 1335540"/>
              <a:gd name="connsiteX355" fmla="*/ 768804 w 1036210"/>
              <a:gd name="connsiteY355" fmla="*/ 742443 h 1335540"/>
              <a:gd name="connsiteX356" fmla="*/ 768691 w 1036210"/>
              <a:gd name="connsiteY356" fmla="*/ 742634 h 1335540"/>
              <a:gd name="connsiteX357" fmla="*/ 768465 w 1036210"/>
              <a:gd name="connsiteY357" fmla="*/ 742852 h 1335540"/>
              <a:gd name="connsiteX358" fmla="*/ 766941 w 1036210"/>
              <a:gd name="connsiteY358" fmla="*/ 746124 h 1335540"/>
              <a:gd name="connsiteX359" fmla="*/ 763554 w 1036210"/>
              <a:gd name="connsiteY359" fmla="*/ 752339 h 1335540"/>
              <a:gd name="connsiteX360" fmla="*/ 759828 w 1036210"/>
              <a:gd name="connsiteY360" fmla="*/ 758555 h 1335540"/>
              <a:gd name="connsiteX361" fmla="*/ 756272 w 1036210"/>
              <a:gd name="connsiteY361" fmla="*/ 764771 h 1335540"/>
              <a:gd name="connsiteX362" fmla="*/ 752208 w 1036210"/>
              <a:gd name="connsiteY362" fmla="*/ 770823 h 1335540"/>
              <a:gd name="connsiteX363" fmla="*/ 748143 w 1036210"/>
              <a:gd name="connsiteY363" fmla="*/ 776875 h 1335540"/>
              <a:gd name="connsiteX364" fmla="*/ 743910 w 1036210"/>
              <a:gd name="connsiteY364" fmla="*/ 783090 h 1335540"/>
              <a:gd name="connsiteX365" fmla="*/ 739337 w 1036210"/>
              <a:gd name="connsiteY365" fmla="*/ 789142 h 1335540"/>
              <a:gd name="connsiteX366" fmla="*/ 730531 w 1036210"/>
              <a:gd name="connsiteY366" fmla="*/ 801247 h 1335540"/>
              <a:gd name="connsiteX367" fmla="*/ 721556 w 1036210"/>
              <a:gd name="connsiteY367" fmla="*/ 813678 h 1335540"/>
              <a:gd name="connsiteX368" fmla="*/ 717152 w 1036210"/>
              <a:gd name="connsiteY368" fmla="*/ 820057 h 1335540"/>
              <a:gd name="connsiteX369" fmla="*/ 712749 w 1036210"/>
              <a:gd name="connsiteY369" fmla="*/ 826600 h 1335540"/>
              <a:gd name="connsiteX370" fmla="*/ 708515 w 1036210"/>
              <a:gd name="connsiteY370" fmla="*/ 832979 h 1335540"/>
              <a:gd name="connsiteX371" fmla="*/ 704620 w 1036210"/>
              <a:gd name="connsiteY371" fmla="*/ 839686 h 1335540"/>
              <a:gd name="connsiteX372" fmla="*/ 700556 w 1036210"/>
              <a:gd name="connsiteY372" fmla="*/ 846392 h 1335540"/>
              <a:gd name="connsiteX373" fmla="*/ 696661 w 1036210"/>
              <a:gd name="connsiteY373" fmla="*/ 853098 h 1335540"/>
              <a:gd name="connsiteX374" fmla="*/ 693105 w 1036210"/>
              <a:gd name="connsiteY374" fmla="*/ 860295 h 1335540"/>
              <a:gd name="connsiteX375" fmla="*/ 689549 w 1036210"/>
              <a:gd name="connsiteY375" fmla="*/ 867165 h 1335540"/>
              <a:gd name="connsiteX376" fmla="*/ 686500 w 1036210"/>
              <a:gd name="connsiteY376" fmla="*/ 874362 h 1335540"/>
              <a:gd name="connsiteX377" fmla="*/ 683452 w 1036210"/>
              <a:gd name="connsiteY377" fmla="*/ 881396 h 1335540"/>
              <a:gd name="connsiteX378" fmla="*/ 680743 w 1036210"/>
              <a:gd name="connsiteY378" fmla="*/ 888757 h 1335540"/>
              <a:gd name="connsiteX379" fmla="*/ 678203 w 1036210"/>
              <a:gd name="connsiteY379" fmla="*/ 896281 h 1335540"/>
              <a:gd name="connsiteX380" fmla="*/ 676001 w 1036210"/>
              <a:gd name="connsiteY380" fmla="*/ 903642 h 1335540"/>
              <a:gd name="connsiteX381" fmla="*/ 673969 w 1036210"/>
              <a:gd name="connsiteY381" fmla="*/ 911002 h 1335540"/>
              <a:gd name="connsiteX382" fmla="*/ 672106 w 1036210"/>
              <a:gd name="connsiteY382" fmla="*/ 918526 h 1335540"/>
              <a:gd name="connsiteX383" fmla="*/ 670582 w 1036210"/>
              <a:gd name="connsiteY383" fmla="*/ 926051 h 1335540"/>
              <a:gd name="connsiteX384" fmla="*/ 669227 w 1036210"/>
              <a:gd name="connsiteY384" fmla="*/ 933575 h 1335540"/>
              <a:gd name="connsiteX385" fmla="*/ 668211 w 1036210"/>
              <a:gd name="connsiteY385" fmla="*/ 941099 h 1335540"/>
              <a:gd name="connsiteX386" fmla="*/ 667364 w 1036210"/>
              <a:gd name="connsiteY386" fmla="*/ 948623 h 1335540"/>
              <a:gd name="connsiteX387" fmla="*/ 666687 w 1036210"/>
              <a:gd name="connsiteY387" fmla="*/ 956311 h 1335540"/>
              <a:gd name="connsiteX388" fmla="*/ 666009 w 1036210"/>
              <a:gd name="connsiteY388" fmla="*/ 963999 h 1335540"/>
              <a:gd name="connsiteX389" fmla="*/ 665840 w 1036210"/>
              <a:gd name="connsiteY389" fmla="*/ 971523 h 1335540"/>
              <a:gd name="connsiteX390" fmla="*/ 665671 w 1036210"/>
              <a:gd name="connsiteY390" fmla="*/ 979047 h 1335540"/>
              <a:gd name="connsiteX391" fmla="*/ 665840 w 1036210"/>
              <a:gd name="connsiteY391" fmla="*/ 986735 h 1335540"/>
              <a:gd name="connsiteX392" fmla="*/ 666179 w 1036210"/>
              <a:gd name="connsiteY392" fmla="*/ 994259 h 1335540"/>
              <a:gd name="connsiteX393" fmla="*/ 666687 w 1036210"/>
              <a:gd name="connsiteY393" fmla="*/ 1001784 h 1335540"/>
              <a:gd name="connsiteX394" fmla="*/ 667703 w 1036210"/>
              <a:gd name="connsiteY394" fmla="*/ 994259 h 1335540"/>
              <a:gd name="connsiteX395" fmla="*/ 668549 w 1036210"/>
              <a:gd name="connsiteY395" fmla="*/ 986899 h 1335540"/>
              <a:gd name="connsiteX396" fmla="*/ 669735 w 1036210"/>
              <a:gd name="connsiteY396" fmla="*/ 979374 h 1335540"/>
              <a:gd name="connsiteX397" fmla="*/ 670920 w 1036210"/>
              <a:gd name="connsiteY397" fmla="*/ 972014 h 1335540"/>
              <a:gd name="connsiteX398" fmla="*/ 672275 w 1036210"/>
              <a:gd name="connsiteY398" fmla="*/ 964653 h 1335540"/>
              <a:gd name="connsiteX399" fmla="*/ 673969 w 1036210"/>
              <a:gd name="connsiteY399" fmla="*/ 957293 h 1335540"/>
              <a:gd name="connsiteX400" fmla="*/ 675662 w 1036210"/>
              <a:gd name="connsiteY400" fmla="*/ 949932 h 1335540"/>
              <a:gd name="connsiteX401" fmla="*/ 677525 w 1036210"/>
              <a:gd name="connsiteY401" fmla="*/ 942898 h 1335540"/>
              <a:gd name="connsiteX402" fmla="*/ 679557 w 1036210"/>
              <a:gd name="connsiteY402" fmla="*/ 935701 h 1335540"/>
              <a:gd name="connsiteX403" fmla="*/ 681759 w 1036210"/>
              <a:gd name="connsiteY403" fmla="*/ 928668 h 1335540"/>
              <a:gd name="connsiteX404" fmla="*/ 683960 w 1036210"/>
              <a:gd name="connsiteY404" fmla="*/ 921634 h 1335540"/>
              <a:gd name="connsiteX405" fmla="*/ 686670 w 1036210"/>
              <a:gd name="connsiteY405" fmla="*/ 914764 h 1335540"/>
              <a:gd name="connsiteX406" fmla="*/ 689379 w 1036210"/>
              <a:gd name="connsiteY406" fmla="*/ 908058 h 1335540"/>
              <a:gd name="connsiteX407" fmla="*/ 692428 w 1036210"/>
              <a:gd name="connsiteY407" fmla="*/ 901188 h 1335540"/>
              <a:gd name="connsiteX408" fmla="*/ 695476 w 1036210"/>
              <a:gd name="connsiteY408" fmla="*/ 894482 h 1335540"/>
              <a:gd name="connsiteX409" fmla="*/ 698863 w 1036210"/>
              <a:gd name="connsiteY409" fmla="*/ 887939 h 1335540"/>
              <a:gd name="connsiteX410" fmla="*/ 702250 w 1036210"/>
              <a:gd name="connsiteY410" fmla="*/ 881396 h 1335540"/>
              <a:gd name="connsiteX411" fmla="*/ 705975 w 1036210"/>
              <a:gd name="connsiteY411" fmla="*/ 875180 h 1335540"/>
              <a:gd name="connsiteX412" fmla="*/ 709701 w 1036210"/>
              <a:gd name="connsiteY412" fmla="*/ 868801 h 1335540"/>
              <a:gd name="connsiteX413" fmla="*/ 713765 w 1036210"/>
              <a:gd name="connsiteY413" fmla="*/ 862749 h 1335540"/>
              <a:gd name="connsiteX414" fmla="*/ 717999 w 1036210"/>
              <a:gd name="connsiteY414" fmla="*/ 856697 h 1335540"/>
              <a:gd name="connsiteX415" fmla="*/ 722064 w 1036210"/>
              <a:gd name="connsiteY415" fmla="*/ 850645 h 1335540"/>
              <a:gd name="connsiteX416" fmla="*/ 726636 w 1036210"/>
              <a:gd name="connsiteY416" fmla="*/ 844756 h 1335540"/>
              <a:gd name="connsiteX417" fmla="*/ 731209 w 1036210"/>
              <a:gd name="connsiteY417" fmla="*/ 838868 h 1335540"/>
              <a:gd name="connsiteX418" fmla="*/ 740523 w 1036210"/>
              <a:gd name="connsiteY418" fmla="*/ 827254 h 1335540"/>
              <a:gd name="connsiteX419" fmla="*/ 750176 w 1036210"/>
              <a:gd name="connsiteY419" fmla="*/ 815641 h 1335540"/>
              <a:gd name="connsiteX420" fmla="*/ 759998 w 1036210"/>
              <a:gd name="connsiteY420" fmla="*/ 803864 h 1335540"/>
              <a:gd name="connsiteX421" fmla="*/ 769820 w 1036210"/>
              <a:gd name="connsiteY421" fmla="*/ 791923 h 1335540"/>
              <a:gd name="connsiteX422" fmla="*/ 774562 w 1036210"/>
              <a:gd name="connsiteY422" fmla="*/ 785708 h 1335540"/>
              <a:gd name="connsiteX423" fmla="*/ 779473 w 1036210"/>
              <a:gd name="connsiteY423" fmla="*/ 779328 h 1335540"/>
              <a:gd name="connsiteX424" fmla="*/ 783876 w 1036210"/>
              <a:gd name="connsiteY424" fmla="*/ 772949 h 1335540"/>
              <a:gd name="connsiteX425" fmla="*/ 788279 w 1036210"/>
              <a:gd name="connsiteY425" fmla="*/ 766243 h 1335540"/>
              <a:gd name="connsiteX426" fmla="*/ 790481 w 1036210"/>
              <a:gd name="connsiteY426" fmla="*/ 762971 h 1335540"/>
              <a:gd name="connsiteX427" fmla="*/ 792682 w 1036210"/>
              <a:gd name="connsiteY427" fmla="*/ 759373 h 1335540"/>
              <a:gd name="connsiteX428" fmla="*/ 794037 w 1036210"/>
              <a:gd name="connsiteY428" fmla="*/ 756756 h 1335540"/>
              <a:gd name="connsiteX429" fmla="*/ 794545 w 1036210"/>
              <a:gd name="connsiteY429" fmla="*/ 756101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3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49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49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3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7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5 w 1036210"/>
              <a:gd name="connsiteY492" fmla="*/ 333109 h 1335540"/>
              <a:gd name="connsiteX493" fmla="*/ 720539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2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4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5 w 1036210"/>
              <a:gd name="connsiteY518" fmla="*/ 260975 h 1335540"/>
              <a:gd name="connsiteX519" fmla="*/ 529175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7 w 1036210"/>
              <a:gd name="connsiteY528" fmla="*/ 234308 h 1335540"/>
              <a:gd name="connsiteX529" fmla="*/ 591683 w 1036210"/>
              <a:gd name="connsiteY529" fmla="*/ 236272 h 1335540"/>
              <a:gd name="connsiteX530" fmla="*/ 600330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2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2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5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8 w 1036210"/>
              <a:gd name="connsiteY583" fmla="*/ 568130 h 1335540"/>
              <a:gd name="connsiteX584" fmla="*/ 872288 w 1036210"/>
              <a:gd name="connsiteY584" fmla="*/ 577131 h 1335540"/>
              <a:gd name="connsiteX585" fmla="*/ 872118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7 w 1036210"/>
              <a:gd name="connsiteY612" fmla="*/ 758606 h 1335540"/>
              <a:gd name="connsiteX613" fmla="*/ 815828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4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79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0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8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8 w 1036210"/>
              <a:gd name="connsiteY666" fmla="*/ 1059864 h 1335540"/>
              <a:gd name="connsiteX667" fmla="*/ 345497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3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6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0 w 1036210"/>
              <a:gd name="connsiteY685" fmla="*/ 1009626 h 1335540"/>
              <a:gd name="connsiteX686" fmla="*/ 317521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0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2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5 w 1036210"/>
              <a:gd name="connsiteY708" fmla="*/ 843697 h 1335540"/>
              <a:gd name="connsiteX709" fmla="*/ 254618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6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4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2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7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19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1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7 w 1036210"/>
              <a:gd name="connsiteY762" fmla="*/ 448838 h 1335540"/>
              <a:gd name="connsiteX763" fmla="*/ 175439 w 1036210"/>
              <a:gd name="connsiteY763" fmla="*/ 440820 h 1335540"/>
              <a:gd name="connsiteX764" fmla="*/ 178999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4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5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0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79 w 1036210"/>
              <a:gd name="connsiteY793" fmla="*/ 261799 h 1335540"/>
              <a:gd name="connsiteX794" fmla="*/ 360417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2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0" y="1276553"/>
                </a:lnTo>
                <a:lnTo>
                  <a:pt x="607800" y="1280013"/>
                </a:lnTo>
                <a:lnTo>
                  <a:pt x="606610" y="1283473"/>
                </a:lnTo>
                <a:lnTo>
                  <a:pt x="605420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59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7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2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4" y="1237660"/>
                </a:lnTo>
                <a:lnTo>
                  <a:pt x="356009" y="1236011"/>
                </a:lnTo>
                <a:lnTo>
                  <a:pt x="353810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399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399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0" y="1190002"/>
                </a:lnTo>
                <a:lnTo>
                  <a:pt x="356009" y="1188023"/>
                </a:lnTo>
                <a:lnTo>
                  <a:pt x="358544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4" y="1156008"/>
                </a:lnTo>
                <a:lnTo>
                  <a:pt x="356009" y="1154189"/>
                </a:lnTo>
                <a:lnTo>
                  <a:pt x="353810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399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399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0" y="1108223"/>
                </a:lnTo>
                <a:lnTo>
                  <a:pt x="356009" y="1106239"/>
                </a:lnTo>
                <a:lnTo>
                  <a:pt x="358544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4884" y="755120"/>
                </a:moveTo>
                <a:lnTo>
                  <a:pt x="794884" y="755447"/>
                </a:lnTo>
                <a:lnTo>
                  <a:pt x="794545" y="75577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0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8" y="740290"/>
                </a:moveTo>
                <a:lnTo>
                  <a:pt x="770158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3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7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7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39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1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8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6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8" y="740290"/>
                </a:lnTo>
                <a:lnTo>
                  <a:pt x="770158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2" y="820057"/>
                </a:lnTo>
                <a:lnTo>
                  <a:pt x="712749" y="826600"/>
                </a:lnTo>
                <a:lnTo>
                  <a:pt x="708515" y="832979"/>
                </a:lnTo>
                <a:lnTo>
                  <a:pt x="704620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09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49" y="986899"/>
                </a:lnTo>
                <a:lnTo>
                  <a:pt x="669735" y="979374"/>
                </a:lnTo>
                <a:lnTo>
                  <a:pt x="670920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5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3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49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49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3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7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5" y="333109"/>
                </a:lnTo>
                <a:lnTo>
                  <a:pt x="720539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2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4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5" y="260975"/>
                </a:lnTo>
                <a:lnTo>
                  <a:pt x="529175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7" y="234308"/>
                </a:lnTo>
                <a:lnTo>
                  <a:pt x="591683" y="236272"/>
                </a:lnTo>
                <a:lnTo>
                  <a:pt x="600330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2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2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5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8" y="568130"/>
                </a:lnTo>
                <a:lnTo>
                  <a:pt x="872288" y="577131"/>
                </a:lnTo>
                <a:lnTo>
                  <a:pt x="872118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7" y="758606"/>
                </a:lnTo>
                <a:lnTo>
                  <a:pt x="815828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4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79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0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8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8" y="1059864"/>
                </a:lnTo>
                <a:lnTo>
                  <a:pt x="345497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3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6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0" y="1009626"/>
                </a:lnTo>
                <a:lnTo>
                  <a:pt x="317521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0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2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5" y="843697"/>
                </a:lnTo>
                <a:lnTo>
                  <a:pt x="254618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6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4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2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7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19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1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7" y="448838"/>
                </a:lnTo>
                <a:lnTo>
                  <a:pt x="175439" y="440820"/>
                </a:lnTo>
                <a:lnTo>
                  <a:pt x="178999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4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5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0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79" y="261799"/>
                </a:lnTo>
                <a:lnTo>
                  <a:pt x="360417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2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solidFill>
            <a:srgbClr val="D60D1A"/>
          </a:solidFill>
          <a:ln>
            <a:noFill/>
          </a:ln>
          <a:extLst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A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29" name="MH_Other_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843177" y="3302620"/>
            <a:ext cx="1242468" cy="1601380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1 w 1036210"/>
              <a:gd name="connsiteY4" fmla="*/ 1276553 h 1335540"/>
              <a:gd name="connsiteX5" fmla="*/ 607801 w 1036210"/>
              <a:gd name="connsiteY5" fmla="*/ 1280013 h 1335540"/>
              <a:gd name="connsiteX6" fmla="*/ 606611 w 1036210"/>
              <a:gd name="connsiteY6" fmla="*/ 1283473 h 1335540"/>
              <a:gd name="connsiteX7" fmla="*/ 605421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60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8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3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5 w 1036210"/>
              <a:gd name="connsiteY105" fmla="*/ 1237660 h 1335540"/>
              <a:gd name="connsiteX106" fmla="*/ 356009 w 1036210"/>
              <a:gd name="connsiteY106" fmla="*/ 1236011 h 1335540"/>
              <a:gd name="connsiteX107" fmla="*/ 353811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400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400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1 w 1036210"/>
              <a:gd name="connsiteY123" fmla="*/ 1190002 h 1335540"/>
              <a:gd name="connsiteX124" fmla="*/ 356009 w 1036210"/>
              <a:gd name="connsiteY124" fmla="*/ 1188023 h 1335540"/>
              <a:gd name="connsiteX125" fmla="*/ 358545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5 w 1036210"/>
              <a:gd name="connsiteY171" fmla="*/ 1156008 h 1335540"/>
              <a:gd name="connsiteX172" fmla="*/ 356009 w 1036210"/>
              <a:gd name="connsiteY172" fmla="*/ 1154189 h 1335540"/>
              <a:gd name="connsiteX173" fmla="*/ 353811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400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400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1 w 1036210"/>
              <a:gd name="connsiteY189" fmla="*/ 1108223 h 1335540"/>
              <a:gd name="connsiteX190" fmla="*/ 356009 w 1036210"/>
              <a:gd name="connsiteY190" fmla="*/ 1106239 h 1335540"/>
              <a:gd name="connsiteX191" fmla="*/ 358545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6620 w 1036210"/>
              <a:gd name="connsiteY197" fmla="*/ 749272 h 1335540"/>
              <a:gd name="connsiteX198" fmla="*/ 796577 w 1036210"/>
              <a:gd name="connsiteY198" fmla="*/ 749886 h 1335540"/>
              <a:gd name="connsiteX199" fmla="*/ 796239 w 1036210"/>
              <a:gd name="connsiteY199" fmla="*/ 752176 h 1335540"/>
              <a:gd name="connsiteX200" fmla="*/ 795731 w 1036210"/>
              <a:gd name="connsiteY200" fmla="*/ 753811 h 1335540"/>
              <a:gd name="connsiteX201" fmla="*/ 795392 w 1036210"/>
              <a:gd name="connsiteY201" fmla="*/ 754466 h 1335540"/>
              <a:gd name="connsiteX202" fmla="*/ 795053 w 1036210"/>
              <a:gd name="connsiteY202" fmla="*/ 754956 h 1335540"/>
              <a:gd name="connsiteX203" fmla="*/ 794884 w 1036210"/>
              <a:gd name="connsiteY203" fmla="*/ 755120 h 1335540"/>
              <a:gd name="connsiteX204" fmla="*/ 794037 w 1036210"/>
              <a:gd name="connsiteY204" fmla="*/ 756592 h 1335540"/>
              <a:gd name="connsiteX205" fmla="*/ 793190 w 1036210"/>
              <a:gd name="connsiteY205" fmla="*/ 757573 h 1335540"/>
              <a:gd name="connsiteX206" fmla="*/ 794545 w 1036210"/>
              <a:gd name="connsiteY206" fmla="*/ 755283 h 1335540"/>
              <a:gd name="connsiteX207" fmla="*/ 795561 w 1036210"/>
              <a:gd name="connsiteY207" fmla="*/ 753157 h 1335540"/>
              <a:gd name="connsiteX208" fmla="*/ 796239 w 1036210"/>
              <a:gd name="connsiteY208" fmla="*/ 751358 h 1335540"/>
              <a:gd name="connsiteX209" fmla="*/ 796577 w 1036210"/>
              <a:gd name="connsiteY209" fmla="*/ 749559 h 1335540"/>
              <a:gd name="connsiteX210" fmla="*/ 796747 w 1036210"/>
              <a:gd name="connsiteY210" fmla="*/ 747269 h 1335540"/>
              <a:gd name="connsiteX211" fmla="*/ 796916 w 1036210"/>
              <a:gd name="connsiteY211" fmla="*/ 747596 h 1335540"/>
              <a:gd name="connsiteX212" fmla="*/ 796747 w 1036210"/>
              <a:gd name="connsiteY212" fmla="*/ 748414 h 1335540"/>
              <a:gd name="connsiteX213" fmla="*/ 796620 w 1036210"/>
              <a:gd name="connsiteY213" fmla="*/ 749272 h 1335540"/>
              <a:gd name="connsiteX214" fmla="*/ 796747 w 1036210"/>
              <a:gd name="connsiteY214" fmla="*/ 747432 h 1335540"/>
              <a:gd name="connsiteX215" fmla="*/ 767594 w 1036210"/>
              <a:gd name="connsiteY215" fmla="*/ 747128 h 1335540"/>
              <a:gd name="connsiteX216" fmla="*/ 767449 w 1036210"/>
              <a:gd name="connsiteY216" fmla="*/ 749231 h 1335540"/>
              <a:gd name="connsiteX217" fmla="*/ 767449 w 1036210"/>
              <a:gd name="connsiteY217" fmla="*/ 749068 h 1335540"/>
              <a:gd name="connsiteX218" fmla="*/ 767449 w 1036210"/>
              <a:gd name="connsiteY218" fmla="*/ 748250 h 1335540"/>
              <a:gd name="connsiteX219" fmla="*/ 769956 w 1036210"/>
              <a:gd name="connsiteY219" fmla="*/ 740595 h 1335540"/>
              <a:gd name="connsiteX220" fmla="*/ 769650 w 1036210"/>
              <a:gd name="connsiteY220" fmla="*/ 741053 h 1335540"/>
              <a:gd name="connsiteX221" fmla="*/ 768634 w 1036210"/>
              <a:gd name="connsiteY221" fmla="*/ 743179 h 1335540"/>
              <a:gd name="connsiteX222" fmla="*/ 767957 w 1036210"/>
              <a:gd name="connsiteY222" fmla="*/ 745306 h 1335540"/>
              <a:gd name="connsiteX223" fmla="*/ 767618 w 1036210"/>
              <a:gd name="connsiteY223" fmla="*/ 746941 h 1335540"/>
              <a:gd name="connsiteX224" fmla="*/ 767594 w 1036210"/>
              <a:gd name="connsiteY224" fmla="*/ 747128 h 1335540"/>
              <a:gd name="connsiteX225" fmla="*/ 767618 w 1036210"/>
              <a:gd name="connsiteY225" fmla="*/ 746778 h 1335540"/>
              <a:gd name="connsiteX226" fmla="*/ 767957 w 1036210"/>
              <a:gd name="connsiteY226" fmla="*/ 744815 h 1335540"/>
              <a:gd name="connsiteX227" fmla="*/ 768465 w 1036210"/>
              <a:gd name="connsiteY227" fmla="*/ 743016 h 1335540"/>
              <a:gd name="connsiteX228" fmla="*/ 768691 w 1036210"/>
              <a:gd name="connsiteY228" fmla="*/ 742634 h 1335540"/>
              <a:gd name="connsiteX229" fmla="*/ 768804 w 1036210"/>
              <a:gd name="connsiteY229" fmla="*/ 742525 h 1335540"/>
              <a:gd name="connsiteX230" fmla="*/ 768804 w 1036210"/>
              <a:gd name="connsiteY230" fmla="*/ 742443 h 1335540"/>
              <a:gd name="connsiteX231" fmla="*/ 769142 w 1036210"/>
              <a:gd name="connsiteY231" fmla="*/ 741871 h 1335540"/>
              <a:gd name="connsiteX232" fmla="*/ 769396 w 1036210"/>
              <a:gd name="connsiteY232" fmla="*/ 741380 h 1335540"/>
              <a:gd name="connsiteX233" fmla="*/ 769752 w 1036210"/>
              <a:gd name="connsiteY233" fmla="*/ 740791 h 1335540"/>
              <a:gd name="connsiteX234" fmla="*/ 770159 w 1036210"/>
              <a:gd name="connsiteY234" fmla="*/ 740290 h 1335540"/>
              <a:gd name="connsiteX235" fmla="*/ 770159 w 1036210"/>
              <a:gd name="connsiteY235" fmla="*/ 740399 h 1335540"/>
              <a:gd name="connsiteX236" fmla="*/ 769956 w 1036210"/>
              <a:gd name="connsiteY236" fmla="*/ 740595 h 1335540"/>
              <a:gd name="connsiteX237" fmla="*/ 1007792 w 1036210"/>
              <a:gd name="connsiteY237" fmla="*/ 303707 h 1335540"/>
              <a:gd name="connsiteX238" fmla="*/ 1036210 w 1036210"/>
              <a:gd name="connsiteY238" fmla="*/ 338777 h 1335540"/>
              <a:gd name="connsiteX239" fmla="*/ 941984 w 1036210"/>
              <a:gd name="connsiteY239" fmla="*/ 415129 h 1335540"/>
              <a:gd name="connsiteX240" fmla="*/ 913566 w 1036210"/>
              <a:gd name="connsiteY240" fmla="*/ 380058 h 1335540"/>
              <a:gd name="connsiteX241" fmla="*/ 28418 w 1036210"/>
              <a:gd name="connsiteY241" fmla="*/ 284751 h 1335540"/>
              <a:gd name="connsiteX242" fmla="*/ 122644 w 1036210"/>
              <a:gd name="connsiteY242" fmla="*/ 361103 h 1335540"/>
              <a:gd name="connsiteX243" fmla="*/ 94226 w 1036210"/>
              <a:gd name="connsiteY243" fmla="*/ 396174 h 1335540"/>
              <a:gd name="connsiteX244" fmla="*/ 0 w 1036210"/>
              <a:gd name="connsiteY244" fmla="*/ 319822 h 1335540"/>
              <a:gd name="connsiteX245" fmla="*/ 521216 w 1036210"/>
              <a:gd name="connsiteY245" fmla="*/ 260648 h 1335540"/>
              <a:gd name="connsiteX246" fmla="*/ 513426 w 1036210"/>
              <a:gd name="connsiteY246" fmla="*/ 260811 h 1335540"/>
              <a:gd name="connsiteX247" fmla="*/ 505636 w 1036210"/>
              <a:gd name="connsiteY247" fmla="*/ 261302 h 1335540"/>
              <a:gd name="connsiteX248" fmla="*/ 497846 w 1036210"/>
              <a:gd name="connsiteY248" fmla="*/ 261793 h 1335540"/>
              <a:gd name="connsiteX249" fmla="*/ 505636 w 1036210"/>
              <a:gd name="connsiteY249" fmla="*/ 262610 h 1335540"/>
              <a:gd name="connsiteX250" fmla="*/ 513257 w 1036210"/>
              <a:gd name="connsiteY250" fmla="*/ 263428 h 1335540"/>
              <a:gd name="connsiteX251" fmla="*/ 520877 w 1036210"/>
              <a:gd name="connsiteY251" fmla="*/ 264410 h 1335540"/>
              <a:gd name="connsiteX252" fmla="*/ 528668 w 1036210"/>
              <a:gd name="connsiteY252" fmla="*/ 265555 h 1335540"/>
              <a:gd name="connsiteX253" fmla="*/ 536288 w 1036210"/>
              <a:gd name="connsiteY253" fmla="*/ 267027 h 1335540"/>
              <a:gd name="connsiteX254" fmla="*/ 543740 w 1036210"/>
              <a:gd name="connsiteY254" fmla="*/ 268499 h 1335540"/>
              <a:gd name="connsiteX255" fmla="*/ 551191 w 1036210"/>
              <a:gd name="connsiteY255" fmla="*/ 270135 h 1335540"/>
              <a:gd name="connsiteX256" fmla="*/ 558642 w 1036210"/>
              <a:gd name="connsiteY256" fmla="*/ 271770 h 1335540"/>
              <a:gd name="connsiteX257" fmla="*/ 566263 w 1036210"/>
              <a:gd name="connsiteY257" fmla="*/ 273897 h 1335540"/>
              <a:gd name="connsiteX258" fmla="*/ 573545 w 1036210"/>
              <a:gd name="connsiteY258" fmla="*/ 275860 h 1335540"/>
              <a:gd name="connsiteX259" fmla="*/ 580827 w 1036210"/>
              <a:gd name="connsiteY259" fmla="*/ 277986 h 1335540"/>
              <a:gd name="connsiteX260" fmla="*/ 587940 w 1036210"/>
              <a:gd name="connsiteY260" fmla="*/ 280440 h 1335540"/>
              <a:gd name="connsiteX261" fmla="*/ 595052 w 1036210"/>
              <a:gd name="connsiteY261" fmla="*/ 282893 h 1335540"/>
              <a:gd name="connsiteX262" fmla="*/ 602165 w 1036210"/>
              <a:gd name="connsiteY262" fmla="*/ 285674 h 1335540"/>
              <a:gd name="connsiteX263" fmla="*/ 609108 w 1036210"/>
              <a:gd name="connsiteY263" fmla="*/ 288455 h 1335540"/>
              <a:gd name="connsiteX264" fmla="*/ 616052 w 1036210"/>
              <a:gd name="connsiteY264" fmla="*/ 291562 h 1335540"/>
              <a:gd name="connsiteX265" fmla="*/ 623164 w 1036210"/>
              <a:gd name="connsiteY265" fmla="*/ 294507 h 1335540"/>
              <a:gd name="connsiteX266" fmla="*/ 629938 w 1036210"/>
              <a:gd name="connsiteY266" fmla="*/ 297942 h 1335540"/>
              <a:gd name="connsiteX267" fmla="*/ 636542 w 1036210"/>
              <a:gd name="connsiteY267" fmla="*/ 301213 h 1335540"/>
              <a:gd name="connsiteX268" fmla="*/ 643147 w 1036210"/>
              <a:gd name="connsiteY268" fmla="*/ 304812 h 1335540"/>
              <a:gd name="connsiteX269" fmla="*/ 649752 w 1036210"/>
              <a:gd name="connsiteY269" fmla="*/ 308410 h 1335540"/>
              <a:gd name="connsiteX270" fmla="*/ 656187 w 1036210"/>
              <a:gd name="connsiteY270" fmla="*/ 312172 h 1335540"/>
              <a:gd name="connsiteX271" fmla="*/ 662453 w 1036210"/>
              <a:gd name="connsiteY271" fmla="*/ 316261 h 1335540"/>
              <a:gd name="connsiteX272" fmla="*/ 668719 w 1036210"/>
              <a:gd name="connsiteY272" fmla="*/ 320187 h 1335540"/>
              <a:gd name="connsiteX273" fmla="*/ 674816 w 1036210"/>
              <a:gd name="connsiteY273" fmla="*/ 324440 h 1335540"/>
              <a:gd name="connsiteX274" fmla="*/ 680912 w 1036210"/>
              <a:gd name="connsiteY274" fmla="*/ 328693 h 1335540"/>
              <a:gd name="connsiteX275" fmla="*/ 686839 w 1036210"/>
              <a:gd name="connsiteY275" fmla="*/ 333273 h 1335540"/>
              <a:gd name="connsiteX276" fmla="*/ 692597 w 1036210"/>
              <a:gd name="connsiteY276" fmla="*/ 337689 h 1335540"/>
              <a:gd name="connsiteX277" fmla="*/ 698355 w 1036210"/>
              <a:gd name="connsiteY277" fmla="*/ 342433 h 1335540"/>
              <a:gd name="connsiteX278" fmla="*/ 703774 w 1036210"/>
              <a:gd name="connsiteY278" fmla="*/ 347176 h 1335540"/>
              <a:gd name="connsiteX279" fmla="*/ 709362 w 1036210"/>
              <a:gd name="connsiteY279" fmla="*/ 352083 h 1335540"/>
              <a:gd name="connsiteX280" fmla="*/ 714612 w 1036210"/>
              <a:gd name="connsiteY280" fmla="*/ 356990 h 1335540"/>
              <a:gd name="connsiteX281" fmla="*/ 719862 w 1036210"/>
              <a:gd name="connsiteY281" fmla="*/ 362225 h 1335540"/>
              <a:gd name="connsiteX282" fmla="*/ 725112 w 1036210"/>
              <a:gd name="connsiteY282" fmla="*/ 367459 h 1335540"/>
              <a:gd name="connsiteX283" fmla="*/ 730023 w 1036210"/>
              <a:gd name="connsiteY283" fmla="*/ 372857 h 1335540"/>
              <a:gd name="connsiteX284" fmla="*/ 734765 w 1036210"/>
              <a:gd name="connsiteY284" fmla="*/ 378254 h 1335540"/>
              <a:gd name="connsiteX285" fmla="*/ 739507 w 1036210"/>
              <a:gd name="connsiteY285" fmla="*/ 383816 h 1335540"/>
              <a:gd name="connsiteX286" fmla="*/ 744248 w 1036210"/>
              <a:gd name="connsiteY286" fmla="*/ 389541 h 1335540"/>
              <a:gd name="connsiteX287" fmla="*/ 748651 w 1036210"/>
              <a:gd name="connsiteY287" fmla="*/ 395266 h 1335540"/>
              <a:gd name="connsiteX288" fmla="*/ 752885 w 1036210"/>
              <a:gd name="connsiteY288" fmla="*/ 401154 h 1335540"/>
              <a:gd name="connsiteX289" fmla="*/ 757119 w 1036210"/>
              <a:gd name="connsiteY289" fmla="*/ 407043 h 1335540"/>
              <a:gd name="connsiteX290" fmla="*/ 761352 w 1036210"/>
              <a:gd name="connsiteY290" fmla="*/ 412931 h 1335540"/>
              <a:gd name="connsiteX291" fmla="*/ 765078 w 1036210"/>
              <a:gd name="connsiteY291" fmla="*/ 418983 h 1335540"/>
              <a:gd name="connsiteX292" fmla="*/ 768973 w 1036210"/>
              <a:gd name="connsiteY292" fmla="*/ 425199 h 1335540"/>
              <a:gd name="connsiteX293" fmla="*/ 772529 w 1036210"/>
              <a:gd name="connsiteY293" fmla="*/ 431415 h 1335540"/>
              <a:gd name="connsiteX294" fmla="*/ 776086 w 1036210"/>
              <a:gd name="connsiteY294" fmla="*/ 437794 h 1335540"/>
              <a:gd name="connsiteX295" fmla="*/ 779473 w 1036210"/>
              <a:gd name="connsiteY295" fmla="*/ 444173 h 1335540"/>
              <a:gd name="connsiteX296" fmla="*/ 782521 w 1036210"/>
              <a:gd name="connsiteY296" fmla="*/ 450552 h 1335540"/>
              <a:gd name="connsiteX297" fmla="*/ 785739 w 1036210"/>
              <a:gd name="connsiteY297" fmla="*/ 457095 h 1335540"/>
              <a:gd name="connsiteX298" fmla="*/ 788449 w 1036210"/>
              <a:gd name="connsiteY298" fmla="*/ 463638 h 1335540"/>
              <a:gd name="connsiteX299" fmla="*/ 791158 w 1036210"/>
              <a:gd name="connsiteY299" fmla="*/ 470181 h 1335540"/>
              <a:gd name="connsiteX300" fmla="*/ 793698 w 1036210"/>
              <a:gd name="connsiteY300" fmla="*/ 476887 h 1335540"/>
              <a:gd name="connsiteX301" fmla="*/ 796069 w 1036210"/>
              <a:gd name="connsiteY301" fmla="*/ 483594 h 1335540"/>
              <a:gd name="connsiteX302" fmla="*/ 798440 w 1036210"/>
              <a:gd name="connsiteY302" fmla="*/ 490464 h 1335540"/>
              <a:gd name="connsiteX303" fmla="*/ 800472 w 1036210"/>
              <a:gd name="connsiteY303" fmla="*/ 497333 h 1335540"/>
              <a:gd name="connsiteX304" fmla="*/ 802335 w 1036210"/>
              <a:gd name="connsiteY304" fmla="*/ 504203 h 1335540"/>
              <a:gd name="connsiteX305" fmla="*/ 804029 w 1036210"/>
              <a:gd name="connsiteY305" fmla="*/ 511073 h 1335540"/>
              <a:gd name="connsiteX306" fmla="*/ 805722 w 1036210"/>
              <a:gd name="connsiteY306" fmla="*/ 517943 h 1335540"/>
              <a:gd name="connsiteX307" fmla="*/ 807246 w 1036210"/>
              <a:gd name="connsiteY307" fmla="*/ 524977 h 1335540"/>
              <a:gd name="connsiteX308" fmla="*/ 808432 w 1036210"/>
              <a:gd name="connsiteY308" fmla="*/ 532010 h 1335540"/>
              <a:gd name="connsiteX309" fmla="*/ 809448 w 1036210"/>
              <a:gd name="connsiteY309" fmla="*/ 539207 h 1335540"/>
              <a:gd name="connsiteX310" fmla="*/ 810464 w 1036210"/>
              <a:gd name="connsiteY310" fmla="*/ 546241 h 1335540"/>
              <a:gd name="connsiteX311" fmla="*/ 811311 w 1036210"/>
              <a:gd name="connsiteY311" fmla="*/ 553274 h 1335540"/>
              <a:gd name="connsiteX312" fmla="*/ 811988 w 1036210"/>
              <a:gd name="connsiteY312" fmla="*/ 560308 h 1335540"/>
              <a:gd name="connsiteX313" fmla="*/ 812327 w 1036210"/>
              <a:gd name="connsiteY313" fmla="*/ 567341 h 1335540"/>
              <a:gd name="connsiteX314" fmla="*/ 812665 w 1036210"/>
              <a:gd name="connsiteY314" fmla="*/ 574539 h 1335540"/>
              <a:gd name="connsiteX315" fmla="*/ 812835 w 1036210"/>
              <a:gd name="connsiteY315" fmla="*/ 581736 h 1335540"/>
              <a:gd name="connsiteX316" fmla="*/ 812665 w 1036210"/>
              <a:gd name="connsiteY316" fmla="*/ 588769 h 1335540"/>
              <a:gd name="connsiteX317" fmla="*/ 812496 w 1036210"/>
              <a:gd name="connsiteY317" fmla="*/ 595966 h 1335540"/>
              <a:gd name="connsiteX318" fmla="*/ 812157 w 1036210"/>
              <a:gd name="connsiteY318" fmla="*/ 603000 h 1335540"/>
              <a:gd name="connsiteX319" fmla="*/ 811649 w 1036210"/>
              <a:gd name="connsiteY319" fmla="*/ 610033 h 1335540"/>
              <a:gd name="connsiteX320" fmla="*/ 810972 w 1036210"/>
              <a:gd name="connsiteY320" fmla="*/ 617067 h 1335540"/>
              <a:gd name="connsiteX321" fmla="*/ 809956 w 1036210"/>
              <a:gd name="connsiteY321" fmla="*/ 624427 h 1335540"/>
              <a:gd name="connsiteX322" fmla="*/ 808940 w 1036210"/>
              <a:gd name="connsiteY322" fmla="*/ 631461 h 1335540"/>
              <a:gd name="connsiteX323" fmla="*/ 807754 w 1036210"/>
              <a:gd name="connsiteY323" fmla="*/ 638331 h 1335540"/>
              <a:gd name="connsiteX324" fmla="*/ 806569 w 1036210"/>
              <a:gd name="connsiteY324" fmla="*/ 645364 h 1335540"/>
              <a:gd name="connsiteX325" fmla="*/ 805045 w 1036210"/>
              <a:gd name="connsiteY325" fmla="*/ 652398 h 1335540"/>
              <a:gd name="connsiteX326" fmla="*/ 803182 w 1036210"/>
              <a:gd name="connsiteY326" fmla="*/ 659268 h 1335540"/>
              <a:gd name="connsiteX327" fmla="*/ 801488 w 1036210"/>
              <a:gd name="connsiteY327" fmla="*/ 666301 h 1335540"/>
              <a:gd name="connsiteX328" fmla="*/ 799456 w 1036210"/>
              <a:gd name="connsiteY328" fmla="*/ 673171 h 1335540"/>
              <a:gd name="connsiteX329" fmla="*/ 797255 w 1036210"/>
              <a:gd name="connsiteY329" fmla="*/ 679878 h 1335540"/>
              <a:gd name="connsiteX330" fmla="*/ 795053 w 1036210"/>
              <a:gd name="connsiteY330" fmla="*/ 686748 h 1335540"/>
              <a:gd name="connsiteX331" fmla="*/ 792513 w 1036210"/>
              <a:gd name="connsiteY331" fmla="*/ 693454 h 1335540"/>
              <a:gd name="connsiteX332" fmla="*/ 789803 w 1036210"/>
              <a:gd name="connsiteY332" fmla="*/ 700160 h 1335540"/>
              <a:gd name="connsiteX333" fmla="*/ 787094 w 1036210"/>
              <a:gd name="connsiteY333" fmla="*/ 706703 h 1335540"/>
              <a:gd name="connsiteX334" fmla="*/ 784045 w 1036210"/>
              <a:gd name="connsiteY334" fmla="*/ 713246 h 1335540"/>
              <a:gd name="connsiteX335" fmla="*/ 780997 w 1036210"/>
              <a:gd name="connsiteY335" fmla="*/ 719789 h 1335540"/>
              <a:gd name="connsiteX336" fmla="*/ 777610 w 1036210"/>
              <a:gd name="connsiteY336" fmla="*/ 726332 h 1335540"/>
              <a:gd name="connsiteX337" fmla="*/ 774392 w 1036210"/>
              <a:gd name="connsiteY337" fmla="*/ 732711 h 1335540"/>
              <a:gd name="connsiteX338" fmla="*/ 770667 w 1036210"/>
              <a:gd name="connsiteY338" fmla="*/ 738926 h 1335540"/>
              <a:gd name="connsiteX339" fmla="*/ 769933 w 1036210"/>
              <a:gd name="connsiteY339" fmla="*/ 740344 h 1335540"/>
              <a:gd name="connsiteX340" fmla="*/ 769650 w 1036210"/>
              <a:gd name="connsiteY340" fmla="*/ 740726 h 1335540"/>
              <a:gd name="connsiteX341" fmla="*/ 769820 w 1036210"/>
              <a:gd name="connsiteY341" fmla="*/ 740563 h 1335540"/>
              <a:gd name="connsiteX342" fmla="*/ 769933 w 1036210"/>
              <a:gd name="connsiteY342" fmla="*/ 740344 h 1335540"/>
              <a:gd name="connsiteX343" fmla="*/ 770497 w 1036210"/>
              <a:gd name="connsiteY343" fmla="*/ 739581 h 1335540"/>
              <a:gd name="connsiteX344" fmla="*/ 771175 w 1036210"/>
              <a:gd name="connsiteY344" fmla="*/ 738763 h 1335540"/>
              <a:gd name="connsiteX345" fmla="*/ 770159 w 1036210"/>
              <a:gd name="connsiteY345" fmla="*/ 740290 h 1335540"/>
              <a:gd name="connsiteX346" fmla="*/ 770159 w 1036210"/>
              <a:gd name="connsiteY346" fmla="*/ 740235 h 1335540"/>
              <a:gd name="connsiteX347" fmla="*/ 769989 w 1036210"/>
              <a:gd name="connsiteY347" fmla="*/ 740399 h 1335540"/>
              <a:gd name="connsiteX348" fmla="*/ 769752 w 1036210"/>
              <a:gd name="connsiteY348" fmla="*/ 740791 h 1335540"/>
              <a:gd name="connsiteX349" fmla="*/ 769650 w 1036210"/>
              <a:gd name="connsiteY349" fmla="*/ 740889 h 1335540"/>
              <a:gd name="connsiteX350" fmla="*/ 769396 w 1036210"/>
              <a:gd name="connsiteY350" fmla="*/ 741380 h 1335540"/>
              <a:gd name="connsiteX351" fmla="*/ 768804 w 1036210"/>
              <a:gd name="connsiteY351" fmla="*/ 742361 h 1335540"/>
              <a:gd name="connsiteX352" fmla="*/ 768804 w 1036210"/>
              <a:gd name="connsiteY352" fmla="*/ 742443 h 1335540"/>
              <a:gd name="connsiteX353" fmla="*/ 768691 w 1036210"/>
              <a:gd name="connsiteY353" fmla="*/ 742634 h 1335540"/>
              <a:gd name="connsiteX354" fmla="*/ 768465 w 1036210"/>
              <a:gd name="connsiteY354" fmla="*/ 742852 h 1335540"/>
              <a:gd name="connsiteX355" fmla="*/ 766941 w 1036210"/>
              <a:gd name="connsiteY355" fmla="*/ 746124 h 1335540"/>
              <a:gd name="connsiteX356" fmla="*/ 763554 w 1036210"/>
              <a:gd name="connsiteY356" fmla="*/ 752339 h 1335540"/>
              <a:gd name="connsiteX357" fmla="*/ 759828 w 1036210"/>
              <a:gd name="connsiteY357" fmla="*/ 758555 h 1335540"/>
              <a:gd name="connsiteX358" fmla="*/ 756272 w 1036210"/>
              <a:gd name="connsiteY358" fmla="*/ 764771 h 1335540"/>
              <a:gd name="connsiteX359" fmla="*/ 752208 w 1036210"/>
              <a:gd name="connsiteY359" fmla="*/ 770823 h 1335540"/>
              <a:gd name="connsiteX360" fmla="*/ 748143 w 1036210"/>
              <a:gd name="connsiteY360" fmla="*/ 776875 h 1335540"/>
              <a:gd name="connsiteX361" fmla="*/ 743910 w 1036210"/>
              <a:gd name="connsiteY361" fmla="*/ 783090 h 1335540"/>
              <a:gd name="connsiteX362" fmla="*/ 739337 w 1036210"/>
              <a:gd name="connsiteY362" fmla="*/ 789142 h 1335540"/>
              <a:gd name="connsiteX363" fmla="*/ 730531 w 1036210"/>
              <a:gd name="connsiteY363" fmla="*/ 801247 h 1335540"/>
              <a:gd name="connsiteX364" fmla="*/ 721556 w 1036210"/>
              <a:gd name="connsiteY364" fmla="*/ 813678 h 1335540"/>
              <a:gd name="connsiteX365" fmla="*/ 717153 w 1036210"/>
              <a:gd name="connsiteY365" fmla="*/ 820057 h 1335540"/>
              <a:gd name="connsiteX366" fmla="*/ 712749 w 1036210"/>
              <a:gd name="connsiteY366" fmla="*/ 826600 h 1335540"/>
              <a:gd name="connsiteX367" fmla="*/ 708516 w 1036210"/>
              <a:gd name="connsiteY367" fmla="*/ 832979 h 1335540"/>
              <a:gd name="connsiteX368" fmla="*/ 704621 w 1036210"/>
              <a:gd name="connsiteY368" fmla="*/ 839686 h 1335540"/>
              <a:gd name="connsiteX369" fmla="*/ 700556 w 1036210"/>
              <a:gd name="connsiteY369" fmla="*/ 846392 h 1335540"/>
              <a:gd name="connsiteX370" fmla="*/ 696661 w 1036210"/>
              <a:gd name="connsiteY370" fmla="*/ 853098 h 1335540"/>
              <a:gd name="connsiteX371" fmla="*/ 693105 w 1036210"/>
              <a:gd name="connsiteY371" fmla="*/ 860295 h 1335540"/>
              <a:gd name="connsiteX372" fmla="*/ 689549 w 1036210"/>
              <a:gd name="connsiteY372" fmla="*/ 867165 h 1335540"/>
              <a:gd name="connsiteX373" fmla="*/ 686500 w 1036210"/>
              <a:gd name="connsiteY373" fmla="*/ 874362 h 1335540"/>
              <a:gd name="connsiteX374" fmla="*/ 683452 w 1036210"/>
              <a:gd name="connsiteY374" fmla="*/ 881396 h 1335540"/>
              <a:gd name="connsiteX375" fmla="*/ 680743 w 1036210"/>
              <a:gd name="connsiteY375" fmla="*/ 888757 h 1335540"/>
              <a:gd name="connsiteX376" fmla="*/ 678203 w 1036210"/>
              <a:gd name="connsiteY376" fmla="*/ 896281 h 1335540"/>
              <a:gd name="connsiteX377" fmla="*/ 676001 w 1036210"/>
              <a:gd name="connsiteY377" fmla="*/ 903642 h 1335540"/>
              <a:gd name="connsiteX378" fmla="*/ 673969 w 1036210"/>
              <a:gd name="connsiteY378" fmla="*/ 911002 h 1335540"/>
              <a:gd name="connsiteX379" fmla="*/ 672106 w 1036210"/>
              <a:gd name="connsiteY379" fmla="*/ 918526 h 1335540"/>
              <a:gd name="connsiteX380" fmla="*/ 670582 w 1036210"/>
              <a:gd name="connsiteY380" fmla="*/ 926051 h 1335540"/>
              <a:gd name="connsiteX381" fmla="*/ 669227 w 1036210"/>
              <a:gd name="connsiteY381" fmla="*/ 933575 h 1335540"/>
              <a:gd name="connsiteX382" fmla="*/ 668211 w 1036210"/>
              <a:gd name="connsiteY382" fmla="*/ 941099 h 1335540"/>
              <a:gd name="connsiteX383" fmla="*/ 667364 w 1036210"/>
              <a:gd name="connsiteY383" fmla="*/ 948623 h 1335540"/>
              <a:gd name="connsiteX384" fmla="*/ 666687 w 1036210"/>
              <a:gd name="connsiteY384" fmla="*/ 956311 h 1335540"/>
              <a:gd name="connsiteX385" fmla="*/ 666010 w 1036210"/>
              <a:gd name="connsiteY385" fmla="*/ 963999 h 1335540"/>
              <a:gd name="connsiteX386" fmla="*/ 665840 w 1036210"/>
              <a:gd name="connsiteY386" fmla="*/ 971523 h 1335540"/>
              <a:gd name="connsiteX387" fmla="*/ 665671 w 1036210"/>
              <a:gd name="connsiteY387" fmla="*/ 979047 h 1335540"/>
              <a:gd name="connsiteX388" fmla="*/ 665840 w 1036210"/>
              <a:gd name="connsiteY388" fmla="*/ 986735 h 1335540"/>
              <a:gd name="connsiteX389" fmla="*/ 666179 w 1036210"/>
              <a:gd name="connsiteY389" fmla="*/ 994259 h 1335540"/>
              <a:gd name="connsiteX390" fmla="*/ 666687 w 1036210"/>
              <a:gd name="connsiteY390" fmla="*/ 1001784 h 1335540"/>
              <a:gd name="connsiteX391" fmla="*/ 667703 w 1036210"/>
              <a:gd name="connsiteY391" fmla="*/ 994259 h 1335540"/>
              <a:gd name="connsiteX392" fmla="*/ 668550 w 1036210"/>
              <a:gd name="connsiteY392" fmla="*/ 986899 h 1335540"/>
              <a:gd name="connsiteX393" fmla="*/ 669735 w 1036210"/>
              <a:gd name="connsiteY393" fmla="*/ 979374 h 1335540"/>
              <a:gd name="connsiteX394" fmla="*/ 670921 w 1036210"/>
              <a:gd name="connsiteY394" fmla="*/ 972014 h 1335540"/>
              <a:gd name="connsiteX395" fmla="*/ 672275 w 1036210"/>
              <a:gd name="connsiteY395" fmla="*/ 964653 h 1335540"/>
              <a:gd name="connsiteX396" fmla="*/ 673969 w 1036210"/>
              <a:gd name="connsiteY396" fmla="*/ 957293 h 1335540"/>
              <a:gd name="connsiteX397" fmla="*/ 675662 w 1036210"/>
              <a:gd name="connsiteY397" fmla="*/ 949932 h 1335540"/>
              <a:gd name="connsiteX398" fmla="*/ 677525 w 1036210"/>
              <a:gd name="connsiteY398" fmla="*/ 942898 h 1335540"/>
              <a:gd name="connsiteX399" fmla="*/ 679557 w 1036210"/>
              <a:gd name="connsiteY399" fmla="*/ 935701 h 1335540"/>
              <a:gd name="connsiteX400" fmla="*/ 681759 w 1036210"/>
              <a:gd name="connsiteY400" fmla="*/ 928668 h 1335540"/>
              <a:gd name="connsiteX401" fmla="*/ 683960 w 1036210"/>
              <a:gd name="connsiteY401" fmla="*/ 921634 h 1335540"/>
              <a:gd name="connsiteX402" fmla="*/ 686670 w 1036210"/>
              <a:gd name="connsiteY402" fmla="*/ 914764 h 1335540"/>
              <a:gd name="connsiteX403" fmla="*/ 689379 w 1036210"/>
              <a:gd name="connsiteY403" fmla="*/ 908058 h 1335540"/>
              <a:gd name="connsiteX404" fmla="*/ 692428 w 1036210"/>
              <a:gd name="connsiteY404" fmla="*/ 901188 h 1335540"/>
              <a:gd name="connsiteX405" fmla="*/ 695476 w 1036210"/>
              <a:gd name="connsiteY405" fmla="*/ 894482 h 1335540"/>
              <a:gd name="connsiteX406" fmla="*/ 698863 w 1036210"/>
              <a:gd name="connsiteY406" fmla="*/ 887939 h 1335540"/>
              <a:gd name="connsiteX407" fmla="*/ 702250 w 1036210"/>
              <a:gd name="connsiteY407" fmla="*/ 881396 h 1335540"/>
              <a:gd name="connsiteX408" fmla="*/ 705975 w 1036210"/>
              <a:gd name="connsiteY408" fmla="*/ 875180 h 1335540"/>
              <a:gd name="connsiteX409" fmla="*/ 709701 w 1036210"/>
              <a:gd name="connsiteY409" fmla="*/ 868801 h 1335540"/>
              <a:gd name="connsiteX410" fmla="*/ 713766 w 1036210"/>
              <a:gd name="connsiteY410" fmla="*/ 862749 h 1335540"/>
              <a:gd name="connsiteX411" fmla="*/ 717999 w 1036210"/>
              <a:gd name="connsiteY411" fmla="*/ 856697 h 1335540"/>
              <a:gd name="connsiteX412" fmla="*/ 722064 w 1036210"/>
              <a:gd name="connsiteY412" fmla="*/ 850645 h 1335540"/>
              <a:gd name="connsiteX413" fmla="*/ 726636 w 1036210"/>
              <a:gd name="connsiteY413" fmla="*/ 844756 h 1335540"/>
              <a:gd name="connsiteX414" fmla="*/ 731209 w 1036210"/>
              <a:gd name="connsiteY414" fmla="*/ 838868 h 1335540"/>
              <a:gd name="connsiteX415" fmla="*/ 740523 w 1036210"/>
              <a:gd name="connsiteY415" fmla="*/ 827254 h 1335540"/>
              <a:gd name="connsiteX416" fmla="*/ 750176 w 1036210"/>
              <a:gd name="connsiteY416" fmla="*/ 815641 h 1335540"/>
              <a:gd name="connsiteX417" fmla="*/ 759998 w 1036210"/>
              <a:gd name="connsiteY417" fmla="*/ 803864 h 1335540"/>
              <a:gd name="connsiteX418" fmla="*/ 769820 w 1036210"/>
              <a:gd name="connsiteY418" fmla="*/ 791923 h 1335540"/>
              <a:gd name="connsiteX419" fmla="*/ 774562 w 1036210"/>
              <a:gd name="connsiteY419" fmla="*/ 785708 h 1335540"/>
              <a:gd name="connsiteX420" fmla="*/ 779473 w 1036210"/>
              <a:gd name="connsiteY420" fmla="*/ 779328 h 1335540"/>
              <a:gd name="connsiteX421" fmla="*/ 783876 w 1036210"/>
              <a:gd name="connsiteY421" fmla="*/ 772949 h 1335540"/>
              <a:gd name="connsiteX422" fmla="*/ 788279 w 1036210"/>
              <a:gd name="connsiteY422" fmla="*/ 766243 h 1335540"/>
              <a:gd name="connsiteX423" fmla="*/ 790481 w 1036210"/>
              <a:gd name="connsiteY423" fmla="*/ 762971 h 1335540"/>
              <a:gd name="connsiteX424" fmla="*/ 792682 w 1036210"/>
              <a:gd name="connsiteY424" fmla="*/ 759373 h 1335540"/>
              <a:gd name="connsiteX425" fmla="*/ 794037 w 1036210"/>
              <a:gd name="connsiteY425" fmla="*/ 756756 h 1335540"/>
              <a:gd name="connsiteX426" fmla="*/ 794545 w 1036210"/>
              <a:gd name="connsiteY426" fmla="*/ 756101 h 1335540"/>
              <a:gd name="connsiteX427" fmla="*/ 794884 w 1036210"/>
              <a:gd name="connsiteY427" fmla="*/ 755447 h 1335540"/>
              <a:gd name="connsiteX428" fmla="*/ 794545 w 1036210"/>
              <a:gd name="connsiteY428" fmla="*/ 755774 h 1335540"/>
              <a:gd name="connsiteX429" fmla="*/ 794884 w 1036210"/>
              <a:gd name="connsiteY429" fmla="*/ 755120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4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50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50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4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8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6 w 1036210"/>
              <a:gd name="connsiteY492" fmla="*/ 333109 h 1335540"/>
              <a:gd name="connsiteX493" fmla="*/ 720540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3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5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6 w 1036210"/>
              <a:gd name="connsiteY518" fmla="*/ 260975 h 1335540"/>
              <a:gd name="connsiteX519" fmla="*/ 529176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8 w 1036210"/>
              <a:gd name="connsiteY528" fmla="*/ 234308 h 1335540"/>
              <a:gd name="connsiteX529" fmla="*/ 591684 w 1036210"/>
              <a:gd name="connsiteY529" fmla="*/ 236272 h 1335540"/>
              <a:gd name="connsiteX530" fmla="*/ 600331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3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3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6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9 w 1036210"/>
              <a:gd name="connsiteY583" fmla="*/ 568130 h 1335540"/>
              <a:gd name="connsiteX584" fmla="*/ 872288 w 1036210"/>
              <a:gd name="connsiteY584" fmla="*/ 577131 h 1335540"/>
              <a:gd name="connsiteX585" fmla="*/ 872119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8 w 1036210"/>
              <a:gd name="connsiteY612" fmla="*/ 758606 h 1335540"/>
              <a:gd name="connsiteX613" fmla="*/ 815829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5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80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1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9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9 w 1036210"/>
              <a:gd name="connsiteY666" fmla="*/ 1059864 h 1335540"/>
              <a:gd name="connsiteX667" fmla="*/ 345498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4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7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1 w 1036210"/>
              <a:gd name="connsiteY685" fmla="*/ 1009626 h 1335540"/>
              <a:gd name="connsiteX686" fmla="*/ 317522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1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3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6 w 1036210"/>
              <a:gd name="connsiteY708" fmla="*/ 843697 h 1335540"/>
              <a:gd name="connsiteX709" fmla="*/ 254619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7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5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3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8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20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2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8 w 1036210"/>
              <a:gd name="connsiteY762" fmla="*/ 448838 h 1335540"/>
              <a:gd name="connsiteX763" fmla="*/ 175439 w 1036210"/>
              <a:gd name="connsiteY763" fmla="*/ 440820 h 1335540"/>
              <a:gd name="connsiteX764" fmla="*/ 179000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5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6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1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80 w 1036210"/>
              <a:gd name="connsiteY793" fmla="*/ 261799 h 1335540"/>
              <a:gd name="connsiteX794" fmla="*/ 360418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3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1" y="1276553"/>
                </a:lnTo>
                <a:lnTo>
                  <a:pt x="607801" y="1280013"/>
                </a:lnTo>
                <a:lnTo>
                  <a:pt x="606611" y="1283473"/>
                </a:lnTo>
                <a:lnTo>
                  <a:pt x="605421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60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8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3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5" y="1237660"/>
                </a:lnTo>
                <a:lnTo>
                  <a:pt x="356009" y="1236011"/>
                </a:lnTo>
                <a:lnTo>
                  <a:pt x="353811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400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400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1" y="1190002"/>
                </a:lnTo>
                <a:lnTo>
                  <a:pt x="356009" y="1188023"/>
                </a:lnTo>
                <a:lnTo>
                  <a:pt x="358545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5" y="1156008"/>
                </a:lnTo>
                <a:lnTo>
                  <a:pt x="356009" y="1154189"/>
                </a:lnTo>
                <a:lnTo>
                  <a:pt x="353811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400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400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1" y="1108223"/>
                </a:lnTo>
                <a:lnTo>
                  <a:pt x="356009" y="1106239"/>
                </a:lnTo>
                <a:lnTo>
                  <a:pt x="358545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1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9" y="740290"/>
                </a:moveTo>
                <a:lnTo>
                  <a:pt x="770159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4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6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8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40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2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9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7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9" y="740290"/>
                </a:lnTo>
                <a:lnTo>
                  <a:pt x="770159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3" y="820057"/>
                </a:lnTo>
                <a:lnTo>
                  <a:pt x="712749" y="826600"/>
                </a:lnTo>
                <a:lnTo>
                  <a:pt x="708516" y="832979"/>
                </a:lnTo>
                <a:lnTo>
                  <a:pt x="704621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10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50" y="986899"/>
                </a:lnTo>
                <a:lnTo>
                  <a:pt x="669735" y="979374"/>
                </a:lnTo>
                <a:lnTo>
                  <a:pt x="670921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6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4545" y="755774"/>
                </a:lnTo>
                <a:lnTo>
                  <a:pt x="794884" y="755120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4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50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50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4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8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6" y="333109"/>
                </a:lnTo>
                <a:lnTo>
                  <a:pt x="720540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3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5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6" y="260975"/>
                </a:lnTo>
                <a:lnTo>
                  <a:pt x="529176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8" y="234308"/>
                </a:lnTo>
                <a:lnTo>
                  <a:pt x="591684" y="236272"/>
                </a:lnTo>
                <a:lnTo>
                  <a:pt x="600331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3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3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6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9" y="568130"/>
                </a:lnTo>
                <a:lnTo>
                  <a:pt x="872288" y="577131"/>
                </a:lnTo>
                <a:lnTo>
                  <a:pt x="872119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8" y="758606"/>
                </a:lnTo>
                <a:lnTo>
                  <a:pt x="815829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5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80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1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9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9" y="1059864"/>
                </a:lnTo>
                <a:lnTo>
                  <a:pt x="345498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4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7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1" y="1009626"/>
                </a:lnTo>
                <a:lnTo>
                  <a:pt x="317522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1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3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6" y="843697"/>
                </a:lnTo>
                <a:lnTo>
                  <a:pt x="254619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7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5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3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8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20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2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8" y="448838"/>
                </a:lnTo>
                <a:lnTo>
                  <a:pt x="175439" y="440820"/>
                </a:lnTo>
                <a:lnTo>
                  <a:pt x="179000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5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6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1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80" y="261799"/>
                </a:lnTo>
                <a:lnTo>
                  <a:pt x="360418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3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B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19744" y="2226143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现场观摩了带教老师柜面业务操作流程；</a:t>
            </a:r>
            <a:endParaRPr lang="en-US" altLang="zh-CN" sz="2000" b="1" dirty="0">
              <a:solidFill>
                <a:srgbClr val="D60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90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animBg="1"/>
      <p:bldP spid="29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38039" y="3207098"/>
            <a:ext cx="7392717" cy="1165279"/>
            <a:chOff x="3638039" y="3207098"/>
            <a:chExt cx="7392717" cy="1165279"/>
          </a:xfrm>
        </p:grpSpPr>
        <p:sp>
          <p:nvSpPr>
            <p:cNvPr id="6" name="矩形 5"/>
            <p:cNvSpPr/>
            <p:nvPr/>
          </p:nvSpPr>
          <p:spPr>
            <a:xfrm>
              <a:off x="3638039" y="3207098"/>
              <a:ext cx="7392717" cy="1165279"/>
            </a:xfrm>
            <a:prstGeom prst="rect">
              <a:avLst/>
            </a:prstGeom>
            <a:solidFill>
              <a:srgbClr val="D60D1A"/>
            </a:solidFill>
            <a:ln>
              <a:solidFill>
                <a:srgbClr val="D60D1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777602" y="3350873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主要是因为对某些新业务操作流程掌握的不熟练，必须依据合规知识操作手册，边学习，边思考，边实践，一步一个脚印，注重每个细节，才能圆满的完成工作任务。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4757" y="362621"/>
            <a:ext cx="4958218" cy="771948"/>
            <a:chOff x="1568580" y="1942320"/>
            <a:chExt cx="4958218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05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理论加实践，学习再升华</a:t>
              </a:r>
            </a:p>
          </p:txBody>
        </p:sp>
      </p:grpSp>
      <p:sp>
        <p:nvSpPr>
          <p:cNvPr id="20" name="MH_Other_1"/>
          <p:cNvSpPr/>
          <p:nvPr>
            <p:custDataLst>
              <p:tags r:id="rId2"/>
            </p:custDataLst>
          </p:nvPr>
        </p:nvSpPr>
        <p:spPr>
          <a:xfrm rot="21439215">
            <a:off x="2773251" y="3623012"/>
            <a:ext cx="1689260" cy="1711169"/>
          </a:xfrm>
          <a:prstGeom prst="roundRect">
            <a:avLst>
              <a:gd name="adj" fmla="val 18567"/>
            </a:avLst>
          </a:prstGeom>
          <a:solidFill>
            <a:srgbClr val="D60D1A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理论学习</a:t>
            </a:r>
          </a:p>
        </p:txBody>
      </p:sp>
      <p:sp>
        <p:nvSpPr>
          <p:cNvPr id="22" name="MH_Other_3"/>
          <p:cNvSpPr/>
          <p:nvPr>
            <p:custDataLst>
              <p:tags r:id="rId3"/>
            </p:custDataLst>
          </p:nvPr>
        </p:nvSpPr>
        <p:spPr>
          <a:xfrm rot="183635">
            <a:off x="2350387" y="1883359"/>
            <a:ext cx="1691451" cy="1711169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</a:p>
        </p:txBody>
      </p:sp>
      <p:sp>
        <p:nvSpPr>
          <p:cNvPr id="24" name="MH_Other_5"/>
          <p:cNvSpPr/>
          <p:nvPr>
            <p:custDataLst>
              <p:tags r:id="rId4"/>
            </p:custDataLst>
          </p:nvPr>
        </p:nvSpPr>
        <p:spPr>
          <a:xfrm>
            <a:off x="1206523" y="2523476"/>
            <a:ext cx="1547809" cy="3184716"/>
          </a:xfrm>
          <a:custGeom>
            <a:avLst/>
            <a:gdLst>
              <a:gd name="connsiteX0" fmla="*/ 217182 w 965707"/>
              <a:gd name="connsiteY0" fmla="*/ 0 h 1986527"/>
              <a:gd name="connsiteX1" fmla="*/ 432892 w 965707"/>
              <a:gd name="connsiteY1" fmla="*/ 215710 h 1986527"/>
              <a:gd name="connsiteX2" fmla="*/ 428510 w 965707"/>
              <a:gd name="connsiteY2" fmla="*/ 259183 h 1986527"/>
              <a:gd name="connsiteX3" fmla="*/ 426677 w 965707"/>
              <a:gd name="connsiteY3" fmla="*/ 265085 h 1986527"/>
              <a:gd name="connsiteX4" fmla="*/ 691433 w 965707"/>
              <a:gd name="connsiteY4" fmla="*/ 70895 h 1986527"/>
              <a:gd name="connsiteX5" fmla="*/ 727149 w 965707"/>
              <a:gd name="connsiteY5" fmla="*/ 76387 h 1986527"/>
              <a:gd name="connsiteX6" fmla="*/ 787596 w 965707"/>
              <a:gd name="connsiteY6" fmla="*/ 158799 h 1986527"/>
              <a:gd name="connsiteX7" fmla="*/ 782104 w 965707"/>
              <a:gd name="connsiteY7" fmla="*/ 194515 h 1986527"/>
              <a:gd name="connsiteX8" fmla="*/ 453481 w 965707"/>
              <a:gd name="connsiteY8" fmla="*/ 435549 h 1986527"/>
              <a:gd name="connsiteX9" fmla="*/ 874061 w 965707"/>
              <a:gd name="connsiteY9" fmla="*/ 181449 h 1986527"/>
              <a:gd name="connsiteX10" fmla="*/ 909154 w 965707"/>
              <a:gd name="connsiteY10" fmla="*/ 190109 h 1986527"/>
              <a:gd name="connsiteX11" fmla="*/ 962021 w 965707"/>
              <a:gd name="connsiteY11" fmla="*/ 277611 h 1986527"/>
              <a:gd name="connsiteX12" fmla="*/ 953361 w 965707"/>
              <a:gd name="connsiteY12" fmla="*/ 312705 h 1986527"/>
              <a:gd name="connsiteX13" fmla="*/ 384793 w 965707"/>
              <a:gd name="connsiteY13" fmla="*/ 656215 h 1986527"/>
              <a:gd name="connsiteX14" fmla="*/ 384793 w 965707"/>
              <a:gd name="connsiteY14" fmla="*/ 1131649 h 1986527"/>
              <a:gd name="connsiteX15" fmla="*/ 381842 w 965707"/>
              <a:gd name="connsiteY15" fmla="*/ 1146266 h 1986527"/>
              <a:gd name="connsiteX16" fmla="*/ 387708 w 965707"/>
              <a:gd name="connsiteY16" fmla="*/ 1152370 h 1986527"/>
              <a:gd name="connsiteX17" fmla="*/ 442440 w 965707"/>
              <a:gd name="connsiteY17" fmla="*/ 1292303 h 1986527"/>
              <a:gd name="connsiteX18" fmla="*/ 445419 w 965707"/>
              <a:gd name="connsiteY18" fmla="*/ 1293537 h 1986527"/>
              <a:gd name="connsiteX19" fmla="*/ 453847 w 965707"/>
              <a:gd name="connsiteY19" fmla="*/ 1313884 h 1986527"/>
              <a:gd name="connsiteX20" fmla="*/ 453847 w 965707"/>
              <a:gd name="connsiteY20" fmla="*/ 1951177 h 1986527"/>
              <a:gd name="connsiteX21" fmla="*/ 425072 w 965707"/>
              <a:gd name="connsiteY21" fmla="*/ 1979952 h 1986527"/>
              <a:gd name="connsiteX22" fmla="*/ 309975 w 965707"/>
              <a:gd name="connsiteY22" fmla="*/ 1979952 h 1986527"/>
              <a:gd name="connsiteX23" fmla="*/ 281200 w 965707"/>
              <a:gd name="connsiteY23" fmla="*/ 1951177 h 1986527"/>
              <a:gd name="connsiteX24" fmla="*/ 281200 w 965707"/>
              <a:gd name="connsiteY24" fmla="*/ 1342234 h 1986527"/>
              <a:gd name="connsiteX25" fmla="*/ 230924 w 965707"/>
              <a:gd name="connsiteY25" fmla="*/ 1213693 h 1986527"/>
              <a:gd name="connsiteX26" fmla="*/ 227782 w 965707"/>
              <a:gd name="connsiteY26" fmla="*/ 1195782 h 1986527"/>
              <a:gd name="connsiteX27" fmla="*/ 172672 w 965707"/>
              <a:gd name="connsiteY27" fmla="*/ 1195782 h 1986527"/>
              <a:gd name="connsiteX28" fmla="*/ 172672 w 965707"/>
              <a:gd name="connsiteY28" fmla="*/ 1958468 h 1986527"/>
              <a:gd name="connsiteX29" fmla="*/ 144613 w 965707"/>
              <a:gd name="connsiteY29" fmla="*/ 1986527 h 1986527"/>
              <a:gd name="connsiteX30" fmla="*/ 32381 w 965707"/>
              <a:gd name="connsiteY30" fmla="*/ 1986527 h 1986527"/>
              <a:gd name="connsiteX31" fmla="*/ 4322 w 965707"/>
              <a:gd name="connsiteY31" fmla="*/ 1958468 h 1986527"/>
              <a:gd name="connsiteX32" fmla="*/ 4322 w 965707"/>
              <a:gd name="connsiteY32" fmla="*/ 1169537 h 1986527"/>
              <a:gd name="connsiteX33" fmla="*/ 7911 w 965707"/>
              <a:gd name="connsiteY33" fmla="*/ 1160872 h 1986527"/>
              <a:gd name="connsiteX34" fmla="*/ 5040 w 965707"/>
              <a:gd name="connsiteY34" fmla="*/ 1156613 h 1986527"/>
              <a:gd name="connsiteX35" fmla="*/ 0 w 965707"/>
              <a:gd name="connsiteY35" fmla="*/ 1131649 h 1986527"/>
              <a:gd name="connsiteX36" fmla="*/ 0 w 965707"/>
              <a:gd name="connsiteY36" fmla="*/ 514378 h 1986527"/>
              <a:gd name="connsiteX37" fmla="*/ 64133 w 965707"/>
              <a:gd name="connsiteY37" fmla="*/ 450245 h 1986527"/>
              <a:gd name="connsiteX38" fmla="*/ 174233 w 965707"/>
              <a:gd name="connsiteY38" fmla="*/ 450245 h 1986527"/>
              <a:gd name="connsiteX39" fmla="*/ 203629 w 965707"/>
              <a:gd name="connsiteY39" fmla="*/ 428684 h 1986527"/>
              <a:gd name="connsiteX40" fmla="*/ 133218 w 965707"/>
              <a:gd name="connsiteY40" fmla="*/ 414469 h 1986527"/>
              <a:gd name="connsiteX41" fmla="*/ 1472 w 965707"/>
              <a:gd name="connsiteY41" fmla="*/ 215710 h 1986527"/>
              <a:gd name="connsiteX42" fmla="*/ 217182 w 965707"/>
              <a:gd name="connsiteY42" fmla="*/ 0 h 198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65707" h="1986527">
                <a:moveTo>
                  <a:pt x="217182" y="0"/>
                </a:moveTo>
                <a:cubicBezTo>
                  <a:pt x="336315" y="0"/>
                  <a:pt x="432892" y="96577"/>
                  <a:pt x="432892" y="215710"/>
                </a:cubicBezTo>
                <a:cubicBezTo>
                  <a:pt x="432892" y="230602"/>
                  <a:pt x="431383" y="245141"/>
                  <a:pt x="428510" y="259183"/>
                </a:cubicBezTo>
                <a:lnTo>
                  <a:pt x="426677" y="265085"/>
                </a:lnTo>
                <a:lnTo>
                  <a:pt x="691433" y="70895"/>
                </a:lnTo>
                <a:cubicBezTo>
                  <a:pt x="702812" y="62549"/>
                  <a:pt x="718803" y="65008"/>
                  <a:pt x="727149" y="76387"/>
                </a:cubicBezTo>
                <a:lnTo>
                  <a:pt x="787596" y="158799"/>
                </a:lnTo>
                <a:cubicBezTo>
                  <a:pt x="795942" y="170178"/>
                  <a:pt x="793483" y="186169"/>
                  <a:pt x="782104" y="194515"/>
                </a:cubicBezTo>
                <a:lnTo>
                  <a:pt x="453481" y="435549"/>
                </a:lnTo>
                <a:lnTo>
                  <a:pt x="874061" y="181449"/>
                </a:lnTo>
                <a:cubicBezTo>
                  <a:pt x="886143" y="174150"/>
                  <a:pt x="901855" y="178027"/>
                  <a:pt x="909154" y="190109"/>
                </a:cubicBezTo>
                <a:lnTo>
                  <a:pt x="962021" y="277611"/>
                </a:lnTo>
                <a:cubicBezTo>
                  <a:pt x="969320" y="289694"/>
                  <a:pt x="965443" y="305405"/>
                  <a:pt x="953361" y="312705"/>
                </a:cubicBezTo>
                <a:lnTo>
                  <a:pt x="384793" y="656215"/>
                </a:lnTo>
                <a:lnTo>
                  <a:pt x="384793" y="1131649"/>
                </a:lnTo>
                <a:lnTo>
                  <a:pt x="381842" y="1146266"/>
                </a:lnTo>
                <a:lnTo>
                  <a:pt x="387708" y="1152370"/>
                </a:lnTo>
                <a:lnTo>
                  <a:pt x="442440" y="1292303"/>
                </a:lnTo>
                <a:lnTo>
                  <a:pt x="445419" y="1293537"/>
                </a:lnTo>
                <a:cubicBezTo>
                  <a:pt x="450626" y="1298744"/>
                  <a:pt x="453847" y="1305938"/>
                  <a:pt x="453847" y="1313884"/>
                </a:cubicBezTo>
                <a:lnTo>
                  <a:pt x="453847" y="1951177"/>
                </a:lnTo>
                <a:cubicBezTo>
                  <a:pt x="453847" y="1967069"/>
                  <a:pt x="440964" y="1979952"/>
                  <a:pt x="425072" y="1979952"/>
                </a:cubicBezTo>
                <a:lnTo>
                  <a:pt x="309975" y="1979952"/>
                </a:lnTo>
                <a:cubicBezTo>
                  <a:pt x="294083" y="1979952"/>
                  <a:pt x="281200" y="1967069"/>
                  <a:pt x="281200" y="1951177"/>
                </a:cubicBezTo>
                <a:lnTo>
                  <a:pt x="281200" y="1342234"/>
                </a:lnTo>
                <a:lnTo>
                  <a:pt x="230924" y="1213693"/>
                </a:lnTo>
                <a:lnTo>
                  <a:pt x="227782" y="1195782"/>
                </a:lnTo>
                <a:lnTo>
                  <a:pt x="172672" y="1195782"/>
                </a:lnTo>
                <a:lnTo>
                  <a:pt x="172672" y="1958468"/>
                </a:lnTo>
                <a:cubicBezTo>
                  <a:pt x="172672" y="1973965"/>
                  <a:pt x="160110" y="1986527"/>
                  <a:pt x="144613" y="1986527"/>
                </a:cubicBezTo>
                <a:lnTo>
                  <a:pt x="32381" y="1986527"/>
                </a:lnTo>
                <a:cubicBezTo>
                  <a:pt x="16884" y="1986527"/>
                  <a:pt x="4322" y="1973965"/>
                  <a:pt x="4322" y="1958468"/>
                </a:cubicBezTo>
                <a:lnTo>
                  <a:pt x="4322" y="1169537"/>
                </a:lnTo>
                <a:lnTo>
                  <a:pt x="7911" y="1160872"/>
                </a:lnTo>
                <a:lnTo>
                  <a:pt x="5040" y="1156613"/>
                </a:lnTo>
                <a:cubicBezTo>
                  <a:pt x="1795" y="1148940"/>
                  <a:pt x="0" y="1140504"/>
                  <a:pt x="0" y="1131649"/>
                </a:cubicBezTo>
                <a:lnTo>
                  <a:pt x="0" y="514378"/>
                </a:lnTo>
                <a:cubicBezTo>
                  <a:pt x="0" y="478958"/>
                  <a:pt x="28713" y="450245"/>
                  <a:pt x="64133" y="450245"/>
                </a:cubicBezTo>
                <a:lnTo>
                  <a:pt x="174233" y="450245"/>
                </a:lnTo>
                <a:lnTo>
                  <a:pt x="203629" y="428684"/>
                </a:lnTo>
                <a:lnTo>
                  <a:pt x="133218" y="414469"/>
                </a:lnTo>
                <a:cubicBezTo>
                  <a:pt x="55797" y="381722"/>
                  <a:pt x="1472" y="305060"/>
                  <a:pt x="1472" y="215710"/>
                </a:cubicBezTo>
                <a:cubicBezTo>
                  <a:pt x="1472" y="96577"/>
                  <a:pt x="98049" y="0"/>
                  <a:pt x="217182" y="0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501589" y="4599751"/>
            <a:ext cx="6529167" cy="683264"/>
            <a:chOff x="4501589" y="4599751"/>
            <a:chExt cx="6529167" cy="683264"/>
          </a:xfrm>
        </p:grpSpPr>
        <p:cxnSp>
          <p:nvCxnSpPr>
            <p:cNvPr id="21" name="MH_Other_2"/>
            <p:cNvCxnSpPr/>
            <p:nvPr>
              <p:custDataLst>
                <p:tags r:id="rId6"/>
              </p:custDataLst>
            </p:nvPr>
          </p:nvCxnSpPr>
          <p:spPr>
            <a:xfrm flipV="1">
              <a:off x="4501589" y="4813606"/>
              <a:ext cx="1472351" cy="6572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6025359" y="4599751"/>
              <a:ext cx="500539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在培训学院各位老师的辛勤教育和培养下，掌握了丰富的理论知识，为做好柜员工作夯实了基础。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57177" y="2334767"/>
            <a:ext cx="6973579" cy="683264"/>
            <a:chOff x="4057177" y="2334767"/>
            <a:chExt cx="6973579" cy="683264"/>
          </a:xfrm>
        </p:grpSpPr>
        <p:cxnSp>
          <p:nvCxnSpPr>
            <p:cNvPr id="23" name="MH_Other_4"/>
            <p:cNvCxnSpPr/>
            <p:nvPr>
              <p:custDataLst>
                <p:tags r:id="rId5"/>
              </p:custDataLst>
            </p:nvPr>
          </p:nvCxnSpPr>
          <p:spPr>
            <a:xfrm>
              <a:off x="4057177" y="2610769"/>
              <a:ext cx="18470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025359" y="2334767"/>
              <a:ext cx="500539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工作实践，给了我认知的过程，从而发现自己的成长与实际工作的差距，这差距就是我进步的空间。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7622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6753581" cy="771948"/>
            <a:chOff x="1568580" y="1942320"/>
            <a:chExt cx="6753581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06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592982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向领导看齐，向老师学习，提升自我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25810" y="1523026"/>
            <a:ext cx="3177769" cy="3177769"/>
            <a:chOff x="1432971" y="1692515"/>
            <a:chExt cx="2962275" cy="2962275"/>
          </a:xfrm>
        </p:grpSpPr>
        <p:sp>
          <p:nvSpPr>
            <p:cNvPr id="25" name="椭圆 24"/>
            <p:cNvSpPr/>
            <p:nvPr/>
          </p:nvSpPr>
          <p:spPr>
            <a:xfrm>
              <a:off x="1432971" y="1692515"/>
              <a:ext cx="2962275" cy="2962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8" name="矩形 7"/>
            <p:cNvSpPr/>
            <p:nvPr/>
          </p:nvSpPr>
          <p:spPr>
            <a:xfrm>
              <a:off x="2147831" y="2403927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支行的行长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792310" y="2835069"/>
              <a:ext cx="25543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政治立场坚定，业务素质较高，事业心、责任感、大局观念较强，关心员工生活，决策比较民主，能充分尊重和调动班子成员及员工的工作积极性。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01621" y="1513367"/>
            <a:ext cx="3177769" cy="3177769"/>
            <a:chOff x="1432971" y="1692515"/>
            <a:chExt cx="2962275" cy="2962275"/>
          </a:xfrm>
        </p:grpSpPr>
        <p:sp>
          <p:nvSpPr>
            <p:cNvPr id="27" name="椭圆 26"/>
            <p:cNvSpPr/>
            <p:nvPr/>
          </p:nvSpPr>
          <p:spPr>
            <a:xfrm>
              <a:off x="1432971" y="1692515"/>
              <a:ext cx="2962275" cy="2962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2057789" y="2399472"/>
              <a:ext cx="1893575" cy="430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带教我的老师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792310" y="2835069"/>
              <a:ext cx="2554310" cy="1291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综合素质较好，业务能力较强，熟知行业里的每项业务流程，敬业爱岗，严格执行各项规章制度，服务态度较好，带学中不保留，不应付，善于调动学员的工积极性。 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245412" y="5200242"/>
            <a:ext cx="9774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向领导看齐，做到齐心、齐力、齐步。向老师学习，做到知识 丰富，操作合规，文明服务，赢得客户。</a:t>
            </a:r>
          </a:p>
        </p:txBody>
      </p:sp>
      <p:sp>
        <p:nvSpPr>
          <p:cNvPr id="12" name="右大括号 11"/>
          <p:cNvSpPr/>
          <p:nvPr/>
        </p:nvSpPr>
        <p:spPr>
          <a:xfrm rot="5400000">
            <a:off x="5700761" y="2332937"/>
            <a:ext cx="343499" cy="5164938"/>
          </a:xfrm>
          <a:prstGeom prst="rightBrace">
            <a:avLst>
              <a:gd name="adj1" fmla="val 165804"/>
              <a:gd name="adj2" fmla="val 50000"/>
            </a:avLst>
          </a:prstGeom>
          <a:ln w="19050">
            <a:solidFill>
              <a:srgbClr val="D60D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59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4757" y="362621"/>
            <a:ext cx="4240073" cy="771948"/>
            <a:chOff x="1568580" y="1942320"/>
            <a:chExt cx="4240073" cy="77194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68580" y="1942320"/>
              <a:ext cx="771948" cy="771948"/>
              <a:chOff x="2975020" y="2208727"/>
              <a:chExt cx="1712890" cy="171289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975020" y="2208727"/>
                <a:ext cx="1712890" cy="1712890"/>
                <a:chOff x="2975020" y="2208727"/>
                <a:chExt cx="1712890" cy="1712890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975020" y="2208727"/>
                  <a:ext cx="1712890" cy="17128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63500" sx="102000" sy="102000" algn="ctr" rotWithShape="0">
                    <a:prstClr val="black">
                      <a:alpha val="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212784" y="2446491"/>
                  <a:ext cx="1237361" cy="1237361"/>
                </a:xfrm>
                <a:prstGeom prst="ellipse">
                  <a:avLst/>
                </a:prstGeom>
                <a:gradFill>
                  <a:gsLst>
                    <a:gs pos="0">
                      <a:srgbClr val="D60D1A"/>
                    </a:gs>
                    <a:gs pos="100000">
                      <a:srgbClr val="D60D1A">
                        <a:lumMod val="90000"/>
                      </a:srgb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rgbClr val="D60D1A">
                          <a:lumMod val="86000"/>
                        </a:srgbClr>
                      </a:gs>
                      <a:gs pos="100000">
                        <a:srgbClr val="D60D1A"/>
                      </a:gs>
                    </a:gsLst>
                    <a:lin ang="5400000" scaled="1"/>
                  </a:gradFill>
                </a:ln>
                <a:effectLst>
                  <a:innerShdw blurRad="63500" dist="50800" dir="18900000">
                    <a:prstClr val="black">
                      <a:alpha val="2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327735" y="2608077"/>
                <a:ext cx="1042892" cy="887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07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2392333" y="2060740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rgbClr val="D60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总结反思，完善自我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050387" y="1409597"/>
            <a:ext cx="9944944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D60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在实训过程中，我每天一小结，每周一总结，并按规定路线进行汇报，领导再根据个人的表现进行反馈。通过总结，发现自己掌握的理论知识不是很牢固，实践经验不是很足。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106670" y="2420578"/>
            <a:ext cx="2901878" cy="1064068"/>
            <a:chOff x="3106670" y="2420578"/>
            <a:chExt cx="2901878" cy="1064068"/>
          </a:xfrm>
        </p:grpSpPr>
        <p:sp>
          <p:nvSpPr>
            <p:cNvPr id="21" name="MH_SubTitle_1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3106670" y="2536982"/>
              <a:ext cx="2763563" cy="831260"/>
            </a:xfrm>
            <a:custGeom>
              <a:avLst/>
              <a:gdLst>
                <a:gd name="T0" fmla="*/ 0 w 3883669"/>
                <a:gd name="T1" fmla="*/ 0 h 1092200"/>
                <a:gd name="T2" fmla="*/ 2642588 w 3883669"/>
                <a:gd name="T3" fmla="*/ 0 h 1092200"/>
                <a:gd name="T4" fmla="*/ 2642588 w 3883669"/>
                <a:gd name="T5" fmla="*/ 850333 h 1092200"/>
                <a:gd name="T6" fmla="*/ 0 w 3883669"/>
                <a:gd name="T7" fmla="*/ 850333 h 1092200"/>
                <a:gd name="T8" fmla="*/ 439688 w 3883669"/>
                <a:gd name="T9" fmla="*/ 425167 h 1092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3669"/>
                <a:gd name="T16" fmla="*/ 0 h 1092200"/>
                <a:gd name="T17" fmla="*/ 3883669 w 3883669"/>
                <a:gd name="T18" fmla="*/ 1092200 h 1092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3669" h="1092200">
                  <a:moveTo>
                    <a:pt x="0" y="0"/>
                  </a:moveTo>
                  <a:lnTo>
                    <a:pt x="3883669" y="0"/>
                  </a:lnTo>
                  <a:lnTo>
                    <a:pt x="3883669" y="1092200"/>
                  </a:lnTo>
                  <a:lnTo>
                    <a:pt x="0" y="1092200"/>
                  </a:lnTo>
                  <a:lnTo>
                    <a:pt x="646185" y="54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144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加强政治理论学习</a:t>
              </a:r>
            </a:p>
          </p:txBody>
        </p:sp>
        <p:sp>
          <p:nvSpPr>
            <p:cNvPr id="22" name="MH_Other_1"/>
            <p:cNvSpPr/>
            <p:nvPr>
              <p:custDataLst>
                <p:tags r:id="rId11"/>
              </p:custDataLst>
            </p:nvPr>
          </p:nvSpPr>
          <p:spPr>
            <a:xfrm flipH="1">
              <a:off x="5378598" y="2420578"/>
              <a:ext cx="629950" cy="1064068"/>
            </a:xfrm>
            <a:custGeom>
              <a:avLst/>
              <a:gdLst>
                <a:gd name="connsiteX0" fmla="*/ 0 w 826516"/>
                <a:gd name="connsiteY0" fmla="*/ 0 h 1397000"/>
                <a:gd name="connsiteX1" fmla="*/ 826516 w 826516"/>
                <a:gd name="connsiteY1" fmla="*/ 698500 h 1397000"/>
                <a:gd name="connsiteX2" fmla="*/ 0 w 826516"/>
                <a:gd name="connsiteY2" fmla="*/ 13970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516" h="1397000">
                  <a:moveTo>
                    <a:pt x="0" y="0"/>
                  </a:moveTo>
                  <a:lnTo>
                    <a:pt x="826516" y="69850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F3EFE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288000" rIns="90000" anchor="ctr">
              <a:norm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rgbClr val="D60D1A"/>
                  </a:solidFill>
                  <a:ea typeface="微软雅黑" panose="020B0503020204020204" pitchFamily="34" charset="-122"/>
                </a:rPr>
                <a:t>A</a:t>
              </a:r>
              <a:endParaRPr lang="zh-CN" altLang="en-US" sz="3600" b="1" dirty="0" err="1">
                <a:solidFill>
                  <a:srgbClr val="D60D1A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29224" y="3045246"/>
            <a:ext cx="2900509" cy="1064068"/>
            <a:chOff x="6229224" y="3045246"/>
            <a:chExt cx="2900509" cy="1064068"/>
          </a:xfrm>
        </p:grpSpPr>
        <p:sp>
          <p:nvSpPr>
            <p:cNvPr id="23" name="MH_SubTitle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6366170" y="3160965"/>
              <a:ext cx="2763563" cy="831260"/>
            </a:xfrm>
            <a:custGeom>
              <a:avLst/>
              <a:gdLst>
                <a:gd name="T0" fmla="*/ 0 w 3883669"/>
                <a:gd name="T1" fmla="*/ 0 h 1092200"/>
                <a:gd name="T2" fmla="*/ 2642927 w 3883669"/>
                <a:gd name="T3" fmla="*/ 0 h 1092200"/>
                <a:gd name="T4" fmla="*/ 2642927 w 3883669"/>
                <a:gd name="T5" fmla="*/ 850333 h 1092200"/>
                <a:gd name="T6" fmla="*/ 0 w 3883669"/>
                <a:gd name="T7" fmla="*/ 850333 h 1092200"/>
                <a:gd name="T8" fmla="*/ 439744 w 3883669"/>
                <a:gd name="T9" fmla="*/ 425167 h 1092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3669"/>
                <a:gd name="T16" fmla="*/ 0 h 1092200"/>
                <a:gd name="T17" fmla="*/ 3883669 w 3883669"/>
                <a:gd name="T18" fmla="*/ 1092200 h 1092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3669" h="1092200">
                  <a:moveTo>
                    <a:pt x="0" y="0"/>
                  </a:moveTo>
                  <a:lnTo>
                    <a:pt x="3883669" y="0"/>
                  </a:lnTo>
                  <a:lnTo>
                    <a:pt x="3883669" y="1092200"/>
                  </a:lnTo>
                  <a:lnTo>
                    <a:pt x="0" y="1092200"/>
                  </a:lnTo>
                  <a:lnTo>
                    <a:pt x="646185" y="54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苦练业务技能</a:t>
              </a:r>
            </a:p>
          </p:txBody>
        </p:sp>
        <p:sp>
          <p:nvSpPr>
            <p:cNvPr id="24" name="MH_Other_2"/>
            <p:cNvSpPr/>
            <p:nvPr>
              <p:custDataLst>
                <p:tags r:id="rId9"/>
              </p:custDataLst>
            </p:nvPr>
          </p:nvSpPr>
          <p:spPr>
            <a:xfrm>
              <a:off x="6229224" y="3045246"/>
              <a:ext cx="628580" cy="1064068"/>
            </a:xfrm>
            <a:custGeom>
              <a:avLst/>
              <a:gdLst>
                <a:gd name="connsiteX0" fmla="*/ 0 w 826516"/>
                <a:gd name="connsiteY0" fmla="*/ 0 h 1397000"/>
                <a:gd name="connsiteX1" fmla="*/ 826516 w 826516"/>
                <a:gd name="connsiteY1" fmla="*/ 698500 h 1397000"/>
                <a:gd name="connsiteX2" fmla="*/ 0 w 826516"/>
                <a:gd name="connsiteY2" fmla="*/ 13970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516" h="1397000">
                  <a:moveTo>
                    <a:pt x="0" y="0"/>
                  </a:moveTo>
                  <a:lnTo>
                    <a:pt x="826516" y="69850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F3EFE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rgbClr val="D60D1A"/>
                  </a:solidFill>
                  <a:ea typeface="微软雅黑" panose="020B0503020204020204" pitchFamily="34" charset="-122"/>
                </a:rPr>
                <a:t>B</a:t>
              </a:r>
              <a:endParaRPr lang="zh-CN" altLang="en-US" sz="3600" b="1" dirty="0" err="1">
                <a:solidFill>
                  <a:srgbClr val="D60D1A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06670" y="3669914"/>
            <a:ext cx="2901878" cy="1062698"/>
            <a:chOff x="3106670" y="3669914"/>
            <a:chExt cx="2901878" cy="1062698"/>
          </a:xfrm>
        </p:grpSpPr>
        <p:sp>
          <p:nvSpPr>
            <p:cNvPr id="30" name="MH_SubTitle_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3106670" y="3784948"/>
              <a:ext cx="2763563" cy="831260"/>
            </a:xfrm>
            <a:custGeom>
              <a:avLst/>
              <a:gdLst>
                <a:gd name="T0" fmla="*/ 0 w 3883669"/>
                <a:gd name="T1" fmla="*/ 0 h 1092200"/>
                <a:gd name="T2" fmla="*/ 2642588 w 3883669"/>
                <a:gd name="T3" fmla="*/ 0 h 1092200"/>
                <a:gd name="T4" fmla="*/ 2642588 w 3883669"/>
                <a:gd name="T5" fmla="*/ 850333 h 1092200"/>
                <a:gd name="T6" fmla="*/ 0 w 3883669"/>
                <a:gd name="T7" fmla="*/ 850333 h 1092200"/>
                <a:gd name="T8" fmla="*/ 439688 w 3883669"/>
                <a:gd name="T9" fmla="*/ 425167 h 1092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3669"/>
                <a:gd name="T16" fmla="*/ 0 h 1092200"/>
                <a:gd name="T17" fmla="*/ 3883669 w 3883669"/>
                <a:gd name="T18" fmla="*/ 1092200 h 1092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3669" h="1092200">
                  <a:moveTo>
                    <a:pt x="0" y="0"/>
                  </a:moveTo>
                  <a:lnTo>
                    <a:pt x="3883669" y="0"/>
                  </a:lnTo>
                  <a:lnTo>
                    <a:pt x="3883669" y="1092200"/>
                  </a:lnTo>
                  <a:lnTo>
                    <a:pt x="0" y="1092200"/>
                  </a:lnTo>
                  <a:lnTo>
                    <a:pt x="646185" y="54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144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坚持文明服务</a:t>
              </a:r>
            </a:p>
          </p:txBody>
        </p:sp>
        <p:sp>
          <p:nvSpPr>
            <p:cNvPr id="31" name="MH_Other_3"/>
            <p:cNvSpPr/>
            <p:nvPr>
              <p:custDataLst>
                <p:tags r:id="rId7"/>
              </p:custDataLst>
            </p:nvPr>
          </p:nvSpPr>
          <p:spPr>
            <a:xfrm flipH="1">
              <a:off x="5378598" y="3669914"/>
              <a:ext cx="629950" cy="1062698"/>
            </a:xfrm>
            <a:custGeom>
              <a:avLst/>
              <a:gdLst>
                <a:gd name="connsiteX0" fmla="*/ 0 w 826516"/>
                <a:gd name="connsiteY0" fmla="*/ 0 h 1397000"/>
                <a:gd name="connsiteX1" fmla="*/ 826516 w 826516"/>
                <a:gd name="connsiteY1" fmla="*/ 698500 h 1397000"/>
                <a:gd name="connsiteX2" fmla="*/ 0 w 826516"/>
                <a:gd name="connsiteY2" fmla="*/ 13970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516" h="1397000">
                  <a:moveTo>
                    <a:pt x="0" y="0"/>
                  </a:moveTo>
                  <a:lnTo>
                    <a:pt x="826516" y="69850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F3EFE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288000" rIns="90000" anchor="ctr">
              <a:norm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C</a:t>
              </a:r>
              <a:endParaRPr lang="zh-CN" altLang="en-US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29224" y="4293212"/>
            <a:ext cx="2900509" cy="1062698"/>
            <a:chOff x="6229224" y="4293212"/>
            <a:chExt cx="2900509" cy="1062698"/>
          </a:xfrm>
        </p:grpSpPr>
        <p:sp>
          <p:nvSpPr>
            <p:cNvPr id="32" name="MH_SubTitle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366170" y="4408931"/>
              <a:ext cx="2763563" cy="831260"/>
            </a:xfrm>
            <a:custGeom>
              <a:avLst/>
              <a:gdLst>
                <a:gd name="T0" fmla="*/ 0 w 3883669"/>
                <a:gd name="T1" fmla="*/ 0 h 1092200"/>
                <a:gd name="T2" fmla="*/ 2642927 w 3883669"/>
                <a:gd name="T3" fmla="*/ 0 h 1092200"/>
                <a:gd name="T4" fmla="*/ 2642927 w 3883669"/>
                <a:gd name="T5" fmla="*/ 850333 h 1092200"/>
                <a:gd name="T6" fmla="*/ 0 w 3883669"/>
                <a:gd name="T7" fmla="*/ 850333 h 1092200"/>
                <a:gd name="T8" fmla="*/ 439744 w 3883669"/>
                <a:gd name="T9" fmla="*/ 425167 h 1092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3669"/>
                <a:gd name="T16" fmla="*/ 0 h 1092200"/>
                <a:gd name="T17" fmla="*/ 3883669 w 3883669"/>
                <a:gd name="T18" fmla="*/ 1092200 h 1092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3669" h="1092200">
                  <a:moveTo>
                    <a:pt x="0" y="0"/>
                  </a:moveTo>
                  <a:lnTo>
                    <a:pt x="3883669" y="0"/>
                  </a:lnTo>
                  <a:lnTo>
                    <a:pt x="3883669" y="1092200"/>
                  </a:lnTo>
                  <a:lnTo>
                    <a:pt x="0" y="1092200"/>
                  </a:lnTo>
                  <a:lnTo>
                    <a:pt x="646185" y="54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积极宣传发动</a:t>
              </a:r>
            </a:p>
          </p:txBody>
        </p:sp>
        <p:sp>
          <p:nvSpPr>
            <p:cNvPr id="33" name="MH_Other_4"/>
            <p:cNvSpPr/>
            <p:nvPr>
              <p:custDataLst>
                <p:tags r:id="rId5"/>
              </p:custDataLst>
            </p:nvPr>
          </p:nvSpPr>
          <p:spPr>
            <a:xfrm>
              <a:off x="6229224" y="4293212"/>
              <a:ext cx="628580" cy="1062698"/>
            </a:xfrm>
            <a:custGeom>
              <a:avLst/>
              <a:gdLst>
                <a:gd name="connsiteX0" fmla="*/ 0 w 826516"/>
                <a:gd name="connsiteY0" fmla="*/ 0 h 1397000"/>
                <a:gd name="connsiteX1" fmla="*/ 826516 w 826516"/>
                <a:gd name="connsiteY1" fmla="*/ 698500 h 1397000"/>
                <a:gd name="connsiteX2" fmla="*/ 0 w 826516"/>
                <a:gd name="connsiteY2" fmla="*/ 13970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516" h="1397000">
                  <a:moveTo>
                    <a:pt x="0" y="0"/>
                  </a:moveTo>
                  <a:lnTo>
                    <a:pt x="826516" y="69850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F3EFE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D</a:t>
              </a:r>
              <a:endParaRPr lang="zh-CN" altLang="en-US" sz="3600" b="1" dirty="0" err="1">
                <a:solidFill>
                  <a:schemeClr val="accent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06670" y="4916512"/>
            <a:ext cx="2901878" cy="1064067"/>
            <a:chOff x="3106670" y="4916512"/>
            <a:chExt cx="2901878" cy="1064067"/>
          </a:xfrm>
        </p:grpSpPr>
        <p:sp>
          <p:nvSpPr>
            <p:cNvPr id="34" name="MH_SubTitle_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3106670" y="5032915"/>
              <a:ext cx="2763563" cy="831260"/>
            </a:xfrm>
            <a:custGeom>
              <a:avLst/>
              <a:gdLst>
                <a:gd name="T0" fmla="*/ 0 w 3883669"/>
                <a:gd name="T1" fmla="*/ 0 h 1092200"/>
                <a:gd name="T2" fmla="*/ 2642588 w 3883669"/>
                <a:gd name="T3" fmla="*/ 0 h 1092200"/>
                <a:gd name="T4" fmla="*/ 2642588 w 3883669"/>
                <a:gd name="T5" fmla="*/ 850334 h 1092200"/>
                <a:gd name="T6" fmla="*/ 0 w 3883669"/>
                <a:gd name="T7" fmla="*/ 850334 h 1092200"/>
                <a:gd name="T8" fmla="*/ 439688 w 3883669"/>
                <a:gd name="T9" fmla="*/ 425168 h 1092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3669"/>
                <a:gd name="T16" fmla="*/ 0 h 1092200"/>
                <a:gd name="T17" fmla="*/ 3883669 w 3883669"/>
                <a:gd name="T18" fmla="*/ 1092200 h 1092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3669" h="1092200">
                  <a:moveTo>
                    <a:pt x="0" y="0"/>
                  </a:moveTo>
                  <a:lnTo>
                    <a:pt x="3883669" y="0"/>
                  </a:lnTo>
                  <a:lnTo>
                    <a:pt x="3883669" y="1092200"/>
                  </a:lnTo>
                  <a:lnTo>
                    <a:pt x="0" y="1092200"/>
                  </a:lnTo>
                  <a:lnTo>
                    <a:pt x="646185" y="54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144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重在参于，全面发展</a:t>
              </a:r>
              <a:endParaRPr lang="da-DK" altLang="zh-CN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MH_Other_5"/>
            <p:cNvSpPr/>
            <p:nvPr>
              <p:custDataLst>
                <p:tags r:id="rId3"/>
              </p:custDataLst>
            </p:nvPr>
          </p:nvSpPr>
          <p:spPr>
            <a:xfrm flipH="1">
              <a:off x="5378598" y="4916512"/>
              <a:ext cx="629950" cy="1064067"/>
            </a:xfrm>
            <a:custGeom>
              <a:avLst/>
              <a:gdLst>
                <a:gd name="connsiteX0" fmla="*/ 0 w 826516"/>
                <a:gd name="connsiteY0" fmla="*/ 0 h 1397000"/>
                <a:gd name="connsiteX1" fmla="*/ 826516 w 826516"/>
                <a:gd name="connsiteY1" fmla="*/ 698500 h 1397000"/>
                <a:gd name="connsiteX2" fmla="*/ 0 w 826516"/>
                <a:gd name="connsiteY2" fmla="*/ 1397000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6516" h="1397000">
                  <a:moveTo>
                    <a:pt x="0" y="0"/>
                  </a:moveTo>
                  <a:lnTo>
                    <a:pt x="826516" y="69850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F3EFE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288000" rIns="90000" anchor="ctr">
              <a:norm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E</a:t>
              </a:r>
              <a:endParaRPr lang="zh-CN" altLang="en-US" sz="3600" b="1" dirty="0" err="1">
                <a:solidFill>
                  <a:schemeClr val="accent2"/>
                </a:solidFill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128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C32780D7-C93D-4A3C-92B1-AC9191481C4C}"/>
  <p:tag name="ISPRING_RESOURCE_FOLDER" val="C:\Users\Administrator\Desktop\工作总结培训\"/>
  <p:tag name="ISPRING_PRESENTATION_PATH" val="C:\Users\Administrator\Desktop\工作总结培训.pptx"/>
  <p:tag name="ISPRING_PROJECT_FOLDER_UPDATED" val="1"/>
  <p:tag name="ISPRING_SCREEN_RECS_UPDATED" val="C:\Users\Administrator\Desktop\工作总结培训"/>
  <p:tag name="ISPRING_ULTRA_SCORM_COURSE_ID" val="7475F118-753A-43DF-A6BF-68C036A9E4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Fp1b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adW5Jv6YZjj0EAAA0EwAAJwAAAHVuaXZlcnNhbC9mbGFzaF9wdWJsaXNoaW5nX3NldHRpbmdzLnhtbNVYX3MaNxB/51NorpPHgJ3areMBPNg+xkwwULjUyRMj7hZOtU66SjoIeeqn6QfrJ+kKGXzYji3ckmmHYeBWu7/9L62ufvYl42QOSjMpGsFh9SAgIGKZMDFrBB+j9tuTgGhDRUK5FNAIhAzIWbNSz4sJZzodgTHIqgnCCH2am0aQGpOf1mqLxaLKdK7squSFQXxdjWVWyxVoEAZULed0iT9mmYMO7hA8APCbSXEn1qxUCKk7pGuZFBwIS9BywaxTlLc51WlQc2wTGt/OlCxEciG5VETNJo3gh5OW/ax5HNQly0DYmOgmEi3ZnNIkYdYKykfsK5AU2CxFcw8PjgKyYIlJG8G7IwuD7LXHMCtw5zu1MBcSgyDMHX4GhibUUPfoFCqYgsJsgG4aVQCCbtFKnAa+mA3BkZKloBmLI1whNlSN4DIaD8N2OAx7F+H447DrTPWWiDpRN/SSGQzDUdiLwuH4vNPfUeI1WsLrVqe7o8xNeD7qRLtq6rWudxUZXPV7fjJXnwfhsNvpfRhH/X436gzupVapLyW5XtuulzrWlSzUVlWs22yQSiMfFIcGg23OqZpBJNsMq3hKuYaA/JbD7JeCcmaWtrJxN7gFyFs6h9gMbdk2AluKwT2cA0TTUFmpJ443PfH+aMv7mlNf8uxpQ+vUGBqn2D9mXf5lypprKsVW5dtnMpE82bgE2QSSHs2gtCuMbploI+dhQKaYCI7OthSjPCDMoPPxRlgXE22YWe0+7TInQSzcJoFcjx4FI06pQhd1mX4Xd9v6cTMUCblUdIFbm4uHI3+LfQDCh+0KY89t/EH5sIeK6h04SYtzH+bhuhJ9mK+pugVFIim5F/9gXSukI6bSy/aMMi+7b2CimQEf1nPmpfpGFjwhS1kQzm6BGEnQ+iLDfymQ8klApkpmKyoeVoZozrCu5gwWkJz5KPqMKrICJfFkzDkYp+H3gn0lE5hKhbhA51hsSGfa4Vd3As6p1vegdG3jm1G3cxmOO73L8NMb6yBN5hTPpt3Asa0hy81e8OmSCGnWchiOmBZYyzYpCUtWaz6+VV+fBs2ygrs0/9vJKEHvMSX70bJLYl60wFttSuerRrTNtYLGFmSYEoeJCzEeCkwU4AsYU0Gk4EtCY9zytG3rOZOFRoprYAetX2+hkydMrJ5meIChRpWA8oI8OHz349HxTz+fvD+t1v7648+3zwrdjSUDTq06N5dcPDsDeks+mDdfkPvmBOktt6ulz0yT3pJPzJTesg8nS2/BR/PlC5LPTJmb+ezxAFOv2cHq6TlrNRD+F8csDNKvPk3SCz9FXv0Zjrzg+j5c/Q+e05SdGAalacHLBDxhZm7HxDOGswwnm+S77Rf7qepXVOY/ugG4st5PZfqG+Tt34//GZfe0uQxv3X43N8rttyx2JWOCZRgIe6RuXs00j48O8D795FKlgmjbb7qalb8BUEsDBBQAAgAIAFp1bknYxnWJuAIAAE8KAAAhAAAAdW5pdmVyc2FsL2ZsYXNoX3NraW5fc2V0dGluZ3MueG1slVZtb9owEP6+X4HYd9K90kkpEqVMqtSt1Vr1u5MciYVjR7ZDx7+fz7EbGwhkWJXw3fOcz+fnjqZqS/niw2SS5oIJ+QxaU14qtHjbhBY306zVWvBZLrgGrmdcyJqw6eLjT/tJE4u8xBI7kGM5G5JDf8zcfsZQ3Bnf5riGCLmoG8L3D6IUs4zk21KKlhcXU6v2DUhG+dYgr37MV+vBAxhV+l5DHeW0vsY1jtJIUAowpe9rXBdZjGTA/ElX9jOS0x91/vYHtB1VVFva8hOuIVpDSoiLfL3ENYznJnr8KnNc5wka/moD/fIZ1yCUkT3IOPjdV1yDDNG0zf9opJGixILGnPOP+M5hghSm/TCrK1wXCXghPOjiK7jy2LveBSD3Nez7FNtVCvaEdT0YCPjoGYOFli2kid91PlWJt8dWm/6AxYYwZQChqQc9maSfSKt8mNjW4/7AG+VFAHKGHvEqWFvDqss3AMb2Hr9a3dpREeb3bgsSlLBzxiDD3tgjf5uyHiEDY498ZrSAR872R/BDT8fxT3xL3GOer77xAidm6+vld96LJz1g46rgaGfwmFoUsFCYzgutAV8tTaytSyk5yinlZEdLoqngvxCX7e1lVJocOJzSTusq1VQzOCU3m6MZ0uF72f1lNXa/Cf3duv1EmxF+MyVak7yqzW+Smk4cz/SICTNNTjNwSBo4yHu+ESM5NZFbkC9CsLGncKEhxNprD4FF11hD8DQJSpAmp2ucuiCnis/bOgO5Nm9GwYsmtnW4ipYVM3/6lcIbFDFhwNkxdWXCcULfNRkYnACAyLzyiu02nadumaYMduD7PjDYCw/dLFVGoUNiW+oH2OhQbs4ySo9uTPRCCXGx4wTh1eQl4oETOmLJu8Cx5jXJlL1Z1PV+APeRo5HsJxlKLxxidu+UFAU2/uMKGiP+I/kPUEsDBBQAAgAIAFp1bkn9pNYkEAQAAEUSAAAmAAAAdW5pdmVyc2FsL2h0bWxfcHVibGlzaGluZ19zZXR0aW5ncy54bWzNWFFzGjcQfvev0Fwnj+Hs1GkdD+DB5jxmgoHCpU6eGHG3cKp10kXSQchTf01/WH9JVwgw2A4WHjvTYTz4Vrvf7mp3pe+onn3LOZmC0kyKWnBUOQwIiESmTExqwaf48u1JQLShIqVcCqgFQgbkrH5QLcoRZzobgDGoqgnCCH1amFqQGVOchuFsNqswXSi7KnlpEF9XEpmHhQINwoAKC07n+GXmBehgieABgH+5FEuz+sEBIVWHdC3TkgNhKUYumE2K8iuT8yB0WiOa3E6ULEV6IblURE1GteCXk4b9rHQcUpPlIOyW6DoKrdic0jRlNgjKB+w7kAzYJMNojw6PAzJjqclqwbtjC4Pq4UOYBbhLnVqYC4l7IMwSPwdDU2qoe3QOFYxBYTFA140qAUG3ZBuaBr6ZtcCJ0rmgOUtiXCF2p2pBMx72o8uoH3UuouGnftuF6m0Rt+J25GXT60eDqBNH/eF5q7unxXO8RNeNVntPm5vofNCK9/XUaVzva9K76nb8bK6+9KJ+u9X5OIy73Xbc6t1ZLUq/UeRquN0vVewrWaqtrlhNWS+TRt5rDg0Gp5xTNYFYXjLs4jHlGgLyVwGTP0rKmZnbzsbD4BagaOgCEtO3bVsLbCsGd3AOEENDZxsz8X49Ex+Ot7IPnfuNzB4PtEqNoUmG82NW7b8pWWmNpdjqfPtMRpKn65TGuNMcs2koRnlAmMHskvWqsXtgLhnHGljbo8pYmAfpJRlVGLTelC930g5zUo9ESpqKzvCschk68Y/UeyB81K5wN7ndUVA+6pGieg9N0uDcR7m/6i0f5WuqbkGRWErupd9bVZ+0xFh6xZ5T5hX3DYw0M+Cjes68XN/IkqdkLkvC2S0QIwlGX+b4XwZk82wnYyXzhZRTbYjmLAUyZTCD9MzH0Rd0kZdoiVddwcE4D19L9p2MYCwV4gKdYrOhnGmHX9kLuKBa34HSVYxvBu1WMxq2Os3o8xubIE2nFG+b/cBxUCEvzKvg0zkR0qzscDsSWmIv26KkLF2s+eRWeX4ZNMtL7sr80sXYgH7FkryOl30K82QE3m4zOl0Moh2uBTSOIMOSOExcSPBQZ6IEX8CECiIFnxOa4JGn7VhPmSw1StwAO2j9/AidPWFi8TRBnooeVQrKC/Lw6N2vx+9/+/3kw2kl/Pfvf97uNFoSjR6n1p1jGhc7WZ235T0G+YTdDzmht92+ke7gh96Wj7BEb9v7XNHb8AFjfMJyB29cM66HBKYaWrrzOHNaULyfQ5ww7T992r4TfY69Ji4aeMF1fbS6Hz35keUAvY373ysEvDMm7gzEW4OzHLlK+tNOgNfp02f02m6W7jrxhXrNd+NeemL+v0m4p/VL5dZb5PrNbPvXigOUb//0Uz/4D1BLAwQUAAIACABadW5JWa6DGqEBAAAsBgAAHwAAAHVuaXZlcnNhbC9odG1sX3NraW5fc2V0dGluZ3MuanONlE1vwjAMhu/8iiq7Toh9wnZDg0lIHCaN27RDKKZUpHGUhA6G+O+rw1fTpoP40rx9+jp25WxbUbFYzKLXaOue3f7D3zsNSLN6Bbe+Lhr0jHRmRDqDSZqBSCWwCpIfPz3JuzMRMmbSmU43n2RrSn4M6c2cC1PGVcBCBzQT0PKA9hPQ1qHEv15lh6r2FZXaPF1Zi7Ido7QgbVuizrhj2M27W+UCKzDmoC+gcx6DZ9p1q4k8Oz51KcpcjJnicjPGBNtTHi8TjSs5a8q/2CjQxQ9f7oHOS/dt6NmJ1NiRhayaeNijaCaVBmPgkPd5SBGEBZ+CKPl23PoH9YzrBVXoPDWpPdL9O4oyrXgCtS71+hQ+JguvWje7FHXOwtruiYd7Co8QfAO6ZjV4pPBAVCt1xQ9UGhPqSA2t9/yECuSzVCaH1B2KIEeHJdum7p0LdccfMG+EsDJCi8BEZk0XxxVTb4ODaypZx6GZFyExlBcDmgp9nJ9E7zS2eo3Q/iti3FoeL7LidihuRuo4mOIZ9EjOkYSM6yXoCaIo6vm+dHL/ct61dn9QSwMEFAACAAgAWnVu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WnVuSQ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WnVuST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BbdW5JEqq4V0YWAAAKLgAAFwAAAHVuaXZlcnNhbC91bml2ZXJzYWwucG5n7Vr7X9Jn36ds022ma92bmiiWTds0DVweUmFOp3XncuugYR5mgGSaiuYBBem2dVp4KEskTWu7557NU6ipKGJNAwyUlVNTRCpOS1RSAkQEni+2ve49r2ev5/kH/IHXl+t6X4f353O9r+vzub5w6csDERvf3vI2CATauG9v2EEQaAMaBLK4bfUmUHNHkx0JPNZlH4z4DNQ8DH4BFDZgQ74IAYFoZe+sJL0BlN/K3IvMBoHeO23+rJtOhuSDQDvr9oWFHM5PmBPGX27CPGMvGG4Q1jFBURa231W89NxW9vHeHR+HBVq9Y/1T+SvOjn//l8UVF9uHnu9ab7LeFgzdcHt2B+SxTJQxs0iaE6QONVKRik6tM8KPUHV3Xq7+pFAooo9P+h2of9ZviwjCmwzaqOlCZe8hJUNlA/ABUXYt/zN2/w1uEOEfaBju7i5zXQxFAzs/4qK6bwnxxG4AKp5mPv76wFlen8mglFqbW4ATYnkbIUfWA19/33eZvjDfo/RyN5cy81OgftGbzW38nUNkvtdM7yl08rrEA+Jl1ZIFCBRHKuad4qzTuVezIcC4y4F7y/GvHkVkLM628ffcYhSz1umURdqeMryiqbNSlWBpRyd6M5eev1hp6dVMZi3TdjubGAfqipZfSNvJot1zQUjlbWXnLHdFj8mdMIBbS4+p/YFZ6tIs34LlCXPGBy1sg14+Cnls0IpIWSKi9mbsEH9ii6VEpJ/WHuhH/hJaBFf/duhHcUKRTipd6fylIgqOv3NWOtVBHFOzHDNqhguFZyMT2mglh+m1CxTiXPJEqFIPRs/T5bUjRMfxli3oUlofYKve/2j5hPNvknvzgHODg5/UsbOZ0eUTb14YqAorx081tWeETbCZiodBlw41pOxscqkYl/uekCxfdFYtEZ0CM8n2bTdyHYoB12Y2gHdywmyWWPcP/cIT5omIezIktzJ4lBQ6vH7I8lJU0MJAhNgV+5wMVGTkrYwGUbKfal7229YNV8wlT/k/AYtZrRRhJ4p+JMRt3AdOYVN9ECvPbKPYH97BxHnZUuGVQ+3QjCJZZAV0p3aCMeX/jjt3O6ikLVuWooKhEPxYfm6iT5FvizuFpOMmFrXXppkgpiU2Oz1RNgRD9T6yijaTH/NlkMeHguAtPy2s8BVoBqu1jOrdoqIxV8D6WraHqoz9kapUPZC/s2msYsGDmpFGqmxbjFaUEkkXeAoOs7E2AvDZhaxrZZ6f26Rn7fK1Kd68W2axFDCGnvQ/swVC5YQcrBySQhPrh7ZieBQutOMmNyDTUZUcPJHbXEbkaMLz6TxmCb7s9vvoxfiP6Bnnw77FHYuo4dw/XS/tcI/cHocuKEperqrk6qgppOWRugMt8qzKOr7/YDutllZC5rbPRtWX4NnL2fg6NZnopOLJcqRZ6akaP657K1pArcTLzuoiuQxxLja2w68eEurBQTuqUj9BqAj8JUYRzIuiKrDnSuHDrahYL/enZIOTYshwTcrqZqtptQsFPNSdWL5Xg0tFDr9lrhHVGCjgd/P1TldzyCJLWslBs+m5v7pUnK0Cz4YZPw62+ZUdEmdDOA/NqJd/usMSIXZJ4YQcllWzpQXHo7zKckpTqCRwPoaIYnKyBDmYCe68AHq3mBddzPZv+/BRUqnrWx9Qay2mtlrSXKPROvC7ZWwC5xW5jsItYNvJk51Q07RaXDDFxwRXULU5mIRxQkBt4Ty9bNt+VhnxoTRg/QOrEFVXaOqbVEY62+EjHVVexMpADVi5X8H4pMcNp57gURRIbAJClb215QEZori4UHj8bm18a6LApQLnyrK+hEBqmX2h4b8NrgjkwPFxDwqWuu4PeHnDtAVu05X1tP36i4CXTpY48Rkvy8+zv3bIInp2CueDSDIqRZgA8erJEKjBBz04vK+OpzruD3/F6UIeD693l2y/ge51vYYmyAaRbgJp1steYThap1t8wublXVGnDSkmpzWeEHrNAipeJd0qlhGDzieX7+PYt4yu8AzUBbGuTl7w/EF+iWT3NS7VNyEQdfOKAsknJCPRE5v8sFSs2QKeJqcGJ9Cn8vx4I1nBI9kBAiducmKr0oFCFIY7g0BnQvdM5nEk95JXMHss8VSsjQM9qNIBwe5aoKj2ghy4YWMBrFOdgRDCKduprC/phv34evktBUzvKws+L4ByyD5oGT6rbvuAhFdJayZzxTfV8qxtQxd9QysH2y9voF5uxqYmjGs6lG/DkCZNICrrPC936vbus7yumvGQbWHN2BWrD1QT26/oA1VlOpY0qdFvMdZBq5pRU+T76lvG2riaHCekVrPAV9aRBdq8vRrUbKrGQ4U2yaWAxGxenAhxs/RzQBgf1pzt1d07Af+U+y8+4Y6vsRs+BrXpyLp1Dc/uaC3FZfrWzwEMIuqxTBwRfCYhWcRSo7qczkbaDLTxukzvJWW5Ra7//JfP60uUxQ6q5FpenQ4WVS/FNis3o1lUXwqSP0YolHNpHpyw59x8GyzivR9YDPZjGxieKcfDP0OxylwqUlSprpS2tHktsJlRsWnjgWMV+tNFBmAQuTGhCUs5Uj7RXBjHhycbkNr8SHYuG15qGDoF0fuMQYsQ5nDTH1IcaXOVdf9XT8uAgB1caSQEYnkxIAsda1PEateBdln2B3y5ZYT1r9Gj6ZHcxYnpqlo1XxVuI2EVwExP5MCOoX1iw8kWkbtoVwW9wa4YAumfxayLHwLbtywFOi/Ye89evNmflRsjqIK0bYoN/53OKeiQCXp655BFsxksvuKhOqyKJlR1ZFuVsElFQ7LdlQrXcPRK/kbJYr5Rftc3YWSiL9LxPqZqvNrlqsL1xE31sqAZSxlV7MltChxedoIpM8aCZYMrqj3mpZlzCTnffxJcnq1f/LuYuBmdHmrDQUwEGYHG43Uu2Y5ZnxoHZQuWIFCXcYMDUHkGFmJOOG5Flq8DHjs2o83x9uHfQT0LDz1aaszwr64c8+PaWzDzA2MONqBPqS7A/KAv3dagNWgNWoPWoDVoDVqD1qA1aA1ag9agNWgNWoPWoDVoDVqD1qA16O+gXPHNvOkA8xvnWxH/7zvp/+t19eFyvH6uM6oWL6NWsJ0LZyW3Lzjv0S1S+giCwSKMqbVuQjQ6Z+4XeqOMEsP+Oe/bWdLKLBbR8ys0x/wLpW60W/mPCRPK99w7llQ/EUElSU3UT2ZhM2ImRLPaGQ3Q9d5WhnFZ0Tm3752YK6iZqY7RU7WY2sAmu1nXshfwTtN3XmB0bcHMT1Kb6flWUYMg+0gUwvDqp9H2Jkvn/KeSu+MJ+idL8jqSUfIoAhKsHtgcRUjbw1Ytcr1Jp0UI/Wyb3xfVEArPL6paCnVU9arHjvl94SjWEuPygiNsaCUqWeHSswt8xs2Y3aYfnr5r2huv8fTXrwPdg0q2nwlltPTEG36PQMROzyNlyJ2FThJa8KtLznY2sLyTcw+LWtL5RyT3NM0983uCOfFfiLqVTD3c1wvqLs5+CdFOZfNf8OcI4Ih5/TdVU3KtiGSK+MrtESroA5yyVztPTkF6IdrSZI4ji4y9Ek47Dp+Qi1GDAwZ8h294d+5W8LMDRuRSG+kT7BhGqF/JaoeAQOBQo4uG41rmKaqOd28QwI/tzL4pgcIlEIQ3GB0dmPPjUWEt9+G6NBuyyseyqwGfHFCV6OQpJ1/UufgrJrHEuPh5bUC6ZLY8rCpuOvzyQGdQNL3moq9z26bTLAIeTvapf89f1oacZ+rnMb855AZHePWUTJ3H6Rp1WdVsle5oSD0uWQjH3p+wBYFKt2I/apmuiPd7zUMooSUINdx30V4phHaU6MxVi2XdrQI7LOeVBDoBz33LTkffiKEHDSfs+8QhZHsSirdZrCt/QgsWfDjOL0jLW50qblj1iqELr6KynSah/DcdWktGO7AaC0Bd3LzLjdNl8RENAsTqXETNbWZUeDn9O1wm44Yv18FK5fC2xyWQ2NO6NEP9pMSlrWQznVGyBSqDsPbEqOrsggBbmrtLiPLADFPzcXVB0Hlg5AZMadLduYmTVNTRU46gM/2D7JhmlZaV1jR/FqhU7IDExwqNl99DN58Ag1vqhzosB9rA32C77UfuFsymY8qRTYgNVENTRzDAyLrhFD+aO7ulaLGizlMuYp8UAIs1nGN8T3B9lLgLaBAv7dMkCC3ttnLiHvn7J3zhuAi9Fq/azpL0BEaLnH7BSVER2Ruq+0LdxGz21eNGGypSBoHoLi0YvBz8xnbXqJ1g2D8s6BkNkQ261wXhpddjDhiBrRi357PGv5BoPN8wUPXaoPxn5+wqlfeb20YNZg43e1893s/VJyV2enLSLhB/jH8wo4kbhYe40TDjJPeasysLmJ/7NZ9SxRxDzS6oc3XQB67d2/MluH27HB+lbbixAn52PMFNQQ2N2MZh8Hy/5Q0XlsYlO+ITEtCJ6UfKdcN5zOzF8T6jmtSiMdn0LY+2VKpqsasOVs1OUqwbFmiTmrS7vNyuWcAlZoINgRrTDXxPrNCubRQ2jqy1iNGJvniD6vHw/pz/r0KMHncliXA4RcFQ4/zpLaort+zXJUfu3+AwkhX90B5B+kl5cTeKqaM5LmwXq1SNT66wibvhgIoas8NqiRpp447TRxrGURK7JyKTUWvqfRx1wLtluFz3wLsIt2enmL98IWOVW3zrzdn950dfxYtRq+W5l3ySUfVJdJNMOG5exjjhEeNlxcqzUx7Yy2Uv8InwKG7hMyXJpIcUZvjzfbiFMlrpqMM4MqZeKs+dxEdrHwA24lu96SWqLloZ3YleK7ii8KDW6r0pcj20dZrML9TjqU3cKbv+I2YNrytNVxeQNwXBJHbPTtZyIqiyZw/sEuNY3wIKFejyBr0lG65AeSMs9UI2ZpUgVNJRslWfGX1mD3+V3xfMQLR6OjWx5/ymDxcTTo+Xax/Im9yVNB8io07IrANjfyx7gtvUoEd1xMqCUFXf7y3dKMOpcP25nFdgR3SVCOE+jLbXspH9SPY2fdesdtAKdu9RU0LZT1Oovd8cHfKZ3dLR5x8jqB1Spd/cnSavJjWvyq0iaeUNFDNj0VaG+Z63SmS6oYXZTRDlbHII337xmyr8lBVMVSgcqMAl66w+cpCp00oQr4awdegJa3xZAL+nZZQIA1RZC5VoSnA9xbwqJqxycG5YL9/0745nKVN9WGEe5YqcNQMPuOxiARbOqP2HCwa9p9uK+3cIUBzvsZXW+PcNq07CYjeilmfkD08KAB0JRvYd0mUfE7cC29csMm7ggOnna0mOFiykB53xNmyhWrQiO71y8R8Ow9++LW68EsAkL7URlfQ/6eDtO3WwEDeWwV8mmr6Aa3Sp+B8czq/0t96A8yDPBjOjhxJPFXbEJvun2o/EIGKiBbVNlchBxHeUEiht0hcEonQW8HO+clis9U1yCT8xCHkOI9q8+dbbtJvYRuxu3qbjNUd8pg+Vfo1r9LkTw61xD01P1ezs9CblC99Hd/T7/ky2up4EFyfnNrpsbtBLPIt5DsYVOaJu5aklwp/4GQ/mNRLNBUE6C4JLk440Yalw5r9TrRt0x1c18qwxKTLREIdc5Zeoc2rf0tf6H0o95xfOtbvak6uubr29DVvFV77BXvrm3ARBw7UK0FExPjXanHVYpNAd8KZ8sNzg3BnYmR1TTs3Appm6AkmHPxqRp5x1UUEESaKUGFp3sMelnfjWomfvJPrrxjqZOYtCZZHWzRa+9HRQDtfSR/DfOPiLzJ6b834Uz0K4OUSPoP43SYiO7WO6l8a/MZHzwdBrOYXaBrevyknmgw4/bR++y57UBcYd1zMD+vFfJdVAr2rLxeJ/CkyXft8WrR007zoYWQAdLuWrrcVMh3G5NFrW8jlnF4k0vGteFGpJDfIDmiE3UEv6DHMZ7okrz+2ivt9f+189QcYl8Y8q9LRnW6zdy8SGcfHSD92Kw7804QowRc317FVV9SP7c5m6PyQmdzBloqu+jyySLecaV49abuE8XV6p7PHa1o+Efu2IPs6wmzZ679eHndNFVhNFhcrW7qjkBsxwRdJUqc6aYm33FkyMYHEY2RcnjQuLR0Pc+CWjxKwPQpJdsfcIUo9EZHjVdV41Jlqx3piqLqgxud/WQaqvM8ZYd36e6l/l4CFueRdV9WOJQvwHKX2Vsm1FfFUhhjSOrjScsgBl7i4L1jxZ7B1nwmret4gOSSZM7egHZL+YsEsxuYX7wN/HrZ+J/RGghnhNbVqu6zX5cniduL2Zg4YK/basAC5Z0Gs4Ow8tjqwFRCgOKuZJpJREuGHHY3CcZoHKJ8gkcoRJNwgxLUXM70IYXkRFIW6w0nVvdBb0xg3MqO2zm0TvYxa3OD7aiuAvr29djbq5g94zNOF/Tlzi0FfJztGq5o6NoHujDINGQDEenNpr5e9BlhjyZIN6Jp6wPpRVph2iM7iMuPUP7BHHH2Ca5svMgQXd16GNgHdfWxDPVkZCOpM8VBL4oHQOksEuyIqEskr02p9xJznZW/mXRg0455Dkq96KoTwWj/bh4lOjprMv+DpX8AI4D/yimEZ1i7ftEt3QtG2D37HeBC8gSyCvwMCPXENnchJQ/UvWv9svFhxrwh41y1XmqZPeSBxrSHGI/sOIyxxim1O0qmnViN7lmQauNnFcOMOsaqqkzycUvPhBSqSVHfsAnX5udI5KNKrqEIaGJfCxg086LF86+PErRirggPdIafB56wbQ/aHoFsrlo73OFw4vL1CfxId+N+Qfv+C5Gt/Br9dfPxneCG2Uxb8O9DIq9q+BPlj92yFzoAeWC0jlej5qH5gBwTtUxJlDdbHD7LmM9126JmbUWZsArXtiv9t+ehiS9LBcEXA9U3TII8Z8jAW8zo80NA8W+uhQn/nouKBaTTwvxMc06L8GPND90PTz6YmyjzcW88LKdejYN6zSO14ver71X4my77zuLavOSHihR89/8kf3AoN6nKK9/7kVrGI0onIxfqPAYolcLV+48kOg4ONPM9tGFdJtW0x7MY7AYLOWwAiVyneRvZCe0uhOEtB/T4E5uQHuBxuo+4z6mVHKsnEZSD5+fxpM6RxR/cDUKVvkZwnz4D+dycF6xLQMhk7KVdXmjBJ1gtHX49SYrgeOjZxsjnYCyOlL+mad++GknUaDkkQqeEnf6CXXAXeZwkUxxJSPv8Ofm7MlLfWzn1v46R9TmO0EwFhalJTX3fZnmooadHePVg41XyZgH87k8mH8kxOKbWULM7mJY+fO8m7GGjVNRxMNMzFRzoSX9zH5yEEGMvmu11OT1KeSvRTxsYLBkfvNAaayM2cR3cKTevChRLnPudKFCD5wewpc2Jd7JXC+xG/a3+BFzSCIHbkgn78eXcBdqg6s63+SQ4bpnQ8lju+4LjhNRhQk+HMGaMbWQmuKLhW3fj8zyg0yyuGfIusA+ROXvyqN3IwCetrP/1ssJca9qlquKNJ7Pz8YIqt4TpfXBuKB21GUKXAWycJMnly9Iaqs/vbCKcwTxR8wA09fPj6ezjAZ9dxLf/41ucQWsZIZsMncu3//ZTpuse4+cnUQNuXNimefcNBLwMrdrVlt0LC/0KE/IsSt3xJCyFycLlTutDP/kfnp88exj+OMJP8AHaJ+IJ/R6RX6jnmEfZ8fCGv+7Ovi/wZQSwMEFAACAAgAW3VuSVhO711MAAAAawAAABsAAAB1bml2ZXJzYWwvdW5pdmVyc2FsLnBuZy54bWyzsa/IzVEoSy0qzszPs1Uy1DNQsrfj5bIpKEoty0wtV6gAigEFIUBJodJWycQIwS3PTCnJAKkwMEAIZqRmpmeU2CpZGJnCBfWBZgIAUEsBAgAAFAACAAgAWnVuSRUOrShkBAAABxEAAB0AAAAAAAAAAQAAAAAAAAAAAHVuaXZlcnNhbC9jb21tb25fbWVzc2FnZXMubG5nUEsBAgAAFAACAAgAWnVuSb+mGY49BAAANBMAACcAAAAAAAAAAQAAAAAAnwQAAHVuaXZlcnNhbC9mbGFzaF9wdWJsaXNoaW5nX3NldHRpbmdzLnhtbFBLAQIAABQAAgAIAFp1bknYxnWJuAIAAE8KAAAhAAAAAAAAAAEAAAAAACEJAAB1bml2ZXJzYWwvZmxhc2hfc2tpbl9zZXR0aW5ncy54bWxQSwECAAAUAAIACABadW5J/aTWJBAEAABFEgAAJgAAAAAAAAABAAAAAAAYDAAAdW5pdmVyc2FsL2h0bWxfcHVibGlzaGluZ19zZXR0aW5ncy54bWxQSwECAAAUAAIACABadW5JWa6DGqEBAAAsBgAAHwAAAAAAAAABAAAAAABsEAAAdW5pdmVyc2FsL2h0bWxfc2tpbl9zZXR0aW5ncy5qc1BLAQIAABQAAgAIAFp1bkk9PC/RwQAAAOUBAAAaAAAAAAAAAAEAAAAAAEoSAAB1bml2ZXJzYWwvaTE4bl9wcmVzZXRzLnhtbFBLAQIAABQAAgAIAFp1bkkM0rasbgAAAG4AAAAcAAAAAAAAAAEAAAAAAEMTAAB1bml2ZXJzYWwvbG9jYWxfc2V0dGluZ3MueG1sUEsBAgAAFAACAAgARJRXRyO0Tvv7AgAAsAgAABQAAAAAAAAAAQAAAAAA6xMAAHVuaXZlcnNhbC9wbGF5ZXIueG1sUEsBAgAAFAACAAgAWnVuSTXb2a1oAQAA8wIAACkAAAAAAAAAAQAAAAAAGBcAAHVuaXZlcnNhbC9za2luX2N1c3RvbWl6YXRpb25fc2V0dGluZ3MueG1sUEsBAgAAFAACAAgAW3VuSRKquFdGFgAACi4AABcAAAAAAAAAAAAAAAAAxxgAAHVuaXZlcnNhbC91bml2ZXJzYWwucG5nUEsBAgAAFAACAAgAW3VuSVhO711MAAAAawAAABsAAAAAAAAAAQAAAAAAQi8AAHVuaXZlcnNhbC91bml2ZXJzYWwucG5nLnhtbFBLBQYAAAAACwALAEkDAADHLwAAAAA="/>
  <p:tag name="ISPRING_PRESENTATION_TITLE" val="商务微粒体银行实训工作总结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745"/>
  <p:tag name="MH_LIBRARY" val="GRAPHIC"/>
  <p:tag name="MH_TYPE" val="Other"/>
  <p:tag name="MH_ORDER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352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352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737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737"/>
  <p:tag name="MH_LIBRARY" val="GRAPHIC"/>
  <p:tag name="MH_TYPE" val="Other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737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737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3737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SubTitle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SubTitle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SubTitle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SubTitle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Other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159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SubTitle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Other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947"/>
  <p:tag name="MH_LIBRARY" val="GRAPHIC"/>
  <p:tag name="MH_ORDER" val="TextBox 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947"/>
  <p:tag name="MH_LIBRARY" val="GRAPHIC"/>
  <p:tag name="MH_ORDER" val="Block Arc 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4095947"/>
  <p:tag name="MH_LIBRARY" val="GRAPHIC"/>
  <p:tag name="MH_ORDER" val="TextBox 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320113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4613</Words>
  <Application>Microsoft Office PowerPoint</Application>
  <PresentationFormat>宽屏</PresentationFormat>
  <Paragraphs>340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DIN Mittelschrift Std</vt:lpstr>
      <vt:lpstr>Franklin Gothic Book</vt:lpstr>
      <vt:lpstr>LiHei Pro</vt:lpstr>
      <vt:lpstr>等线</vt:lpstr>
      <vt:lpstr>等线 Light</vt:lpstr>
      <vt:lpstr>方正兰亭纤黑简体</vt:lpstr>
      <vt:lpstr>黑体</vt:lpstr>
      <vt:lpstr>华文新魏</vt:lpstr>
      <vt:lpstr>宋体</vt:lpstr>
      <vt:lpstr>微软雅黑</vt:lpstr>
      <vt:lpstr>Arial</vt:lpstr>
      <vt:lpstr>Calibri</vt:lpstr>
      <vt:lpstr>Impact</vt:lpstr>
      <vt:lpstr>Lucida Sans Unicode</vt:lpstr>
      <vt:lpstr>Palatino Linotype</vt:lpstr>
      <vt:lpstr>Trebuchet MS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变色龙作品   51PPT模板网  www.51pptmoban.com  授权发布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实训</dc:title>
  <dc:creator>变色龙</dc:creator>
  <cp:keywords>51PPT模板网</cp:keywords>
  <cp:lastModifiedBy>阳光 男孩</cp:lastModifiedBy>
  <cp:revision>99</cp:revision>
  <dcterms:created xsi:type="dcterms:W3CDTF">2016-12-13T09:15:31Z</dcterms:created>
  <dcterms:modified xsi:type="dcterms:W3CDTF">2019-06-09T13:20:34Z</dcterms:modified>
</cp:coreProperties>
</file>