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1" r:id="rId2"/>
  </p:sldMasterIdLst>
  <p:notesMasterIdLst>
    <p:notesMasterId r:id="rId53"/>
  </p:notesMasterIdLst>
  <p:sldIdLst>
    <p:sldId id="339" r:id="rId3"/>
    <p:sldId id="267" r:id="rId4"/>
    <p:sldId id="268" r:id="rId5"/>
    <p:sldId id="269" r:id="rId6"/>
    <p:sldId id="264" r:id="rId7"/>
    <p:sldId id="274" r:id="rId8"/>
    <p:sldId id="271" r:id="rId9"/>
    <p:sldId id="270" r:id="rId10"/>
    <p:sldId id="273" r:id="rId11"/>
    <p:sldId id="281" r:id="rId12"/>
    <p:sldId id="283" r:id="rId13"/>
    <p:sldId id="368" r:id="rId14"/>
    <p:sldId id="298" r:id="rId15"/>
    <p:sldId id="296" r:id="rId16"/>
    <p:sldId id="292" r:id="rId17"/>
    <p:sldId id="332" r:id="rId18"/>
    <p:sldId id="355" r:id="rId19"/>
    <p:sldId id="289" r:id="rId20"/>
    <p:sldId id="353" r:id="rId21"/>
    <p:sldId id="346" r:id="rId22"/>
    <p:sldId id="347" r:id="rId23"/>
    <p:sldId id="351" r:id="rId24"/>
    <p:sldId id="297" r:id="rId25"/>
    <p:sldId id="362" r:id="rId26"/>
    <p:sldId id="284" r:id="rId27"/>
    <p:sldId id="302" r:id="rId28"/>
    <p:sldId id="337" r:id="rId29"/>
    <p:sldId id="358" r:id="rId30"/>
    <p:sldId id="359" r:id="rId31"/>
    <p:sldId id="299" r:id="rId32"/>
    <p:sldId id="300" r:id="rId33"/>
    <p:sldId id="335" r:id="rId34"/>
    <p:sldId id="303" r:id="rId35"/>
    <p:sldId id="307" r:id="rId36"/>
    <p:sldId id="336" r:id="rId37"/>
    <p:sldId id="356" r:id="rId38"/>
    <p:sldId id="312" r:id="rId39"/>
    <p:sldId id="313" r:id="rId40"/>
    <p:sldId id="308" r:id="rId41"/>
    <p:sldId id="309" r:id="rId42"/>
    <p:sldId id="290" r:id="rId43"/>
    <p:sldId id="291" r:id="rId44"/>
    <p:sldId id="304" r:id="rId45"/>
    <p:sldId id="344" r:id="rId46"/>
    <p:sldId id="345" r:id="rId47"/>
    <p:sldId id="365" r:id="rId48"/>
    <p:sldId id="366" r:id="rId49"/>
    <p:sldId id="286" r:id="rId50"/>
    <p:sldId id="328" r:id="rId51"/>
    <p:sldId id="369" r:id="rId5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模板封面" id="{5633E335-CA87-4BC5-BD23-C23386FB8828}">
          <p14:sldIdLst>
            <p14:sldId id="339"/>
            <p14:sldId id="267"/>
            <p14:sldId id="268"/>
            <p14:sldId id="269"/>
          </p14:sldIdLst>
        </p14:section>
        <p14:section name="目录及过度页" id="{66768997-30EE-40AC-84FC-75304E7D3527}">
          <p14:sldIdLst>
            <p14:sldId id="264"/>
            <p14:sldId id="274"/>
            <p14:sldId id="271"/>
            <p14:sldId id="270"/>
            <p14:sldId id="273"/>
            <p14:sldId id="281"/>
            <p14:sldId id="283"/>
            <p14:sldId id="368"/>
          </p14:sldIdLst>
        </p14:section>
        <p14:section name="社团介绍" id="{8190A4AA-7610-4FEA-A948-7E3C95336951}">
          <p14:sldIdLst>
            <p14:sldId id="298"/>
            <p14:sldId id="296"/>
            <p14:sldId id="292"/>
            <p14:sldId id="332"/>
            <p14:sldId id="355"/>
          </p14:sldIdLst>
        </p14:section>
        <p14:section name="活动策划类" id="{33D9F3A7-C291-4A91-AE2C-358BFCA1DDC3}">
          <p14:sldIdLst>
            <p14:sldId id="289"/>
            <p14:sldId id="353"/>
            <p14:sldId id="346"/>
            <p14:sldId id="347"/>
            <p14:sldId id="351"/>
            <p14:sldId id="297"/>
            <p14:sldId id="362"/>
          </p14:sldIdLst>
        </p14:section>
        <p14:section name=" 图文混排&amp;逻辑图表" id="{29536FF0-BBE9-44E7-B55C-580E3CE78CC2}">
          <p14:sldIdLst>
            <p14:sldId id="284"/>
            <p14:sldId id="302"/>
            <p14:sldId id="337"/>
            <p14:sldId id="358"/>
            <p14:sldId id="359"/>
            <p14:sldId id="299"/>
            <p14:sldId id="300"/>
            <p14:sldId id="335"/>
            <p14:sldId id="303"/>
            <p14:sldId id="307"/>
            <p14:sldId id="336"/>
            <p14:sldId id="356"/>
            <p14:sldId id="312"/>
            <p14:sldId id="313"/>
            <p14:sldId id="308"/>
            <p14:sldId id="309"/>
            <p14:sldId id="290"/>
            <p14:sldId id="291"/>
          </p14:sldIdLst>
        </p14:section>
        <p14:section name="logo及地图素材" id="{415AA3A2-A29B-4D1A-8DEC-4DF52CC1865B}">
          <p14:sldIdLst>
            <p14:sldId id="304"/>
            <p14:sldId id="344"/>
            <p14:sldId id="345"/>
            <p14:sldId id="365"/>
            <p14:sldId id="366"/>
          </p14:sldIdLst>
        </p14:section>
        <p14:section name="结束页" id="{4E20D752-71F8-46C3-A579-3E69447D07EC}">
          <p14:sldIdLst>
            <p14:sldId id="286"/>
            <p14:sldId id="328"/>
            <p14:sldId id="3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640" userDrawn="1">
          <p15:clr>
            <a:srgbClr val="A4A3A4"/>
          </p15:clr>
        </p15:guide>
        <p15:guide id="2" pos="665" userDrawn="1">
          <p15:clr>
            <a:srgbClr val="A4A3A4"/>
          </p15:clr>
        </p15:guide>
        <p15:guide id="3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9CD"/>
    <a:srgbClr val="F9FADB"/>
    <a:srgbClr val="DEECF6"/>
    <a:srgbClr val="DFDED6"/>
    <a:srgbClr val="9C2B61"/>
    <a:srgbClr val="7E1B4A"/>
    <a:srgbClr val="A0225F"/>
    <a:srgbClr val="7D1C4A"/>
    <a:srgbClr val="8F005C"/>
    <a:srgbClr val="9E2B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49" autoAdjust="0"/>
    <p:restoredTop sz="96071" autoAdjust="0"/>
  </p:normalViewPr>
  <p:slideViewPr>
    <p:cSldViewPr snapToGrid="0">
      <p:cViewPr varScale="1">
        <p:scale>
          <a:sx n="106" d="100"/>
          <a:sy n="106" d="100"/>
        </p:scale>
        <p:origin x="216" y="120"/>
      </p:cViewPr>
      <p:guideLst>
        <p:guide orient="horz" pos="640"/>
        <p:guide pos="665"/>
        <p:guide pos="70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993520341207349"/>
          <c:y val="0.25369119094488191"/>
          <c:w val="0.45353674540682415"/>
          <c:h val="0.680305118110236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5"/>
          <c:dPt>
            <c:idx val="0"/>
            <c:bubble3D val="0"/>
            <c:explosion val="3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E90-49BB-A152-F18937C8AAE4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E90-49BB-A152-F18937C8AAE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E90-49BB-A152-F18937C8AAE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E90-49BB-A152-F18937C8AAE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9412-4A5F-A90F-17CCFBA5184B}"/>
              </c:ext>
            </c:extLst>
          </c:dPt>
          <c:dLbls>
            <c:delete val="1"/>
          </c:dLbls>
          <c:cat>
            <c:strRef>
              <c:f>Sheet1!$A$2:$A$6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7E90-49BB-A152-F18937C8AAE4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lnSpc>
          <a:spcPct val="120000"/>
        </a:lnSpc>
        <a:spcBef>
          <a:spcPts val="0"/>
        </a:spcBef>
        <a:spcAft>
          <a:spcPts val="0"/>
        </a:spcAft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2B1-4F9D-AE5E-16EAC544973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2B1-4F9D-AE5E-16EAC544973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2B1-4F9D-AE5E-16EAC54497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637006384"/>
        <c:axId val="-637004208"/>
      </c:barChart>
      <c:catAx>
        <c:axId val="-637006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637004208"/>
        <c:crosses val="autoZero"/>
        <c:auto val="1"/>
        <c:lblAlgn val="ctr"/>
        <c:lblOffset val="100"/>
        <c:noMultiLvlLbl val="0"/>
      </c:catAx>
      <c:valAx>
        <c:axId val="-63700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637006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F2DEC1-1F88-465A-A4B4-E23737C9FCFA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D0AE098-93DF-4A40-84F6-181BE8756873}">
      <dgm:prSet custT="1"/>
      <dgm:spPr>
        <a:solidFill>
          <a:schemeClr val="accent1"/>
        </a:solidFill>
      </dgm:spPr>
      <dgm:t>
        <a:bodyPr/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spc="300" baseline="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rPr>
            <a:t>请输入标题</a:t>
          </a:r>
        </a:p>
      </dgm:t>
    </dgm:pt>
    <dgm:pt modelId="{B604D8E3-A5BB-480B-8827-FAD535EBA69F}" type="parTrans" cxnId="{4430813A-B2F9-47CC-A071-EC5E40241CAD}">
      <dgm:prSet/>
      <dgm:spPr/>
      <dgm:t>
        <a:bodyPr/>
        <a:lstStyle/>
        <a:p>
          <a:endParaRPr lang="zh-CN" altLang="en-US"/>
        </a:p>
      </dgm:t>
    </dgm:pt>
    <dgm:pt modelId="{7B23A75A-B0B4-4F03-9B8B-3C8E50F71843}" type="sibTrans" cxnId="{4430813A-B2F9-47CC-A071-EC5E40241CAD}">
      <dgm:prSet/>
      <dgm:spPr/>
      <dgm:t>
        <a:bodyPr/>
        <a:lstStyle/>
        <a:p>
          <a:endParaRPr lang="zh-CN" altLang="en-US"/>
        </a:p>
      </dgm:t>
    </dgm:pt>
    <dgm:pt modelId="{D89BF180-F878-46F1-9409-BEBC293AFD50}">
      <dgm:prSet/>
      <dgm:spPr>
        <a:ln>
          <a:solidFill>
            <a:schemeClr val="accent1"/>
          </a:solidFill>
        </a:ln>
      </dgm:spPr>
      <dgm:t>
        <a:bodyPr/>
        <a:lstStyle/>
        <a:p>
          <a:pPr rtl="0">
            <a:buFont typeface="Wingdings" panose="05000000000000000000" pitchFamily="2" charset="2"/>
            <a:buChar char="Ø"/>
          </a:pPr>
          <a:r>
            <a:rPr lang="zh-CN" altLang="en-US" b="0" i="0" dirty="0">
              <a:latin typeface="+mn-lt"/>
              <a:ea typeface="+mn-ea"/>
              <a:cs typeface="+mn-ea"/>
              <a:sym typeface="+mn-lt"/>
            </a:rPr>
            <a:t>北方工业大学秉承“质量立校，特色办学”的办学宗旨，遵循“育人为本，尊师爱生，学术优先，协调发展”的办学理念，形成了“因材施教，素质为先，全面发展”的育人特色。</a:t>
          </a:r>
          <a:endParaRPr lang="zh-CN" dirty="0">
            <a:latin typeface="+mn-lt"/>
            <a:ea typeface="+mn-ea"/>
            <a:cs typeface="+mn-ea"/>
            <a:sym typeface="+mn-lt"/>
          </a:endParaRPr>
        </a:p>
      </dgm:t>
    </dgm:pt>
    <dgm:pt modelId="{E374B39A-B42E-4C1D-9F62-674C78234D46}" type="parTrans" cxnId="{2893AE63-5003-4522-A43E-7EFE5E26CDB5}">
      <dgm:prSet/>
      <dgm:spPr/>
      <dgm:t>
        <a:bodyPr/>
        <a:lstStyle/>
        <a:p>
          <a:endParaRPr lang="zh-CN" altLang="en-US"/>
        </a:p>
      </dgm:t>
    </dgm:pt>
    <dgm:pt modelId="{408AFC69-DA1E-4516-A71B-F85EA3226CB2}" type="sibTrans" cxnId="{2893AE63-5003-4522-A43E-7EFE5E26CDB5}">
      <dgm:prSet/>
      <dgm:spPr/>
      <dgm:t>
        <a:bodyPr/>
        <a:lstStyle/>
        <a:p>
          <a:endParaRPr lang="zh-CN" altLang="en-US"/>
        </a:p>
      </dgm:t>
    </dgm:pt>
    <dgm:pt modelId="{CC9F3161-28C1-451A-ABCC-7946ABC923FF}">
      <dgm:prSet custT="1"/>
      <dgm:spPr>
        <a:solidFill>
          <a:schemeClr val="accent1"/>
        </a:solidFill>
      </dgm:spPr>
      <dgm:t>
        <a:bodyPr/>
        <a:lstStyle/>
        <a:p>
          <a:pPr rtl="0"/>
          <a:r>
            <a:rPr lang="zh-CN" altLang="en-US" sz="2000" b="1" spc="300" baseline="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rPr>
            <a:t>请输入标题</a:t>
          </a:r>
          <a:endParaRPr lang="zh-CN" altLang="en-US" sz="2000" spc="400" baseline="0" dirty="0">
            <a:latin typeface="+mn-lt"/>
            <a:ea typeface="+mn-ea"/>
            <a:cs typeface="+mn-ea"/>
            <a:sym typeface="+mn-lt"/>
          </a:endParaRPr>
        </a:p>
      </dgm:t>
    </dgm:pt>
    <dgm:pt modelId="{C23CD72B-0F30-4461-92E8-2AA46351D80F}" type="parTrans" cxnId="{06CD18A4-7FF4-49CC-82AC-C1B401BF9D8A}">
      <dgm:prSet/>
      <dgm:spPr/>
      <dgm:t>
        <a:bodyPr/>
        <a:lstStyle/>
        <a:p>
          <a:endParaRPr lang="zh-CN" altLang="en-US"/>
        </a:p>
      </dgm:t>
    </dgm:pt>
    <dgm:pt modelId="{5983D7BD-6967-45D3-864E-520F1D9AEEA4}" type="sibTrans" cxnId="{06CD18A4-7FF4-49CC-82AC-C1B401BF9D8A}">
      <dgm:prSet/>
      <dgm:spPr/>
      <dgm:t>
        <a:bodyPr/>
        <a:lstStyle/>
        <a:p>
          <a:endParaRPr lang="zh-CN" altLang="en-US"/>
        </a:p>
      </dgm:t>
    </dgm:pt>
    <dgm:pt modelId="{5B36B566-AE89-48CD-BDD4-CD9006A91C6F}">
      <dgm:prSet/>
      <dgm:spPr>
        <a:ln>
          <a:solidFill>
            <a:schemeClr val="accent1"/>
          </a:solidFill>
        </a:ln>
      </dgm:spPr>
      <dgm:t>
        <a:bodyPr/>
        <a:lstStyle/>
        <a:p>
          <a:pPr rtl="0">
            <a:buFont typeface="Wingdings" panose="05000000000000000000" pitchFamily="2" charset="2"/>
            <a:buChar char="Ø"/>
          </a:pPr>
          <a:r>
            <a:rPr lang="zh-CN" altLang="en-US" b="0" i="0" dirty="0">
              <a:latin typeface="+mn-lt"/>
              <a:ea typeface="+mn-ea"/>
              <a:cs typeface="+mn-ea"/>
              <a:sym typeface="+mn-lt"/>
            </a:rPr>
            <a:t>北方工业大学以“敦品励学，才德并懋”为校训，以“严肃，严格，严谨”为校风，形成了以“专业精神，人文精神，进取精神”为主旨的学校精神。</a:t>
          </a:r>
          <a:endParaRPr lang="zh-CN" dirty="0">
            <a:latin typeface="+mn-lt"/>
            <a:ea typeface="+mn-ea"/>
            <a:cs typeface="+mn-ea"/>
            <a:sym typeface="+mn-lt"/>
          </a:endParaRPr>
        </a:p>
      </dgm:t>
    </dgm:pt>
    <dgm:pt modelId="{35E48D26-E2CD-4BFF-A0C6-90FEAB23293B}" type="parTrans" cxnId="{E4049D88-ABE9-4066-93EA-F29476D785DE}">
      <dgm:prSet/>
      <dgm:spPr/>
      <dgm:t>
        <a:bodyPr/>
        <a:lstStyle/>
        <a:p>
          <a:endParaRPr lang="zh-CN" altLang="en-US"/>
        </a:p>
      </dgm:t>
    </dgm:pt>
    <dgm:pt modelId="{45F9A4F7-169A-42F8-A4B8-91CB71ACDBDB}" type="sibTrans" cxnId="{E4049D88-ABE9-4066-93EA-F29476D785DE}">
      <dgm:prSet/>
      <dgm:spPr/>
      <dgm:t>
        <a:bodyPr/>
        <a:lstStyle/>
        <a:p>
          <a:endParaRPr lang="zh-CN" altLang="en-US"/>
        </a:p>
      </dgm:t>
    </dgm:pt>
    <dgm:pt modelId="{A870069D-2043-452B-AC64-1D0A017E92C8}">
      <dgm:prSet custT="1"/>
      <dgm:spPr>
        <a:solidFill>
          <a:schemeClr val="accent1"/>
        </a:solidFill>
      </dgm:spPr>
      <dgm:t>
        <a:bodyPr/>
        <a:lstStyle/>
        <a:p>
          <a:pPr rtl="0"/>
          <a:r>
            <a:rPr lang="zh-CN" altLang="en-US" sz="2000" b="1" spc="300" baseline="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rPr>
            <a:t>请输入标题</a:t>
          </a:r>
          <a:endParaRPr lang="zh-CN" altLang="en-US" sz="2000" spc="400" baseline="0" dirty="0">
            <a:latin typeface="+mn-lt"/>
            <a:ea typeface="+mn-ea"/>
            <a:cs typeface="+mn-ea"/>
            <a:sym typeface="+mn-lt"/>
          </a:endParaRPr>
        </a:p>
      </dgm:t>
    </dgm:pt>
    <dgm:pt modelId="{BB5B5F96-30CF-44B8-BE2A-D048BCF5C230}" type="parTrans" cxnId="{DAB745C8-6C8C-40BD-870A-18AE94A1DFC8}">
      <dgm:prSet/>
      <dgm:spPr/>
      <dgm:t>
        <a:bodyPr/>
        <a:lstStyle/>
        <a:p>
          <a:endParaRPr lang="zh-CN" altLang="en-US"/>
        </a:p>
      </dgm:t>
    </dgm:pt>
    <dgm:pt modelId="{F4D44035-FAD3-4FE6-A033-E094930173B2}" type="sibTrans" cxnId="{DAB745C8-6C8C-40BD-870A-18AE94A1DFC8}">
      <dgm:prSet/>
      <dgm:spPr/>
      <dgm:t>
        <a:bodyPr/>
        <a:lstStyle/>
        <a:p>
          <a:endParaRPr lang="zh-CN" altLang="en-US"/>
        </a:p>
      </dgm:t>
    </dgm:pt>
    <dgm:pt modelId="{02396AAD-73BA-4953-B3FD-60D9817DF722}">
      <dgm:prSet/>
      <dgm:spPr>
        <a:ln>
          <a:solidFill>
            <a:schemeClr val="accent1"/>
          </a:solidFill>
        </a:ln>
      </dgm:spPr>
      <dgm:t>
        <a:bodyPr/>
        <a:lstStyle/>
        <a:p>
          <a:pPr rtl="0">
            <a:buFont typeface="Wingdings" panose="05000000000000000000" pitchFamily="2" charset="2"/>
            <a:buChar char="Ø"/>
          </a:pPr>
          <a:r>
            <a:rPr lang="zh-CN" altLang="en-US" b="0" i="0" dirty="0">
              <a:latin typeface="+mn-lt"/>
              <a:ea typeface="+mn-ea"/>
              <a:cs typeface="+mn-ea"/>
              <a:sym typeface="+mn-lt"/>
            </a:rPr>
            <a:t>学校坚持以人才培养、科学研究、社会服务和文化传承创新为己任，努力建设在国内外具有重要影响、特色鲜明、优势突出的高水平教学研究型大学。</a:t>
          </a:r>
          <a:endParaRPr lang="zh-CN" dirty="0">
            <a:latin typeface="+mn-lt"/>
            <a:ea typeface="+mn-ea"/>
            <a:cs typeface="+mn-ea"/>
            <a:sym typeface="+mn-lt"/>
          </a:endParaRPr>
        </a:p>
      </dgm:t>
    </dgm:pt>
    <dgm:pt modelId="{652A1F17-3611-4281-8864-6532898DD38C}" type="parTrans" cxnId="{CDF73BAC-107D-45AD-BD8D-69248D280CDF}">
      <dgm:prSet/>
      <dgm:spPr/>
      <dgm:t>
        <a:bodyPr/>
        <a:lstStyle/>
        <a:p>
          <a:endParaRPr lang="zh-CN" altLang="en-US"/>
        </a:p>
      </dgm:t>
    </dgm:pt>
    <dgm:pt modelId="{199142FB-F3A4-4281-AC29-77E5FABEDCD9}" type="sibTrans" cxnId="{CDF73BAC-107D-45AD-BD8D-69248D280CDF}">
      <dgm:prSet/>
      <dgm:spPr/>
      <dgm:t>
        <a:bodyPr/>
        <a:lstStyle/>
        <a:p>
          <a:endParaRPr lang="zh-CN" altLang="en-US"/>
        </a:p>
      </dgm:t>
    </dgm:pt>
    <dgm:pt modelId="{2D41FC2B-F3BB-4829-84FC-5A4EE4DFB89F}" type="pres">
      <dgm:prSet presAssocID="{ECF2DEC1-1F88-465A-A4B4-E23737C9FCF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ED1CD0E-5507-48D1-9607-D28ACECCE2E9}" type="pres">
      <dgm:prSet presAssocID="{ED0AE098-93DF-4A40-84F6-181BE8756873}" presName="parentLin" presStyleCnt="0"/>
      <dgm:spPr/>
    </dgm:pt>
    <dgm:pt modelId="{159820D1-9F3C-4C1D-8AB6-4474ACC842CB}" type="pres">
      <dgm:prSet presAssocID="{ED0AE098-93DF-4A40-84F6-181BE8756873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293C29A3-9692-43DD-BF98-F0D0BDAD00B2}" type="pres">
      <dgm:prSet presAssocID="{ED0AE098-93DF-4A40-84F6-181BE8756873}" presName="parentText" presStyleLbl="node1" presStyleIdx="0" presStyleCnt="3" custScaleX="36514">
        <dgm:presLayoutVars>
          <dgm:chMax val="0"/>
          <dgm:bulletEnabled val="1"/>
        </dgm:presLayoutVars>
      </dgm:prSet>
      <dgm:spPr>
        <a:prstGeom prst="parallelogram">
          <a:avLst/>
        </a:prstGeom>
      </dgm:spPr>
      <dgm:t>
        <a:bodyPr/>
        <a:lstStyle/>
        <a:p>
          <a:endParaRPr lang="zh-CN" altLang="en-US"/>
        </a:p>
      </dgm:t>
    </dgm:pt>
    <dgm:pt modelId="{FC4FD5D9-1317-4B47-818F-ADFDF62A0189}" type="pres">
      <dgm:prSet presAssocID="{ED0AE098-93DF-4A40-84F6-181BE8756873}" presName="negativeSpace" presStyleCnt="0"/>
      <dgm:spPr/>
    </dgm:pt>
    <dgm:pt modelId="{C4F59F30-4336-4910-9C15-8D5E2122D351}" type="pres">
      <dgm:prSet presAssocID="{ED0AE098-93DF-4A40-84F6-181BE8756873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3B2FE5E-499C-44CA-8ABA-C9C877B2D5DB}" type="pres">
      <dgm:prSet presAssocID="{7B23A75A-B0B4-4F03-9B8B-3C8E50F71843}" presName="spaceBetweenRectangles" presStyleCnt="0"/>
      <dgm:spPr/>
    </dgm:pt>
    <dgm:pt modelId="{88A35C44-7BE8-4E8B-BB3B-C79281862358}" type="pres">
      <dgm:prSet presAssocID="{CC9F3161-28C1-451A-ABCC-7946ABC923FF}" presName="parentLin" presStyleCnt="0"/>
      <dgm:spPr/>
    </dgm:pt>
    <dgm:pt modelId="{D6936D33-B947-4FAB-A04B-DCDBA99C5A4B}" type="pres">
      <dgm:prSet presAssocID="{CC9F3161-28C1-451A-ABCC-7946ABC923FF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2A9806C1-D752-4D87-9C39-9B33E886A038}" type="pres">
      <dgm:prSet presAssocID="{CC9F3161-28C1-451A-ABCC-7946ABC923FF}" presName="parentText" presStyleLbl="node1" presStyleIdx="1" presStyleCnt="3" custScaleX="36514">
        <dgm:presLayoutVars>
          <dgm:chMax val="0"/>
          <dgm:bulletEnabled val="1"/>
        </dgm:presLayoutVars>
      </dgm:prSet>
      <dgm:spPr>
        <a:prstGeom prst="parallelogram">
          <a:avLst/>
        </a:prstGeom>
      </dgm:spPr>
      <dgm:t>
        <a:bodyPr/>
        <a:lstStyle/>
        <a:p>
          <a:endParaRPr lang="zh-CN" altLang="en-US"/>
        </a:p>
      </dgm:t>
    </dgm:pt>
    <dgm:pt modelId="{3EE150DF-7599-43A1-A2BD-02F04C7F7E1C}" type="pres">
      <dgm:prSet presAssocID="{CC9F3161-28C1-451A-ABCC-7946ABC923FF}" presName="negativeSpace" presStyleCnt="0"/>
      <dgm:spPr/>
    </dgm:pt>
    <dgm:pt modelId="{CBD448D2-1BFD-42C2-BFF8-44C9EEE0BAC2}" type="pres">
      <dgm:prSet presAssocID="{CC9F3161-28C1-451A-ABCC-7946ABC923FF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D70ECC-59BA-45B9-9CCA-01B91B624E97}" type="pres">
      <dgm:prSet presAssocID="{5983D7BD-6967-45D3-864E-520F1D9AEEA4}" presName="spaceBetweenRectangles" presStyleCnt="0"/>
      <dgm:spPr/>
    </dgm:pt>
    <dgm:pt modelId="{D9B167EE-F78D-4EB3-A832-CCAB9881E546}" type="pres">
      <dgm:prSet presAssocID="{A870069D-2043-452B-AC64-1D0A017E92C8}" presName="parentLin" presStyleCnt="0"/>
      <dgm:spPr/>
    </dgm:pt>
    <dgm:pt modelId="{9A538966-D663-4D45-AE26-9D0AE7104D2A}" type="pres">
      <dgm:prSet presAssocID="{A870069D-2043-452B-AC64-1D0A017E92C8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DE8A4EE9-F91A-4F6F-8CF6-F28D9BA3ACA1}" type="pres">
      <dgm:prSet presAssocID="{A870069D-2043-452B-AC64-1D0A017E92C8}" presName="parentText" presStyleLbl="node1" presStyleIdx="2" presStyleCnt="3" custScaleX="36514">
        <dgm:presLayoutVars>
          <dgm:chMax val="0"/>
          <dgm:bulletEnabled val="1"/>
        </dgm:presLayoutVars>
      </dgm:prSet>
      <dgm:spPr>
        <a:prstGeom prst="parallelogram">
          <a:avLst/>
        </a:prstGeom>
      </dgm:spPr>
      <dgm:t>
        <a:bodyPr/>
        <a:lstStyle/>
        <a:p>
          <a:endParaRPr lang="zh-CN" altLang="en-US"/>
        </a:p>
      </dgm:t>
    </dgm:pt>
    <dgm:pt modelId="{7A72CDE3-5981-47D5-85D4-909A3E9031C7}" type="pres">
      <dgm:prSet presAssocID="{A870069D-2043-452B-AC64-1D0A017E92C8}" presName="negativeSpace" presStyleCnt="0"/>
      <dgm:spPr/>
    </dgm:pt>
    <dgm:pt modelId="{0EB11866-3F43-44F7-811C-3C6C38A07816}" type="pres">
      <dgm:prSet presAssocID="{A870069D-2043-452B-AC64-1D0A017E92C8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DF73BAC-107D-45AD-BD8D-69248D280CDF}" srcId="{A870069D-2043-452B-AC64-1D0A017E92C8}" destId="{02396AAD-73BA-4953-B3FD-60D9817DF722}" srcOrd="0" destOrd="0" parTransId="{652A1F17-3611-4281-8864-6532898DD38C}" sibTransId="{199142FB-F3A4-4281-AC29-77E5FABEDCD9}"/>
    <dgm:cxn modelId="{6C1E1006-6E5E-4D4B-B8D7-572D422798CA}" type="presOf" srcId="{02396AAD-73BA-4953-B3FD-60D9817DF722}" destId="{0EB11866-3F43-44F7-811C-3C6C38A07816}" srcOrd="0" destOrd="0" presId="urn:microsoft.com/office/officeart/2005/8/layout/list1"/>
    <dgm:cxn modelId="{240B42A6-F7A8-4FAD-8BBD-5CB46AEB32BC}" type="presOf" srcId="{A870069D-2043-452B-AC64-1D0A017E92C8}" destId="{9A538966-D663-4D45-AE26-9D0AE7104D2A}" srcOrd="0" destOrd="0" presId="urn:microsoft.com/office/officeart/2005/8/layout/list1"/>
    <dgm:cxn modelId="{5A0F58F0-DF31-4555-9B0F-0E891F89E43A}" type="presOf" srcId="{A870069D-2043-452B-AC64-1D0A017E92C8}" destId="{DE8A4EE9-F91A-4F6F-8CF6-F28D9BA3ACA1}" srcOrd="1" destOrd="0" presId="urn:microsoft.com/office/officeart/2005/8/layout/list1"/>
    <dgm:cxn modelId="{4430813A-B2F9-47CC-A071-EC5E40241CAD}" srcId="{ECF2DEC1-1F88-465A-A4B4-E23737C9FCFA}" destId="{ED0AE098-93DF-4A40-84F6-181BE8756873}" srcOrd="0" destOrd="0" parTransId="{B604D8E3-A5BB-480B-8827-FAD535EBA69F}" sibTransId="{7B23A75A-B0B4-4F03-9B8B-3C8E50F71843}"/>
    <dgm:cxn modelId="{F8E7F7BB-FBA7-4808-AD1D-F9FFB1B0D8F1}" type="presOf" srcId="{ED0AE098-93DF-4A40-84F6-181BE8756873}" destId="{159820D1-9F3C-4C1D-8AB6-4474ACC842CB}" srcOrd="0" destOrd="0" presId="urn:microsoft.com/office/officeart/2005/8/layout/list1"/>
    <dgm:cxn modelId="{21CDB520-28DC-4678-B306-092EB652FF74}" type="presOf" srcId="{CC9F3161-28C1-451A-ABCC-7946ABC923FF}" destId="{D6936D33-B947-4FAB-A04B-DCDBA99C5A4B}" srcOrd="0" destOrd="0" presId="urn:microsoft.com/office/officeart/2005/8/layout/list1"/>
    <dgm:cxn modelId="{ADEA55CF-8006-4BFF-925C-1E1797598C3A}" type="presOf" srcId="{D89BF180-F878-46F1-9409-BEBC293AFD50}" destId="{C4F59F30-4336-4910-9C15-8D5E2122D351}" srcOrd="0" destOrd="0" presId="urn:microsoft.com/office/officeart/2005/8/layout/list1"/>
    <dgm:cxn modelId="{2893AE63-5003-4522-A43E-7EFE5E26CDB5}" srcId="{ED0AE098-93DF-4A40-84F6-181BE8756873}" destId="{D89BF180-F878-46F1-9409-BEBC293AFD50}" srcOrd="0" destOrd="0" parTransId="{E374B39A-B42E-4C1D-9F62-674C78234D46}" sibTransId="{408AFC69-DA1E-4516-A71B-F85EA3226CB2}"/>
    <dgm:cxn modelId="{06CD18A4-7FF4-49CC-82AC-C1B401BF9D8A}" srcId="{ECF2DEC1-1F88-465A-A4B4-E23737C9FCFA}" destId="{CC9F3161-28C1-451A-ABCC-7946ABC923FF}" srcOrd="1" destOrd="0" parTransId="{C23CD72B-0F30-4461-92E8-2AA46351D80F}" sibTransId="{5983D7BD-6967-45D3-864E-520F1D9AEEA4}"/>
    <dgm:cxn modelId="{E7C0D218-75DC-411D-8A90-D370F60053FA}" type="presOf" srcId="{5B36B566-AE89-48CD-BDD4-CD9006A91C6F}" destId="{CBD448D2-1BFD-42C2-BFF8-44C9EEE0BAC2}" srcOrd="0" destOrd="0" presId="urn:microsoft.com/office/officeart/2005/8/layout/list1"/>
    <dgm:cxn modelId="{E4049D88-ABE9-4066-93EA-F29476D785DE}" srcId="{CC9F3161-28C1-451A-ABCC-7946ABC923FF}" destId="{5B36B566-AE89-48CD-BDD4-CD9006A91C6F}" srcOrd="0" destOrd="0" parTransId="{35E48D26-E2CD-4BFF-A0C6-90FEAB23293B}" sibTransId="{45F9A4F7-169A-42F8-A4B8-91CB71ACDBDB}"/>
    <dgm:cxn modelId="{58859678-F849-4526-AC33-C64BFF639BAD}" type="presOf" srcId="{ECF2DEC1-1F88-465A-A4B4-E23737C9FCFA}" destId="{2D41FC2B-F3BB-4829-84FC-5A4EE4DFB89F}" srcOrd="0" destOrd="0" presId="urn:microsoft.com/office/officeart/2005/8/layout/list1"/>
    <dgm:cxn modelId="{199A7295-9F27-446A-B54C-1392AE09ECCA}" type="presOf" srcId="{CC9F3161-28C1-451A-ABCC-7946ABC923FF}" destId="{2A9806C1-D752-4D87-9C39-9B33E886A038}" srcOrd="1" destOrd="0" presId="urn:microsoft.com/office/officeart/2005/8/layout/list1"/>
    <dgm:cxn modelId="{DAB745C8-6C8C-40BD-870A-18AE94A1DFC8}" srcId="{ECF2DEC1-1F88-465A-A4B4-E23737C9FCFA}" destId="{A870069D-2043-452B-AC64-1D0A017E92C8}" srcOrd="2" destOrd="0" parTransId="{BB5B5F96-30CF-44B8-BE2A-D048BCF5C230}" sibTransId="{F4D44035-FAD3-4FE6-A033-E094930173B2}"/>
    <dgm:cxn modelId="{25EAA8FD-7B80-42E8-A706-E140417E49AF}" type="presOf" srcId="{ED0AE098-93DF-4A40-84F6-181BE8756873}" destId="{293C29A3-9692-43DD-BF98-F0D0BDAD00B2}" srcOrd="1" destOrd="0" presId="urn:microsoft.com/office/officeart/2005/8/layout/list1"/>
    <dgm:cxn modelId="{307C2D0A-4BFF-42BA-ACB6-8B9844E5967B}" type="presParOf" srcId="{2D41FC2B-F3BB-4829-84FC-5A4EE4DFB89F}" destId="{8ED1CD0E-5507-48D1-9607-D28ACECCE2E9}" srcOrd="0" destOrd="0" presId="urn:microsoft.com/office/officeart/2005/8/layout/list1"/>
    <dgm:cxn modelId="{73710EE5-0D83-4484-A351-013C136ED1D0}" type="presParOf" srcId="{8ED1CD0E-5507-48D1-9607-D28ACECCE2E9}" destId="{159820D1-9F3C-4C1D-8AB6-4474ACC842CB}" srcOrd="0" destOrd="0" presId="urn:microsoft.com/office/officeart/2005/8/layout/list1"/>
    <dgm:cxn modelId="{807EF4FF-CA3F-40CB-BAC7-56D98A200CC2}" type="presParOf" srcId="{8ED1CD0E-5507-48D1-9607-D28ACECCE2E9}" destId="{293C29A3-9692-43DD-BF98-F0D0BDAD00B2}" srcOrd="1" destOrd="0" presId="urn:microsoft.com/office/officeart/2005/8/layout/list1"/>
    <dgm:cxn modelId="{A977693E-71F5-4D75-9506-1E67786D01CA}" type="presParOf" srcId="{2D41FC2B-F3BB-4829-84FC-5A4EE4DFB89F}" destId="{FC4FD5D9-1317-4B47-818F-ADFDF62A0189}" srcOrd="1" destOrd="0" presId="urn:microsoft.com/office/officeart/2005/8/layout/list1"/>
    <dgm:cxn modelId="{F79BB606-51E1-4CCB-83A7-DABA64699414}" type="presParOf" srcId="{2D41FC2B-F3BB-4829-84FC-5A4EE4DFB89F}" destId="{C4F59F30-4336-4910-9C15-8D5E2122D351}" srcOrd="2" destOrd="0" presId="urn:microsoft.com/office/officeart/2005/8/layout/list1"/>
    <dgm:cxn modelId="{1F1CC636-4730-4F74-B9B2-A3C828BD382D}" type="presParOf" srcId="{2D41FC2B-F3BB-4829-84FC-5A4EE4DFB89F}" destId="{63B2FE5E-499C-44CA-8ABA-C9C877B2D5DB}" srcOrd="3" destOrd="0" presId="urn:microsoft.com/office/officeart/2005/8/layout/list1"/>
    <dgm:cxn modelId="{14E07E09-2AFA-4B5F-8E56-93893ACB9CBA}" type="presParOf" srcId="{2D41FC2B-F3BB-4829-84FC-5A4EE4DFB89F}" destId="{88A35C44-7BE8-4E8B-BB3B-C79281862358}" srcOrd="4" destOrd="0" presId="urn:microsoft.com/office/officeart/2005/8/layout/list1"/>
    <dgm:cxn modelId="{755AA88E-2BF9-4262-87AE-69D312AC8A9E}" type="presParOf" srcId="{88A35C44-7BE8-4E8B-BB3B-C79281862358}" destId="{D6936D33-B947-4FAB-A04B-DCDBA99C5A4B}" srcOrd="0" destOrd="0" presId="urn:microsoft.com/office/officeart/2005/8/layout/list1"/>
    <dgm:cxn modelId="{B8D19AB0-67D2-4BFB-BAC3-D9425A1F6549}" type="presParOf" srcId="{88A35C44-7BE8-4E8B-BB3B-C79281862358}" destId="{2A9806C1-D752-4D87-9C39-9B33E886A038}" srcOrd="1" destOrd="0" presId="urn:microsoft.com/office/officeart/2005/8/layout/list1"/>
    <dgm:cxn modelId="{7424DCFD-DF07-4B16-BD31-9F20C12841A7}" type="presParOf" srcId="{2D41FC2B-F3BB-4829-84FC-5A4EE4DFB89F}" destId="{3EE150DF-7599-43A1-A2BD-02F04C7F7E1C}" srcOrd="5" destOrd="0" presId="urn:microsoft.com/office/officeart/2005/8/layout/list1"/>
    <dgm:cxn modelId="{09A25BBD-6410-46CD-9FF1-C9D7B1D7E9B2}" type="presParOf" srcId="{2D41FC2B-F3BB-4829-84FC-5A4EE4DFB89F}" destId="{CBD448D2-1BFD-42C2-BFF8-44C9EEE0BAC2}" srcOrd="6" destOrd="0" presId="urn:microsoft.com/office/officeart/2005/8/layout/list1"/>
    <dgm:cxn modelId="{6AD02D9A-9496-4FF3-B763-549F15ABB388}" type="presParOf" srcId="{2D41FC2B-F3BB-4829-84FC-5A4EE4DFB89F}" destId="{40D70ECC-59BA-45B9-9CCA-01B91B624E97}" srcOrd="7" destOrd="0" presId="urn:microsoft.com/office/officeart/2005/8/layout/list1"/>
    <dgm:cxn modelId="{703F7967-3B7E-4D22-93CE-B9932B7AAF0B}" type="presParOf" srcId="{2D41FC2B-F3BB-4829-84FC-5A4EE4DFB89F}" destId="{D9B167EE-F78D-4EB3-A832-CCAB9881E546}" srcOrd="8" destOrd="0" presId="urn:microsoft.com/office/officeart/2005/8/layout/list1"/>
    <dgm:cxn modelId="{C2E213CA-1F74-4085-B579-7E8C6110015F}" type="presParOf" srcId="{D9B167EE-F78D-4EB3-A832-CCAB9881E546}" destId="{9A538966-D663-4D45-AE26-9D0AE7104D2A}" srcOrd="0" destOrd="0" presId="urn:microsoft.com/office/officeart/2005/8/layout/list1"/>
    <dgm:cxn modelId="{115B0A6E-7D5F-4152-A8FE-401302992690}" type="presParOf" srcId="{D9B167EE-F78D-4EB3-A832-CCAB9881E546}" destId="{DE8A4EE9-F91A-4F6F-8CF6-F28D9BA3ACA1}" srcOrd="1" destOrd="0" presId="urn:microsoft.com/office/officeart/2005/8/layout/list1"/>
    <dgm:cxn modelId="{D0CC9030-2497-4871-A1AE-B35418257B52}" type="presParOf" srcId="{2D41FC2B-F3BB-4829-84FC-5A4EE4DFB89F}" destId="{7A72CDE3-5981-47D5-85D4-909A3E9031C7}" srcOrd="9" destOrd="0" presId="urn:microsoft.com/office/officeart/2005/8/layout/list1"/>
    <dgm:cxn modelId="{F7E7959A-B382-4B8B-A1ED-5837AEF212B4}" type="presParOf" srcId="{2D41FC2B-F3BB-4829-84FC-5A4EE4DFB89F}" destId="{0EB11866-3F43-44F7-811C-3C6C38A07816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CF2D4E-ECE8-45CD-8253-59E8076898CD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343DD6-25C0-42CA-A493-AE2CCF24E2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87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3863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8791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5679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0655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1472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8944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3673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7251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7609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1543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66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3436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5882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3559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3081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1358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3493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1686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0500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189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25196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6017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48122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58674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79182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20828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02038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04344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7178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63909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34804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343DD6-25C0-42CA-A493-AE2CCF24E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94584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5276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9242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699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3540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4300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343DD6-25C0-42CA-A493-AE2CCF24E2B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430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标题 1">
            <a:extLst>
              <a:ext uri="{FF2B5EF4-FFF2-40B4-BE49-F238E27FC236}">
                <a16:creationId xmlns="" xmlns:a16="http://schemas.microsoft.com/office/drawing/2014/main" id="{C0AE3A7A-B316-42ED-B34D-E935D57A7F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>
            <a:lvl1pPr algn="ctr">
              <a:defRPr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6" name="内容占位符 2">
            <a:extLst>
              <a:ext uri="{FF2B5EF4-FFF2-40B4-BE49-F238E27FC236}">
                <a16:creationId xmlns="" xmlns:a16="http://schemas.microsoft.com/office/drawing/2014/main" id="{4CB6E843-4114-45EA-B006-5B1741769E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Autofit/>
          </a:bodyPr>
          <a:lstStyle>
            <a:lvl1pPr marL="228600" indent="-228600">
              <a:lnSpc>
                <a:spcPct val="120000"/>
              </a:lnSpc>
              <a:buFont typeface="Wingdings" panose="05000000000000000000" pitchFamily="2" charset="2"/>
              <a:buChar char="Ø"/>
              <a:defRPr/>
            </a:lvl1pPr>
            <a:lvl2pPr marL="685800" indent="-228600">
              <a:lnSpc>
                <a:spcPct val="120000"/>
              </a:lnSpc>
              <a:buFont typeface="Wingdings" panose="05000000000000000000" pitchFamily="2" charset="2"/>
              <a:buChar char="Ø"/>
              <a:defRPr/>
            </a:lvl2pPr>
            <a:lvl3pPr marL="1143000" indent="-228600">
              <a:lnSpc>
                <a:spcPct val="120000"/>
              </a:lnSpc>
              <a:buFont typeface="Wingdings" panose="05000000000000000000" pitchFamily="2" charset="2"/>
              <a:buChar char="Ø"/>
              <a:defRPr/>
            </a:lvl3pPr>
            <a:lvl4pPr marL="1600200" indent="-228600">
              <a:lnSpc>
                <a:spcPct val="120000"/>
              </a:lnSpc>
              <a:buFont typeface="Wingdings" panose="05000000000000000000" pitchFamily="2" charset="2"/>
              <a:buChar char="Ø"/>
              <a:defRPr/>
            </a:lvl4pPr>
            <a:lvl5pPr marL="2057400" indent="-228600">
              <a:lnSpc>
                <a:spcPct val="120000"/>
              </a:lnSpc>
              <a:buFont typeface="Wingdings" panose="05000000000000000000" pitchFamily="2" charset="2"/>
              <a:buChar char="Ø"/>
              <a:defRPr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559495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2CD5067-6CDF-47FD-95E3-C55A3F432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E37C0557-75B2-474F-A9F5-DB74F87E92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ED1F2643-1BED-4C26-82B2-4894422C1C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2E47148-68FF-443D-8CFF-D9E9748B88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B409-1B5B-420B-AFCA-D2E4C2AEA5BD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2AC61824-D96D-4A3A-80B9-794FD988F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35E91214-4702-4564-A4F1-3BC3F1AFD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2F11-3344-43FB-97FA-2721B7B94B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334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183D50A-09C6-4FFD-9FC5-90F45FB1E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9E6BA816-014A-4993-8D53-6F3ECA41C1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0569323-79FD-42C7-83DB-DF1468C01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B409-1B5B-420B-AFCA-D2E4C2AEA5BD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5D26480-FA22-4D22-80AB-07EBD89C4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2674E33-88AD-4403-B4E2-57E002031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2F11-3344-43FB-97FA-2721B7B94B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6216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4D54F83C-B665-437F-BA47-807804654C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DCDE3158-D5A9-465B-81FB-5A4F1FF44F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3347002-6238-43D1-983F-E4C85F87B8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B409-1B5B-420B-AFCA-D2E4C2AEA5BD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A050A5D-937D-4380-9EEE-B0B6D198A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EB5C9AC-907D-4A70-9FFA-308DD53A7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2F11-3344-43FB-97FA-2721B7B94B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511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133995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90412DF-C21D-45EA-9141-1102B67AF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7286B030-064E-4B59-A65C-7E18EF581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B409-1B5B-420B-AFCA-D2E4C2AEA5BD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F38207AE-9469-4B98-8DAD-2476B0CC1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9CC1AE8-2135-407D-9C2C-8349DB1A9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2F11-3344-43FB-97FA-2721B7B94B3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="" xmlns:a16="http://schemas.microsoft.com/office/drawing/2014/main" id="{1F5EFCAC-BF58-4E39-B22A-9F99C1B16D6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8863" y="2090738"/>
            <a:ext cx="6430962" cy="2278062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3735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8280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8CCA7E8-BAFC-4AEA-816C-045C8AD81CD7}"/>
              </a:ext>
            </a:extLst>
          </p:cNvPr>
          <p:cNvSpPr/>
          <p:nvPr userDrawn="1"/>
        </p:nvSpPr>
        <p:spPr>
          <a:xfrm>
            <a:off x="0" y="-1"/>
            <a:ext cx="12192000" cy="742755"/>
          </a:xfrm>
          <a:prstGeom prst="rect">
            <a:avLst/>
          </a:prstGeom>
          <a:gradFill>
            <a:gsLst>
              <a:gs pos="53000">
                <a:schemeClr val="accent2"/>
              </a:gs>
              <a:gs pos="25000">
                <a:schemeClr val="accent1"/>
              </a:gs>
              <a:gs pos="81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CE7A0536-C574-4C00-B0A8-62B1D696BC51}"/>
              </a:ext>
            </a:extLst>
          </p:cNvPr>
          <p:cNvSpPr/>
          <p:nvPr userDrawn="1"/>
        </p:nvSpPr>
        <p:spPr>
          <a:xfrm>
            <a:off x="11449665" y="38270"/>
            <a:ext cx="742335" cy="647530"/>
          </a:xfrm>
          <a:prstGeom prst="rect">
            <a:avLst/>
          </a:prstGeom>
          <a:blipFill dpi="0" rotWithShape="1">
            <a:blip r:embed="rId2">
              <a:alphaModFix amt="76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EB23DEED-64EC-43D5-A1ED-03FC8798B855}"/>
              </a:ext>
            </a:extLst>
          </p:cNvPr>
          <p:cNvGrpSpPr/>
          <p:nvPr userDrawn="1"/>
        </p:nvGrpSpPr>
        <p:grpSpPr>
          <a:xfrm>
            <a:off x="10180309" y="194511"/>
            <a:ext cx="1454451" cy="363919"/>
            <a:chOff x="-8804275" y="11189509"/>
            <a:chExt cx="3775075" cy="944563"/>
          </a:xfrm>
          <a:solidFill>
            <a:schemeClr val="bg1"/>
          </a:solidFill>
        </p:grpSpPr>
        <p:sp>
          <p:nvSpPr>
            <p:cNvPr id="8" name="Freeform 5">
              <a:extLst>
                <a:ext uri="{FF2B5EF4-FFF2-40B4-BE49-F238E27FC236}">
                  <a16:creationId xmlns="" xmlns:a16="http://schemas.microsoft.com/office/drawing/2014/main" id="{44DD44AC-E8E2-48A7-9590-3AF0C63D17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804275" y="11189509"/>
              <a:ext cx="938213" cy="944563"/>
            </a:xfrm>
            <a:custGeom>
              <a:avLst/>
              <a:gdLst>
                <a:gd name="T0" fmla="*/ 283 w 284"/>
                <a:gd name="T1" fmla="*/ 137 h 284"/>
                <a:gd name="T2" fmla="*/ 245 w 284"/>
                <a:gd name="T3" fmla="*/ 239 h 284"/>
                <a:gd name="T4" fmla="*/ 204 w 284"/>
                <a:gd name="T5" fmla="*/ 269 h 284"/>
                <a:gd name="T6" fmla="*/ 148 w 284"/>
                <a:gd name="T7" fmla="*/ 283 h 284"/>
                <a:gd name="T8" fmla="*/ 88 w 284"/>
                <a:gd name="T9" fmla="*/ 272 h 284"/>
                <a:gd name="T10" fmla="*/ 15 w 284"/>
                <a:gd name="T11" fmla="*/ 204 h 284"/>
                <a:gd name="T12" fmla="*/ 1 w 284"/>
                <a:gd name="T13" fmla="*/ 148 h 284"/>
                <a:gd name="T14" fmla="*/ 12 w 284"/>
                <a:gd name="T15" fmla="*/ 88 h 284"/>
                <a:gd name="T16" fmla="*/ 40 w 284"/>
                <a:gd name="T17" fmla="*/ 45 h 284"/>
                <a:gd name="T18" fmla="*/ 106 w 284"/>
                <a:gd name="T19" fmla="*/ 6 h 284"/>
                <a:gd name="T20" fmla="*/ 137 w 284"/>
                <a:gd name="T21" fmla="*/ 1 h 284"/>
                <a:gd name="T22" fmla="*/ 197 w 284"/>
                <a:gd name="T23" fmla="*/ 12 h 284"/>
                <a:gd name="T24" fmla="*/ 269 w 284"/>
                <a:gd name="T25" fmla="*/ 81 h 284"/>
                <a:gd name="T26" fmla="*/ 283 w 284"/>
                <a:gd name="T27" fmla="*/ 137 h 284"/>
                <a:gd name="T28" fmla="*/ 267 w 284"/>
                <a:gd name="T29" fmla="*/ 197 h 284"/>
                <a:gd name="T30" fmla="*/ 278 w 284"/>
                <a:gd name="T31" fmla="*/ 140 h 284"/>
                <a:gd name="T32" fmla="*/ 266 w 284"/>
                <a:gd name="T33" fmla="*/ 85 h 284"/>
                <a:gd name="T34" fmla="*/ 238 w 284"/>
                <a:gd name="T35" fmla="*/ 45 h 284"/>
                <a:gd name="T36" fmla="*/ 197 w 284"/>
                <a:gd name="T37" fmla="*/ 18 h 284"/>
                <a:gd name="T38" fmla="*/ 140 w 284"/>
                <a:gd name="T39" fmla="*/ 6 h 284"/>
                <a:gd name="T40" fmla="*/ 140 w 284"/>
                <a:gd name="T41" fmla="*/ 6 h 284"/>
                <a:gd name="T42" fmla="*/ 85 w 284"/>
                <a:gd name="T43" fmla="*/ 19 h 284"/>
                <a:gd name="T44" fmla="*/ 45 w 284"/>
                <a:gd name="T45" fmla="*/ 47 h 284"/>
                <a:gd name="T46" fmla="*/ 18 w 284"/>
                <a:gd name="T47" fmla="*/ 88 h 284"/>
                <a:gd name="T48" fmla="*/ 6 w 284"/>
                <a:gd name="T49" fmla="*/ 144 h 284"/>
                <a:gd name="T50" fmla="*/ 19 w 284"/>
                <a:gd name="T51" fmla="*/ 200 h 284"/>
                <a:gd name="T52" fmla="*/ 88 w 284"/>
                <a:gd name="T53" fmla="*/ 267 h 284"/>
                <a:gd name="T54" fmla="*/ 144 w 284"/>
                <a:gd name="T55" fmla="*/ 278 h 284"/>
                <a:gd name="T56" fmla="*/ 200 w 284"/>
                <a:gd name="T57" fmla="*/ 266 h 284"/>
                <a:gd name="T58" fmla="*/ 267 w 284"/>
                <a:gd name="T59" fmla="*/ 19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284">
                  <a:moveTo>
                    <a:pt x="283" y="137"/>
                  </a:moveTo>
                  <a:cubicBezTo>
                    <a:pt x="284" y="184"/>
                    <a:pt x="267" y="214"/>
                    <a:pt x="245" y="239"/>
                  </a:cubicBezTo>
                  <a:cubicBezTo>
                    <a:pt x="234" y="251"/>
                    <a:pt x="220" y="261"/>
                    <a:pt x="204" y="269"/>
                  </a:cubicBezTo>
                  <a:cubicBezTo>
                    <a:pt x="188" y="277"/>
                    <a:pt x="169" y="282"/>
                    <a:pt x="148" y="283"/>
                  </a:cubicBezTo>
                  <a:cubicBezTo>
                    <a:pt x="125" y="284"/>
                    <a:pt x="105" y="279"/>
                    <a:pt x="88" y="272"/>
                  </a:cubicBezTo>
                  <a:cubicBezTo>
                    <a:pt x="55" y="259"/>
                    <a:pt x="31" y="235"/>
                    <a:pt x="15" y="204"/>
                  </a:cubicBezTo>
                  <a:cubicBezTo>
                    <a:pt x="7" y="188"/>
                    <a:pt x="2" y="170"/>
                    <a:pt x="1" y="148"/>
                  </a:cubicBezTo>
                  <a:cubicBezTo>
                    <a:pt x="0" y="125"/>
                    <a:pt x="5" y="104"/>
                    <a:pt x="12" y="88"/>
                  </a:cubicBezTo>
                  <a:cubicBezTo>
                    <a:pt x="19" y="71"/>
                    <a:pt x="28" y="58"/>
                    <a:pt x="40" y="45"/>
                  </a:cubicBezTo>
                  <a:cubicBezTo>
                    <a:pt x="56" y="27"/>
                    <a:pt x="78" y="13"/>
                    <a:pt x="106" y="6"/>
                  </a:cubicBezTo>
                  <a:cubicBezTo>
                    <a:pt x="115" y="3"/>
                    <a:pt x="126" y="2"/>
                    <a:pt x="137" y="1"/>
                  </a:cubicBezTo>
                  <a:cubicBezTo>
                    <a:pt x="160" y="0"/>
                    <a:pt x="181" y="5"/>
                    <a:pt x="197" y="12"/>
                  </a:cubicBezTo>
                  <a:cubicBezTo>
                    <a:pt x="230" y="26"/>
                    <a:pt x="253" y="49"/>
                    <a:pt x="269" y="81"/>
                  </a:cubicBezTo>
                  <a:cubicBezTo>
                    <a:pt x="277" y="96"/>
                    <a:pt x="283" y="116"/>
                    <a:pt x="283" y="137"/>
                  </a:cubicBezTo>
                  <a:close/>
                  <a:moveTo>
                    <a:pt x="267" y="197"/>
                  </a:moveTo>
                  <a:cubicBezTo>
                    <a:pt x="274" y="181"/>
                    <a:pt x="278" y="163"/>
                    <a:pt x="278" y="140"/>
                  </a:cubicBezTo>
                  <a:cubicBezTo>
                    <a:pt x="278" y="119"/>
                    <a:pt x="273" y="100"/>
                    <a:pt x="266" y="85"/>
                  </a:cubicBezTo>
                  <a:cubicBezTo>
                    <a:pt x="258" y="69"/>
                    <a:pt x="249" y="57"/>
                    <a:pt x="238" y="45"/>
                  </a:cubicBezTo>
                  <a:cubicBezTo>
                    <a:pt x="226" y="34"/>
                    <a:pt x="213" y="24"/>
                    <a:pt x="197" y="18"/>
                  </a:cubicBezTo>
                  <a:cubicBezTo>
                    <a:pt x="182" y="11"/>
                    <a:pt x="161" y="5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18" y="6"/>
                    <a:pt x="100" y="12"/>
                    <a:pt x="85" y="19"/>
                  </a:cubicBezTo>
                  <a:cubicBezTo>
                    <a:pt x="69" y="26"/>
                    <a:pt x="56" y="36"/>
                    <a:pt x="45" y="47"/>
                  </a:cubicBezTo>
                  <a:cubicBezTo>
                    <a:pt x="34" y="58"/>
                    <a:pt x="24" y="72"/>
                    <a:pt x="18" y="88"/>
                  </a:cubicBezTo>
                  <a:cubicBezTo>
                    <a:pt x="11" y="103"/>
                    <a:pt x="6" y="122"/>
                    <a:pt x="6" y="144"/>
                  </a:cubicBezTo>
                  <a:cubicBezTo>
                    <a:pt x="6" y="166"/>
                    <a:pt x="12" y="184"/>
                    <a:pt x="19" y="200"/>
                  </a:cubicBezTo>
                  <a:cubicBezTo>
                    <a:pt x="33" y="231"/>
                    <a:pt x="57" y="253"/>
                    <a:pt x="88" y="267"/>
                  </a:cubicBezTo>
                  <a:cubicBezTo>
                    <a:pt x="103" y="274"/>
                    <a:pt x="123" y="279"/>
                    <a:pt x="144" y="278"/>
                  </a:cubicBezTo>
                  <a:cubicBezTo>
                    <a:pt x="165" y="278"/>
                    <a:pt x="184" y="273"/>
                    <a:pt x="200" y="266"/>
                  </a:cubicBezTo>
                  <a:cubicBezTo>
                    <a:pt x="231" y="251"/>
                    <a:pt x="253" y="228"/>
                    <a:pt x="267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>
              <a:extLst>
                <a:ext uri="{FF2B5EF4-FFF2-40B4-BE49-F238E27FC236}">
                  <a16:creationId xmlns="" xmlns:a16="http://schemas.microsoft.com/office/drawing/2014/main" id="{1591577B-9326-401C-AF8C-4E59969F8D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972425" y="11651472"/>
              <a:ext cx="52388" cy="47625"/>
            </a:xfrm>
            <a:custGeom>
              <a:avLst/>
              <a:gdLst>
                <a:gd name="T0" fmla="*/ 14 w 16"/>
                <a:gd name="T1" fmla="*/ 2 h 14"/>
                <a:gd name="T2" fmla="*/ 14 w 16"/>
                <a:gd name="T3" fmla="*/ 11 h 14"/>
                <a:gd name="T4" fmla="*/ 4 w 16"/>
                <a:gd name="T5" fmla="*/ 12 h 14"/>
                <a:gd name="T6" fmla="*/ 4 w 16"/>
                <a:gd name="T7" fmla="*/ 2 h 14"/>
                <a:gd name="T8" fmla="*/ 7 w 16"/>
                <a:gd name="T9" fmla="*/ 1 h 14"/>
                <a:gd name="T10" fmla="*/ 14 w 16"/>
                <a:gd name="T11" fmla="*/ 2 h 14"/>
                <a:gd name="T12" fmla="*/ 13 w 16"/>
                <a:gd name="T13" fmla="*/ 9 h 14"/>
                <a:gd name="T14" fmla="*/ 7 w 16"/>
                <a:gd name="T15" fmla="*/ 4 h 14"/>
                <a:gd name="T16" fmla="*/ 4 w 16"/>
                <a:gd name="T17" fmla="*/ 8 h 14"/>
                <a:gd name="T18" fmla="*/ 13 w 16"/>
                <a:gd name="T1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4">
                  <a:moveTo>
                    <a:pt x="14" y="2"/>
                  </a:moveTo>
                  <a:cubicBezTo>
                    <a:pt x="15" y="4"/>
                    <a:pt x="16" y="9"/>
                    <a:pt x="14" y="11"/>
                  </a:cubicBezTo>
                  <a:cubicBezTo>
                    <a:pt x="12" y="14"/>
                    <a:pt x="6" y="14"/>
                    <a:pt x="4" y="12"/>
                  </a:cubicBezTo>
                  <a:cubicBezTo>
                    <a:pt x="0" y="9"/>
                    <a:pt x="1" y="3"/>
                    <a:pt x="4" y="2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10" y="0"/>
                    <a:pt x="12" y="1"/>
                    <a:pt x="14" y="2"/>
                  </a:cubicBezTo>
                  <a:close/>
                  <a:moveTo>
                    <a:pt x="13" y="9"/>
                  </a:moveTo>
                  <a:cubicBezTo>
                    <a:pt x="16" y="5"/>
                    <a:pt x="11" y="3"/>
                    <a:pt x="7" y="4"/>
                  </a:cubicBezTo>
                  <a:cubicBezTo>
                    <a:pt x="5" y="4"/>
                    <a:pt x="3" y="5"/>
                    <a:pt x="4" y="8"/>
                  </a:cubicBezTo>
                  <a:cubicBezTo>
                    <a:pt x="5" y="11"/>
                    <a:pt x="11" y="11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>
              <a:extLst>
                <a:ext uri="{FF2B5EF4-FFF2-40B4-BE49-F238E27FC236}">
                  <a16:creationId xmlns="" xmlns:a16="http://schemas.microsoft.com/office/drawing/2014/main" id="{9804DBF5-CB83-4B2F-B1AF-ADE22D361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2425" y="11605434"/>
              <a:ext cx="52388" cy="46038"/>
            </a:xfrm>
            <a:custGeom>
              <a:avLst/>
              <a:gdLst>
                <a:gd name="T0" fmla="*/ 14 w 16"/>
                <a:gd name="T1" fmla="*/ 0 h 14"/>
                <a:gd name="T2" fmla="*/ 14 w 16"/>
                <a:gd name="T3" fmla="*/ 10 h 14"/>
                <a:gd name="T4" fmla="*/ 3 w 16"/>
                <a:gd name="T5" fmla="*/ 11 h 14"/>
                <a:gd name="T6" fmla="*/ 5 w 16"/>
                <a:gd name="T7" fmla="*/ 0 h 14"/>
                <a:gd name="T8" fmla="*/ 5 w 16"/>
                <a:gd name="T9" fmla="*/ 3 h 14"/>
                <a:gd name="T10" fmla="*/ 3 w 16"/>
                <a:gd name="T11" fmla="*/ 4 h 14"/>
                <a:gd name="T12" fmla="*/ 13 w 16"/>
                <a:gd name="T13" fmla="*/ 7 h 14"/>
                <a:gd name="T14" fmla="*/ 12 w 16"/>
                <a:gd name="T15" fmla="*/ 3 h 14"/>
                <a:gd name="T16" fmla="*/ 10 w 16"/>
                <a:gd name="T17" fmla="*/ 3 h 14"/>
                <a:gd name="T18" fmla="*/ 10 w 16"/>
                <a:gd name="T19" fmla="*/ 6 h 14"/>
                <a:gd name="T20" fmla="*/ 8 w 16"/>
                <a:gd name="T21" fmla="*/ 6 h 14"/>
                <a:gd name="T22" fmla="*/ 7 w 16"/>
                <a:gd name="T23" fmla="*/ 0 h 14"/>
                <a:gd name="T24" fmla="*/ 14 w 16"/>
                <a:gd name="T25" fmla="*/ 0 h 14"/>
                <a:gd name="T26" fmla="*/ 14 w 16"/>
                <a:gd name="T2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4">
                  <a:moveTo>
                    <a:pt x="14" y="0"/>
                  </a:moveTo>
                  <a:cubicBezTo>
                    <a:pt x="15" y="4"/>
                    <a:pt x="16" y="7"/>
                    <a:pt x="14" y="10"/>
                  </a:cubicBezTo>
                  <a:cubicBezTo>
                    <a:pt x="12" y="13"/>
                    <a:pt x="6" y="14"/>
                    <a:pt x="3" y="11"/>
                  </a:cubicBezTo>
                  <a:cubicBezTo>
                    <a:pt x="1" y="9"/>
                    <a:pt x="0" y="1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1" y="10"/>
                    <a:pt x="12" y="12"/>
                    <a:pt x="13" y="7"/>
                  </a:cubicBezTo>
                  <a:cubicBezTo>
                    <a:pt x="13" y="5"/>
                    <a:pt x="13" y="4"/>
                    <a:pt x="12" y="3"/>
                  </a:cubicBezTo>
                  <a:cubicBezTo>
                    <a:pt x="12" y="3"/>
                    <a:pt x="10" y="3"/>
                    <a:pt x="10" y="3"/>
                  </a:cubicBezTo>
                  <a:cubicBezTo>
                    <a:pt x="10" y="4"/>
                    <a:pt x="10" y="5"/>
                    <a:pt x="10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2"/>
                    <a:pt x="7" y="0"/>
                  </a:cubicBezTo>
                  <a:cubicBezTo>
                    <a:pt x="9" y="0"/>
                    <a:pt x="1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>
              <a:extLst>
                <a:ext uri="{FF2B5EF4-FFF2-40B4-BE49-F238E27FC236}">
                  <a16:creationId xmlns="" xmlns:a16="http://schemas.microsoft.com/office/drawing/2014/main" id="{88BA77BC-1D26-42CE-B9DD-3E246DB99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2425" y="11699097"/>
              <a:ext cx="49213" cy="33338"/>
            </a:xfrm>
            <a:custGeom>
              <a:avLst/>
              <a:gdLst>
                <a:gd name="T0" fmla="*/ 12 w 15"/>
                <a:gd name="T1" fmla="*/ 7 h 10"/>
                <a:gd name="T2" fmla="*/ 15 w 15"/>
                <a:gd name="T3" fmla="*/ 2 h 10"/>
                <a:gd name="T4" fmla="*/ 13 w 15"/>
                <a:gd name="T5" fmla="*/ 10 h 10"/>
                <a:gd name="T6" fmla="*/ 0 w 15"/>
                <a:gd name="T7" fmla="*/ 9 h 10"/>
                <a:gd name="T8" fmla="*/ 1 w 15"/>
                <a:gd name="T9" fmla="*/ 6 h 10"/>
                <a:gd name="T10" fmla="*/ 12 w 15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0">
                  <a:moveTo>
                    <a:pt x="12" y="7"/>
                  </a:moveTo>
                  <a:cubicBezTo>
                    <a:pt x="13" y="5"/>
                    <a:pt x="11" y="0"/>
                    <a:pt x="15" y="2"/>
                  </a:cubicBezTo>
                  <a:cubicBezTo>
                    <a:pt x="14" y="5"/>
                    <a:pt x="14" y="7"/>
                    <a:pt x="13" y="10"/>
                  </a:cubicBezTo>
                  <a:cubicBezTo>
                    <a:pt x="9" y="10"/>
                    <a:pt x="5" y="9"/>
                    <a:pt x="0" y="9"/>
                  </a:cubicBezTo>
                  <a:cubicBezTo>
                    <a:pt x="0" y="8"/>
                    <a:pt x="1" y="7"/>
                    <a:pt x="1" y="6"/>
                  </a:cubicBezTo>
                  <a:cubicBezTo>
                    <a:pt x="4" y="6"/>
                    <a:pt x="8" y="7"/>
                    <a:pt x="1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>
              <a:extLst>
                <a:ext uri="{FF2B5EF4-FFF2-40B4-BE49-F238E27FC236}">
                  <a16:creationId xmlns="" xmlns:a16="http://schemas.microsoft.com/office/drawing/2014/main" id="{0ABD8CC8-A98D-415B-BF68-B8BC82FE5923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8775" y="11568922"/>
              <a:ext cx="49213" cy="36513"/>
            </a:xfrm>
            <a:custGeom>
              <a:avLst/>
              <a:gdLst>
                <a:gd name="T0" fmla="*/ 14 w 15"/>
                <a:gd name="T1" fmla="*/ 1 h 11"/>
                <a:gd name="T2" fmla="*/ 15 w 15"/>
                <a:gd name="T3" fmla="*/ 4 h 11"/>
                <a:gd name="T4" fmla="*/ 3 w 15"/>
                <a:gd name="T5" fmla="*/ 11 h 11"/>
                <a:gd name="T6" fmla="*/ 2 w 15"/>
                <a:gd name="T7" fmla="*/ 8 h 11"/>
                <a:gd name="T8" fmla="*/ 7 w 15"/>
                <a:gd name="T9" fmla="*/ 4 h 11"/>
                <a:gd name="T10" fmla="*/ 1 w 15"/>
                <a:gd name="T11" fmla="*/ 3 h 11"/>
                <a:gd name="T12" fmla="*/ 0 w 15"/>
                <a:gd name="T13" fmla="*/ 0 h 11"/>
                <a:gd name="T14" fmla="*/ 14 w 15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1">
                  <a:moveTo>
                    <a:pt x="14" y="1"/>
                  </a:moveTo>
                  <a:cubicBezTo>
                    <a:pt x="14" y="2"/>
                    <a:pt x="15" y="3"/>
                    <a:pt x="15" y="4"/>
                  </a:cubicBezTo>
                  <a:cubicBezTo>
                    <a:pt x="9" y="4"/>
                    <a:pt x="7" y="9"/>
                    <a:pt x="3" y="11"/>
                  </a:cubicBezTo>
                  <a:cubicBezTo>
                    <a:pt x="3" y="11"/>
                    <a:pt x="3" y="9"/>
                    <a:pt x="2" y="8"/>
                  </a:cubicBezTo>
                  <a:cubicBezTo>
                    <a:pt x="4" y="7"/>
                    <a:pt x="6" y="5"/>
                    <a:pt x="7" y="4"/>
                  </a:cubicBezTo>
                  <a:cubicBezTo>
                    <a:pt x="6" y="3"/>
                    <a:pt x="3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5" y="1"/>
                    <a:pt x="10" y="3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>
              <a:extLst>
                <a:ext uri="{FF2B5EF4-FFF2-40B4-BE49-F238E27FC236}">
                  <a16:creationId xmlns="" xmlns:a16="http://schemas.microsoft.com/office/drawing/2014/main" id="{E867D190-CDD1-4CF8-92E9-AD8970E1D5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985125" y="11735609"/>
              <a:ext cx="58738" cy="52388"/>
            </a:xfrm>
            <a:custGeom>
              <a:avLst/>
              <a:gdLst>
                <a:gd name="T0" fmla="*/ 16 w 18"/>
                <a:gd name="T1" fmla="*/ 5 h 16"/>
                <a:gd name="T2" fmla="*/ 3 w 18"/>
                <a:gd name="T3" fmla="*/ 10 h 16"/>
                <a:gd name="T4" fmla="*/ 7 w 18"/>
                <a:gd name="T5" fmla="*/ 1 h 16"/>
                <a:gd name="T6" fmla="*/ 16 w 18"/>
                <a:gd name="T7" fmla="*/ 5 h 16"/>
                <a:gd name="T8" fmla="*/ 4 w 18"/>
                <a:gd name="T9" fmla="*/ 8 h 16"/>
                <a:gd name="T10" fmla="*/ 14 w 18"/>
                <a:gd name="T11" fmla="*/ 6 h 16"/>
                <a:gd name="T12" fmla="*/ 7 w 18"/>
                <a:gd name="T13" fmla="*/ 4 h 16"/>
                <a:gd name="T14" fmla="*/ 4 w 18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6">
                  <a:moveTo>
                    <a:pt x="16" y="5"/>
                  </a:moveTo>
                  <a:cubicBezTo>
                    <a:pt x="18" y="14"/>
                    <a:pt x="6" y="16"/>
                    <a:pt x="3" y="10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10" y="0"/>
                    <a:pt x="15" y="2"/>
                    <a:pt x="16" y="5"/>
                  </a:cubicBezTo>
                  <a:close/>
                  <a:moveTo>
                    <a:pt x="4" y="8"/>
                  </a:moveTo>
                  <a:cubicBezTo>
                    <a:pt x="5" y="11"/>
                    <a:pt x="16" y="12"/>
                    <a:pt x="14" y="6"/>
                  </a:cubicBezTo>
                  <a:cubicBezTo>
                    <a:pt x="13" y="4"/>
                    <a:pt x="10" y="3"/>
                    <a:pt x="7" y="4"/>
                  </a:cubicBezTo>
                  <a:cubicBezTo>
                    <a:pt x="5" y="4"/>
                    <a:pt x="4" y="5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>
              <a:extLst>
                <a:ext uri="{FF2B5EF4-FFF2-40B4-BE49-F238E27FC236}">
                  <a16:creationId xmlns="" xmlns:a16="http://schemas.microsoft.com/office/drawing/2014/main" id="{B8A6F279-12F2-4013-9553-04079C16CAD5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39088" y="11475259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>
              <a:extLst>
                <a:ext uri="{FF2B5EF4-FFF2-40B4-BE49-F238E27FC236}">
                  <a16:creationId xmlns="" xmlns:a16="http://schemas.microsoft.com/office/drawing/2014/main" id="{56A278A0-C803-40CC-8F59-8CBD9EA7EB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058150" y="11432397"/>
              <a:ext cx="125413" cy="93663"/>
            </a:xfrm>
            <a:custGeom>
              <a:avLst/>
              <a:gdLst>
                <a:gd name="T0" fmla="*/ 38 w 38"/>
                <a:gd name="T1" fmla="*/ 13 h 28"/>
                <a:gd name="T2" fmla="*/ 35 w 38"/>
                <a:gd name="T3" fmla="*/ 17 h 28"/>
                <a:gd name="T4" fmla="*/ 33 w 38"/>
                <a:gd name="T5" fmla="*/ 15 h 28"/>
                <a:gd name="T6" fmla="*/ 25 w 38"/>
                <a:gd name="T7" fmla="*/ 17 h 28"/>
                <a:gd name="T8" fmla="*/ 29 w 38"/>
                <a:gd name="T9" fmla="*/ 27 h 28"/>
                <a:gd name="T10" fmla="*/ 27 w 38"/>
                <a:gd name="T11" fmla="*/ 27 h 28"/>
                <a:gd name="T12" fmla="*/ 21 w 38"/>
                <a:gd name="T13" fmla="*/ 20 h 28"/>
                <a:gd name="T14" fmla="*/ 20 w 38"/>
                <a:gd name="T15" fmla="*/ 21 h 28"/>
                <a:gd name="T16" fmla="*/ 18 w 38"/>
                <a:gd name="T17" fmla="*/ 20 h 28"/>
                <a:gd name="T18" fmla="*/ 15 w 38"/>
                <a:gd name="T19" fmla="*/ 22 h 28"/>
                <a:gd name="T20" fmla="*/ 16 w 38"/>
                <a:gd name="T21" fmla="*/ 28 h 28"/>
                <a:gd name="T22" fmla="*/ 13 w 38"/>
                <a:gd name="T23" fmla="*/ 28 h 28"/>
                <a:gd name="T24" fmla="*/ 11 w 38"/>
                <a:gd name="T25" fmla="*/ 25 h 28"/>
                <a:gd name="T26" fmla="*/ 8 w 38"/>
                <a:gd name="T27" fmla="*/ 26 h 28"/>
                <a:gd name="T28" fmla="*/ 2 w 38"/>
                <a:gd name="T29" fmla="*/ 23 h 28"/>
                <a:gd name="T30" fmla="*/ 0 w 38"/>
                <a:gd name="T31" fmla="*/ 20 h 28"/>
                <a:gd name="T32" fmla="*/ 2 w 38"/>
                <a:gd name="T33" fmla="*/ 19 h 28"/>
                <a:gd name="T34" fmla="*/ 3 w 38"/>
                <a:gd name="T35" fmla="*/ 14 h 28"/>
                <a:gd name="T36" fmla="*/ 3 w 38"/>
                <a:gd name="T37" fmla="*/ 19 h 28"/>
                <a:gd name="T38" fmla="*/ 9 w 38"/>
                <a:gd name="T39" fmla="*/ 22 h 28"/>
                <a:gd name="T40" fmla="*/ 6 w 38"/>
                <a:gd name="T41" fmla="*/ 16 h 28"/>
                <a:gd name="T42" fmla="*/ 5 w 38"/>
                <a:gd name="T43" fmla="*/ 10 h 28"/>
                <a:gd name="T44" fmla="*/ 12 w 38"/>
                <a:gd name="T45" fmla="*/ 18 h 28"/>
                <a:gd name="T46" fmla="*/ 18 w 38"/>
                <a:gd name="T47" fmla="*/ 17 h 28"/>
                <a:gd name="T48" fmla="*/ 10 w 38"/>
                <a:gd name="T49" fmla="*/ 9 h 28"/>
                <a:gd name="T50" fmla="*/ 19 w 38"/>
                <a:gd name="T51" fmla="*/ 15 h 28"/>
                <a:gd name="T52" fmla="*/ 26 w 38"/>
                <a:gd name="T53" fmla="*/ 24 h 28"/>
                <a:gd name="T54" fmla="*/ 25 w 38"/>
                <a:gd name="T55" fmla="*/ 19 h 28"/>
                <a:gd name="T56" fmla="*/ 22 w 38"/>
                <a:gd name="T57" fmla="*/ 16 h 28"/>
                <a:gd name="T58" fmla="*/ 21 w 38"/>
                <a:gd name="T59" fmla="*/ 15 h 28"/>
                <a:gd name="T60" fmla="*/ 20 w 38"/>
                <a:gd name="T61" fmla="*/ 14 h 28"/>
                <a:gd name="T62" fmla="*/ 19 w 38"/>
                <a:gd name="T63" fmla="*/ 14 h 28"/>
                <a:gd name="T64" fmla="*/ 14 w 38"/>
                <a:gd name="T65" fmla="*/ 7 h 28"/>
                <a:gd name="T66" fmla="*/ 12 w 38"/>
                <a:gd name="T67" fmla="*/ 4 h 28"/>
                <a:gd name="T68" fmla="*/ 7 w 38"/>
                <a:gd name="T69" fmla="*/ 4 h 28"/>
                <a:gd name="T70" fmla="*/ 9 w 38"/>
                <a:gd name="T71" fmla="*/ 0 h 28"/>
                <a:gd name="T72" fmla="*/ 15 w 38"/>
                <a:gd name="T73" fmla="*/ 1 h 28"/>
                <a:gd name="T74" fmla="*/ 16 w 38"/>
                <a:gd name="T75" fmla="*/ 4 h 28"/>
                <a:gd name="T76" fmla="*/ 18 w 38"/>
                <a:gd name="T77" fmla="*/ 7 h 28"/>
                <a:gd name="T78" fmla="*/ 17 w 38"/>
                <a:gd name="T79" fmla="*/ 5 h 28"/>
                <a:gd name="T80" fmla="*/ 30 w 38"/>
                <a:gd name="T81" fmla="*/ 3 h 28"/>
                <a:gd name="T82" fmla="*/ 29 w 38"/>
                <a:gd name="T83" fmla="*/ 5 h 28"/>
                <a:gd name="T84" fmla="*/ 28 w 38"/>
                <a:gd name="T85" fmla="*/ 4 h 28"/>
                <a:gd name="T86" fmla="*/ 18 w 38"/>
                <a:gd name="T87" fmla="*/ 8 h 28"/>
                <a:gd name="T88" fmla="*/ 20 w 38"/>
                <a:gd name="T89" fmla="*/ 8 h 28"/>
                <a:gd name="T90" fmla="*/ 28 w 38"/>
                <a:gd name="T91" fmla="*/ 6 h 28"/>
                <a:gd name="T92" fmla="*/ 31 w 38"/>
                <a:gd name="T93" fmla="*/ 8 h 28"/>
                <a:gd name="T94" fmla="*/ 30 w 38"/>
                <a:gd name="T95" fmla="*/ 9 h 28"/>
                <a:gd name="T96" fmla="*/ 38 w 38"/>
                <a:gd name="T97" fmla="*/ 13 h 28"/>
                <a:gd name="T98" fmla="*/ 37 w 38"/>
                <a:gd name="T99" fmla="*/ 14 h 28"/>
                <a:gd name="T100" fmla="*/ 36 w 38"/>
                <a:gd name="T101" fmla="*/ 13 h 28"/>
                <a:gd name="T102" fmla="*/ 37 w 38"/>
                <a:gd name="T103" fmla="*/ 14 h 28"/>
                <a:gd name="T104" fmla="*/ 28 w 38"/>
                <a:gd name="T105" fmla="*/ 12 h 28"/>
                <a:gd name="T106" fmla="*/ 26 w 38"/>
                <a:gd name="T107" fmla="*/ 9 h 28"/>
                <a:gd name="T108" fmla="*/ 21 w 38"/>
                <a:gd name="T109" fmla="*/ 11 h 28"/>
                <a:gd name="T110" fmla="*/ 26 w 38"/>
                <a:gd name="T111" fmla="*/ 14 h 28"/>
                <a:gd name="T112" fmla="*/ 28 w 38"/>
                <a:gd name="T11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" h="28">
                  <a:moveTo>
                    <a:pt x="38" y="13"/>
                  </a:moveTo>
                  <a:cubicBezTo>
                    <a:pt x="38" y="15"/>
                    <a:pt x="38" y="17"/>
                    <a:pt x="35" y="17"/>
                  </a:cubicBezTo>
                  <a:cubicBezTo>
                    <a:pt x="35" y="16"/>
                    <a:pt x="34" y="15"/>
                    <a:pt x="33" y="15"/>
                  </a:cubicBezTo>
                  <a:cubicBezTo>
                    <a:pt x="29" y="14"/>
                    <a:pt x="29" y="17"/>
                    <a:pt x="25" y="17"/>
                  </a:cubicBezTo>
                  <a:cubicBezTo>
                    <a:pt x="26" y="20"/>
                    <a:pt x="30" y="22"/>
                    <a:pt x="29" y="27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5" y="24"/>
                    <a:pt x="24" y="22"/>
                    <a:pt x="21" y="20"/>
                  </a:cubicBezTo>
                  <a:cubicBezTo>
                    <a:pt x="21" y="20"/>
                    <a:pt x="21" y="21"/>
                    <a:pt x="20" y="21"/>
                  </a:cubicBezTo>
                  <a:cubicBezTo>
                    <a:pt x="19" y="21"/>
                    <a:pt x="19" y="20"/>
                    <a:pt x="18" y="20"/>
                  </a:cubicBezTo>
                  <a:cubicBezTo>
                    <a:pt x="16" y="20"/>
                    <a:pt x="16" y="21"/>
                    <a:pt x="15" y="22"/>
                  </a:cubicBezTo>
                  <a:cubicBezTo>
                    <a:pt x="16" y="24"/>
                    <a:pt x="17" y="26"/>
                    <a:pt x="16" y="28"/>
                  </a:cubicBezTo>
                  <a:cubicBezTo>
                    <a:pt x="15" y="28"/>
                    <a:pt x="14" y="28"/>
                    <a:pt x="13" y="28"/>
                  </a:cubicBezTo>
                  <a:cubicBezTo>
                    <a:pt x="12" y="27"/>
                    <a:pt x="12" y="26"/>
                    <a:pt x="11" y="25"/>
                  </a:cubicBezTo>
                  <a:cubicBezTo>
                    <a:pt x="10" y="25"/>
                    <a:pt x="9" y="26"/>
                    <a:pt x="8" y="26"/>
                  </a:cubicBezTo>
                  <a:cubicBezTo>
                    <a:pt x="6" y="26"/>
                    <a:pt x="4" y="24"/>
                    <a:pt x="2" y="23"/>
                  </a:cubicBezTo>
                  <a:cubicBezTo>
                    <a:pt x="1" y="22"/>
                    <a:pt x="0" y="21"/>
                    <a:pt x="0" y="20"/>
                  </a:cubicBezTo>
                  <a:cubicBezTo>
                    <a:pt x="1" y="20"/>
                    <a:pt x="1" y="19"/>
                    <a:pt x="2" y="19"/>
                  </a:cubicBezTo>
                  <a:cubicBezTo>
                    <a:pt x="3" y="18"/>
                    <a:pt x="2" y="15"/>
                    <a:pt x="3" y="14"/>
                  </a:cubicBezTo>
                  <a:cubicBezTo>
                    <a:pt x="5" y="15"/>
                    <a:pt x="3" y="17"/>
                    <a:pt x="3" y="19"/>
                  </a:cubicBezTo>
                  <a:cubicBezTo>
                    <a:pt x="3" y="22"/>
                    <a:pt x="7" y="24"/>
                    <a:pt x="9" y="22"/>
                  </a:cubicBezTo>
                  <a:cubicBezTo>
                    <a:pt x="9" y="20"/>
                    <a:pt x="7" y="18"/>
                    <a:pt x="6" y="16"/>
                  </a:cubicBezTo>
                  <a:cubicBezTo>
                    <a:pt x="5" y="14"/>
                    <a:pt x="2" y="12"/>
                    <a:pt x="5" y="10"/>
                  </a:cubicBezTo>
                  <a:cubicBezTo>
                    <a:pt x="8" y="12"/>
                    <a:pt x="10" y="16"/>
                    <a:pt x="12" y="18"/>
                  </a:cubicBezTo>
                  <a:cubicBezTo>
                    <a:pt x="14" y="17"/>
                    <a:pt x="16" y="17"/>
                    <a:pt x="18" y="17"/>
                  </a:cubicBezTo>
                  <a:cubicBezTo>
                    <a:pt x="17" y="13"/>
                    <a:pt x="13" y="12"/>
                    <a:pt x="10" y="9"/>
                  </a:cubicBezTo>
                  <a:cubicBezTo>
                    <a:pt x="14" y="10"/>
                    <a:pt x="17" y="13"/>
                    <a:pt x="19" y="15"/>
                  </a:cubicBezTo>
                  <a:cubicBezTo>
                    <a:pt x="21" y="18"/>
                    <a:pt x="23" y="21"/>
                    <a:pt x="26" y="24"/>
                  </a:cubicBezTo>
                  <a:cubicBezTo>
                    <a:pt x="27" y="22"/>
                    <a:pt x="25" y="21"/>
                    <a:pt x="25" y="19"/>
                  </a:cubicBezTo>
                  <a:cubicBezTo>
                    <a:pt x="24" y="19"/>
                    <a:pt x="23" y="17"/>
                    <a:pt x="22" y="16"/>
                  </a:cubicBezTo>
                  <a:cubicBezTo>
                    <a:pt x="22" y="16"/>
                    <a:pt x="22" y="16"/>
                    <a:pt x="21" y="15"/>
                  </a:cubicBezTo>
                  <a:cubicBezTo>
                    <a:pt x="21" y="15"/>
                    <a:pt x="21" y="14"/>
                    <a:pt x="20" y="14"/>
                  </a:cubicBezTo>
                  <a:cubicBezTo>
                    <a:pt x="20" y="14"/>
                    <a:pt x="19" y="14"/>
                    <a:pt x="19" y="14"/>
                  </a:cubicBezTo>
                  <a:cubicBezTo>
                    <a:pt x="18" y="12"/>
                    <a:pt x="15" y="9"/>
                    <a:pt x="14" y="7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9" y="4"/>
                    <a:pt x="7" y="4"/>
                  </a:cubicBezTo>
                  <a:cubicBezTo>
                    <a:pt x="5" y="2"/>
                    <a:pt x="7" y="1"/>
                    <a:pt x="9" y="0"/>
                  </a:cubicBezTo>
                  <a:cubicBezTo>
                    <a:pt x="11" y="1"/>
                    <a:pt x="13" y="0"/>
                    <a:pt x="15" y="1"/>
                  </a:cubicBezTo>
                  <a:cubicBezTo>
                    <a:pt x="16" y="2"/>
                    <a:pt x="15" y="3"/>
                    <a:pt x="16" y="4"/>
                  </a:cubicBezTo>
                  <a:cubicBezTo>
                    <a:pt x="16" y="5"/>
                    <a:pt x="17" y="6"/>
                    <a:pt x="18" y="7"/>
                  </a:cubicBezTo>
                  <a:cubicBezTo>
                    <a:pt x="18" y="6"/>
                    <a:pt x="17" y="6"/>
                    <a:pt x="17" y="5"/>
                  </a:cubicBezTo>
                  <a:cubicBezTo>
                    <a:pt x="19" y="2"/>
                    <a:pt x="26" y="1"/>
                    <a:pt x="30" y="3"/>
                  </a:cubicBezTo>
                  <a:cubicBezTo>
                    <a:pt x="30" y="4"/>
                    <a:pt x="29" y="4"/>
                    <a:pt x="29" y="5"/>
                  </a:cubicBezTo>
                  <a:cubicBezTo>
                    <a:pt x="28" y="5"/>
                    <a:pt x="28" y="4"/>
                    <a:pt x="28" y="4"/>
                  </a:cubicBezTo>
                  <a:cubicBezTo>
                    <a:pt x="24" y="4"/>
                    <a:pt x="20" y="5"/>
                    <a:pt x="18" y="8"/>
                  </a:cubicBezTo>
                  <a:cubicBezTo>
                    <a:pt x="19" y="9"/>
                    <a:pt x="20" y="8"/>
                    <a:pt x="20" y="8"/>
                  </a:cubicBezTo>
                  <a:cubicBezTo>
                    <a:pt x="22" y="7"/>
                    <a:pt x="25" y="6"/>
                    <a:pt x="28" y="6"/>
                  </a:cubicBezTo>
                  <a:cubicBezTo>
                    <a:pt x="29" y="6"/>
                    <a:pt x="31" y="6"/>
                    <a:pt x="31" y="8"/>
                  </a:cubicBezTo>
                  <a:cubicBezTo>
                    <a:pt x="31" y="8"/>
                    <a:pt x="30" y="8"/>
                    <a:pt x="30" y="9"/>
                  </a:cubicBezTo>
                  <a:cubicBezTo>
                    <a:pt x="31" y="12"/>
                    <a:pt x="36" y="11"/>
                    <a:pt x="38" y="13"/>
                  </a:cubicBezTo>
                  <a:close/>
                  <a:moveTo>
                    <a:pt x="37" y="14"/>
                  </a:moveTo>
                  <a:cubicBezTo>
                    <a:pt x="37" y="13"/>
                    <a:pt x="36" y="13"/>
                    <a:pt x="36" y="13"/>
                  </a:cubicBezTo>
                  <a:cubicBezTo>
                    <a:pt x="36" y="14"/>
                    <a:pt x="36" y="13"/>
                    <a:pt x="37" y="14"/>
                  </a:cubicBezTo>
                  <a:close/>
                  <a:moveTo>
                    <a:pt x="28" y="12"/>
                  </a:moveTo>
                  <a:cubicBezTo>
                    <a:pt x="28" y="10"/>
                    <a:pt x="26" y="11"/>
                    <a:pt x="26" y="9"/>
                  </a:cubicBezTo>
                  <a:cubicBezTo>
                    <a:pt x="24" y="9"/>
                    <a:pt x="23" y="10"/>
                    <a:pt x="21" y="11"/>
                  </a:cubicBezTo>
                  <a:cubicBezTo>
                    <a:pt x="22" y="12"/>
                    <a:pt x="23" y="14"/>
                    <a:pt x="26" y="14"/>
                  </a:cubicBezTo>
                  <a:cubicBezTo>
                    <a:pt x="27" y="13"/>
                    <a:pt x="27" y="12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>
              <a:extLst>
                <a:ext uri="{FF2B5EF4-FFF2-40B4-BE49-F238E27FC236}">
                  <a16:creationId xmlns="" xmlns:a16="http://schemas.microsoft.com/office/drawing/2014/main" id="{CC9761DC-68B3-4600-BBDD-9B2E17248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99413" y="11778472"/>
              <a:ext cx="57150" cy="52388"/>
            </a:xfrm>
            <a:custGeom>
              <a:avLst/>
              <a:gdLst>
                <a:gd name="T0" fmla="*/ 17 w 17"/>
                <a:gd name="T1" fmla="*/ 4 h 16"/>
                <a:gd name="T2" fmla="*/ 15 w 17"/>
                <a:gd name="T3" fmla="*/ 8 h 16"/>
                <a:gd name="T4" fmla="*/ 3 w 17"/>
                <a:gd name="T5" fmla="*/ 9 h 16"/>
                <a:gd name="T6" fmla="*/ 14 w 17"/>
                <a:gd name="T7" fmla="*/ 13 h 16"/>
                <a:gd name="T8" fmla="*/ 13 w 17"/>
                <a:gd name="T9" fmla="*/ 16 h 16"/>
                <a:gd name="T10" fmla="*/ 0 w 17"/>
                <a:gd name="T11" fmla="*/ 11 h 16"/>
                <a:gd name="T12" fmla="*/ 2 w 17"/>
                <a:gd name="T13" fmla="*/ 7 h 16"/>
                <a:gd name="T14" fmla="*/ 13 w 17"/>
                <a:gd name="T15" fmla="*/ 6 h 16"/>
                <a:gd name="T16" fmla="*/ 4 w 17"/>
                <a:gd name="T17" fmla="*/ 2 h 16"/>
                <a:gd name="T18" fmla="*/ 5 w 17"/>
                <a:gd name="T19" fmla="*/ 0 h 16"/>
                <a:gd name="T20" fmla="*/ 17 w 17"/>
                <a:gd name="T2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6">
                  <a:moveTo>
                    <a:pt x="17" y="4"/>
                  </a:moveTo>
                  <a:cubicBezTo>
                    <a:pt x="17" y="6"/>
                    <a:pt x="16" y="7"/>
                    <a:pt x="15" y="8"/>
                  </a:cubicBezTo>
                  <a:cubicBezTo>
                    <a:pt x="11" y="8"/>
                    <a:pt x="7" y="9"/>
                    <a:pt x="3" y="9"/>
                  </a:cubicBezTo>
                  <a:cubicBezTo>
                    <a:pt x="7" y="10"/>
                    <a:pt x="10" y="12"/>
                    <a:pt x="14" y="13"/>
                  </a:cubicBezTo>
                  <a:cubicBezTo>
                    <a:pt x="14" y="14"/>
                    <a:pt x="13" y="15"/>
                    <a:pt x="13" y="16"/>
                  </a:cubicBezTo>
                  <a:cubicBezTo>
                    <a:pt x="9" y="14"/>
                    <a:pt x="4" y="12"/>
                    <a:pt x="0" y="11"/>
                  </a:cubicBezTo>
                  <a:cubicBezTo>
                    <a:pt x="1" y="10"/>
                    <a:pt x="1" y="8"/>
                    <a:pt x="2" y="7"/>
                  </a:cubicBezTo>
                  <a:cubicBezTo>
                    <a:pt x="6" y="7"/>
                    <a:pt x="10" y="6"/>
                    <a:pt x="13" y="6"/>
                  </a:cubicBezTo>
                  <a:cubicBezTo>
                    <a:pt x="10" y="5"/>
                    <a:pt x="7" y="3"/>
                    <a:pt x="4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9" y="1"/>
                    <a:pt x="13" y="3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>
              <a:extLst>
                <a:ext uri="{FF2B5EF4-FFF2-40B4-BE49-F238E27FC236}">
                  <a16:creationId xmlns="" xmlns:a16="http://schemas.microsoft.com/office/drawing/2014/main" id="{34EE8AD5-2CFC-4C4F-A706-D65F3B66F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15288" y="11821334"/>
              <a:ext cx="52388" cy="50800"/>
            </a:xfrm>
            <a:custGeom>
              <a:avLst/>
              <a:gdLst>
                <a:gd name="T0" fmla="*/ 16 w 16"/>
                <a:gd name="T1" fmla="*/ 6 h 15"/>
                <a:gd name="T2" fmla="*/ 15 w 16"/>
                <a:gd name="T3" fmla="*/ 8 h 15"/>
                <a:gd name="T4" fmla="*/ 10 w 16"/>
                <a:gd name="T5" fmla="*/ 6 h 15"/>
                <a:gd name="T6" fmla="*/ 7 w 16"/>
                <a:gd name="T7" fmla="*/ 10 h 15"/>
                <a:gd name="T8" fmla="*/ 13 w 16"/>
                <a:gd name="T9" fmla="*/ 13 h 15"/>
                <a:gd name="T10" fmla="*/ 11 w 16"/>
                <a:gd name="T11" fmla="*/ 15 h 15"/>
                <a:gd name="T12" fmla="*/ 0 w 16"/>
                <a:gd name="T13" fmla="*/ 9 h 15"/>
                <a:gd name="T14" fmla="*/ 1 w 16"/>
                <a:gd name="T15" fmla="*/ 7 h 15"/>
                <a:gd name="T16" fmla="*/ 5 w 16"/>
                <a:gd name="T17" fmla="*/ 9 h 15"/>
                <a:gd name="T18" fmla="*/ 8 w 16"/>
                <a:gd name="T19" fmla="*/ 5 h 15"/>
                <a:gd name="T20" fmla="*/ 3 w 16"/>
                <a:gd name="T21" fmla="*/ 2 h 15"/>
                <a:gd name="T22" fmla="*/ 4 w 16"/>
                <a:gd name="T23" fmla="*/ 0 h 15"/>
                <a:gd name="T24" fmla="*/ 16 w 16"/>
                <a:gd name="T25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5">
                  <a:moveTo>
                    <a:pt x="16" y="6"/>
                  </a:moveTo>
                  <a:cubicBezTo>
                    <a:pt x="16" y="7"/>
                    <a:pt x="15" y="7"/>
                    <a:pt x="15" y="8"/>
                  </a:cubicBezTo>
                  <a:cubicBezTo>
                    <a:pt x="13" y="7"/>
                    <a:pt x="12" y="6"/>
                    <a:pt x="10" y="6"/>
                  </a:cubicBezTo>
                  <a:cubicBezTo>
                    <a:pt x="9" y="7"/>
                    <a:pt x="8" y="9"/>
                    <a:pt x="7" y="10"/>
                  </a:cubicBezTo>
                  <a:cubicBezTo>
                    <a:pt x="9" y="11"/>
                    <a:pt x="11" y="12"/>
                    <a:pt x="13" y="13"/>
                  </a:cubicBezTo>
                  <a:cubicBezTo>
                    <a:pt x="12" y="14"/>
                    <a:pt x="12" y="14"/>
                    <a:pt x="11" y="15"/>
                  </a:cubicBezTo>
                  <a:cubicBezTo>
                    <a:pt x="7" y="13"/>
                    <a:pt x="4" y="11"/>
                    <a:pt x="0" y="9"/>
                  </a:cubicBezTo>
                  <a:cubicBezTo>
                    <a:pt x="0" y="8"/>
                    <a:pt x="0" y="8"/>
                    <a:pt x="1" y="7"/>
                  </a:cubicBezTo>
                  <a:cubicBezTo>
                    <a:pt x="2" y="7"/>
                    <a:pt x="4" y="8"/>
                    <a:pt x="5" y="9"/>
                  </a:cubicBezTo>
                  <a:cubicBezTo>
                    <a:pt x="6" y="8"/>
                    <a:pt x="7" y="6"/>
                    <a:pt x="8" y="5"/>
                  </a:cubicBezTo>
                  <a:cubicBezTo>
                    <a:pt x="6" y="4"/>
                    <a:pt x="5" y="3"/>
                    <a:pt x="3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9" y="1"/>
                    <a:pt x="12" y="4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>
              <a:extLst>
                <a:ext uri="{FF2B5EF4-FFF2-40B4-BE49-F238E27FC236}">
                  <a16:creationId xmlns="" xmlns:a16="http://schemas.microsoft.com/office/drawing/2014/main" id="{A54162AF-CEAE-4112-8DBB-589F2676C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34338" y="11854672"/>
              <a:ext cx="52388" cy="50800"/>
            </a:xfrm>
            <a:custGeom>
              <a:avLst/>
              <a:gdLst>
                <a:gd name="T0" fmla="*/ 12 w 16"/>
                <a:gd name="T1" fmla="*/ 5 h 15"/>
                <a:gd name="T2" fmla="*/ 9 w 16"/>
                <a:gd name="T3" fmla="*/ 15 h 15"/>
                <a:gd name="T4" fmla="*/ 0 w 16"/>
                <a:gd name="T5" fmla="*/ 8 h 15"/>
                <a:gd name="T6" fmla="*/ 8 w 16"/>
                <a:gd name="T7" fmla="*/ 2 h 15"/>
                <a:gd name="T8" fmla="*/ 7 w 16"/>
                <a:gd name="T9" fmla="*/ 5 h 15"/>
                <a:gd name="T10" fmla="*/ 3 w 16"/>
                <a:gd name="T11" fmla="*/ 6 h 15"/>
                <a:gd name="T12" fmla="*/ 10 w 16"/>
                <a:gd name="T13" fmla="*/ 12 h 15"/>
                <a:gd name="T14" fmla="*/ 11 w 16"/>
                <a:gd name="T15" fmla="*/ 8 h 15"/>
                <a:gd name="T16" fmla="*/ 12 w 16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5">
                  <a:moveTo>
                    <a:pt x="12" y="5"/>
                  </a:moveTo>
                  <a:cubicBezTo>
                    <a:pt x="16" y="8"/>
                    <a:pt x="13" y="14"/>
                    <a:pt x="9" y="15"/>
                  </a:cubicBezTo>
                  <a:cubicBezTo>
                    <a:pt x="6" y="15"/>
                    <a:pt x="1" y="11"/>
                    <a:pt x="0" y="8"/>
                  </a:cubicBezTo>
                  <a:cubicBezTo>
                    <a:pt x="0" y="5"/>
                    <a:pt x="4" y="0"/>
                    <a:pt x="8" y="2"/>
                  </a:cubicBezTo>
                  <a:cubicBezTo>
                    <a:pt x="8" y="3"/>
                    <a:pt x="7" y="4"/>
                    <a:pt x="7" y="5"/>
                  </a:cubicBezTo>
                  <a:cubicBezTo>
                    <a:pt x="5" y="4"/>
                    <a:pt x="3" y="5"/>
                    <a:pt x="3" y="6"/>
                  </a:cubicBezTo>
                  <a:cubicBezTo>
                    <a:pt x="2" y="9"/>
                    <a:pt x="7" y="13"/>
                    <a:pt x="10" y="12"/>
                  </a:cubicBezTo>
                  <a:cubicBezTo>
                    <a:pt x="12" y="12"/>
                    <a:pt x="13" y="9"/>
                    <a:pt x="11" y="8"/>
                  </a:cubicBezTo>
                  <a:cubicBezTo>
                    <a:pt x="11" y="7"/>
                    <a:pt x="12" y="6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>
              <a:extLst>
                <a:ext uri="{FF2B5EF4-FFF2-40B4-BE49-F238E27FC236}">
                  <a16:creationId xmlns="" xmlns:a16="http://schemas.microsoft.com/office/drawing/2014/main" id="{3698ED34-24B8-4C8A-BB0D-C0CE7F8EC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61325" y="11888009"/>
              <a:ext cx="52388" cy="53975"/>
            </a:xfrm>
            <a:custGeom>
              <a:avLst/>
              <a:gdLst>
                <a:gd name="T0" fmla="*/ 16 w 16"/>
                <a:gd name="T1" fmla="*/ 9 h 16"/>
                <a:gd name="T2" fmla="*/ 13 w 16"/>
                <a:gd name="T3" fmla="*/ 12 h 16"/>
                <a:gd name="T4" fmla="*/ 10 w 16"/>
                <a:gd name="T5" fmla="*/ 16 h 16"/>
                <a:gd name="T6" fmla="*/ 2 w 16"/>
                <a:gd name="T7" fmla="*/ 9 h 16"/>
                <a:gd name="T8" fmla="*/ 0 w 16"/>
                <a:gd name="T9" fmla="*/ 7 h 16"/>
                <a:gd name="T10" fmla="*/ 3 w 16"/>
                <a:gd name="T11" fmla="*/ 4 h 16"/>
                <a:gd name="T12" fmla="*/ 6 w 16"/>
                <a:gd name="T13" fmla="*/ 0 h 16"/>
                <a:gd name="T14" fmla="*/ 7 w 16"/>
                <a:gd name="T15" fmla="*/ 2 h 16"/>
                <a:gd name="T16" fmla="*/ 3 w 16"/>
                <a:gd name="T17" fmla="*/ 6 h 16"/>
                <a:gd name="T18" fmla="*/ 6 w 16"/>
                <a:gd name="T19" fmla="*/ 8 h 16"/>
                <a:gd name="T20" fmla="*/ 9 w 16"/>
                <a:gd name="T21" fmla="*/ 4 h 16"/>
                <a:gd name="T22" fmla="*/ 11 w 16"/>
                <a:gd name="T23" fmla="*/ 6 h 16"/>
                <a:gd name="T24" fmla="*/ 8 w 16"/>
                <a:gd name="T25" fmla="*/ 10 h 16"/>
                <a:gd name="T26" fmla="*/ 10 w 16"/>
                <a:gd name="T27" fmla="*/ 12 h 16"/>
                <a:gd name="T28" fmla="*/ 14 w 16"/>
                <a:gd name="T29" fmla="*/ 8 h 16"/>
                <a:gd name="T30" fmla="*/ 16 w 16"/>
                <a:gd name="T3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6">
                  <a:moveTo>
                    <a:pt x="16" y="9"/>
                  </a:moveTo>
                  <a:cubicBezTo>
                    <a:pt x="16" y="10"/>
                    <a:pt x="13" y="12"/>
                    <a:pt x="13" y="12"/>
                  </a:cubicBezTo>
                  <a:cubicBezTo>
                    <a:pt x="12" y="14"/>
                    <a:pt x="11" y="15"/>
                    <a:pt x="10" y="16"/>
                  </a:cubicBezTo>
                  <a:cubicBezTo>
                    <a:pt x="7" y="14"/>
                    <a:pt x="5" y="12"/>
                    <a:pt x="2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7"/>
                    <a:pt x="2" y="5"/>
                    <a:pt x="3" y="4"/>
                  </a:cubicBezTo>
                  <a:cubicBezTo>
                    <a:pt x="4" y="2"/>
                    <a:pt x="5" y="2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3"/>
                    <a:pt x="5" y="5"/>
                    <a:pt x="3" y="6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7" y="7"/>
                    <a:pt x="8" y="6"/>
                    <a:pt x="9" y="4"/>
                  </a:cubicBezTo>
                  <a:cubicBezTo>
                    <a:pt x="10" y="5"/>
                    <a:pt x="11" y="5"/>
                    <a:pt x="11" y="6"/>
                  </a:cubicBezTo>
                  <a:cubicBezTo>
                    <a:pt x="10" y="7"/>
                    <a:pt x="9" y="8"/>
                    <a:pt x="8" y="10"/>
                  </a:cubicBezTo>
                  <a:cubicBezTo>
                    <a:pt x="8" y="11"/>
                    <a:pt x="9" y="11"/>
                    <a:pt x="10" y="12"/>
                  </a:cubicBezTo>
                  <a:cubicBezTo>
                    <a:pt x="12" y="11"/>
                    <a:pt x="13" y="9"/>
                    <a:pt x="14" y="8"/>
                  </a:cubicBezTo>
                  <a:cubicBezTo>
                    <a:pt x="14" y="8"/>
                    <a:pt x="16" y="8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>
              <a:extLst>
                <a:ext uri="{FF2B5EF4-FFF2-40B4-BE49-F238E27FC236}">
                  <a16:creationId xmlns="" xmlns:a16="http://schemas.microsoft.com/office/drawing/2014/main" id="{13B85760-0261-4E9D-AAF5-EACDC796BF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51875" y="11348259"/>
              <a:ext cx="636588" cy="639763"/>
            </a:xfrm>
            <a:custGeom>
              <a:avLst/>
              <a:gdLst>
                <a:gd name="T0" fmla="*/ 165 w 193"/>
                <a:gd name="T1" fmla="*/ 162 h 192"/>
                <a:gd name="T2" fmla="*/ 31 w 193"/>
                <a:gd name="T3" fmla="*/ 165 h 192"/>
                <a:gd name="T4" fmla="*/ 9 w 193"/>
                <a:gd name="T5" fmla="*/ 60 h 192"/>
                <a:gd name="T6" fmla="*/ 93 w 193"/>
                <a:gd name="T7" fmla="*/ 1 h 192"/>
                <a:gd name="T8" fmla="*/ 191 w 193"/>
                <a:gd name="T9" fmla="*/ 93 h 192"/>
                <a:gd name="T10" fmla="*/ 179 w 193"/>
                <a:gd name="T11" fmla="*/ 120 h 192"/>
                <a:gd name="T12" fmla="*/ 152 w 193"/>
                <a:gd name="T13" fmla="*/ 80 h 192"/>
                <a:gd name="T14" fmla="*/ 98 w 193"/>
                <a:gd name="T15" fmla="*/ 10 h 192"/>
                <a:gd name="T16" fmla="*/ 26 w 193"/>
                <a:gd name="T17" fmla="*/ 62 h 192"/>
                <a:gd name="T18" fmla="*/ 29 w 193"/>
                <a:gd name="T19" fmla="*/ 41 h 192"/>
                <a:gd name="T20" fmla="*/ 23 w 193"/>
                <a:gd name="T21" fmla="*/ 86 h 192"/>
                <a:gd name="T22" fmla="*/ 18 w 193"/>
                <a:gd name="T23" fmla="*/ 120 h 192"/>
                <a:gd name="T24" fmla="*/ 39 w 193"/>
                <a:gd name="T25" fmla="*/ 106 h 192"/>
                <a:gd name="T26" fmla="*/ 15 w 193"/>
                <a:gd name="T27" fmla="*/ 136 h 192"/>
                <a:gd name="T28" fmla="*/ 93 w 193"/>
                <a:gd name="T29" fmla="*/ 142 h 192"/>
                <a:gd name="T30" fmla="*/ 137 w 193"/>
                <a:gd name="T31" fmla="*/ 169 h 192"/>
                <a:gd name="T32" fmla="*/ 132 w 193"/>
                <a:gd name="T33" fmla="*/ 165 h 192"/>
                <a:gd name="T34" fmla="*/ 127 w 193"/>
                <a:gd name="T35" fmla="*/ 169 h 192"/>
                <a:gd name="T36" fmla="*/ 137 w 193"/>
                <a:gd name="T37" fmla="*/ 169 h 192"/>
                <a:gd name="T38" fmla="*/ 127 w 193"/>
                <a:gd name="T39" fmla="*/ 171 h 192"/>
                <a:gd name="T40" fmla="*/ 124 w 193"/>
                <a:gd name="T41" fmla="*/ 167 h 192"/>
                <a:gd name="T42" fmla="*/ 119 w 193"/>
                <a:gd name="T43" fmla="*/ 176 h 192"/>
                <a:gd name="T44" fmla="*/ 124 w 193"/>
                <a:gd name="T45" fmla="*/ 176 h 192"/>
                <a:gd name="T46" fmla="*/ 126 w 193"/>
                <a:gd name="T47" fmla="*/ 173 h 192"/>
                <a:gd name="T48" fmla="*/ 117 w 193"/>
                <a:gd name="T49" fmla="*/ 176 h 192"/>
                <a:gd name="T50" fmla="*/ 108 w 193"/>
                <a:gd name="T51" fmla="*/ 174 h 192"/>
                <a:gd name="T52" fmla="*/ 113 w 193"/>
                <a:gd name="T53" fmla="*/ 178 h 192"/>
                <a:gd name="T54" fmla="*/ 117 w 193"/>
                <a:gd name="T55" fmla="*/ 176 h 192"/>
                <a:gd name="T56" fmla="*/ 105 w 193"/>
                <a:gd name="T57" fmla="*/ 171 h 192"/>
                <a:gd name="T58" fmla="*/ 99 w 193"/>
                <a:gd name="T59" fmla="*/ 175 h 192"/>
                <a:gd name="T60" fmla="*/ 103 w 193"/>
                <a:gd name="T61" fmla="*/ 181 h 192"/>
                <a:gd name="T62" fmla="*/ 93 w 193"/>
                <a:gd name="T63" fmla="*/ 179 h 192"/>
                <a:gd name="T64" fmla="*/ 93 w 193"/>
                <a:gd name="T65" fmla="*/ 179 h 192"/>
                <a:gd name="T66" fmla="*/ 85 w 193"/>
                <a:gd name="T67" fmla="*/ 171 h 192"/>
                <a:gd name="T68" fmla="*/ 79 w 193"/>
                <a:gd name="T69" fmla="*/ 168 h 192"/>
                <a:gd name="T70" fmla="*/ 76 w 193"/>
                <a:gd name="T71" fmla="*/ 169 h 192"/>
                <a:gd name="T72" fmla="*/ 69 w 193"/>
                <a:gd name="T73" fmla="*/ 168 h 192"/>
                <a:gd name="T74" fmla="*/ 81 w 193"/>
                <a:gd name="T75" fmla="*/ 177 h 192"/>
                <a:gd name="T76" fmla="*/ 71 w 193"/>
                <a:gd name="T77" fmla="*/ 170 h 192"/>
                <a:gd name="T78" fmla="*/ 75 w 193"/>
                <a:gd name="T79" fmla="*/ 175 h 192"/>
                <a:gd name="T80" fmla="*/ 72 w 193"/>
                <a:gd name="T81" fmla="*/ 177 h 192"/>
                <a:gd name="T82" fmla="*/ 76 w 193"/>
                <a:gd name="T83" fmla="*/ 179 h 192"/>
                <a:gd name="T84" fmla="*/ 81 w 193"/>
                <a:gd name="T85" fmla="*/ 177 h 192"/>
                <a:gd name="T86" fmla="*/ 83 w 193"/>
                <a:gd name="T87" fmla="*/ 180 h 192"/>
                <a:gd name="T88" fmla="*/ 81 w 193"/>
                <a:gd name="T89" fmla="*/ 180 h 192"/>
                <a:gd name="T90" fmla="*/ 74 w 193"/>
                <a:gd name="T91" fmla="*/ 35 h 192"/>
                <a:gd name="T92" fmla="*/ 61 w 193"/>
                <a:gd name="T93" fmla="*/ 35 h 192"/>
                <a:gd name="T94" fmla="*/ 73 w 193"/>
                <a:gd name="T95" fmla="*/ 175 h 192"/>
                <a:gd name="T96" fmla="*/ 69 w 193"/>
                <a:gd name="T97" fmla="*/ 177 h 192"/>
                <a:gd name="T98" fmla="*/ 67 w 193"/>
                <a:gd name="T99" fmla="*/ 169 h 192"/>
                <a:gd name="T100" fmla="*/ 63 w 193"/>
                <a:gd name="T101" fmla="*/ 167 h 192"/>
                <a:gd name="T102" fmla="*/ 62 w 193"/>
                <a:gd name="T103" fmla="*/ 162 h 192"/>
                <a:gd name="T104" fmla="*/ 65 w 193"/>
                <a:gd name="T105" fmla="*/ 174 h 192"/>
                <a:gd name="T106" fmla="*/ 60 w 193"/>
                <a:gd name="T107" fmla="*/ 172 h 192"/>
                <a:gd name="T108" fmla="*/ 67 w 193"/>
                <a:gd name="T109" fmla="*/ 169 h 192"/>
                <a:gd name="T110" fmla="*/ 59 w 193"/>
                <a:gd name="T111" fmla="*/ 160 h 192"/>
                <a:gd name="T112" fmla="*/ 54 w 193"/>
                <a:gd name="T113" fmla="*/ 162 h 192"/>
                <a:gd name="T114" fmla="*/ 56 w 193"/>
                <a:gd name="T115" fmla="*/ 165 h 192"/>
                <a:gd name="T116" fmla="*/ 50 w 193"/>
                <a:gd name="T117" fmla="*/ 166 h 192"/>
                <a:gd name="T118" fmla="*/ 54 w 193"/>
                <a:gd name="T119" fmla="*/ 169 h 192"/>
                <a:gd name="T120" fmla="*/ 56 w 193"/>
                <a:gd name="T121" fmla="*/ 1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3" h="192">
                  <a:moveTo>
                    <a:pt x="191" y="93"/>
                  </a:moveTo>
                  <a:cubicBezTo>
                    <a:pt x="193" y="123"/>
                    <a:pt x="180" y="146"/>
                    <a:pt x="165" y="162"/>
                  </a:cubicBezTo>
                  <a:cubicBezTo>
                    <a:pt x="150" y="178"/>
                    <a:pt x="129" y="190"/>
                    <a:pt x="100" y="191"/>
                  </a:cubicBezTo>
                  <a:cubicBezTo>
                    <a:pt x="70" y="192"/>
                    <a:pt x="46" y="180"/>
                    <a:pt x="31" y="165"/>
                  </a:cubicBezTo>
                  <a:cubicBezTo>
                    <a:pt x="15" y="150"/>
                    <a:pt x="3" y="129"/>
                    <a:pt x="1" y="100"/>
                  </a:cubicBezTo>
                  <a:cubicBezTo>
                    <a:pt x="0" y="85"/>
                    <a:pt x="4" y="71"/>
                    <a:pt x="9" y="60"/>
                  </a:cubicBezTo>
                  <a:cubicBezTo>
                    <a:pt x="18" y="37"/>
                    <a:pt x="33" y="21"/>
                    <a:pt x="54" y="11"/>
                  </a:cubicBezTo>
                  <a:cubicBezTo>
                    <a:pt x="65" y="5"/>
                    <a:pt x="78" y="2"/>
                    <a:pt x="93" y="1"/>
                  </a:cubicBezTo>
                  <a:cubicBezTo>
                    <a:pt x="123" y="0"/>
                    <a:pt x="147" y="13"/>
                    <a:pt x="162" y="27"/>
                  </a:cubicBezTo>
                  <a:cubicBezTo>
                    <a:pt x="178" y="43"/>
                    <a:pt x="190" y="63"/>
                    <a:pt x="191" y="93"/>
                  </a:cubicBezTo>
                  <a:close/>
                  <a:moveTo>
                    <a:pt x="148" y="153"/>
                  </a:moveTo>
                  <a:cubicBezTo>
                    <a:pt x="166" y="151"/>
                    <a:pt x="184" y="141"/>
                    <a:pt x="179" y="120"/>
                  </a:cubicBezTo>
                  <a:cubicBezTo>
                    <a:pt x="178" y="111"/>
                    <a:pt x="173" y="104"/>
                    <a:pt x="168" y="97"/>
                  </a:cubicBezTo>
                  <a:cubicBezTo>
                    <a:pt x="164" y="91"/>
                    <a:pt x="158" y="85"/>
                    <a:pt x="152" y="80"/>
                  </a:cubicBezTo>
                  <a:cubicBezTo>
                    <a:pt x="158" y="88"/>
                    <a:pt x="166" y="98"/>
                    <a:pt x="169" y="110"/>
                  </a:cubicBezTo>
                  <a:cubicBezTo>
                    <a:pt x="141" y="81"/>
                    <a:pt x="117" y="48"/>
                    <a:pt x="98" y="10"/>
                  </a:cubicBezTo>
                  <a:cubicBezTo>
                    <a:pt x="82" y="42"/>
                    <a:pt x="63" y="70"/>
                    <a:pt x="41" y="95"/>
                  </a:cubicBezTo>
                  <a:cubicBezTo>
                    <a:pt x="35" y="86"/>
                    <a:pt x="26" y="76"/>
                    <a:pt x="26" y="62"/>
                  </a:cubicBezTo>
                  <a:cubicBezTo>
                    <a:pt x="25" y="44"/>
                    <a:pt x="39" y="37"/>
                    <a:pt x="55" y="36"/>
                  </a:cubicBezTo>
                  <a:cubicBezTo>
                    <a:pt x="45" y="35"/>
                    <a:pt x="36" y="37"/>
                    <a:pt x="29" y="41"/>
                  </a:cubicBezTo>
                  <a:cubicBezTo>
                    <a:pt x="22" y="44"/>
                    <a:pt x="17" y="51"/>
                    <a:pt x="16" y="60"/>
                  </a:cubicBezTo>
                  <a:cubicBezTo>
                    <a:pt x="16" y="71"/>
                    <a:pt x="19" y="79"/>
                    <a:pt x="23" y="86"/>
                  </a:cubicBezTo>
                  <a:cubicBezTo>
                    <a:pt x="27" y="92"/>
                    <a:pt x="31" y="97"/>
                    <a:pt x="35" y="102"/>
                  </a:cubicBezTo>
                  <a:cubicBezTo>
                    <a:pt x="30" y="108"/>
                    <a:pt x="23" y="114"/>
                    <a:pt x="18" y="120"/>
                  </a:cubicBezTo>
                  <a:cubicBezTo>
                    <a:pt x="17" y="120"/>
                    <a:pt x="15" y="122"/>
                    <a:pt x="16" y="122"/>
                  </a:cubicBezTo>
                  <a:cubicBezTo>
                    <a:pt x="24" y="117"/>
                    <a:pt x="31" y="112"/>
                    <a:pt x="39" y="106"/>
                  </a:cubicBezTo>
                  <a:cubicBezTo>
                    <a:pt x="41" y="108"/>
                    <a:pt x="44" y="110"/>
                    <a:pt x="46" y="113"/>
                  </a:cubicBezTo>
                  <a:cubicBezTo>
                    <a:pt x="36" y="121"/>
                    <a:pt x="26" y="129"/>
                    <a:pt x="15" y="136"/>
                  </a:cubicBezTo>
                  <a:cubicBezTo>
                    <a:pt x="28" y="131"/>
                    <a:pt x="40" y="124"/>
                    <a:pt x="52" y="117"/>
                  </a:cubicBezTo>
                  <a:cubicBezTo>
                    <a:pt x="64" y="127"/>
                    <a:pt x="77" y="135"/>
                    <a:pt x="93" y="142"/>
                  </a:cubicBezTo>
                  <a:cubicBezTo>
                    <a:pt x="108" y="149"/>
                    <a:pt x="126" y="155"/>
                    <a:pt x="148" y="153"/>
                  </a:cubicBezTo>
                  <a:close/>
                  <a:moveTo>
                    <a:pt x="137" y="169"/>
                  </a:moveTo>
                  <a:cubicBezTo>
                    <a:pt x="138" y="165"/>
                    <a:pt x="131" y="165"/>
                    <a:pt x="130" y="168"/>
                  </a:cubicBezTo>
                  <a:cubicBezTo>
                    <a:pt x="128" y="166"/>
                    <a:pt x="130" y="164"/>
                    <a:pt x="132" y="165"/>
                  </a:cubicBezTo>
                  <a:cubicBezTo>
                    <a:pt x="133" y="165"/>
                    <a:pt x="134" y="164"/>
                    <a:pt x="134" y="164"/>
                  </a:cubicBezTo>
                  <a:cubicBezTo>
                    <a:pt x="131" y="161"/>
                    <a:pt x="126" y="165"/>
                    <a:pt x="127" y="169"/>
                  </a:cubicBezTo>
                  <a:cubicBezTo>
                    <a:pt x="127" y="170"/>
                    <a:pt x="128" y="172"/>
                    <a:pt x="129" y="173"/>
                  </a:cubicBezTo>
                  <a:cubicBezTo>
                    <a:pt x="132" y="174"/>
                    <a:pt x="136" y="172"/>
                    <a:pt x="137" y="169"/>
                  </a:cubicBezTo>
                  <a:close/>
                  <a:moveTo>
                    <a:pt x="128" y="173"/>
                  </a:moveTo>
                  <a:cubicBezTo>
                    <a:pt x="128" y="172"/>
                    <a:pt x="128" y="172"/>
                    <a:pt x="127" y="171"/>
                  </a:cubicBezTo>
                  <a:cubicBezTo>
                    <a:pt x="127" y="171"/>
                    <a:pt x="126" y="172"/>
                    <a:pt x="126" y="172"/>
                  </a:cubicBezTo>
                  <a:cubicBezTo>
                    <a:pt x="125" y="170"/>
                    <a:pt x="124" y="168"/>
                    <a:pt x="124" y="167"/>
                  </a:cubicBezTo>
                  <a:cubicBezTo>
                    <a:pt x="123" y="167"/>
                    <a:pt x="122" y="167"/>
                    <a:pt x="121" y="167"/>
                  </a:cubicBezTo>
                  <a:cubicBezTo>
                    <a:pt x="120" y="170"/>
                    <a:pt x="117" y="173"/>
                    <a:pt x="119" y="176"/>
                  </a:cubicBezTo>
                  <a:cubicBezTo>
                    <a:pt x="120" y="175"/>
                    <a:pt x="122" y="175"/>
                    <a:pt x="124" y="174"/>
                  </a:cubicBezTo>
                  <a:cubicBezTo>
                    <a:pt x="124" y="175"/>
                    <a:pt x="124" y="176"/>
                    <a:pt x="124" y="176"/>
                  </a:cubicBezTo>
                  <a:cubicBezTo>
                    <a:pt x="125" y="176"/>
                    <a:pt x="126" y="176"/>
                    <a:pt x="127" y="175"/>
                  </a:cubicBezTo>
                  <a:cubicBezTo>
                    <a:pt x="126" y="175"/>
                    <a:pt x="126" y="174"/>
                    <a:pt x="126" y="173"/>
                  </a:cubicBezTo>
                  <a:cubicBezTo>
                    <a:pt x="127" y="173"/>
                    <a:pt x="127" y="173"/>
                    <a:pt x="128" y="173"/>
                  </a:cubicBezTo>
                  <a:close/>
                  <a:moveTo>
                    <a:pt x="117" y="176"/>
                  </a:moveTo>
                  <a:cubicBezTo>
                    <a:pt x="117" y="174"/>
                    <a:pt x="117" y="171"/>
                    <a:pt x="115" y="170"/>
                  </a:cubicBezTo>
                  <a:cubicBezTo>
                    <a:pt x="112" y="169"/>
                    <a:pt x="107" y="171"/>
                    <a:pt x="108" y="174"/>
                  </a:cubicBezTo>
                  <a:cubicBezTo>
                    <a:pt x="108" y="177"/>
                    <a:pt x="113" y="176"/>
                    <a:pt x="114" y="175"/>
                  </a:cubicBezTo>
                  <a:cubicBezTo>
                    <a:pt x="115" y="177"/>
                    <a:pt x="114" y="178"/>
                    <a:pt x="113" y="178"/>
                  </a:cubicBezTo>
                  <a:cubicBezTo>
                    <a:pt x="112" y="177"/>
                    <a:pt x="110" y="177"/>
                    <a:pt x="109" y="178"/>
                  </a:cubicBezTo>
                  <a:cubicBezTo>
                    <a:pt x="110" y="181"/>
                    <a:pt x="117" y="179"/>
                    <a:pt x="117" y="176"/>
                  </a:cubicBezTo>
                  <a:close/>
                  <a:moveTo>
                    <a:pt x="106" y="180"/>
                  </a:moveTo>
                  <a:cubicBezTo>
                    <a:pt x="105" y="177"/>
                    <a:pt x="105" y="174"/>
                    <a:pt x="105" y="171"/>
                  </a:cubicBezTo>
                  <a:cubicBezTo>
                    <a:pt x="102" y="171"/>
                    <a:pt x="101" y="172"/>
                    <a:pt x="99" y="173"/>
                  </a:cubicBezTo>
                  <a:cubicBezTo>
                    <a:pt x="99" y="174"/>
                    <a:pt x="99" y="174"/>
                    <a:pt x="99" y="175"/>
                  </a:cubicBezTo>
                  <a:cubicBezTo>
                    <a:pt x="100" y="175"/>
                    <a:pt x="101" y="174"/>
                    <a:pt x="102" y="174"/>
                  </a:cubicBezTo>
                  <a:cubicBezTo>
                    <a:pt x="102" y="176"/>
                    <a:pt x="103" y="178"/>
                    <a:pt x="103" y="181"/>
                  </a:cubicBezTo>
                  <a:cubicBezTo>
                    <a:pt x="103" y="181"/>
                    <a:pt x="105" y="181"/>
                    <a:pt x="106" y="180"/>
                  </a:cubicBezTo>
                  <a:close/>
                  <a:moveTo>
                    <a:pt x="93" y="179"/>
                  </a:moveTo>
                  <a:cubicBezTo>
                    <a:pt x="96" y="179"/>
                    <a:pt x="95" y="174"/>
                    <a:pt x="92" y="175"/>
                  </a:cubicBezTo>
                  <a:cubicBezTo>
                    <a:pt x="89" y="176"/>
                    <a:pt x="90" y="180"/>
                    <a:pt x="93" y="179"/>
                  </a:cubicBezTo>
                  <a:close/>
                  <a:moveTo>
                    <a:pt x="85" y="173"/>
                  </a:moveTo>
                  <a:cubicBezTo>
                    <a:pt x="85" y="172"/>
                    <a:pt x="85" y="172"/>
                    <a:pt x="85" y="171"/>
                  </a:cubicBezTo>
                  <a:cubicBezTo>
                    <a:pt x="83" y="171"/>
                    <a:pt x="81" y="170"/>
                    <a:pt x="79" y="169"/>
                  </a:cubicBezTo>
                  <a:cubicBezTo>
                    <a:pt x="79" y="169"/>
                    <a:pt x="79" y="168"/>
                    <a:pt x="79" y="168"/>
                  </a:cubicBezTo>
                  <a:cubicBezTo>
                    <a:pt x="78" y="168"/>
                    <a:pt x="77" y="168"/>
                    <a:pt x="76" y="168"/>
                  </a:cubicBezTo>
                  <a:cubicBezTo>
                    <a:pt x="76" y="168"/>
                    <a:pt x="77" y="169"/>
                    <a:pt x="76" y="169"/>
                  </a:cubicBezTo>
                  <a:cubicBezTo>
                    <a:pt x="74" y="168"/>
                    <a:pt x="72" y="167"/>
                    <a:pt x="70" y="167"/>
                  </a:cubicBezTo>
                  <a:cubicBezTo>
                    <a:pt x="70" y="167"/>
                    <a:pt x="69" y="168"/>
                    <a:pt x="69" y="168"/>
                  </a:cubicBezTo>
                  <a:cubicBezTo>
                    <a:pt x="75" y="169"/>
                    <a:pt x="80" y="171"/>
                    <a:pt x="85" y="173"/>
                  </a:cubicBezTo>
                  <a:close/>
                  <a:moveTo>
                    <a:pt x="81" y="177"/>
                  </a:moveTo>
                  <a:cubicBezTo>
                    <a:pt x="82" y="175"/>
                    <a:pt x="82" y="174"/>
                    <a:pt x="82" y="173"/>
                  </a:cubicBezTo>
                  <a:cubicBezTo>
                    <a:pt x="79" y="172"/>
                    <a:pt x="75" y="171"/>
                    <a:pt x="71" y="170"/>
                  </a:cubicBezTo>
                  <a:cubicBezTo>
                    <a:pt x="71" y="171"/>
                    <a:pt x="71" y="172"/>
                    <a:pt x="70" y="173"/>
                  </a:cubicBezTo>
                  <a:cubicBezTo>
                    <a:pt x="72" y="174"/>
                    <a:pt x="73" y="174"/>
                    <a:pt x="75" y="175"/>
                  </a:cubicBezTo>
                  <a:cubicBezTo>
                    <a:pt x="74" y="175"/>
                    <a:pt x="74" y="177"/>
                    <a:pt x="74" y="177"/>
                  </a:cubicBezTo>
                  <a:cubicBezTo>
                    <a:pt x="73" y="177"/>
                    <a:pt x="72" y="177"/>
                    <a:pt x="72" y="177"/>
                  </a:cubicBezTo>
                  <a:cubicBezTo>
                    <a:pt x="72" y="177"/>
                    <a:pt x="72" y="178"/>
                    <a:pt x="72" y="179"/>
                  </a:cubicBezTo>
                  <a:cubicBezTo>
                    <a:pt x="73" y="179"/>
                    <a:pt x="75" y="179"/>
                    <a:pt x="76" y="179"/>
                  </a:cubicBezTo>
                  <a:cubicBezTo>
                    <a:pt x="77" y="178"/>
                    <a:pt x="77" y="176"/>
                    <a:pt x="77" y="175"/>
                  </a:cubicBezTo>
                  <a:cubicBezTo>
                    <a:pt x="79" y="176"/>
                    <a:pt x="80" y="176"/>
                    <a:pt x="81" y="177"/>
                  </a:cubicBezTo>
                  <a:close/>
                  <a:moveTo>
                    <a:pt x="81" y="180"/>
                  </a:moveTo>
                  <a:cubicBezTo>
                    <a:pt x="81" y="180"/>
                    <a:pt x="82" y="180"/>
                    <a:pt x="83" y="180"/>
                  </a:cubicBezTo>
                  <a:cubicBezTo>
                    <a:pt x="81" y="178"/>
                    <a:pt x="80" y="176"/>
                    <a:pt x="78" y="177"/>
                  </a:cubicBezTo>
                  <a:cubicBezTo>
                    <a:pt x="78" y="178"/>
                    <a:pt x="80" y="179"/>
                    <a:pt x="81" y="180"/>
                  </a:cubicBezTo>
                  <a:close/>
                  <a:moveTo>
                    <a:pt x="68" y="44"/>
                  </a:moveTo>
                  <a:cubicBezTo>
                    <a:pt x="71" y="44"/>
                    <a:pt x="76" y="40"/>
                    <a:pt x="74" y="35"/>
                  </a:cubicBezTo>
                  <a:cubicBezTo>
                    <a:pt x="73" y="32"/>
                    <a:pt x="70" y="31"/>
                    <a:pt x="66" y="31"/>
                  </a:cubicBezTo>
                  <a:cubicBezTo>
                    <a:pt x="63" y="32"/>
                    <a:pt x="62" y="34"/>
                    <a:pt x="61" y="35"/>
                  </a:cubicBezTo>
                  <a:cubicBezTo>
                    <a:pt x="60" y="40"/>
                    <a:pt x="63" y="44"/>
                    <a:pt x="68" y="44"/>
                  </a:cubicBezTo>
                  <a:close/>
                  <a:moveTo>
                    <a:pt x="73" y="175"/>
                  </a:moveTo>
                  <a:cubicBezTo>
                    <a:pt x="72" y="173"/>
                    <a:pt x="70" y="175"/>
                    <a:pt x="67" y="176"/>
                  </a:cubicBezTo>
                  <a:cubicBezTo>
                    <a:pt x="68" y="176"/>
                    <a:pt x="68" y="177"/>
                    <a:pt x="69" y="177"/>
                  </a:cubicBezTo>
                  <a:cubicBezTo>
                    <a:pt x="70" y="177"/>
                    <a:pt x="72" y="176"/>
                    <a:pt x="73" y="175"/>
                  </a:cubicBezTo>
                  <a:close/>
                  <a:moveTo>
                    <a:pt x="67" y="169"/>
                  </a:moveTo>
                  <a:cubicBezTo>
                    <a:pt x="67" y="168"/>
                    <a:pt x="67" y="168"/>
                    <a:pt x="66" y="167"/>
                  </a:cubicBezTo>
                  <a:cubicBezTo>
                    <a:pt x="65" y="167"/>
                    <a:pt x="64" y="167"/>
                    <a:pt x="63" y="167"/>
                  </a:cubicBezTo>
                  <a:cubicBezTo>
                    <a:pt x="63" y="166"/>
                    <a:pt x="64" y="164"/>
                    <a:pt x="65" y="163"/>
                  </a:cubicBezTo>
                  <a:cubicBezTo>
                    <a:pt x="64" y="163"/>
                    <a:pt x="63" y="162"/>
                    <a:pt x="62" y="162"/>
                  </a:cubicBezTo>
                  <a:cubicBezTo>
                    <a:pt x="61" y="165"/>
                    <a:pt x="59" y="168"/>
                    <a:pt x="57" y="172"/>
                  </a:cubicBezTo>
                  <a:cubicBezTo>
                    <a:pt x="59" y="173"/>
                    <a:pt x="63" y="177"/>
                    <a:pt x="65" y="174"/>
                  </a:cubicBezTo>
                  <a:cubicBezTo>
                    <a:pt x="65" y="173"/>
                    <a:pt x="64" y="173"/>
                    <a:pt x="63" y="172"/>
                  </a:cubicBezTo>
                  <a:cubicBezTo>
                    <a:pt x="63" y="174"/>
                    <a:pt x="61" y="173"/>
                    <a:pt x="60" y="172"/>
                  </a:cubicBezTo>
                  <a:cubicBezTo>
                    <a:pt x="60" y="171"/>
                    <a:pt x="61" y="169"/>
                    <a:pt x="62" y="168"/>
                  </a:cubicBezTo>
                  <a:cubicBezTo>
                    <a:pt x="64" y="169"/>
                    <a:pt x="65" y="169"/>
                    <a:pt x="67" y="169"/>
                  </a:cubicBezTo>
                  <a:close/>
                  <a:moveTo>
                    <a:pt x="61" y="161"/>
                  </a:moveTo>
                  <a:cubicBezTo>
                    <a:pt x="60" y="161"/>
                    <a:pt x="60" y="160"/>
                    <a:pt x="59" y="160"/>
                  </a:cubicBezTo>
                  <a:cubicBezTo>
                    <a:pt x="58" y="161"/>
                    <a:pt x="58" y="162"/>
                    <a:pt x="57" y="163"/>
                  </a:cubicBezTo>
                  <a:cubicBezTo>
                    <a:pt x="56" y="163"/>
                    <a:pt x="55" y="162"/>
                    <a:pt x="54" y="162"/>
                  </a:cubicBezTo>
                  <a:cubicBezTo>
                    <a:pt x="54" y="162"/>
                    <a:pt x="53" y="162"/>
                    <a:pt x="53" y="163"/>
                  </a:cubicBezTo>
                  <a:cubicBezTo>
                    <a:pt x="54" y="164"/>
                    <a:pt x="55" y="164"/>
                    <a:pt x="56" y="165"/>
                  </a:cubicBezTo>
                  <a:cubicBezTo>
                    <a:pt x="56" y="166"/>
                    <a:pt x="56" y="167"/>
                    <a:pt x="55" y="167"/>
                  </a:cubicBezTo>
                  <a:cubicBezTo>
                    <a:pt x="53" y="167"/>
                    <a:pt x="52" y="167"/>
                    <a:pt x="50" y="166"/>
                  </a:cubicBezTo>
                  <a:cubicBezTo>
                    <a:pt x="50" y="167"/>
                    <a:pt x="51" y="167"/>
                    <a:pt x="50" y="168"/>
                  </a:cubicBezTo>
                  <a:cubicBezTo>
                    <a:pt x="52" y="168"/>
                    <a:pt x="53" y="168"/>
                    <a:pt x="54" y="169"/>
                  </a:cubicBezTo>
                  <a:cubicBezTo>
                    <a:pt x="54" y="169"/>
                    <a:pt x="54" y="170"/>
                    <a:pt x="53" y="171"/>
                  </a:cubicBezTo>
                  <a:cubicBezTo>
                    <a:pt x="54" y="171"/>
                    <a:pt x="55" y="171"/>
                    <a:pt x="56" y="172"/>
                  </a:cubicBezTo>
                  <a:cubicBezTo>
                    <a:pt x="57" y="168"/>
                    <a:pt x="59" y="165"/>
                    <a:pt x="6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1" name="Freeform 18">
              <a:extLst>
                <a:ext uri="{FF2B5EF4-FFF2-40B4-BE49-F238E27FC236}">
                  <a16:creationId xmlns="" xmlns:a16="http://schemas.microsoft.com/office/drawing/2014/main" id="{A2D7670A-EDE2-43FC-BC0A-A41D664E3B09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91488" y="11914997"/>
              <a:ext cx="49213" cy="49213"/>
            </a:xfrm>
            <a:custGeom>
              <a:avLst/>
              <a:gdLst>
                <a:gd name="T0" fmla="*/ 15 w 15"/>
                <a:gd name="T1" fmla="*/ 12 h 15"/>
                <a:gd name="T2" fmla="*/ 12 w 15"/>
                <a:gd name="T3" fmla="*/ 15 h 15"/>
                <a:gd name="T4" fmla="*/ 5 w 15"/>
                <a:gd name="T5" fmla="*/ 7 h 15"/>
                <a:gd name="T6" fmla="*/ 2 w 15"/>
                <a:gd name="T7" fmla="*/ 9 h 15"/>
                <a:gd name="T8" fmla="*/ 0 w 15"/>
                <a:gd name="T9" fmla="*/ 8 h 15"/>
                <a:gd name="T10" fmla="*/ 8 w 15"/>
                <a:gd name="T11" fmla="*/ 0 h 15"/>
                <a:gd name="T12" fmla="*/ 10 w 15"/>
                <a:gd name="T13" fmla="*/ 2 h 15"/>
                <a:gd name="T14" fmla="*/ 7 w 15"/>
                <a:gd name="T15" fmla="*/ 4 h 15"/>
                <a:gd name="T16" fmla="*/ 11 w 15"/>
                <a:gd name="T17" fmla="*/ 9 h 15"/>
                <a:gd name="T18" fmla="*/ 15 w 15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15" y="12"/>
                  </a:moveTo>
                  <a:cubicBezTo>
                    <a:pt x="15" y="13"/>
                    <a:pt x="13" y="14"/>
                    <a:pt x="12" y="15"/>
                  </a:cubicBezTo>
                  <a:cubicBezTo>
                    <a:pt x="10" y="12"/>
                    <a:pt x="7" y="9"/>
                    <a:pt x="5" y="7"/>
                  </a:cubicBezTo>
                  <a:cubicBezTo>
                    <a:pt x="4" y="7"/>
                    <a:pt x="3" y="8"/>
                    <a:pt x="2" y="9"/>
                  </a:cubicBezTo>
                  <a:cubicBezTo>
                    <a:pt x="1" y="9"/>
                    <a:pt x="1" y="8"/>
                    <a:pt x="0" y="8"/>
                  </a:cubicBezTo>
                  <a:cubicBezTo>
                    <a:pt x="3" y="5"/>
                    <a:pt x="6" y="3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3"/>
                    <a:pt x="7" y="4"/>
                    <a:pt x="7" y="4"/>
                  </a:cubicBezTo>
                  <a:cubicBezTo>
                    <a:pt x="7" y="5"/>
                    <a:pt x="10" y="8"/>
                    <a:pt x="11" y="9"/>
                  </a:cubicBezTo>
                  <a:cubicBezTo>
                    <a:pt x="11" y="9"/>
                    <a:pt x="15" y="12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>
              <a:extLst>
                <a:ext uri="{FF2B5EF4-FFF2-40B4-BE49-F238E27FC236}">
                  <a16:creationId xmlns="" xmlns:a16="http://schemas.microsoft.com/office/drawing/2014/main" id="{F1F9CAF0-C715-4872-8CF0-AD374A3745B1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70863" y="11319684"/>
              <a:ext cx="122238" cy="109538"/>
            </a:xfrm>
            <a:custGeom>
              <a:avLst/>
              <a:gdLst>
                <a:gd name="T0" fmla="*/ 37 w 37"/>
                <a:gd name="T1" fmla="*/ 2 h 33"/>
                <a:gd name="T2" fmla="*/ 36 w 37"/>
                <a:gd name="T3" fmla="*/ 5 h 33"/>
                <a:gd name="T4" fmla="*/ 24 w 37"/>
                <a:gd name="T5" fmla="*/ 9 h 33"/>
                <a:gd name="T6" fmla="*/ 31 w 37"/>
                <a:gd name="T7" fmla="*/ 12 h 33"/>
                <a:gd name="T8" fmla="*/ 31 w 37"/>
                <a:gd name="T9" fmla="*/ 16 h 33"/>
                <a:gd name="T10" fmla="*/ 26 w 37"/>
                <a:gd name="T11" fmla="*/ 13 h 33"/>
                <a:gd name="T12" fmla="*/ 21 w 37"/>
                <a:gd name="T13" fmla="*/ 11 h 33"/>
                <a:gd name="T14" fmla="*/ 19 w 37"/>
                <a:gd name="T15" fmla="*/ 12 h 33"/>
                <a:gd name="T16" fmla="*/ 27 w 37"/>
                <a:gd name="T17" fmla="*/ 31 h 33"/>
                <a:gd name="T18" fmla="*/ 23 w 37"/>
                <a:gd name="T19" fmla="*/ 31 h 33"/>
                <a:gd name="T20" fmla="*/ 18 w 37"/>
                <a:gd name="T21" fmla="*/ 25 h 33"/>
                <a:gd name="T22" fmla="*/ 17 w 37"/>
                <a:gd name="T23" fmla="*/ 14 h 33"/>
                <a:gd name="T24" fmla="*/ 0 w 37"/>
                <a:gd name="T25" fmla="*/ 11 h 33"/>
                <a:gd name="T26" fmla="*/ 4 w 37"/>
                <a:gd name="T27" fmla="*/ 12 h 33"/>
                <a:gd name="T28" fmla="*/ 18 w 37"/>
                <a:gd name="T29" fmla="*/ 10 h 33"/>
                <a:gd name="T30" fmla="*/ 10 w 37"/>
                <a:gd name="T31" fmla="*/ 5 h 33"/>
                <a:gd name="T32" fmla="*/ 12 w 37"/>
                <a:gd name="T33" fmla="*/ 4 h 33"/>
                <a:gd name="T34" fmla="*/ 18 w 37"/>
                <a:gd name="T35" fmla="*/ 6 h 33"/>
                <a:gd name="T36" fmla="*/ 21 w 37"/>
                <a:gd name="T37" fmla="*/ 7 h 33"/>
                <a:gd name="T38" fmla="*/ 23 w 37"/>
                <a:gd name="T39" fmla="*/ 6 h 33"/>
                <a:gd name="T40" fmla="*/ 29 w 37"/>
                <a:gd name="T41" fmla="*/ 4 h 33"/>
                <a:gd name="T42" fmla="*/ 37 w 37"/>
                <a:gd name="T4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3">
                  <a:moveTo>
                    <a:pt x="37" y="2"/>
                  </a:moveTo>
                  <a:cubicBezTo>
                    <a:pt x="37" y="4"/>
                    <a:pt x="37" y="4"/>
                    <a:pt x="36" y="5"/>
                  </a:cubicBezTo>
                  <a:cubicBezTo>
                    <a:pt x="31" y="3"/>
                    <a:pt x="27" y="7"/>
                    <a:pt x="24" y="9"/>
                  </a:cubicBezTo>
                  <a:cubicBezTo>
                    <a:pt x="26" y="10"/>
                    <a:pt x="29" y="11"/>
                    <a:pt x="31" y="12"/>
                  </a:cubicBezTo>
                  <a:cubicBezTo>
                    <a:pt x="33" y="13"/>
                    <a:pt x="34" y="16"/>
                    <a:pt x="31" y="16"/>
                  </a:cubicBezTo>
                  <a:cubicBezTo>
                    <a:pt x="30" y="16"/>
                    <a:pt x="27" y="13"/>
                    <a:pt x="26" y="13"/>
                  </a:cubicBezTo>
                  <a:cubicBezTo>
                    <a:pt x="24" y="12"/>
                    <a:pt x="23" y="12"/>
                    <a:pt x="21" y="11"/>
                  </a:cubicBezTo>
                  <a:cubicBezTo>
                    <a:pt x="20" y="11"/>
                    <a:pt x="20" y="12"/>
                    <a:pt x="19" y="12"/>
                  </a:cubicBezTo>
                  <a:cubicBezTo>
                    <a:pt x="18" y="21"/>
                    <a:pt x="24" y="25"/>
                    <a:pt x="27" y="31"/>
                  </a:cubicBezTo>
                  <a:cubicBezTo>
                    <a:pt x="26" y="33"/>
                    <a:pt x="24" y="32"/>
                    <a:pt x="23" y="31"/>
                  </a:cubicBezTo>
                  <a:cubicBezTo>
                    <a:pt x="19" y="32"/>
                    <a:pt x="20" y="27"/>
                    <a:pt x="18" y="25"/>
                  </a:cubicBezTo>
                  <a:cubicBezTo>
                    <a:pt x="16" y="22"/>
                    <a:pt x="15" y="17"/>
                    <a:pt x="17" y="14"/>
                  </a:cubicBezTo>
                  <a:cubicBezTo>
                    <a:pt x="12" y="18"/>
                    <a:pt x="1" y="18"/>
                    <a:pt x="0" y="11"/>
                  </a:cubicBezTo>
                  <a:cubicBezTo>
                    <a:pt x="1" y="9"/>
                    <a:pt x="3" y="11"/>
                    <a:pt x="4" y="12"/>
                  </a:cubicBezTo>
                  <a:cubicBezTo>
                    <a:pt x="9" y="14"/>
                    <a:pt x="14" y="13"/>
                    <a:pt x="18" y="10"/>
                  </a:cubicBezTo>
                  <a:cubicBezTo>
                    <a:pt x="16" y="8"/>
                    <a:pt x="11" y="9"/>
                    <a:pt x="10" y="5"/>
                  </a:cubicBezTo>
                  <a:cubicBezTo>
                    <a:pt x="11" y="5"/>
                    <a:pt x="11" y="4"/>
                    <a:pt x="12" y="4"/>
                  </a:cubicBezTo>
                  <a:cubicBezTo>
                    <a:pt x="14" y="4"/>
                    <a:pt x="16" y="5"/>
                    <a:pt x="18" y="6"/>
                  </a:cubicBezTo>
                  <a:cubicBezTo>
                    <a:pt x="19" y="6"/>
                    <a:pt x="20" y="8"/>
                    <a:pt x="21" y="7"/>
                  </a:cubicBezTo>
                  <a:cubicBezTo>
                    <a:pt x="22" y="7"/>
                    <a:pt x="23" y="6"/>
                    <a:pt x="23" y="6"/>
                  </a:cubicBezTo>
                  <a:cubicBezTo>
                    <a:pt x="25" y="5"/>
                    <a:pt x="27" y="4"/>
                    <a:pt x="29" y="4"/>
                  </a:cubicBezTo>
                  <a:cubicBezTo>
                    <a:pt x="31" y="3"/>
                    <a:pt x="35" y="0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>
              <a:extLst>
                <a:ext uri="{FF2B5EF4-FFF2-40B4-BE49-F238E27FC236}">
                  <a16:creationId xmlns="" xmlns:a16="http://schemas.microsoft.com/office/drawing/2014/main" id="{3C8162CF-D70E-4B4D-9247-63934952B507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01063" y="11551459"/>
              <a:ext cx="412750" cy="282575"/>
            </a:xfrm>
            <a:custGeom>
              <a:avLst/>
              <a:gdLst>
                <a:gd name="T0" fmla="*/ 124 w 125"/>
                <a:gd name="T1" fmla="*/ 54 h 85"/>
                <a:gd name="T2" fmla="*/ 122 w 125"/>
                <a:gd name="T3" fmla="*/ 67 h 85"/>
                <a:gd name="T4" fmla="*/ 71 w 125"/>
                <a:gd name="T5" fmla="*/ 16 h 85"/>
                <a:gd name="T6" fmla="*/ 54 w 125"/>
                <a:gd name="T7" fmla="*/ 37 h 85"/>
                <a:gd name="T8" fmla="*/ 62 w 125"/>
                <a:gd name="T9" fmla="*/ 45 h 85"/>
                <a:gd name="T10" fmla="*/ 85 w 125"/>
                <a:gd name="T11" fmla="*/ 48 h 85"/>
                <a:gd name="T12" fmla="*/ 121 w 125"/>
                <a:gd name="T13" fmla="*/ 69 h 85"/>
                <a:gd name="T14" fmla="*/ 62 w 125"/>
                <a:gd name="T15" fmla="*/ 77 h 85"/>
                <a:gd name="T16" fmla="*/ 14 w 125"/>
                <a:gd name="T17" fmla="*/ 51 h 85"/>
                <a:gd name="T18" fmla="*/ 32 w 125"/>
                <a:gd name="T19" fmla="*/ 43 h 85"/>
                <a:gd name="T20" fmla="*/ 49 w 125"/>
                <a:gd name="T21" fmla="*/ 50 h 85"/>
                <a:gd name="T22" fmla="*/ 95 w 125"/>
                <a:gd name="T23" fmla="*/ 75 h 85"/>
                <a:gd name="T24" fmla="*/ 95 w 125"/>
                <a:gd name="T25" fmla="*/ 75 h 85"/>
                <a:gd name="T26" fmla="*/ 32 w 125"/>
                <a:gd name="T27" fmla="*/ 16 h 85"/>
                <a:gd name="T28" fmla="*/ 7 w 125"/>
                <a:gd name="T29" fmla="*/ 45 h 85"/>
                <a:gd name="T30" fmla="*/ 0 w 125"/>
                <a:gd name="T31" fmla="*/ 39 h 85"/>
                <a:gd name="T32" fmla="*/ 37 w 125"/>
                <a:gd name="T33" fmla="*/ 7 h 85"/>
                <a:gd name="T34" fmla="*/ 52 w 125"/>
                <a:gd name="T35" fmla="*/ 0 h 85"/>
                <a:gd name="T36" fmla="*/ 72 w 125"/>
                <a:gd name="T37" fmla="*/ 11 h 85"/>
                <a:gd name="T38" fmla="*/ 124 w 125"/>
                <a:gd name="T39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" h="85">
                  <a:moveTo>
                    <a:pt x="124" y="54"/>
                  </a:moveTo>
                  <a:cubicBezTo>
                    <a:pt x="125" y="59"/>
                    <a:pt x="124" y="64"/>
                    <a:pt x="122" y="67"/>
                  </a:cubicBezTo>
                  <a:cubicBezTo>
                    <a:pt x="103" y="53"/>
                    <a:pt x="85" y="36"/>
                    <a:pt x="71" y="16"/>
                  </a:cubicBezTo>
                  <a:cubicBezTo>
                    <a:pt x="66" y="23"/>
                    <a:pt x="60" y="31"/>
                    <a:pt x="54" y="37"/>
                  </a:cubicBezTo>
                  <a:cubicBezTo>
                    <a:pt x="56" y="40"/>
                    <a:pt x="59" y="42"/>
                    <a:pt x="62" y="45"/>
                  </a:cubicBezTo>
                  <a:cubicBezTo>
                    <a:pt x="70" y="40"/>
                    <a:pt x="79" y="44"/>
                    <a:pt x="85" y="48"/>
                  </a:cubicBezTo>
                  <a:cubicBezTo>
                    <a:pt x="97" y="56"/>
                    <a:pt x="109" y="64"/>
                    <a:pt x="121" y="69"/>
                  </a:cubicBezTo>
                  <a:cubicBezTo>
                    <a:pt x="112" y="85"/>
                    <a:pt x="81" y="82"/>
                    <a:pt x="62" y="77"/>
                  </a:cubicBezTo>
                  <a:cubicBezTo>
                    <a:pt x="43" y="71"/>
                    <a:pt x="28" y="62"/>
                    <a:pt x="14" y="51"/>
                  </a:cubicBezTo>
                  <a:cubicBezTo>
                    <a:pt x="19" y="48"/>
                    <a:pt x="24" y="43"/>
                    <a:pt x="32" y="43"/>
                  </a:cubicBezTo>
                  <a:cubicBezTo>
                    <a:pt x="38" y="43"/>
                    <a:pt x="44" y="47"/>
                    <a:pt x="49" y="50"/>
                  </a:cubicBezTo>
                  <a:cubicBezTo>
                    <a:pt x="63" y="59"/>
                    <a:pt x="80" y="69"/>
                    <a:pt x="95" y="7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72" y="59"/>
                    <a:pt x="49" y="40"/>
                    <a:pt x="32" y="16"/>
                  </a:cubicBezTo>
                  <a:cubicBezTo>
                    <a:pt x="24" y="26"/>
                    <a:pt x="16" y="36"/>
                    <a:pt x="7" y="45"/>
                  </a:cubicBezTo>
                  <a:cubicBezTo>
                    <a:pt x="5" y="43"/>
                    <a:pt x="3" y="41"/>
                    <a:pt x="0" y="39"/>
                  </a:cubicBezTo>
                  <a:cubicBezTo>
                    <a:pt x="13" y="29"/>
                    <a:pt x="24" y="18"/>
                    <a:pt x="37" y="7"/>
                  </a:cubicBezTo>
                  <a:cubicBezTo>
                    <a:pt x="41" y="4"/>
                    <a:pt x="45" y="0"/>
                    <a:pt x="52" y="0"/>
                  </a:cubicBezTo>
                  <a:cubicBezTo>
                    <a:pt x="61" y="0"/>
                    <a:pt x="67" y="6"/>
                    <a:pt x="72" y="11"/>
                  </a:cubicBezTo>
                  <a:cubicBezTo>
                    <a:pt x="89" y="26"/>
                    <a:pt x="106" y="41"/>
                    <a:pt x="12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>
              <a:extLst>
                <a:ext uri="{FF2B5EF4-FFF2-40B4-BE49-F238E27FC236}">
                  <a16:creationId xmlns="" xmlns:a16="http://schemas.microsoft.com/office/drawing/2014/main" id="{592BCED8-2EE1-45BF-BCF5-F2337FDBE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37525" y="11957859"/>
              <a:ext cx="39688" cy="53975"/>
            </a:xfrm>
            <a:custGeom>
              <a:avLst/>
              <a:gdLst>
                <a:gd name="T0" fmla="*/ 10 w 12"/>
                <a:gd name="T1" fmla="*/ 5 h 16"/>
                <a:gd name="T2" fmla="*/ 12 w 12"/>
                <a:gd name="T3" fmla="*/ 7 h 16"/>
                <a:gd name="T4" fmla="*/ 7 w 12"/>
                <a:gd name="T5" fmla="*/ 10 h 16"/>
                <a:gd name="T6" fmla="*/ 11 w 12"/>
                <a:gd name="T7" fmla="*/ 14 h 16"/>
                <a:gd name="T8" fmla="*/ 8 w 12"/>
                <a:gd name="T9" fmla="*/ 16 h 16"/>
                <a:gd name="T10" fmla="*/ 0 w 12"/>
                <a:gd name="T11" fmla="*/ 5 h 16"/>
                <a:gd name="T12" fmla="*/ 7 w 12"/>
                <a:gd name="T13" fmla="*/ 0 h 16"/>
                <a:gd name="T14" fmla="*/ 9 w 12"/>
                <a:gd name="T15" fmla="*/ 2 h 16"/>
                <a:gd name="T16" fmla="*/ 4 w 12"/>
                <a:gd name="T17" fmla="*/ 5 h 16"/>
                <a:gd name="T18" fmla="*/ 6 w 12"/>
                <a:gd name="T19" fmla="*/ 8 h 16"/>
                <a:gd name="T20" fmla="*/ 10 w 12"/>
                <a:gd name="T2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6">
                  <a:moveTo>
                    <a:pt x="10" y="5"/>
                  </a:moveTo>
                  <a:cubicBezTo>
                    <a:pt x="11" y="6"/>
                    <a:pt x="11" y="6"/>
                    <a:pt x="12" y="7"/>
                  </a:cubicBezTo>
                  <a:cubicBezTo>
                    <a:pt x="10" y="8"/>
                    <a:pt x="9" y="9"/>
                    <a:pt x="7" y="10"/>
                  </a:cubicBezTo>
                  <a:cubicBezTo>
                    <a:pt x="8" y="12"/>
                    <a:pt x="9" y="13"/>
                    <a:pt x="11" y="14"/>
                  </a:cubicBezTo>
                  <a:cubicBezTo>
                    <a:pt x="10" y="15"/>
                    <a:pt x="9" y="16"/>
                    <a:pt x="8" y="16"/>
                  </a:cubicBezTo>
                  <a:cubicBezTo>
                    <a:pt x="6" y="12"/>
                    <a:pt x="3" y="9"/>
                    <a:pt x="0" y="5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6"/>
                    <a:pt x="5" y="7"/>
                    <a:pt x="6" y="8"/>
                  </a:cubicBezTo>
                  <a:cubicBezTo>
                    <a:pt x="7" y="7"/>
                    <a:pt x="9" y="6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>
              <a:extLst>
                <a:ext uri="{FF2B5EF4-FFF2-40B4-BE49-F238E27FC236}">
                  <a16:creationId xmlns="" xmlns:a16="http://schemas.microsoft.com/office/drawing/2014/main" id="{8402EF80-3114-43DF-921B-9D214540EC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174038" y="11984847"/>
              <a:ext cx="46038" cy="49213"/>
            </a:xfrm>
            <a:custGeom>
              <a:avLst/>
              <a:gdLst>
                <a:gd name="T0" fmla="*/ 7 w 14"/>
                <a:gd name="T1" fmla="*/ 0 h 15"/>
                <a:gd name="T2" fmla="*/ 14 w 14"/>
                <a:gd name="T3" fmla="*/ 8 h 15"/>
                <a:gd name="T4" fmla="*/ 5 w 14"/>
                <a:gd name="T5" fmla="*/ 14 h 15"/>
                <a:gd name="T6" fmla="*/ 1 w 14"/>
                <a:gd name="T7" fmla="*/ 4 h 15"/>
                <a:gd name="T8" fmla="*/ 7 w 14"/>
                <a:gd name="T9" fmla="*/ 0 h 15"/>
                <a:gd name="T10" fmla="*/ 12 w 14"/>
                <a:gd name="T11" fmla="*/ 10 h 15"/>
                <a:gd name="T12" fmla="*/ 6 w 14"/>
                <a:gd name="T13" fmla="*/ 3 h 15"/>
                <a:gd name="T14" fmla="*/ 8 w 14"/>
                <a:gd name="T15" fmla="*/ 12 h 15"/>
                <a:gd name="T16" fmla="*/ 12 w 14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7" y="0"/>
                  </a:moveTo>
                  <a:cubicBezTo>
                    <a:pt x="11" y="0"/>
                    <a:pt x="14" y="4"/>
                    <a:pt x="14" y="8"/>
                  </a:cubicBezTo>
                  <a:cubicBezTo>
                    <a:pt x="14" y="11"/>
                    <a:pt x="10" y="15"/>
                    <a:pt x="5" y="14"/>
                  </a:cubicBezTo>
                  <a:cubicBezTo>
                    <a:pt x="2" y="13"/>
                    <a:pt x="0" y="8"/>
                    <a:pt x="1" y="4"/>
                  </a:cubicBezTo>
                  <a:cubicBezTo>
                    <a:pt x="2" y="2"/>
                    <a:pt x="4" y="0"/>
                    <a:pt x="7" y="0"/>
                  </a:cubicBezTo>
                  <a:close/>
                  <a:moveTo>
                    <a:pt x="12" y="10"/>
                  </a:moveTo>
                  <a:cubicBezTo>
                    <a:pt x="12" y="6"/>
                    <a:pt x="9" y="2"/>
                    <a:pt x="6" y="3"/>
                  </a:cubicBezTo>
                  <a:cubicBezTo>
                    <a:pt x="1" y="4"/>
                    <a:pt x="5" y="11"/>
                    <a:pt x="8" y="12"/>
                  </a:cubicBezTo>
                  <a:cubicBezTo>
                    <a:pt x="10" y="12"/>
                    <a:pt x="11" y="11"/>
                    <a:pt x="1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">
              <a:extLst>
                <a:ext uri="{FF2B5EF4-FFF2-40B4-BE49-F238E27FC236}">
                  <a16:creationId xmlns="" xmlns:a16="http://schemas.microsoft.com/office/drawing/2014/main" id="{6FC421BC-666E-4DC3-AA7E-930A150CC6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321675" y="11253009"/>
              <a:ext cx="117475" cy="82550"/>
            </a:xfrm>
            <a:custGeom>
              <a:avLst/>
              <a:gdLst>
                <a:gd name="T0" fmla="*/ 30 w 36"/>
                <a:gd name="T1" fmla="*/ 13 h 25"/>
                <a:gd name="T2" fmla="*/ 36 w 36"/>
                <a:gd name="T3" fmla="*/ 14 h 25"/>
                <a:gd name="T4" fmla="*/ 29 w 36"/>
                <a:gd name="T5" fmla="*/ 14 h 25"/>
                <a:gd name="T6" fmla="*/ 24 w 36"/>
                <a:gd name="T7" fmla="*/ 18 h 25"/>
                <a:gd name="T8" fmla="*/ 34 w 36"/>
                <a:gd name="T9" fmla="*/ 23 h 25"/>
                <a:gd name="T10" fmla="*/ 31 w 36"/>
                <a:gd name="T11" fmla="*/ 25 h 25"/>
                <a:gd name="T12" fmla="*/ 9 w 36"/>
                <a:gd name="T13" fmla="*/ 21 h 25"/>
                <a:gd name="T14" fmla="*/ 0 w 36"/>
                <a:gd name="T15" fmla="*/ 15 h 25"/>
                <a:gd name="T16" fmla="*/ 15 w 36"/>
                <a:gd name="T17" fmla="*/ 16 h 25"/>
                <a:gd name="T18" fmla="*/ 15 w 36"/>
                <a:gd name="T19" fmla="*/ 9 h 25"/>
                <a:gd name="T20" fmla="*/ 13 w 36"/>
                <a:gd name="T21" fmla="*/ 11 h 25"/>
                <a:gd name="T22" fmla="*/ 9 w 36"/>
                <a:gd name="T23" fmla="*/ 7 h 25"/>
                <a:gd name="T24" fmla="*/ 15 w 36"/>
                <a:gd name="T25" fmla="*/ 8 h 25"/>
                <a:gd name="T26" fmla="*/ 24 w 36"/>
                <a:gd name="T27" fmla="*/ 1 h 25"/>
                <a:gd name="T28" fmla="*/ 23 w 36"/>
                <a:gd name="T29" fmla="*/ 13 h 25"/>
                <a:gd name="T30" fmla="*/ 33 w 36"/>
                <a:gd name="T31" fmla="*/ 2 h 25"/>
                <a:gd name="T32" fmla="*/ 33 w 36"/>
                <a:gd name="T33" fmla="*/ 0 h 25"/>
                <a:gd name="T34" fmla="*/ 36 w 36"/>
                <a:gd name="T35" fmla="*/ 1 h 25"/>
                <a:gd name="T36" fmla="*/ 35 w 36"/>
                <a:gd name="T37" fmla="*/ 3 h 25"/>
                <a:gd name="T38" fmla="*/ 30 w 36"/>
                <a:gd name="T39" fmla="*/ 13 h 25"/>
                <a:gd name="T40" fmla="*/ 20 w 36"/>
                <a:gd name="T41" fmla="*/ 15 h 25"/>
                <a:gd name="T42" fmla="*/ 22 w 36"/>
                <a:gd name="T43" fmla="*/ 14 h 25"/>
                <a:gd name="T44" fmla="*/ 20 w 36"/>
                <a:gd name="T45" fmla="*/ 15 h 25"/>
                <a:gd name="T46" fmla="*/ 19 w 36"/>
                <a:gd name="T47" fmla="*/ 17 h 25"/>
                <a:gd name="T48" fmla="*/ 19 w 36"/>
                <a:gd name="T49" fmla="*/ 16 h 25"/>
                <a:gd name="T50" fmla="*/ 17 w 36"/>
                <a:gd name="T51" fmla="*/ 17 h 25"/>
                <a:gd name="T52" fmla="*/ 19 w 36"/>
                <a:gd name="T53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25">
                  <a:moveTo>
                    <a:pt x="30" y="13"/>
                  </a:moveTo>
                  <a:cubicBezTo>
                    <a:pt x="32" y="11"/>
                    <a:pt x="36" y="11"/>
                    <a:pt x="36" y="14"/>
                  </a:cubicBezTo>
                  <a:cubicBezTo>
                    <a:pt x="34" y="16"/>
                    <a:pt x="32" y="14"/>
                    <a:pt x="29" y="14"/>
                  </a:cubicBezTo>
                  <a:cubicBezTo>
                    <a:pt x="27" y="15"/>
                    <a:pt x="26" y="17"/>
                    <a:pt x="24" y="18"/>
                  </a:cubicBezTo>
                  <a:cubicBezTo>
                    <a:pt x="27" y="20"/>
                    <a:pt x="33" y="19"/>
                    <a:pt x="34" y="23"/>
                  </a:cubicBezTo>
                  <a:cubicBezTo>
                    <a:pt x="33" y="24"/>
                    <a:pt x="32" y="24"/>
                    <a:pt x="31" y="25"/>
                  </a:cubicBezTo>
                  <a:cubicBezTo>
                    <a:pt x="25" y="22"/>
                    <a:pt x="17" y="19"/>
                    <a:pt x="9" y="21"/>
                  </a:cubicBezTo>
                  <a:cubicBezTo>
                    <a:pt x="6" y="20"/>
                    <a:pt x="1" y="19"/>
                    <a:pt x="0" y="15"/>
                  </a:cubicBezTo>
                  <a:cubicBezTo>
                    <a:pt x="5" y="14"/>
                    <a:pt x="10" y="16"/>
                    <a:pt x="15" y="16"/>
                  </a:cubicBezTo>
                  <a:cubicBezTo>
                    <a:pt x="14" y="14"/>
                    <a:pt x="14" y="12"/>
                    <a:pt x="15" y="9"/>
                  </a:cubicBezTo>
                  <a:cubicBezTo>
                    <a:pt x="13" y="8"/>
                    <a:pt x="14" y="11"/>
                    <a:pt x="13" y="11"/>
                  </a:cubicBezTo>
                  <a:cubicBezTo>
                    <a:pt x="10" y="13"/>
                    <a:pt x="7" y="9"/>
                    <a:pt x="9" y="7"/>
                  </a:cubicBezTo>
                  <a:cubicBezTo>
                    <a:pt x="11" y="6"/>
                    <a:pt x="14" y="7"/>
                    <a:pt x="15" y="8"/>
                  </a:cubicBezTo>
                  <a:cubicBezTo>
                    <a:pt x="18" y="5"/>
                    <a:pt x="20" y="2"/>
                    <a:pt x="24" y="1"/>
                  </a:cubicBezTo>
                  <a:cubicBezTo>
                    <a:pt x="27" y="5"/>
                    <a:pt x="18" y="9"/>
                    <a:pt x="23" y="13"/>
                  </a:cubicBezTo>
                  <a:cubicBezTo>
                    <a:pt x="26" y="9"/>
                    <a:pt x="28" y="4"/>
                    <a:pt x="33" y="2"/>
                  </a:cubicBezTo>
                  <a:cubicBezTo>
                    <a:pt x="33" y="1"/>
                    <a:pt x="33" y="0"/>
                    <a:pt x="33" y="0"/>
                  </a:cubicBezTo>
                  <a:cubicBezTo>
                    <a:pt x="35" y="0"/>
                    <a:pt x="36" y="0"/>
                    <a:pt x="36" y="1"/>
                  </a:cubicBezTo>
                  <a:cubicBezTo>
                    <a:pt x="36" y="2"/>
                    <a:pt x="35" y="2"/>
                    <a:pt x="35" y="3"/>
                  </a:cubicBezTo>
                  <a:cubicBezTo>
                    <a:pt x="34" y="7"/>
                    <a:pt x="31" y="9"/>
                    <a:pt x="30" y="13"/>
                  </a:cubicBezTo>
                  <a:close/>
                  <a:moveTo>
                    <a:pt x="20" y="15"/>
                  </a:moveTo>
                  <a:cubicBezTo>
                    <a:pt x="21" y="15"/>
                    <a:pt x="22" y="15"/>
                    <a:pt x="22" y="14"/>
                  </a:cubicBezTo>
                  <a:cubicBezTo>
                    <a:pt x="21" y="14"/>
                    <a:pt x="20" y="14"/>
                    <a:pt x="20" y="15"/>
                  </a:cubicBezTo>
                  <a:close/>
                  <a:moveTo>
                    <a:pt x="19" y="17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8" y="16"/>
                    <a:pt x="17" y="17"/>
                  </a:cubicBezTo>
                  <a:cubicBezTo>
                    <a:pt x="18" y="16"/>
                    <a:pt x="18" y="17"/>
                    <a:pt x="1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>
              <a:extLst>
                <a:ext uri="{FF2B5EF4-FFF2-40B4-BE49-F238E27FC236}">
                  <a16:creationId xmlns="" xmlns:a16="http://schemas.microsoft.com/office/drawing/2014/main" id="{8BFF3C90-3B6E-4321-A2B2-83A8A4A3C97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39125" y="12011834"/>
              <a:ext cx="34925" cy="49213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0 h 15"/>
                <a:gd name="T4" fmla="*/ 11 w 11"/>
                <a:gd name="T5" fmla="*/ 14 h 15"/>
                <a:gd name="T6" fmla="*/ 8 w 11"/>
                <a:gd name="T7" fmla="*/ 15 h 15"/>
                <a:gd name="T8" fmla="*/ 0 w 11"/>
                <a:gd name="T9" fmla="*/ 3 h 15"/>
                <a:gd name="T10" fmla="*/ 2 w 11"/>
                <a:gd name="T11" fmla="*/ 2 h 15"/>
                <a:gd name="T12" fmla="*/ 7 w 11"/>
                <a:gd name="T13" fmla="*/ 7 h 15"/>
                <a:gd name="T14" fmla="*/ 8 w 11"/>
                <a:gd name="T15" fmla="*/ 1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5"/>
                    <a:pt x="8" y="10"/>
                    <a:pt x="11" y="14"/>
                  </a:cubicBezTo>
                  <a:cubicBezTo>
                    <a:pt x="10" y="14"/>
                    <a:pt x="9" y="14"/>
                    <a:pt x="8" y="15"/>
                  </a:cubicBezTo>
                  <a:cubicBezTo>
                    <a:pt x="7" y="9"/>
                    <a:pt x="2" y="7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4" y="4"/>
                    <a:pt x="6" y="6"/>
                    <a:pt x="7" y="7"/>
                  </a:cubicBezTo>
                  <a:cubicBezTo>
                    <a:pt x="8" y="5"/>
                    <a:pt x="8" y="3"/>
                    <a:pt x="8" y="1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>
              <a:extLst>
                <a:ext uri="{FF2B5EF4-FFF2-40B4-BE49-F238E27FC236}">
                  <a16:creationId xmlns="" xmlns:a16="http://schemas.microsoft.com/office/drawing/2014/main" id="{D86815FA-D94D-470B-B8F4-F8D88B189C4B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23250" y="11905472"/>
              <a:ext cx="15875" cy="15875"/>
            </a:xfrm>
            <a:custGeom>
              <a:avLst/>
              <a:gdLst>
                <a:gd name="T0" fmla="*/ 2 w 5"/>
                <a:gd name="T1" fmla="*/ 1 h 5"/>
                <a:gd name="T2" fmla="*/ 2 w 5"/>
                <a:gd name="T3" fmla="*/ 4 h 5"/>
                <a:gd name="T4" fmla="*/ 2 w 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2" y="1"/>
                  </a:moveTo>
                  <a:cubicBezTo>
                    <a:pt x="5" y="0"/>
                    <a:pt x="4" y="5"/>
                    <a:pt x="2" y="4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>
              <a:extLst>
                <a:ext uri="{FF2B5EF4-FFF2-40B4-BE49-F238E27FC236}">
                  <a16:creationId xmlns="" xmlns:a16="http://schemas.microsoft.com/office/drawing/2014/main" id="{E0B96704-F99A-416D-8B70-A2E82CD7E4E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75638" y="12021359"/>
              <a:ext cx="36513" cy="49213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2 h 15"/>
                <a:gd name="T4" fmla="*/ 7 w 11"/>
                <a:gd name="T5" fmla="*/ 3 h 15"/>
                <a:gd name="T6" fmla="*/ 9 w 11"/>
                <a:gd name="T7" fmla="*/ 14 h 15"/>
                <a:gd name="T8" fmla="*/ 7 w 11"/>
                <a:gd name="T9" fmla="*/ 15 h 15"/>
                <a:gd name="T10" fmla="*/ 4 w 11"/>
                <a:gd name="T11" fmla="*/ 4 h 15"/>
                <a:gd name="T12" fmla="*/ 0 w 11"/>
                <a:gd name="T13" fmla="*/ 5 h 15"/>
                <a:gd name="T14" fmla="*/ 0 w 11"/>
                <a:gd name="T15" fmla="*/ 3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1"/>
                    <a:pt x="11" y="2"/>
                    <a:pt x="11" y="2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8" y="7"/>
                    <a:pt x="9" y="10"/>
                    <a:pt x="9" y="14"/>
                  </a:cubicBezTo>
                  <a:cubicBezTo>
                    <a:pt x="8" y="14"/>
                    <a:pt x="8" y="15"/>
                    <a:pt x="7" y="15"/>
                  </a:cubicBezTo>
                  <a:cubicBezTo>
                    <a:pt x="6" y="11"/>
                    <a:pt x="5" y="8"/>
                    <a:pt x="4" y="4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3" y="2"/>
                    <a:pt x="7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>
              <a:extLst>
                <a:ext uri="{FF2B5EF4-FFF2-40B4-BE49-F238E27FC236}">
                  <a16:creationId xmlns="" xmlns:a16="http://schemas.microsoft.com/office/drawing/2014/main" id="{E974962B-6465-49FF-BCAB-B39154FDFFFA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56588" y="11914997"/>
              <a:ext cx="9525" cy="12700"/>
            </a:xfrm>
            <a:custGeom>
              <a:avLst/>
              <a:gdLst>
                <a:gd name="T0" fmla="*/ 2 w 3"/>
                <a:gd name="T1" fmla="*/ 0 h 4"/>
                <a:gd name="T2" fmla="*/ 3 w 3"/>
                <a:gd name="T3" fmla="*/ 3 h 4"/>
                <a:gd name="T4" fmla="*/ 0 w 3"/>
                <a:gd name="T5" fmla="*/ 4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>
              <a:extLst>
                <a:ext uri="{FF2B5EF4-FFF2-40B4-BE49-F238E27FC236}">
                  <a16:creationId xmlns="" xmlns:a16="http://schemas.microsoft.com/office/drawing/2014/main" id="{A9EFEA7D-A2CB-4A86-B934-E516D83D9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93100" y="11918172"/>
              <a:ext cx="20638" cy="12700"/>
            </a:xfrm>
            <a:custGeom>
              <a:avLst/>
              <a:gdLst>
                <a:gd name="T0" fmla="*/ 4 w 6"/>
                <a:gd name="T1" fmla="*/ 1 h 4"/>
                <a:gd name="T2" fmla="*/ 2 w 6"/>
                <a:gd name="T3" fmla="*/ 3 h 4"/>
                <a:gd name="T4" fmla="*/ 4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4" y="1"/>
                  </a:moveTo>
                  <a:cubicBezTo>
                    <a:pt x="6" y="2"/>
                    <a:pt x="4" y="4"/>
                    <a:pt x="2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>
              <a:extLst>
                <a:ext uri="{FF2B5EF4-FFF2-40B4-BE49-F238E27FC236}">
                  <a16:creationId xmlns="" xmlns:a16="http://schemas.microsoft.com/office/drawing/2014/main" id="{5A156C4F-DED3-4460-A3A2-F1B08D9AF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89925" y="12030884"/>
              <a:ext cx="14288" cy="42863"/>
            </a:xfrm>
            <a:custGeom>
              <a:avLst/>
              <a:gdLst>
                <a:gd name="T0" fmla="*/ 3 w 4"/>
                <a:gd name="T1" fmla="*/ 0 h 13"/>
                <a:gd name="T2" fmla="*/ 4 w 4"/>
                <a:gd name="T3" fmla="*/ 13 h 13"/>
                <a:gd name="T4" fmla="*/ 2 w 4"/>
                <a:gd name="T5" fmla="*/ 13 h 13"/>
                <a:gd name="T6" fmla="*/ 0 w 4"/>
                <a:gd name="T7" fmla="*/ 0 h 13"/>
                <a:gd name="T8" fmla="*/ 3 w 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3">
                  <a:moveTo>
                    <a:pt x="3" y="0"/>
                  </a:moveTo>
                  <a:cubicBezTo>
                    <a:pt x="3" y="4"/>
                    <a:pt x="4" y="8"/>
                    <a:pt x="4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9"/>
                    <a:pt x="0" y="5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>
              <a:extLst>
                <a:ext uri="{FF2B5EF4-FFF2-40B4-BE49-F238E27FC236}">
                  <a16:creationId xmlns="" xmlns:a16="http://schemas.microsoft.com/office/drawing/2014/main" id="{D230884A-930A-4452-8C07-8835A3E11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32788" y="12024534"/>
              <a:ext cx="46038" cy="63500"/>
            </a:xfrm>
            <a:custGeom>
              <a:avLst/>
              <a:gdLst>
                <a:gd name="T0" fmla="*/ 11 w 14"/>
                <a:gd name="T1" fmla="*/ 10 h 19"/>
                <a:gd name="T2" fmla="*/ 0 w 14"/>
                <a:gd name="T3" fmla="*/ 12 h 19"/>
                <a:gd name="T4" fmla="*/ 3 w 14"/>
                <a:gd name="T5" fmla="*/ 12 h 19"/>
                <a:gd name="T6" fmla="*/ 5 w 14"/>
                <a:gd name="T7" fmla="*/ 14 h 19"/>
                <a:gd name="T8" fmla="*/ 8 w 14"/>
                <a:gd name="T9" fmla="*/ 12 h 19"/>
                <a:gd name="T10" fmla="*/ 0 w 14"/>
                <a:gd name="T11" fmla="*/ 7 h 19"/>
                <a:gd name="T12" fmla="*/ 10 w 14"/>
                <a:gd name="T13" fmla="*/ 6 h 19"/>
                <a:gd name="T14" fmla="*/ 8 w 14"/>
                <a:gd name="T15" fmla="*/ 6 h 19"/>
                <a:gd name="T16" fmla="*/ 3 w 14"/>
                <a:gd name="T17" fmla="*/ 6 h 19"/>
                <a:gd name="T18" fmla="*/ 11 w 14"/>
                <a:gd name="T1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9">
                  <a:moveTo>
                    <a:pt x="11" y="10"/>
                  </a:moveTo>
                  <a:cubicBezTo>
                    <a:pt x="14" y="16"/>
                    <a:pt x="1" y="19"/>
                    <a:pt x="0" y="12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3" y="13"/>
                    <a:pt x="4" y="14"/>
                    <a:pt x="5" y="14"/>
                  </a:cubicBezTo>
                  <a:cubicBezTo>
                    <a:pt x="6" y="14"/>
                    <a:pt x="9" y="14"/>
                    <a:pt x="8" y="12"/>
                  </a:cubicBezTo>
                  <a:cubicBezTo>
                    <a:pt x="8" y="10"/>
                    <a:pt x="1" y="11"/>
                    <a:pt x="0" y="7"/>
                  </a:cubicBezTo>
                  <a:cubicBezTo>
                    <a:pt x="0" y="2"/>
                    <a:pt x="9" y="0"/>
                    <a:pt x="10" y="6"/>
                  </a:cubicBezTo>
                  <a:cubicBezTo>
                    <a:pt x="10" y="6"/>
                    <a:pt x="8" y="6"/>
                    <a:pt x="8" y="6"/>
                  </a:cubicBezTo>
                  <a:cubicBezTo>
                    <a:pt x="8" y="4"/>
                    <a:pt x="3" y="4"/>
                    <a:pt x="3" y="6"/>
                  </a:cubicBezTo>
                  <a:cubicBezTo>
                    <a:pt x="3" y="9"/>
                    <a:pt x="10" y="8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>
              <a:extLst>
                <a:ext uri="{FF2B5EF4-FFF2-40B4-BE49-F238E27FC236}">
                  <a16:creationId xmlns="" xmlns:a16="http://schemas.microsoft.com/office/drawing/2014/main" id="{2AF9102F-2175-4B0F-8B23-4D0CEB6978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372475" y="12030884"/>
              <a:ext cx="36513" cy="47625"/>
            </a:xfrm>
            <a:custGeom>
              <a:avLst/>
              <a:gdLst>
                <a:gd name="T0" fmla="*/ 11 w 11"/>
                <a:gd name="T1" fmla="*/ 3 h 14"/>
                <a:gd name="T2" fmla="*/ 8 w 11"/>
                <a:gd name="T3" fmla="*/ 7 h 14"/>
                <a:gd name="T4" fmla="*/ 11 w 11"/>
                <a:gd name="T5" fmla="*/ 14 h 14"/>
                <a:gd name="T6" fmla="*/ 8 w 11"/>
                <a:gd name="T7" fmla="*/ 14 h 14"/>
                <a:gd name="T8" fmla="*/ 7 w 11"/>
                <a:gd name="T9" fmla="*/ 9 h 14"/>
                <a:gd name="T10" fmla="*/ 3 w 11"/>
                <a:gd name="T11" fmla="*/ 8 h 14"/>
                <a:gd name="T12" fmla="*/ 3 w 11"/>
                <a:gd name="T13" fmla="*/ 14 h 14"/>
                <a:gd name="T14" fmla="*/ 0 w 11"/>
                <a:gd name="T15" fmla="*/ 14 h 14"/>
                <a:gd name="T16" fmla="*/ 0 w 11"/>
                <a:gd name="T17" fmla="*/ 1 h 14"/>
                <a:gd name="T18" fmla="*/ 11 w 11"/>
                <a:gd name="T19" fmla="*/ 3 h 14"/>
                <a:gd name="T20" fmla="*/ 7 w 11"/>
                <a:gd name="T21" fmla="*/ 6 h 14"/>
                <a:gd name="T22" fmla="*/ 7 w 11"/>
                <a:gd name="T23" fmla="*/ 3 h 14"/>
                <a:gd name="T24" fmla="*/ 3 w 11"/>
                <a:gd name="T25" fmla="*/ 3 h 14"/>
                <a:gd name="T26" fmla="*/ 3 w 11"/>
                <a:gd name="T27" fmla="*/ 6 h 14"/>
                <a:gd name="T28" fmla="*/ 7 w 11"/>
                <a:gd name="T2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4">
                  <a:moveTo>
                    <a:pt x="11" y="3"/>
                  </a:moveTo>
                  <a:cubicBezTo>
                    <a:pt x="11" y="5"/>
                    <a:pt x="10" y="7"/>
                    <a:pt x="8" y="7"/>
                  </a:cubicBezTo>
                  <a:cubicBezTo>
                    <a:pt x="10" y="8"/>
                    <a:pt x="10" y="12"/>
                    <a:pt x="11" y="14"/>
                  </a:cubicBezTo>
                  <a:cubicBezTo>
                    <a:pt x="10" y="14"/>
                    <a:pt x="9" y="14"/>
                    <a:pt x="8" y="14"/>
                  </a:cubicBezTo>
                  <a:cubicBezTo>
                    <a:pt x="7" y="12"/>
                    <a:pt x="7" y="10"/>
                    <a:pt x="7" y="9"/>
                  </a:cubicBezTo>
                  <a:cubicBezTo>
                    <a:pt x="6" y="8"/>
                    <a:pt x="4" y="9"/>
                    <a:pt x="3" y="8"/>
                  </a:cubicBezTo>
                  <a:cubicBezTo>
                    <a:pt x="3" y="10"/>
                    <a:pt x="3" y="12"/>
                    <a:pt x="3" y="14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9"/>
                    <a:pt x="0" y="5"/>
                    <a:pt x="0" y="1"/>
                  </a:cubicBezTo>
                  <a:cubicBezTo>
                    <a:pt x="4" y="0"/>
                    <a:pt x="10" y="0"/>
                    <a:pt x="11" y="3"/>
                  </a:cubicBezTo>
                  <a:close/>
                  <a:moveTo>
                    <a:pt x="7" y="6"/>
                  </a:moveTo>
                  <a:cubicBezTo>
                    <a:pt x="8" y="5"/>
                    <a:pt x="8" y="4"/>
                    <a:pt x="7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5" y="6"/>
                    <a:pt x="6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>
              <a:extLst>
                <a:ext uri="{FF2B5EF4-FFF2-40B4-BE49-F238E27FC236}">
                  <a16:creationId xmlns="" xmlns:a16="http://schemas.microsoft.com/office/drawing/2014/main" id="{1AFC10E7-CE5B-41CA-BEBF-F51DFC55A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12163" y="12027709"/>
              <a:ext cx="36513" cy="46038"/>
            </a:xfrm>
            <a:custGeom>
              <a:avLst/>
              <a:gdLst>
                <a:gd name="T0" fmla="*/ 10 w 11"/>
                <a:gd name="T1" fmla="*/ 1 h 14"/>
                <a:gd name="T2" fmla="*/ 10 w 11"/>
                <a:gd name="T3" fmla="*/ 3 h 14"/>
                <a:gd name="T4" fmla="*/ 4 w 11"/>
                <a:gd name="T5" fmla="*/ 2 h 14"/>
                <a:gd name="T6" fmla="*/ 4 w 11"/>
                <a:gd name="T7" fmla="*/ 5 h 14"/>
                <a:gd name="T8" fmla="*/ 9 w 11"/>
                <a:gd name="T9" fmla="*/ 6 h 14"/>
                <a:gd name="T10" fmla="*/ 9 w 11"/>
                <a:gd name="T11" fmla="*/ 8 h 14"/>
                <a:gd name="T12" fmla="*/ 4 w 11"/>
                <a:gd name="T13" fmla="*/ 8 h 14"/>
                <a:gd name="T14" fmla="*/ 3 w 11"/>
                <a:gd name="T15" fmla="*/ 11 h 14"/>
                <a:gd name="T16" fmla="*/ 9 w 11"/>
                <a:gd name="T17" fmla="*/ 12 h 14"/>
                <a:gd name="T18" fmla="*/ 9 w 11"/>
                <a:gd name="T19" fmla="*/ 14 h 14"/>
                <a:gd name="T20" fmla="*/ 0 w 11"/>
                <a:gd name="T21" fmla="*/ 13 h 14"/>
                <a:gd name="T22" fmla="*/ 2 w 11"/>
                <a:gd name="T23" fmla="*/ 0 h 14"/>
                <a:gd name="T24" fmla="*/ 10 w 11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4">
                  <a:moveTo>
                    <a:pt x="10" y="1"/>
                  </a:moveTo>
                  <a:cubicBezTo>
                    <a:pt x="11" y="2"/>
                    <a:pt x="10" y="2"/>
                    <a:pt x="10" y="3"/>
                  </a:cubicBezTo>
                  <a:cubicBezTo>
                    <a:pt x="8" y="3"/>
                    <a:pt x="6" y="3"/>
                    <a:pt x="4" y="2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6" y="6"/>
                    <a:pt x="8" y="6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7" y="8"/>
                    <a:pt x="5" y="8"/>
                    <a:pt x="4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5" y="12"/>
                    <a:pt x="7" y="12"/>
                    <a:pt x="9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6" y="14"/>
                    <a:pt x="3" y="13"/>
                    <a:pt x="0" y="13"/>
                  </a:cubicBezTo>
                  <a:cubicBezTo>
                    <a:pt x="1" y="9"/>
                    <a:pt x="1" y="4"/>
                    <a:pt x="2" y="0"/>
                  </a:cubicBezTo>
                  <a:cubicBezTo>
                    <a:pt x="5" y="0"/>
                    <a:pt x="7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>
              <a:extLst>
                <a:ext uri="{FF2B5EF4-FFF2-40B4-BE49-F238E27FC236}">
                  <a16:creationId xmlns="" xmlns:a16="http://schemas.microsoft.com/office/drawing/2014/main" id="{5864FB14-B3A5-4CE6-93E5-F20F75A7F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58200" y="11249834"/>
              <a:ext cx="76200" cy="92075"/>
            </a:xfrm>
            <a:custGeom>
              <a:avLst/>
              <a:gdLst>
                <a:gd name="T0" fmla="*/ 23 w 23"/>
                <a:gd name="T1" fmla="*/ 13 h 28"/>
                <a:gd name="T2" fmla="*/ 22 w 23"/>
                <a:gd name="T3" fmla="*/ 17 h 28"/>
                <a:gd name="T4" fmla="*/ 12 w 23"/>
                <a:gd name="T5" fmla="*/ 21 h 28"/>
                <a:gd name="T6" fmla="*/ 0 w 23"/>
                <a:gd name="T7" fmla="*/ 25 h 28"/>
                <a:gd name="T8" fmla="*/ 0 w 23"/>
                <a:gd name="T9" fmla="*/ 22 h 28"/>
                <a:gd name="T10" fmla="*/ 11 w 23"/>
                <a:gd name="T11" fmla="*/ 16 h 28"/>
                <a:gd name="T12" fmla="*/ 13 w 23"/>
                <a:gd name="T13" fmla="*/ 9 h 28"/>
                <a:gd name="T14" fmla="*/ 6 w 23"/>
                <a:gd name="T15" fmla="*/ 12 h 28"/>
                <a:gd name="T16" fmla="*/ 3 w 23"/>
                <a:gd name="T17" fmla="*/ 10 h 28"/>
                <a:gd name="T18" fmla="*/ 12 w 23"/>
                <a:gd name="T19" fmla="*/ 3 h 28"/>
                <a:gd name="T20" fmla="*/ 18 w 23"/>
                <a:gd name="T21" fmla="*/ 1 h 28"/>
                <a:gd name="T22" fmla="*/ 17 w 23"/>
                <a:gd name="T23" fmla="*/ 9 h 28"/>
                <a:gd name="T24" fmla="*/ 18 w 23"/>
                <a:gd name="T25" fmla="*/ 13 h 28"/>
                <a:gd name="T26" fmla="*/ 23 w 23"/>
                <a:gd name="T27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8">
                  <a:moveTo>
                    <a:pt x="23" y="13"/>
                  </a:moveTo>
                  <a:cubicBezTo>
                    <a:pt x="23" y="15"/>
                    <a:pt x="22" y="16"/>
                    <a:pt x="22" y="17"/>
                  </a:cubicBezTo>
                  <a:cubicBezTo>
                    <a:pt x="18" y="17"/>
                    <a:pt x="15" y="19"/>
                    <a:pt x="12" y="21"/>
                  </a:cubicBezTo>
                  <a:cubicBezTo>
                    <a:pt x="10" y="24"/>
                    <a:pt x="5" y="28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3" y="20"/>
                    <a:pt x="9" y="19"/>
                    <a:pt x="11" y="16"/>
                  </a:cubicBezTo>
                  <a:cubicBezTo>
                    <a:pt x="12" y="14"/>
                    <a:pt x="13" y="11"/>
                    <a:pt x="13" y="9"/>
                  </a:cubicBezTo>
                  <a:cubicBezTo>
                    <a:pt x="11" y="10"/>
                    <a:pt x="9" y="12"/>
                    <a:pt x="6" y="12"/>
                  </a:cubicBezTo>
                  <a:cubicBezTo>
                    <a:pt x="5" y="12"/>
                    <a:pt x="3" y="11"/>
                    <a:pt x="3" y="10"/>
                  </a:cubicBezTo>
                  <a:cubicBezTo>
                    <a:pt x="3" y="8"/>
                    <a:pt x="10" y="5"/>
                    <a:pt x="12" y="3"/>
                  </a:cubicBezTo>
                  <a:cubicBezTo>
                    <a:pt x="14" y="2"/>
                    <a:pt x="15" y="0"/>
                    <a:pt x="18" y="1"/>
                  </a:cubicBezTo>
                  <a:cubicBezTo>
                    <a:pt x="18" y="4"/>
                    <a:pt x="17" y="6"/>
                    <a:pt x="17" y="9"/>
                  </a:cubicBezTo>
                  <a:cubicBezTo>
                    <a:pt x="18" y="10"/>
                    <a:pt x="18" y="12"/>
                    <a:pt x="18" y="13"/>
                  </a:cubicBezTo>
                  <a:cubicBezTo>
                    <a:pt x="20" y="12"/>
                    <a:pt x="22" y="12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>
              <a:extLst>
                <a:ext uri="{FF2B5EF4-FFF2-40B4-BE49-F238E27FC236}">
                  <a16:creationId xmlns="" xmlns:a16="http://schemas.microsoft.com/office/drawing/2014/main" id="{86E03F52-477F-4978-9F12-F794C01E86CC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12163" y="11921347"/>
              <a:ext cx="23813" cy="9525"/>
            </a:xfrm>
            <a:custGeom>
              <a:avLst/>
              <a:gdLst>
                <a:gd name="T0" fmla="*/ 7 w 7"/>
                <a:gd name="T1" fmla="*/ 1 h 3"/>
                <a:gd name="T2" fmla="*/ 6 w 7"/>
                <a:gd name="T3" fmla="*/ 3 h 3"/>
                <a:gd name="T4" fmla="*/ 0 w 7"/>
                <a:gd name="T5" fmla="*/ 1 h 3"/>
                <a:gd name="T6" fmla="*/ 0 w 7"/>
                <a:gd name="T7" fmla="*/ 0 h 3"/>
                <a:gd name="T8" fmla="*/ 7 w 7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2"/>
                    <a:pt x="6" y="2"/>
                    <a:pt x="6" y="3"/>
                  </a:cubicBezTo>
                  <a:cubicBezTo>
                    <a:pt x="4" y="2"/>
                    <a:pt x="2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4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>
              <a:extLst>
                <a:ext uri="{FF2B5EF4-FFF2-40B4-BE49-F238E27FC236}">
                  <a16:creationId xmlns="" xmlns:a16="http://schemas.microsoft.com/office/drawing/2014/main" id="{56B761CA-BE25-4D35-8B8F-C04C897BE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47088" y="12015009"/>
              <a:ext cx="38100" cy="52388"/>
            </a:xfrm>
            <a:custGeom>
              <a:avLst/>
              <a:gdLst>
                <a:gd name="T0" fmla="*/ 10 w 12"/>
                <a:gd name="T1" fmla="*/ 3 h 16"/>
                <a:gd name="T2" fmla="*/ 12 w 12"/>
                <a:gd name="T3" fmla="*/ 4 h 16"/>
                <a:gd name="T4" fmla="*/ 4 w 12"/>
                <a:gd name="T5" fmla="*/ 16 h 16"/>
                <a:gd name="T6" fmla="*/ 1 w 12"/>
                <a:gd name="T7" fmla="*/ 15 h 16"/>
                <a:gd name="T8" fmla="*/ 0 w 12"/>
                <a:gd name="T9" fmla="*/ 0 h 16"/>
                <a:gd name="T10" fmla="*/ 3 w 12"/>
                <a:gd name="T11" fmla="*/ 1 h 16"/>
                <a:gd name="T12" fmla="*/ 3 w 12"/>
                <a:gd name="T13" fmla="*/ 12 h 16"/>
                <a:gd name="T14" fmla="*/ 10 w 12"/>
                <a:gd name="T1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6">
                  <a:moveTo>
                    <a:pt x="10" y="3"/>
                  </a:moveTo>
                  <a:cubicBezTo>
                    <a:pt x="11" y="4"/>
                    <a:pt x="11" y="4"/>
                    <a:pt x="12" y="4"/>
                  </a:cubicBezTo>
                  <a:cubicBezTo>
                    <a:pt x="10" y="8"/>
                    <a:pt x="6" y="12"/>
                    <a:pt x="4" y="16"/>
                  </a:cubicBezTo>
                  <a:cubicBezTo>
                    <a:pt x="3" y="15"/>
                    <a:pt x="2" y="15"/>
                    <a:pt x="1" y="15"/>
                  </a:cubicBezTo>
                  <a:cubicBezTo>
                    <a:pt x="1" y="10"/>
                    <a:pt x="0" y="5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5"/>
                    <a:pt x="3" y="9"/>
                    <a:pt x="3" y="12"/>
                  </a:cubicBezTo>
                  <a:cubicBezTo>
                    <a:pt x="5" y="10"/>
                    <a:pt x="7" y="6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>
              <a:extLst>
                <a:ext uri="{FF2B5EF4-FFF2-40B4-BE49-F238E27FC236}">
                  <a16:creationId xmlns="" xmlns:a16="http://schemas.microsoft.com/office/drawing/2014/main" id="{5BF4587A-5B1D-4599-875D-103380FDD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77250" y="12011834"/>
              <a:ext cx="22225" cy="42863"/>
            </a:xfrm>
            <a:custGeom>
              <a:avLst/>
              <a:gdLst>
                <a:gd name="T0" fmla="*/ 4 w 7"/>
                <a:gd name="T1" fmla="*/ 0 h 13"/>
                <a:gd name="T2" fmla="*/ 7 w 7"/>
                <a:gd name="T3" fmla="*/ 1 h 13"/>
                <a:gd name="T4" fmla="*/ 3 w 7"/>
                <a:gd name="T5" fmla="*/ 13 h 13"/>
                <a:gd name="T6" fmla="*/ 0 w 7"/>
                <a:gd name="T7" fmla="*/ 13 h 13"/>
                <a:gd name="T8" fmla="*/ 4 w 7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cubicBezTo>
                    <a:pt x="6" y="0"/>
                    <a:pt x="6" y="1"/>
                    <a:pt x="7" y="1"/>
                  </a:cubicBezTo>
                  <a:cubicBezTo>
                    <a:pt x="6" y="5"/>
                    <a:pt x="4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1" y="8"/>
                    <a:pt x="3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>
              <a:extLst>
                <a:ext uri="{FF2B5EF4-FFF2-40B4-BE49-F238E27FC236}">
                  <a16:creationId xmlns="" xmlns:a16="http://schemas.microsoft.com/office/drawing/2014/main" id="{8747B951-98E5-4FF8-91F4-4CEC9508EB89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23288" y="11991197"/>
              <a:ext cx="55563" cy="57150"/>
            </a:xfrm>
            <a:custGeom>
              <a:avLst/>
              <a:gdLst>
                <a:gd name="T0" fmla="*/ 14 w 17"/>
                <a:gd name="T1" fmla="*/ 4 h 17"/>
                <a:gd name="T2" fmla="*/ 17 w 17"/>
                <a:gd name="T3" fmla="*/ 5 h 17"/>
                <a:gd name="T4" fmla="*/ 11 w 17"/>
                <a:gd name="T5" fmla="*/ 17 h 17"/>
                <a:gd name="T6" fmla="*/ 7 w 17"/>
                <a:gd name="T7" fmla="*/ 16 h 17"/>
                <a:gd name="T8" fmla="*/ 7 w 17"/>
                <a:gd name="T9" fmla="*/ 3 h 17"/>
                <a:gd name="T10" fmla="*/ 3 w 17"/>
                <a:gd name="T11" fmla="*/ 13 h 17"/>
                <a:gd name="T12" fmla="*/ 0 w 17"/>
                <a:gd name="T13" fmla="*/ 12 h 17"/>
                <a:gd name="T14" fmla="*/ 6 w 17"/>
                <a:gd name="T15" fmla="*/ 0 h 17"/>
                <a:gd name="T16" fmla="*/ 10 w 17"/>
                <a:gd name="T17" fmla="*/ 2 h 17"/>
                <a:gd name="T18" fmla="*/ 10 w 17"/>
                <a:gd name="T19" fmla="*/ 14 h 17"/>
                <a:gd name="T20" fmla="*/ 14 w 17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7">
                  <a:moveTo>
                    <a:pt x="14" y="4"/>
                  </a:moveTo>
                  <a:cubicBezTo>
                    <a:pt x="15" y="4"/>
                    <a:pt x="16" y="5"/>
                    <a:pt x="17" y="5"/>
                  </a:cubicBezTo>
                  <a:cubicBezTo>
                    <a:pt x="15" y="9"/>
                    <a:pt x="13" y="13"/>
                    <a:pt x="11" y="17"/>
                  </a:cubicBezTo>
                  <a:cubicBezTo>
                    <a:pt x="10" y="17"/>
                    <a:pt x="9" y="16"/>
                    <a:pt x="7" y="16"/>
                  </a:cubicBezTo>
                  <a:cubicBezTo>
                    <a:pt x="7" y="12"/>
                    <a:pt x="7" y="7"/>
                    <a:pt x="7" y="3"/>
                  </a:cubicBezTo>
                  <a:cubicBezTo>
                    <a:pt x="6" y="7"/>
                    <a:pt x="4" y="10"/>
                    <a:pt x="3" y="13"/>
                  </a:cubicBezTo>
                  <a:cubicBezTo>
                    <a:pt x="2" y="13"/>
                    <a:pt x="1" y="13"/>
                    <a:pt x="0" y="12"/>
                  </a:cubicBezTo>
                  <a:cubicBezTo>
                    <a:pt x="2" y="8"/>
                    <a:pt x="4" y="4"/>
                    <a:pt x="6" y="0"/>
                  </a:cubicBezTo>
                  <a:cubicBezTo>
                    <a:pt x="7" y="1"/>
                    <a:pt x="8" y="2"/>
                    <a:pt x="10" y="2"/>
                  </a:cubicBezTo>
                  <a:cubicBezTo>
                    <a:pt x="10" y="6"/>
                    <a:pt x="10" y="10"/>
                    <a:pt x="10" y="14"/>
                  </a:cubicBezTo>
                  <a:cubicBezTo>
                    <a:pt x="12" y="11"/>
                    <a:pt x="13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>
              <a:extLst>
                <a:ext uri="{FF2B5EF4-FFF2-40B4-BE49-F238E27FC236}">
                  <a16:creationId xmlns="" xmlns:a16="http://schemas.microsoft.com/office/drawing/2014/main" id="{ED92C8BB-0040-4576-9D22-5834E4EF3807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62975" y="11967384"/>
              <a:ext cx="52388" cy="57150"/>
            </a:xfrm>
            <a:custGeom>
              <a:avLst/>
              <a:gdLst>
                <a:gd name="T0" fmla="*/ 14 w 16"/>
                <a:gd name="T1" fmla="*/ 5 h 17"/>
                <a:gd name="T2" fmla="*/ 16 w 16"/>
                <a:gd name="T3" fmla="*/ 7 h 17"/>
                <a:gd name="T4" fmla="*/ 9 w 16"/>
                <a:gd name="T5" fmla="*/ 16 h 17"/>
                <a:gd name="T6" fmla="*/ 1 w 16"/>
                <a:gd name="T7" fmla="*/ 9 h 17"/>
                <a:gd name="T8" fmla="*/ 6 w 16"/>
                <a:gd name="T9" fmla="*/ 0 h 17"/>
                <a:gd name="T10" fmla="*/ 9 w 16"/>
                <a:gd name="T11" fmla="*/ 2 h 17"/>
                <a:gd name="T12" fmla="*/ 6 w 16"/>
                <a:gd name="T13" fmla="*/ 6 h 17"/>
                <a:gd name="T14" fmla="*/ 4 w 16"/>
                <a:gd name="T15" fmla="*/ 11 h 17"/>
                <a:gd name="T16" fmla="*/ 7 w 16"/>
                <a:gd name="T17" fmla="*/ 14 h 17"/>
                <a:gd name="T18" fmla="*/ 11 w 16"/>
                <a:gd name="T19" fmla="*/ 10 h 17"/>
                <a:gd name="T20" fmla="*/ 14 w 16"/>
                <a:gd name="T2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7">
                  <a:moveTo>
                    <a:pt x="14" y="5"/>
                  </a:moveTo>
                  <a:cubicBezTo>
                    <a:pt x="15" y="5"/>
                    <a:pt x="15" y="6"/>
                    <a:pt x="16" y="7"/>
                  </a:cubicBezTo>
                  <a:cubicBezTo>
                    <a:pt x="14" y="9"/>
                    <a:pt x="13" y="15"/>
                    <a:pt x="9" y="16"/>
                  </a:cubicBezTo>
                  <a:cubicBezTo>
                    <a:pt x="5" y="17"/>
                    <a:pt x="0" y="13"/>
                    <a:pt x="1" y="9"/>
                  </a:cubicBezTo>
                  <a:cubicBezTo>
                    <a:pt x="2" y="6"/>
                    <a:pt x="6" y="2"/>
                    <a:pt x="6" y="0"/>
                  </a:cubicBezTo>
                  <a:cubicBezTo>
                    <a:pt x="7" y="1"/>
                    <a:pt x="8" y="1"/>
                    <a:pt x="9" y="2"/>
                  </a:cubicBezTo>
                  <a:cubicBezTo>
                    <a:pt x="8" y="3"/>
                    <a:pt x="7" y="5"/>
                    <a:pt x="6" y="6"/>
                  </a:cubicBezTo>
                  <a:cubicBezTo>
                    <a:pt x="5" y="8"/>
                    <a:pt x="3" y="10"/>
                    <a:pt x="4" y="11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9" y="14"/>
                    <a:pt x="10" y="11"/>
                    <a:pt x="11" y="10"/>
                  </a:cubicBezTo>
                  <a:cubicBezTo>
                    <a:pt x="12" y="8"/>
                    <a:pt x="13" y="7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>
              <a:extLst>
                <a:ext uri="{FF2B5EF4-FFF2-40B4-BE49-F238E27FC236}">
                  <a16:creationId xmlns="" xmlns:a16="http://schemas.microsoft.com/office/drawing/2014/main" id="{C8FD5446-06A0-4F3F-B00C-2C031C170D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99488" y="11289522"/>
              <a:ext cx="82550" cy="139700"/>
            </a:xfrm>
            <a:custGeom>
              <a:avLst/>
              <a:gdLst>
                <a:gd name="T0" fmla="*/ 24 w 25"/>
                <a:gd name="T1" fmla="*/ 13 h 42"/>
                <a:gd name="T2" fmla="*/ 24 w 25"/>
                <a:gd name="T3" fmla="*/ 16 h 42"/>
                <a:gd name="T4" fmla="*/ 18 w 25"/>
                <a:gd name="T5" fmla="*/ 27 h 42"/>
                <a:gd name="T6" fmla="*/ 13 w 25"/>
                <a:gd name="T7" fmla="*/ 34 h 42"/>
                <a:gd name="T8" fmla="*/ 9 w 25"/>
                <a:gd name="T9" fmla="*/ 40 h 42"/>
                <a:gd name="T10" fmla="*/ 8 w 25"/>
                <a:gd name="T11" fmla="*/ 42 h 42"/>
                <a:gd name="T12" fmla="*/ 8 w 25"/>
                <a:gd name="T13" fmla="*/ 38 h 42"/>
                <a:gd name="T14" fmla="*/ 12 w 25"/>
                <a:gd name="T15" fmla="*/ 29 h 42"/>
                <a:gd name="T16" fmla="*/ 14 w 25"/>
                <a:gd name="T17" fmla="*/ 25 h 42"/>
                <a:gd name="T18" fmla="*/ 14 w 25"/>
                <a:gd name="T19" fmla="*/ 9 h 42"/>
                <a:gd name="T20" fmla="*/ 12 w 25"/>
                <a:gd name="T21" fmla="*/ 12 h 42"/>
                <a:gd name="T22" fmla="*/ 7 w 25"/>
                <a:gd name="T23" fmla="*/ 20 h 42"/>
                <a:gd name="T24" fmla="*/ 4 w 25"/>
                <a:gd name="T25" fmla="*/ 26 h 42"/>
                <a:gd name="T26" fmla="*/ 1 w 25"/>
                <a:gd name="T27" fmla="*/ 28 h 42"/>
                <a:gd name="T28" fmla="*/ 3 w 25"/>
                <a:gd name="T29" fmla="*/ 22 h 42"/>
                <a:gd name="T30" fmla="*/ 4 w 25"/>
                <a:gd name="T31" fmla="*/ 20 h 42"/>
                <a:gd name="T32" fmla="*/ 6 w 25"/>
                <a:gd name="T33" fmla="*/ 15 h 42"/>
                <a:gd name="T34" fmla="*/ 9 w 25"/>
                <a:gd name="T35" fmla="*/ 5 h 42"/>
                <a:gd name="T36" fmla="*/ 4 w 25"/>
                <a:gd name="T37" fmla="*/ 4 h 42"/>
                <a:gd name="T38" fmla="*/ 6 w 25"/>
                <a:gd name="T39" fmla="*/ 1 h 42"/>
                <a:gd name="T40" fmla="*/ 13 w 25"/>
                <a:gd name="T41" fmla="*/ 5 h 42"/>
                <a:gd name="T42" fmla="*/ 19 w 25"/>
                <a:gd name="T43" fmla="*/ 0 h 42"/>
                <a:gd name="T44" fmla="*/ 18 w 25"/>
                <a:gd name="T45" fmla="*/ 7 h 42"/>
                <a:gd name="T46" fmla="*/ 17 w 25"/>
                <a:gd name="T47" fmla="*/ 6 h 42"/>
                <a:gd name="T48" fmla="*/ 14 w 25"/>
                <a:gd name="T49" fmla="*/ 9 h 42"/>
                <a:gd name="T50" fmla="*/ 17 w 25"/>
                <a:gd name="T51" fmla="*/ 10 h 42"/>
                <a:gd name="T52" fmla="*/ 17 w 25"/>
                <a:gd name="T53" fmla="*/ 12 h 42"/>
                <a:gd name="T54" fmla="*/ 24 w 25"/>
                <a:gd name="T55" fmla="*/ 13 h 42"/>
                <a:gd name="T56" fmla="*/ 19 w 25"/>
                <a:gd name="T57" fmla="*/ 25 h 42"/>
                <a:gd name="T58" fmla="*/ 22 w 25"/>
                <a:gd name="T59" fmla="*/ 16 h 42"/>
                <a:gd name="T60" fmla="*/ 18 w 25"/>
                <a:gd name="T61" fmla="*/ 15 h 42"/>
                <a:gd name="T62" fmla="*/ 19 w 25"/>
                <a:gd name="T63" fmla="*/ 22 h 42"/>
                <a:gd name="T64" fmla="*/ 19 w 25"/>
                <a:gd name="T65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42">
                  <a:moveTo>
                    <a:pt x="24" y="13"/>
                  </a:moveTo>
                  <a:cubicBezTo>
                    <a:pt x="24" y="13"/>
                    <a:pt x="24" y="15"/>
                    <a:pt x="24" y="16"/>
                  </a:cubicBezTo>
                  <a:cubicBezTo>
                    <a:pt x="24" y="21"/>
                    <a:pt x="25" y="29"/>
                    <a:pt x="18" y="27"/>
                  </a:cubicBezTo>
                  <a:cubicBezTo>
                    <a:pt x="16" y="29"/>
                    <a:pt x="14" y="32"/>
                    <a:pt x="13" y="34"/>
                  </a:cubicBezTo>
                  <a:cubicBezTo>
                    <a:pt x="11" y="35"/>
                    <a:pt x="9" y="38"/>
                    <a:pt x="9" y="40"/>
                  </a:cubicBezTo>
                  <a:cubicBezTo>
                    <a:pt x="8" y="40"/>
                    <a:pt x="9" y="42"/>
                    <a:pt x="8" y="42"/>
                  </a:cubicBezTo>
                  <a:cubicBezTo>
                    <a:pt x="6" y="42"/>
                    <a:pt x="8" y="39"/>
                    <a:pt x="8" y="38"/>
                  </a:cubicBezTo>
                  <a:cubicBezTo>
                    <a:pt x="10" y="34"/>
                    <a:pt x="10" y="32"/>
                    <a:pt x="12" y="29"/>
                  </a:cubicBezTo>
                  <a:cubicBezTo>
                    <a:pt x="13" y="28"/>
                    <a:pt x="14" y="26"/>
                    <a:pt x="14" y="25"/>
                  </a:cubicBezTo>
                  <a:cubicBezTo>
                    <a:pt x="15" y="19"/>
                    <a:pt x="12" y="13"/>
                    <a:pt x="14" y="9"/>
                  </a:cubicBezTo>
                  <a:cubicBezTo>
                    <a:pt x="13" y="9"/>
                    <a:pt x="12" y="11"/>
                    <a:pt x="12" y="12"/>
                  </a:cubicBezTo>
                  <a:cubicBezTo>
                    <a:pt x="11" y="15"/>
                    <a:pt x="9" y="17"/>
                    <a:pt x="7" y="20"/>
                  </a:cubicBezTo>
                  <a:cubicBezTo>
                    <a:pt x="6" y="23"/>
                    <a:pt x="5" y="25"/>
                    <a:pt x="4" y="26"/>
                  </a:cubicBezTo>
                  <a:cubicBezTo>
                    <a:pt x="3" y="27"/>
                    <a:pt x="2" y="29"/>
                    <a:pt x="1" y="28"/>
                  </a:cubicBezTo>
                  <a:cubicBezTo>
                    <a:pt x="0" y="26"/>
                    <a:pt x="2" y="24"/>
                    <a:pt x="3" y="22"/>
                  </a:cubicBezTo>
                  <a:cubicBezTo>
                    <a:pt x="3" y="21"/>
                    <a:pt x="3" y="21"/>
                    <a:pt x="4" y="20"/>
                  </a:cubicBezTo>
                  <a:cubicBezTo>
                    <a:pt x="5" y="18"/>
                    <a:pt x="6" y="17"/>
                    <a:pt x="6" y="15"/>
                  </a:cubicBezTo>
                  <a:cubicBezTo>
                    <a:pt x="8" y="12"/>
                    <a:pt x="11" y="9"/>
                    <a:pt x="9" y="5"/>
                  </a:cubicBezTo>
                  <a:cubicBezTo>
                    <a:pt x="7" y="5"/>
                    <a:pt x="4" y="7"/>
                    <a:pt x="4" y="4"/>
                  </a:cubicBezTo>
                  <a:cubicBezTo>
                    <a:pt x="4" y="3"/>
                    <a:pt x="5" y="1"/>
                    <a:pt x="6" y="1"/>
                  </a:cubicBezTo>
                  <a:cubicBezTo>
                    <a:pt x="9" y="0"/>
                    <a:pt x="11" y="4"/>
                    <a:pt x="13" y="5"/>
                  </a:cubicBezTo>
                  <a:cubicBezTo>
                    <a:pt x="15" y="3"/>
                    <a:pt x="16" y="0"/>
                    <a:pt x="19" y="0"/>
                  </a:cubicBezTo>
                  <a:cubicBezTo>
                    <a:pt x="21" y="2"/>
                    <a:pt x="18" y="5"/>
                    <a:pt x="18" y="7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6" y="7"/>
                    <a:pt x="15" y="8"/>
                    <a:pt x="14" y="9"/>
                  </a:cubicBezTo>
                  <a:cubicBezTo>
                    <a:pt x="15" y="8"/>
                    <a:pt x="16" y="9"/>
                    <a:pt x="17" y="10"/>
                  </a:cubicBezTo>
                  <a:cubicBezTo>
                    <a:pt x="17" y="11"/>
                    <a:pt x="17" y="11"/>
                    <a:pt x="17" y="12"/>
                  </a:cubicBezTo>
                  <a:cubicBezTo>
                    <a:pt x="19" y="11"/>
                    <a:pt x="24" y="11"/>
                    <a:pt x="24" y="13"/>
                  </a:cubicBezTo>
                  <a:close/>
                  <a:moveTo>
                    <a:pt x="19" y="25"/>
                  </a:moveTo>
                  <a:cubicBezTo>
                    <a:pt x="22" y="23"/>
                    <a:pt x="22" y="19"/>
                    <a:pt x="22" y="16"/>
                  </a:cubicBezTo>
                  <a:cubicBezTo>
                    <a:pt x="21" y="15"/>
                    <a:pt x="19" y="15"/>
                    <a:pt x="18" y="15"/>
                  </a:cubicBezTo>
                  <a:cubicBezTo>
                    <a:pt x="18" y="18"/>
                    <a:pt x="19" y="20"/>
                    <a:pt x="19" y="22"/>
                  </a:cubicBezTo>
                  <a:cubicBezTo>
                    <a:pt x="19" y="23"/>
                    <a:pt x="18" y="24"/>
                    <a:pt x="1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>
              <a:extLst>
                <a:ext uri="{FF2B5EF4-FFF2-40B4-BE49-F238E27FC236}">
                  <a16:creationId xmlns="" xmlns:a16="http://schemas.microsoft.com/office/drawing/2014/main" id="{4747786B-3F7D-48AC-B6F3-B4D5472711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29650" y="11934047"/>
              <a:ext cx="49213" cy="50800"/>
            </a:xfrm>
            <a:custGeom>
              <a:avLst/>
              <a:gdLst>
                <a:gd name="T0" fmla="*/ 13 w 15"/>
                <a:gd name="T1" fmla="*/ 0 h 15"/>
                <a:gd name="T2" fmla="*/ 15 w 15"/>
                <a:gd name="T3" fmla="*/ 2 h 15"/>
                <a:gd name="T4" fmla="*/ 10 w 15"/>
                <a:gd name="T5" fmla="*/ 15 h 15"/>
                <a:gd name="T6" fmla="*/ 7 w 15"/>
                <a:gd name="T7" fmla="*/ 12 h 15"/>
                <a:gd name="T8" fmla="*/ 9 w 15"/>
                <a:gd name="T9" fmla="*/ 10 h 15"/>
                <a:gd name="T10" fmla="*/ 5 w 15"/>
                <a:gd name="T11" fmla="*/ 6 h 15"/>
                <a:gd name="T12" fmla="*/ 2 w 15"/>
                <a:gd name="T13" fmla="*/ 8 h 15"/>
                <a:gd name="T14" fmla="*/ 0 w 15"/>
                <a:gd name="T15" fmla="*/ 6 h 15"/>
                <a:gd name="T16" fmla="*/ 13 w 15"/>
                <a:gd name="T17" fmla="*/ 0 h 15"/>
                <a:gd name="T18" fmla="*/ 10 w 15"/>
                <a:gd name="T19" fmla="*/ 8 h 15"/>
                <a:gd name="T20" fmla="*/ 12 w 15"/>
                <a:gd name="T21" fmla="*/ 3 h 15"/>
                <a:gd name="T22" fmla="*/ 7 w 15"/>
                <a:gd name="T23" fmla="*/ 5 h 15"/>
                <a:gd name="T24" fmla="*/ 10 w 15"/>
                <a:gd name="T2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5">
                  <a:moveTo>
                    <a:pt x="13" y="0"/>
                  </a:moveTo>
                  <a:cubicBezTo>
                    <a:pt x="14" y="0"/>
                    <a:pt x="15" y="1"/>
                    <a:pt x="15" y="2"/>
                  </a:cubicBezTo>
                  <a:cubicBezTo>
                    <a:pt x="14" y="6"/>
                    <a:pt x="11" y="10"/>
                    <a:pt x="10" y="15"/>
                  </a:cubicBezTo>
                  <a:cubicBezTo>
                    <a:pt x="9" y="15"/>
                    <a:pt x="8" y="13"/>
                    <a:pt x="7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8" y="9"/>
                    <a:pt x="6" y="8"/>
                    <a:pt x="5" y="6"/>
                  </a:cubicBezTo>
                  <a:cubicBezTo>
                    <a:pt x="4" y="7"/>
                    <a:pt x="3" y="7"/>
                    <a:pt x="2" y="8"/>
                  </a:cubicBezTo>
                  <a:cubicBezTo>
                    <a:pt x="1" y="7"/>
                    <a:pt x="1" y="6"/>
                    <a:pt x="0" y="6"/>
                  </a:cubicBezTo>
                  <a:cubicBezTo>
                    <a:pt x="4" y="4"/>
                    <a:pt x="9" y="2"/>
                    <a:pt x="13" y="0"/>
                  </a:cubicBezTo>
                  <a:close/>
                  <a:moveTo>
                    <a:pt x="10" y="8"/>
                  </a:moveTo>
                  <a:cubicBezTo>
                    <a:pt x="11" y="6"/>
                    <a:pt x="12" y="4"/>
                    <a:pt x="12" y="3"/>
                  </a:cubicBezTo>
                  <a:cubicBezTo>
                    <a:pt x="10" y="3"/>
                    <a:pt x="9" y="4"/>
                    <a:pt x="7" y="5"/>
                  </a:cubicBezTo>
                  <a:cubicBezTo>
                    <a:pt x="8" y="6"/>
                    <a:pt x="9" y="7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>
              <a:extLst>
                <a:ext uri="{FF2B5EF4-FFF2-40B4-BE49-F238E27FC236}">
                  <a16:creationId xmlns="" xmlns:a16="http://schemas.microsoft.com/office/drawing/2014/main" id="{14B35E7C-EE90-4BAE-8CC8-091858A54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59813" y="11888009"/>
              <a:ext cx="60325" cy="60325"/>
            </a:xfrm>
            <a:custGeom>
              <a:avLst/>
              <a:gdLst>
                <a:gd name="T0" fmla="*/ 16 w 18"/>
                <a:gd name="T1" fmla="*/ 8 h 18"/>
                <a:gd name="T2" fmla="*/ 18 w 18"/>
                <a:gd name="T3" fmla="*/ 9 h 18"/>
                <a:gd name="T4" fmla="*/ 10 w 18"/>
                <a:gd name="T5" fmla="*/ 16 h 18"/>
                <a:gd name="T6" fmla="*/ 7 w 18"/>
                <a:gd name="T7" fmla="*/ 18 h 18"/>
                <a:gd name="T8" fmla="*/ 5 w 18"/>
                <a:gd name="T9" fmla="*/ 15 h 18"/>
                <a:gd name="T10" fmla="*/ 10 w 18"/>
                <a:gd name="T11" fmla="*/ 4 h 18"/>
                <a:gd name="T12" fmla="*/ 1 w 18"/>
                <a:gd name="T13" fmla="*/ 11 h 18"/>
                <a:gd name="T14" fmla="*/ 0 w 18"/>
                <a:gd name="T15" fmla="*/ 9 h 18"/>
                <a:gd name="T16" fmla="*/ 4 w 18"/>
                <a:gd name="T17" fmla="*/ 5 h 18"/>
                <a:gd name="T18" fmla="*/ 10 w 18"/>
                <a:gd name="T19" fmla="*/ 0 h 18"/>
                <a:gd name="T20" fmla="*/ 12 w 18"/>
                <a:gd name="T21" fmla="*/ 4 h 18"/>
                <a:gd name="T22" fmla="*/ 8 w 18"/>
                <a:gd name="T23" fmla="*/ 14 h 18"/>
                <a:gd name="T24" fmla="*/ 16 w 18"/>
                <a:gd name="T25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8">
                  <a:moveTo>
                    <a:pt x="16" y="8"/>
                  </a:moveTo>
                  <a:cubicBezTo>
                    <a:pt x="17" y="8"/>
                    <a:pt x="17" y="9"/>
                    <a:pt x="18" y="9"/>
                  </a:cubicBezTo>
                  <a:cubicBezTo>
                    <a:pt x="16" y="11"/>
                    <a:pt x="13" y="14"/>
                    <a:pt x="10" y="16"/>
                  </a:cubicBezTo>
                  <a:cubicBezTo>
                    <a:pt x="9" y="16"/>
                    <a:pt x="8" y="18"/>
                    <a:pt x="7" y="18"/>
                  </a:cubicBezTo>
                  <a:cubicBezTo>
                    <a:pt x="7" y="18"/>
                    <a:pt x="6" y="15"/>
                    <a:pt x="5" y="15"/>
                  </a:cubicBezTo>
                  <a:cubicBezTo>
                    <a:pt x="6" y="11"/>
                    <a:pt x="8" y="8"/>
                    <a:pt x="10" y="4"/>
                  </a:cubicBezTo>
                  <a:cubicBezTo>
                    <a:pt x="7" y="6"/>
                    <a:pt x="4" y="8"/>
                    <a:pt x="1" y="11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8"/>
                    <a:pt x="4" y="5"/>
                    <a:pt x="4" y="5"/>
                  </a:cubicBezTo>
                  <a:cubicBezTo>
                    <a:pt x="7" y="3"/>
                    <a:pt x="8" y="2"/>
                    <a:pt x="10" y="0"/>
                  </a:cubicBezTo>
                  <a:cubicBezTo>
                    <a:pt x="11" y="1"/>
                    <a:pt x="12" y="2"/>
                    <a:pt x="12" y="4"/>
                  </a:cubicBezTo>
                  <a:cubicBezTo>
                    <a:pt x="11" y="7"/>
                    <a:pt x="9" y="10"/>
                    <a:pt x="8" y="14"/>
                  </a:cubicBezTo>
                  <a:cubicBezTo>
                    <a:pt x="10" y="12"/>
                    <a:pt x="13" y="10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>
              <a:extLst>
                <a:ext uri="{FF2B5EF4-FFF2-40B4-BE49-F238E27FC236}">
                  <a16:creationId xmlns="" xmlns:a16="http://schemas.microsoft.com/office/drawing/2014/main" id="{01EFBEB8-9AFE-4D1F-B996-7C05CF1C4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02675" y="11422872"/>
              <a:ext cx="85725" cy="52388"/>
            </a:xfrm>
            <a:custGeom>
              <a:avLst/>
              <a:gdLst>
                <a:gd name="T0" fmla="*/ 24 w 26"/>
                <a:gd name="T1" fmla="*/ 3 h 16"/>
                <a:gd name="T2" fmla="*/ 26 w 26"/>
                <a:gd name="T3" fmla="*/ 10 h 16"/>
                <a:gd name="T4" fmla="*/ 21 w 26"/>
                <a:gd name="T5" fmla="*/ 15 h 16"/>
                <a:gd name="T6" fmla="*/ 13 w 26"/>
                <a:gd name="T7" fmla="*/ 13 h 16"/>
                <a:gd name="T8" fmla="*/ 11 w 26"/>
                <a:gd name="T9" fmla="*/ 12 h 16"/>
                <a:gd name="T10" fmla="*/ 9 w 26"/>
                <a:gd name="T11" fmla="*/ 11 h 16"/>
                <a:gd name="T12" fmla="*/ 0 w 26"/>
                <a:gd name="T13" fmla="*/ 1 h 16"/>
                <a:gd name="T14" fmla="*/ 4 w 26"/>
                <a:gd name="T15" fmla="*/ 1 h 16"/>
                <a:gd name="T16" fmla="*/ 4 w 26"/>
                <a:gd name="T17" fmla="*/ 3 h 16"/>
                <a:gd name="T18" fmla="*/ 11 w 26"/>
                <a:gd name="T19" fmla="*/ 8 h 16"/>
                <a:gd name="T20" fmla="*/ 17 w 26"/>
                <a:gd name="T21" fmla="*/ 4 h 16"/>
                <a:gd name="T22" fmla="*/ 16 w 26"/>
                <a:gd name="T23" fmla="*/ 9 h 16"/>
                <a:gd name="T24" fmla="*/ 20 w 26"/>
                <a:gd name="T25" fmla="*/ 11 h 16"/>
                <a:gd name="T26" fmla="*/ 22 w 26"/>
                <a:gd name="T27" fmla="*/ 9 h 16"/>
                <a:gd name="T28" fmla="*/ 21 w 26"/>
                <a:gd name="T29" fmla="*/ 7 h 16"/>
                <a:gd name="T30" fmla="*/ 24 w 26"/>
                <a:gd name="T3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16">
                  <a:moveTo>
                    <a:pt x="24" y="3"/>
                  </a:moveTo>
                  <a:cubicBezTo>
                    <a:pt x="25" y="3"/>
                    <a:pt x="26" y="8"/>
                    <a:pt x="26" y="10"/>
                  </a:cubicBezTo>
                  <a:cubicBezTo>
                    <a:pt x="26" y="11"/>
                    <a:pt x="23" y="14"/>
                    <a:pt x="21" y="15"/>
                  </a:cubicBezTo>
                  <a:cubicBezTo>
                    <a:pt x="19" y="16"/>
                    <a:pt x="15" y="15"/>
                    <a:pt x="13" y="13"/>
                  </a:cubicBezTo>
                  <a:cubicBezTo>
                    <a:pt x="12" y="13"/>
                    <a:pt x="12" y="12"/>
                    <a:pt x="11" y="12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5" y="8"/>
                    <a:pt x="2" y="5"/>
                    <a:pt x="0" y="1"/>
                  </a:cubicBezTo>
                  <a:cubicBezTo>
                    <a:pt x="1" y="0"/>
                    <a:pt x="4" y="1"/>
                    <a:pt x="4" y="1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6" y="5"/>
                    <a:pt x="9" y="6"/>
                    <a:pt x="11" y="8"/>
                  </a:cubicBezTo>
                  <a:cubicBezTo>
                    <a:pt x="13" y="6"/>
                    <a:pt x="14" y="2"/>
                    <a:pt x="17" y="4"/>
                  </a:cubicBezTo>
                  <a:cubicBezTo>
                    <a:pt x="19" y="6"/>
                    <a:pt x="17" y="8"/>
                    <a:pt x="16" y="9"/>
                  </a:cubicBezTo>
                  <a:cubicBezTo>
                    <a:pt x="17" y="11"/>
                    <a:pt x="19" y="11"/>
                    <a:pt x="20" y="11"/>
                  </a:cubicBezTo>
                  <a:cubicBezTo>
                    <a:pt x="21" y="11"/>
                    <a:pt x="21" y="10"/>
                    <a:pt x="22" y="9"/>
                  </a:cubicBezTo>
                  <a:cubicBezTo>
                    <a:pt x="22" y="8"/>
                    <a:pt x="21" y="8"/>
                    <a:pt x="21" y="7"/>
                  </a:cubicBezTo>
                  <a:cubicBezTo>
                    <a:pt x="21" y="5"/>
                    <a:pt x="21" y="2"/>
                    <a:pt x="2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>
              <a:extLst>
                <a:ext uri="{FF2B5EF4-FFF2-40B4-BE49-F238E27FC236}">
                  <a16:creationId xmlns="" xmlns:a16="http://schemas.microsoft.com/office/drawing/2014/main" id="{0535D6F5-0A90-4B0B-9F47-DAE0C43BD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72513" y="11875309"/>
              <a:ext cx="42863" cy="33338"/>
            </a:xfrm>
            <a:custGeom>
              <a:avLst/>
              <a:gdLst>
                <a:gd name="T0" fmla="*/ 11 w 13"/>
                <a:gd name="T1" fmla="*/ 0 h 10"/>
                <a:gd name="T2" fmla="*/ 13 w 13"/>
                <a:gd name="T3" fmla="*/ 2 h 10"/>
                <a:gd name="T4" fmla="*/ 2 w 13"/>
                <a:gd name="T5" fmla="*/ 10 h 10"/>
                <a:gd name="T6" fmla="*/ 0 w 13"/>
                <a:gd name="T7" fmla="*/ 8 h 10"/>
                <a:gd name="T8" fmla="*/ 11 w 1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11" y="0"/>
                  </a:moveTo>
                  <a:cubicBezTo>
                    <a:pt x="12" y="1"/>
                    <a:pt x="12" y="2"/>
                    <a:pt x="13" y="2"/>
                  </a:cubicBezTo>
                  <a:cubicBezTo>
                    <a:pt x="9" y="5"/>
                    <a:pt x="6" y="8"/>
                    <a:pt x="2" y="10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4" y="5"/>
                    <a:pt x="7" y="3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>
              <a:extLst>
                <a:ext uri="{FF2B5EF4-FFF2-40B4-BE49-F238E27FC236}">
                  <a16:creationId xmlns="" xmlns:a16="http://schemas.microsoft.com/office/drawing/2014/main" id="{10C08BC6-F891-452E-98E7-96E7B12938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12200" y="11462559"/>
              <a:ext cx="85725" cy="69850"/>
            </a:xfrm>
            <a:custGeom>
              <a:avLst/>
              <a:gdLst>
                <a:gd name="T0" fmla="*/ 22 w 26"/>
                <a:gd name="T1" fmla="*/ 12 h 21"/>
                <a:gd name="T2" fmla="*/ 16 w 26"/>
                <a:gd name="T3" fmla="*/ 19 h 21"/>
                <a:gd name="T4" fmla="*/ 14 w 26"/>
                <a:gd name="T5" fmla="*/ 16 h 21"/>
                <a:gd name="T6" fmla="*/ 9 w 26"/>
                <a:gd name="T7" fmla="*/ 16 h 21"/>
                <a:gd name="T8" fmla="*/ 11 w 26"/>
                <a:gd name="T9" fmla="*/ 11 h 21"/>
                <a:gd name="T10" fmla="*/ 3 w 26"/>
                <a:gd name="T11" fmla="*/ 5 h 21"/>
                <a:gd name="T12" fmla="*/ 1 w 26"/>
                <a:gd name="T13" fmla="*/ 0 h 21"/>
                <a:gd name="T14" fmla="*/ 13 w 26"/>
                <a:gd name="T15" fmla="*/ 4 h 21"/>
                <a:gd name="T16" fmla="*/ 13 w 26"/>
                <a:gd name="T17" fmla="*/ 1 h 21"/>
                <a:gd name="T18" fmla="*/ 14 w 26"/>
                <a:gd name="T19" fmla="*/ 3 h 21"/>
                <a:gd name="T20" fmla="*/ 18 w 26"/>
                <a:gd name="T21" fmla="*/ 6 h 21"/>
                <a:gd name="T22" fmla="*/ 18 w 26"/>
                <a:gd name="T23" fmla="*/ 12 h 21"/>
                <a:gd name="T24" fmla="*/ 19 w 26"/>
                <a:gd name="T25" fmla="*/ 13 h 21"/>
                <a:gd name="T26" fmla="*/ 22 w 26"/>
                <a:gd name="T27" fmla="*/ 12 h 21"/>
                <a:gd name="T28" fmla="*/ 16 w 26"/>
                <a:gd name="T29" fmla="*/ 15 h 21"/>
                <a:gd name="T30" fmla="*/ 16 w 26"/>
                <a:gd name="T31" fmla="*/ 12 h 21"/>
                <a:gd name="T32" fmla="*/ 15 w 26"/>
                <a:gd name="T33" fmla="*/ 12 h 21"/>
                <a:gd name="T34" fmla="*/ 16 w 26"/>
                <a:gd name="T35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1">
                  <a:moveTo>
                    <a:pt x="22" y="12"/>
                  </a:moveTo>
                  <a:cubicBezTo>
                    <a:pt x="26" y="16"/>
                    <a:pt x="22" y="21"/>
                    <a:pt x="16" y="19"/>
                  </a:cubicBezTo>
                  <a:cubicBezTo>
                    <a:pt x="16" y="18"/>
                    <a:pt x="15" y="17"/>
                    <a:pt x="14" y="16"/>
                  </a:cubicBezTo>
                  <a:cubicBezTo>
                    <a:pt x="12" y="16"/>
                    <a:pt x="10" y="17"/>
                    <a:pt x="9" y="16"/>
                  </a:cubicBezTo>
                  <a:cubicBezTo>
                    <a:pt x="7" y="15"/>
                    <a:pt x="9" y="12"/>
                    <a:pt x="11" y="11"/>
                  </a:cubicBezTo>
                  <a:cubicBezTo>
                    <a:pt x="9" y="9"/>
                    <a:pt x="5" y="7"/>
                    <a:pt x="3" y="5"/>
                  </a:cubicBezTo>
                  <a:cubicBezTo>
                    <a:pt x="1" y="3"/>
                    <a:pt x="0" y="2"/>
                    <a:pt x="1" y="0"/>
                  </a:cubicBezTo>
                  <a:cubicBezTo>
                    <a:pt x="7" y="0"/>
                    <a:pt x="9" y="3"/>
                    <a:pt x="13" y="4"/>
                  </a:cubicBezTo>
                  <a:cubicBezTo>
                    <a:pt x="14" y="4"/>
                    <a:pt x="13" y="2"/>
                    <a:pt x="13" y="1"/>
                  </a:cubicBezTo>
                  <a:cubicBezTo>
                    <a:pt x="13" y="1"/>
                    <a:pt x="14" y="3"/>
                    <a:pt x="14" y="3"/>
                  </a:cubicBezTo>
                  <a:cubicBezTo>
                    <a:pt x="15" y="5"/>
                    <a:pt x="16" y="5"/>
                    <a:pt x="18" y="6"/>
                  </a:cubicBezTo>
                  <a:cubicBezTo>
                    <a:pt x="19" y="7"/>
                    <a:pt x="18" y="9"/>
                    <a:pt x="18" y="12"/>
                  </a:cubicBezTo>
                  <a:cubicBezTo>
                    <a:pt x="18" y="12"/>
                    <a:pt x="19" y="12"/>
                    <a:pt x="19" y="13"/>
                  </a:cubicBezTo>
                  <a:cubicBezTo>
                    <a:pt x="20" y="13"/>
                    <a:pt x="21" y="12"/>
                    <a:pt x="22" y="12"/>
                  </a:cubicBezTo>
                  <a:close/>
                  <a:moveTo>
                    <a:pt x="16" y="15"/>
                  </a:moveTo>
                  <a:cubicBezTo>
                    <a:pt x="16" y="14"/>
                    <a:pt x="16" y="12"/>
                    <a:pt x="16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3"/>
                    <a:pt x="15" y="14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5">
              <a:extLst>
                <a:ext uri="{FF2B5EF4-FFF2-40B4-BE49-F238E27FC236}">
                  <a16:creationId xmlns="" xmlns:a16="http://schemas.microsoft.com/office/drawing/2014/main" id="{2458093C-6FED-4577-AE18-6736DECD501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96325" y="11838797"/>
              <a:ext cx="57150" cy="52388"/>
            </a:xfrm>
            <a:custGeom>
              <a:avLst/>
              <a:gdLst>
                <a:gd name="T0" fmla="*/ 15 w 17"/>
                <a:gd name="T1" fmla="*/ 7 h 16"/>
                <a:gd name="T2" fmla="*/ 17 w 17"/>
                <a:gd name="T3" fmla="*/ 10 h 16"/>
                <a:gd name="T4" fmla="*/ 5 w 17"/>
                <a:gd name="T5" fmla="*/ 16 h 16"/>
                <a:gd name="T6" fmla="*/ 4 w 17"/>
                <a:gd name="T7" fmla="*/ 14 h 16"/>
                <a:gd name="T8" fmla="*/ 9 w 17"/>
                <a:gd name="T9" fmla="*/ 11 h 16"/>
                <a:gd name="T10" fmla="*/ 6 w 17"/>
                <a:gd name="T11" fmla="*/ 6 h 16"/>
                <a:gd name="T12" fmla="*/ 1 w 17"/>
                <a:gd name="T13" fmla="*/ 9 h 16"/>
                <a:gd name="T14" fmla="*/ 0 w 17"/>
                <a:gd name="T15" fmla="*/ 7 h 16"/>
                <a:gd name="T16" fmla="*/ 11 w 17"/>
                <a:gd name="T17" fmla="*/ 0 h 16"/>
                <a:gd name="T18" fmla="*/ 13 w 17"/>
                <a:gd name="T19" fmla="*/ 3 h 16"/>
                <a:gd name="T20" fmla="*/ 8 w 17"/>
                <a:gd name="T21" fmla="*/ 5 h 16"/>
                <a:gd name="T22" fmla="*/ 10 w 17"/>
                <a:gd name="T23" fmla="*/ 10 h 16"/>
                <a:gd name="T24" fmla="*/ 15 w 17"/>
                <a:gd name="T2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6">
                  <a:moveTo>
                    <a:pt x="15" y="7"/>
                  </a:moveTo>
                  <a:cubicBezTo>
                    <a:pt x="16" y="8"/>
                    <a:pt x="16" y="9"/>
                    <a:pt x="17" y="10"/>
                  </a:cubicBezTo>
                  <a:cubicBezTo>
                    <a:pt x="13" y="12"/>
                    <a:pt x="9" y="14"/>
                    <a:pt x="5" y="16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5" y="13"/>
                    <a:pt x="7" y="12"/>
                    <a:pt x="9" y="11"/>
                  </a:cubicBezTo>
                  <a:cubicBezTo>
                    <a:pt x="8" y="9"/>
                    <a:pt x="7" y="8"/>
                    <a:pt x="6" y="6"/>
                  </a:cubicBezTo>
                  <a:cubicBezTo>
                    <a:pt x="5" y="7"/>
                    <a:pt x="3" y="8"/>
                    <a:pt x="1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4" y="5"/>
                    <a:pt x="7" y="3"/>
                    <a:pt x="11" y="0"/>
                  </a:cubicBezTo>
                  <a:cubicBezTo>
                    <a:pt x="12" y="1"/>
                    <a:pt x="12" y="2"/>
                    <a:pt x="13" y="3"/>
                  </a:cubicBezTo>
                  <a:cubicBezTo>
                    <a:pt x="11" y="4"/>
                    <a:pt x="10" y="4"/>
                    <a:pt x="8" y="5"/>
                  </a:cubicBezTo>
                  <a:cubicBezTo>
                    <a:pt x="9" y="7"/>
                    <a:pt x="10" y="8"/>
                    <a:pt x="10" y="10"/>
                  </a:cubicBezTo>
                  <a:cubicBezTo>
                    <a:pt x="12" y="9"/>
                    <a:pt x="14" y="8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>
              <a:extLst>
                <a:ext uri="{FF2B5EF4-FFF2-40B4-BE49-F238E27FC236}">
                  <a16:creationId xmlns="" xmlns:a16="http://schemas.microsoft.com/office/drawing/2014/main" id="{3B968737-B4C2-4D14-9774-1A1687478487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12200" y="11797522"/>
              <a:ext cx="49213" cy="53975"/>
            </a:xfrm>
            <a:custGeom>
              <a:avLst/>
              <a:gdLst>
                <a:gd name="T0" fmla="*/ 0 w 15"/>
                <a:gd name="T1" fmla="*/ 9 h 16"/>
                <a:gd name="T2" fmla="*/ 14 w 15"/>
                <a:gd name="T3" fmla="*/ 9 h 16"/>
                <a:gd name="T4" fmla="*/ 11 w 15"/>
                <a:gd name="T5" fmla="*/ 13 h 16"/>
                <a:gd name="T6" fmla="*/ 10 w 15"/>
                <a:gd name="T7" fmla="*/ 10 h 16"/>
                <a:gd name="T8" fmla="*/ 12 w 15"/>
                <a:gd name="T9" fmla="*/ 9 h 16"/>
                <a:gd name="T10" fmla="*/ 2 w 15"/>
                <a:gd name="T11" fmla="*/ 9 h 16"/>
                <a:gd name="T12" fmla="*/ 6 w 15"/>
                <a:gd name="T13" fmla="*/ 12 h 16"/>
                <a:gd name="T14" fmla="*/ 7 w 15"/>
                <a:gd name="T15" fmla="*/ 15 h 16"/>
                <a:gd name="T16" fmla="*/ 0 w 15"/>
                <a:gd name="T1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0" y="9"/>
                  </a:moveTo>
                  <a:cubicBezTo>
                    <a:pt x="1" y="2"/>
                    <a:pt x="15" y="0"/>
                    <a:pt x="14" y="9"/>
                  </a:cubicBezTo>
                  <a:cubicBezTo>
                    <a:pt x="14" y="11"/>
                    <a:pt x="13" y="12"/>
                    <a:pt x="11" y="13"/>
                  </a:cubicBezTo>
                  <a:cubicBezTo>
                    <a:pt x="11" y="12"/>
                    <a:pt x="11" y="11"/>
                    <a:pt x="10" y="10"/>
                  </a:cubicBezTo>
                  <a:cubicBezTo>
                    <a:pt x="11" y="9"/>
                    <a:pt x="11" y="10"/>
                    <a:pt x="12" y="9"/>
                  </a:cubicBezTo>
                  <a:cubicBezTo>
                    <a:pt x="13" y="3"/>
                    <a:pt x="3" y="7"/>
                    <a:pt x="2" y="9"/>
                  </a:cubicBezTo>
                  <a:cubicBezTo>
                    <a:pt x="2" y="11"/>
                    <a:pt x="3" y="13"/>
                    <a:pt x="6" y="12"/>
                  </a:cubicBezTo>
                  <a:cubicBezTo>
                    <a:pt x="6" y="13"/>
                    <a:pt x="7" y="14"/>
                    <a:pt x="7" y="15"/>
                  </a:cubicBezTo>
                  <a:cubicBezTo>
                    <a:pt x="3" y="16"/>
                    <a:pt x="0" y="13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">
              <a:extLst>
                <a:ext uri="{FF2B5EF4-FFF2-40B4-BE49-F238E27FC236}">
                  <a16:creationId xmlns="" xmlns:a16="http://schemas.microsoft.com/office/drawing/2014/main" id="{24FF4607-42D2-4B0E-99BE-EE897730B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39188" y="11738784"/>
              <a:ext cx="50800" cy="42863"/>
            </a:xfrm>
            <a:custGeom>
              <a:avLst/>
              <a:gdLst>
                <a:gd name="T0" fmla="*/ 15 w 15"/>
                <a:gd name="T1" fmla="*/ 7 h 13"/>
                <a:gd name="T2" fmla="*/ 15 w 15"/>
                <a:gd name="T3" fmla="*/ 10 h 13"/>
                <a:gd name="T4" fmla="*/ 2 w 15"/>
                <a:gd name="T5" fmla="*/ 13 h 13"/>
                <a:gd name="T6" fmla="*/ 2 w 15"/>
                <a:gd name="T7" fmla="*/ 10 h 13"/>
                <a:gd name="T8" fmla="*/ 8 w 15"/>
                <a:gd name="T9" fmla="*/ 9 h 13"/>
                <a:gd name="T10" fmla="*/ 6 w 15"/>
                <a:gd name="T11" fmla="*/ 4 h 13"/>
                <a:gd name="T12" fmla="*/ 0 w 15"/>
                <a:gd name="T13" fmla="*/ 5 h 13"/>
                <a:gd name="T14" fmla="*/ 0 w 15"/>
                <a:gd name="T15" fmla="*/ 2 h 13"/>
                <a:gd name="T16" fmla="*/ 13 w 15"/>
                <a:gd name="T17" fmla="*/ 0 h 13"/>
                <a:gd name="T18" fmla="*/ 14 w 15"/>
                <a:gd name="T19" fmla="*/ 2 h 13"/>
                <a:gd name="T20" fmla="*/ 9 w 15"/>
                <a:gd name="T21" fmla="*/ 3 h 13"/>
                <a:gd name="T22" fmla="*/ 10 w 15"/>
                <a:gd name="T23" fmla="*/ 8 h 13"/>
                <a:gd name="T24" fmla="*/ 15 w 15"/>
                <a:gd name="T2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3">
                  <a:moveTo>
                    <a:pt x="15" y="7"/>
                  </a:moveTo>
                  <a:cubicBezTo>
                    <a:pt x="15" y="8"/>
                    <a:pt x="15" y="9"/>
                    <a:pt x="15" y="10"/>
                  </a:cubicBezTo>
                  <a:cubicBezTo>
                    <a:pt x="11" y="11"/>
                    <a:pt x="7" y="12"/>
                    <a:pt x="2" y="13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4" y="10"/>
                    <a:pt x="6" y="9"/>
                    <a:pt x="8" y="9"/>
                  </a:cubicBezTo>
                  <a:cubicBezTo>
                    <a:pt x="7" y="7"/>
                    <a:pt x="7" y="6"/>
                    <a:pt x="6" y="4"/>
                  </a:cubicBezTo>
                  <a:cubicBezTo>
                    <a:pt x="4" y="4"/>
                    <a:pt x="2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4" y="1"/>
                    <a:pt x="8" y="0"/>
                    <a:pt x="13" y="0"/>
                  </a:cubicBezTo>
                  <a:cubicBezTo>
                    <a:pt x="13" y="0"/>
                    <a:pt x="13" y="1"/>
                    <a:pt x="14" y="2"/>
                  </a:cubicBezTo>
                  <a:cubicBezTo>
                    <a:pt x="12" y="2"/>
                    <a:pt x="10" y="3"/>
                    <a:pt x="9" y="3"/>
                  </a:cubicBezTo>
                  <a:cubicBezTo>
                    <a:pt x="9" y="5"/>
                    <a:pt x="9" y="7"/>
                    <a:pt x="10" y="8"/>
                  </a:cubicBezTo>
                  <a:cubicBezTo>
                    <a:pt x="11" y="8"/>
                    <a:pt x="13" y="7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>
              <a:extLst>
                <a:ext uri="{FF2B5EF4-FFF2-40B4-BE49-F238E27FC236}">
                  <a16:creationId xmlns="" xmlns:a16="http://schemas.microsoft.com/office/drawing/2014/main" id="{0EF795B7-4E41-494E-95C2-1629DB275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42363" y="11559397"/>
              <a:ext cx="50800" cy="46038"/>
            </a:xfrm>
            <a:custGeom>
              <a:avLst/>
              <a:gdLst>
                <a:gd name="T0" fmla="*/ 15 w 15"/>
                <a:gd name="T1" fmla="*/ 3 h 14"/>
                <a:gd name="T2" fmla="*/ 14 w 15"/>
                <a:gd name="T3" fmla="*/ 7 h 14"/>
                <a:gd name="T4" fmla="*/ 3 w 15"/>
                <a:gd name="T5" fmla="*/ 10 h 14"/>
                <a:gd name="T6" fmla="*/ 13 w 15"/>
                <a:gd name="T7" fmla="*/ 12 h 14"/>
                <a:gd name="T8" fmla="*/ 13 w 15"/>
                <a:gd name="T9" fmla="*/ 14 h 14"/>
                <a:gd name="T10" fmla="*/ 0 w 15"/>
                <a:gd name="T11" fmla="*/ 12 h 14"/>
                <a:gd name="T12" fmla="*/ 0 w 15"/>
                <a:gd name="T13" fmla="*/ 8 h 14"/>
                <a:gd name="T14" fmla="*/ 12 w 15"/>
                <a:gd name="T15" fmla="*/ 5 h 14"/>
                <a:gd name="T16" fmla="*/ 1 w 15"/>
                <a:gd name="T17" fmla="*/ 3 h 14"/>
                <a:gd name="T18" fmla="*/ 2 w 15"/>
                <a:gd name="T19" fmla="*/ 0 h 14"/>
                <a:gd name="T20" fmla="*/ 15 w 15"/>
                <a:gd name="T2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4">
                  <a:moveTo>
                    <a:pt x="15" y="3"/>
                  </a:moveTo>
                  <a:cubicBezTo>
                    <a:pt x="15" y="4"/>
                    <a:pt x="14" y="5"/>
                    <a:pt x="14" y="7"/>
                  </a:cubicBezTo>
                  <a:cubicBezTo>
                    <a:pt x="10" y="8"/>
                    <a:pt x="7" y="9"/>
                    <a:pt x="3" y="10"/>
                  </a:cubicBezTo>
                  <a:cubicBezTo>
                    <a:pt x="6" y="11"/>
                    <a:pt x="10" y="11"/>
                    <a:pt x="13" y="12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8" y="14"/>
                    <a:pt x="4" y="13"/>
                    <a:pt x="0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5" y="7"/>
                    <a:pt x="8" y="6"/>
                    <a:pt x="12" y="5"/>
                  </a:cubicBezTo>
                  <a:cubicBezTo>
                    <a:pt x="9" y="4"/>
                    <a:pt x="5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6" y="1"/>
                    <a:pt x="10" y="2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>
              <a:extLst>
                <a:ext uri="{FF2B5EF4-FFF2-40B4-BE49-F238E27FC236}">
                  <a16:creationId xmlns="" xmlns:a16="http://schemas.microsoft.com/office/drawing/2014/main" id="{138EA7F8-DFEB-4263-B426-AD547022379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45538" y="11699097"/>
              <a:ext cx="46038" cy="36513"/>
            </a:xfrm>
            <a:custGeom>
              <a:avLst/>
              <a:gdLst>
                <a:gd name="T0" fmla="*/ 14 w 14"/>
                <a:gd name="T1" fmla="*/ 10 h 11"/>
                <a:gd name="T2" fmla="*/ 12 w 14"/>
                <a:gd name="T3" fmla="*/ 10 h 11"/>
                <a:gd name="T4" fmla="*/ 12 w 14"/>
                <a:gd name="T5" fmla="*/ 7 h 11"/>
                <a:gd name="T6" fmla="*/ 1 w 14"/>
                <a:gd name="T7" fmla="*/ 8 h 11"/>
                <a:gd name="T8" fmla="*/ 1 w 14"/>
                <a:gd name="T9" fmla="*/ 5 h 11"/>
                <a:gd name="T10" fmla="*/ 12 w 14"/>
                <a:gd name="T11" fmla="*/ 4 h 11"/>
                <a:gd name="T12" fmla="*/ 11 w 14"/>
                <a:gd name="T13" fmla="*/ 0 h 11"/>
                <a:gd name="T14" fmla="*/ 13 w 14"/>
                <a:gd name="T15" fmla="*/ 0 h 11"/>
                <a:gd name="T16" fmla="*/ 14 w 14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1">
                  <a:moveTo>
                    <a:pt x="14" y="10"/>
                  </a:moveTo>
                  <a:cubicBezTo>
                    <a:pt x="14" y="10"/>
                    <a:pt x="13" y="11"/>
                    <a:pt x="12" y="10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8" y="7"/>
                    <a:pt x="5" y="7"/>
                    <a:pt x="1" y="8"/>
                  </a:cubicBezTo>
                  <a:cubicBezTo>
                    <a:pt x="1" y="7"/>
                    <a:pt x="0" y="6"/>
                    <a:pt x="1" y="5"/>
                  </a:cubicBezTo>
                  <a:cubicBezTo>
                    <a:pt x="4" y="5"/>
                    <a:pt x="8" y="4"/>
                    <a:pt x="12" y="4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3"/>
                    <a:pt x="14" y="7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>
              <a:extLst>
                <a:ext uri="{FF2B5EF4-FFF2-40B4-BE49-F238E27FC236}">
                  <a16:creationId xmlns="" xmlns:a16="http://schemas.microsoft.com/office/drawing/2014/main" id="{0CA7CBAB-F48C-445A-BC49-44FA78BCA8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48713" y="11660997"/>
              <a:ext cx="46038" cy="38100"/>
            </a:xfrm>
            <a:custGeom>
              <a:avLst/>
              <a:gdLst>
                <a:gd name="T0" fmla="*/ 14 w 14"/>
                <a:gd name="T1" fmla="*/ 0 h 11"/>
                <a:gd name="T2" fmla="*/ 10 w 14"/>
                <a:gd name="T3" fmla="*/ 10 h 11"/>
                <a:gd name="T4" fmla="*/ 7 w 14"/>
                <a:gd name="T5" fmla="*/ 7 h 11"/>
                <a:gd name="T6" fmla="*/ 1 w 14"/>
                <a:gd name="T7" fmla="*/ 11 h 11"/>
                <a:gd name="T8" fmla="*/ 0 w 14"/>
                <a:gd name="T9" fmla="*/ 7 h 11"/>
                <a:gd name="T10" fmla="*/ 6 w 14"/>
                <a:gd name="T11" fmla="*/ 6 h 11"/>
                <a:gd name="T12" fmla="*/ 6 w 14"/>
                <a:gd name="T13" fmla="*/ 3 h 11"/>
                <a:gd name="T14" fmla="*/ 0 w 14"/>
                <a:gd name="T15" fmla="*/ 3 h 11"/>
                <a:gd name="T16" fmla="*/ 0 w 14"/>
                <a:gd name="T17" fmla="*/ 0 h 11"/>
                <a:gd name="T18" fmla="*/ 14 w 14"/>
                <a:gd name="T19" fmla="*/ 0 h 11"/>
                <a:gd name="T20" fmla="*/ 11 w 14"/>
                <a:gd name="T21" fmla="*/ 7 h 11"/>
                <a:gd name="T22" fmla="*/ 12 w 14"/>
                <a:gd name="T23" fmla="*/ 2 h 11"/>
                <a:gd name="T24" fmla="*/ 8 w 14"/>
                <a:gd name="T25" fmla="*/ 3 h 11"/>
                <a:gd name="T26" fmla="*/ 9 w 14"/>
                <a:gd name="T27" fmla="*/ 7 h 11"/>
                <a:gd name="T28" fmla="*/ 11 w 14"/>
                <a:gd name="T2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4" y="4"/>
                    <a:pt x="14" y="10"/>
                    <a:pt x="10" y="10"/>
                  </a:cubicBezTo>
                  <a:cubicBezTo>
                    <a:pt x="8" y="10"/>
                    <a:pt x="8" y="9"/>
                    <a:pt x="7" y="7"/>
                  </a:cubicBezTo>
                  <a:cubicBezTo>
                    <a:pt x="7" y="10"/>
                    <a:pt x="3" y="9"/>
                    <a:pt x="1" y="11"/>
                  </a:cubicBezTo>
                  <a:cubicBezTo>
                    <a:pt x="0" y="10"/>
                    <a:pt x="1" y="9"/>
                    <a:pt x="0" y="7"/>
                  </a:cubicBezTo>
                  <a:cubicBezTo>
                    <a:pt x="2" y="7"/>
                    <a:pt x="5" y="7"/>
                    <a:pt x="6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2"/>
                    <a:pt x="1" y="1"/>
                    <a:pt x="0" y="0"/>
                  </a:cubicBezTo>
                  <a:cubicBezTo>
                    <a:pt x="4" y="0"/>
                    <a:pt x="9" y="0"/>
                    <a:pt x="14" y="0"/>
                  </a:cubicBezTo>
                  <a:close/>
                  <a:moveTo>
                    <a:pt x="11" y="7"/>
                  </a:moveTo>
                  <a:cubicBezTo>
                    <a:pt x="12" y="6"/>
                    <a:pt x="11" y="4"/>
                    <a:pt x="12" y="2"/>
                  </a:cubicBezTo>
                  <a:cubicBezTo>
                    <a:pt x="10" y="2"/>
                    <a:pt x="8" y="2"/>
                    <a:pt x="8" y="3"/>
                  </a:cubicBezTo>
                  <a:cubicBezTo>
                    <a:pt x="8" y="4"/>
                    <a:pt x="8" y="6"/>
                    <a:pt x="9" y="7"/>
                  </a:cubicBezTo>
                  <a:cubicBezTo>
                    <a:pt x="9" y="7"/>
                    <a:pt x="10" y="7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1">
              <a:extLst>
                <a:ext uri="{FF2B5EF4-FFF2-40B4-BE49-F238E27FC236}">
                  <a16:creationId xmlns="" xmlns:a16="http://schemas.microsoft.com/office/drawing/2014/main" id="{4393B190-7988-4CB7-B2A3-7AB7DBBCCC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48713" y="11611784"/>
              <a:ext cx="49213" cy="42863"/>
            </a:xfrm>
            <a:custGeom>
              <a:avLst/>
              <a:gdLst>
                <a:gd name="T0" fmla="*/ 13 w 15"/>
                <a:gd name="T1" fmla="*/ 2 h 13"/>
                <a:gd name="T2" fmla="*/ 12 w 15"/>
                <a:gd name="T3" fmla="*/ 11 h 13"/>
                <a:gd name="T4" fmla="*/ 2 w 15"/>
                <a:gd name="T5" fmla="*/ 10 h 13"/>
                <a:gd name="T6" fmla="*/ 2 w 15"/>
                <a:gd name="T7" fmla="*/ 2 h 13"/>
                <a:gd name="T8" fmla="*/ 6 w 15"/>
                <a:gd name="T9" fmla="*/ 0 h 13"/>
                <a:gd name="T10" fmla="*/ 13 w 15"/>
                <a:gd name="T11" fmla="*/ 2 h 13"/>
                <a:gd name="T12" fmla="*/ 3 w 15"/>
                <a:gd name="T13" fmla="*/ 8 h 13"/>
                <a:gd name="T14" fmla="*/ 12 w 15"/>
                <a:gd name="T15" fmla="*/ 5 h 13"/>
                <a:gd name="T16" fmla="*/ 5 w 15"/>
                <a:gd name="T17" fmla="*/ 3 h 13"/>
                <a:gd name="T18" fmla="*/ 3 w 15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3">
                  <a:moveTo>
                    <a:pt x="13" y="2"/>
                  </a:moveTo>
                  <a:cubicBezTo>
                    <a:pt x="15" y="4"/>
                    <a:pt x="15" y="9"/>
                    <a:pt x="12" y="11"/>
                  </a:cubicBezTo>
                  <a:cubicBezTo>
                    <a:pt x="9" y="13"/>
                    <a:pt x="4" y="13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9" y="0"/>
                    <a:pt x="12" y="0"/>
                    <a:pt x="13" y="2"/>
                  </a:cubicBezTo>
                  <a:close/>
                  <a:moveTo>
                    <a:pt x="3" y="8"/>
                  </a:moveTo>
                  <a:cubicBezTo>
                    <a:pt x="5" y="11"/>
                    <a:pt x="14" y="10"/>
                    <a:pt x="12" y="5"/>
                  </a:cubicBezTo>
                  <a:cubicBezTo>
                    <a:pt x="11" y="3"/>
                    <a:pt x="8" y="2"/>
                    <a:pt x="5" y="3"/>
                  </a:cubicBezTo>
                  <a:cubicBezTo>
                    <a:pt x="3" y="3"/>
                    <a:pt x="1" y="6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>
              <a:extLst>
                <a:ext uri="{FF2B5EF4-FFF2-40B4-BE49-F238E27FC236}">
                  <a16:creationId xmlns="" xmlns:a16="http://schemas.microsoft.com/office/drawing/2014/main" id="{2D7229B8-A2C3-413E-B0D5-02610D4F49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478463" y="11283172"/>
              <a:ext cx="449263" cy="588963"/>
            </a:xfrm>
            <a:custGeom>
              <a:avLst/>
              <a:gdLst>
                <a:gd name="T0" fmla="*/ 131 w 136"/>
                <a:gd name="T1" fmla="*/ 73 h 177"/>
                <a:gd name="T2" fmla="*/ 98 w 136"/>
                <a:gd name="T3" fmla="*/ 91 h 177"/>
                <a:gd name="T4" fmla="*/ 93 w 136"/>
                <a:gd name="T5" fmla="*/ 115 h 177"/>
                <a:gd name="T6" fmla="*/ 98 w 136"/>
                <a:gd name="T7" fmla="*/ 137 h 177"/>
                <a:gd name="T8" fmla="*/ 60 w 136"/>
                <a:gd name="T9" fmla="*/ 177 h 177"/>
                <a:gd name="T10" fmla="*/ 41 w 136"/>
                <a:gd name="T11" fmla="*/ 151 h 177"/>
                <a:gd name="T12" fmla="*/ 82 w 136"/>
                <a:gd name="T13" fmla="*/ 138 h 177"/>
                <a:gd name="T14" fmla="*/ 31 w 136"/>
                <a:gd name="T15" fmla="*/ 138 h 177"/>
                <a:gd name="T16" fmla="*/ 80 w 136"/>
                <a:gd name="T17" fmla="*/ 93 h 177"/>
                <a:gd name="T18" fmla="*/ 53 w 136"/>
                <a:gd name="T19" fmla="*/ 97 h 177"/>
                <a:gd name="T20" fmla="*/ 87 w 136"/>
                <a:gd name="T21" fmla="*/ 82 h 177"/>
                <a:gd name="T22" fmla="*/ 117 w 136"/>
                <a:gd name="T23" fmla="*/ 67 h 177"/>
                <a:gd name="T24" fmla="*/ 74 w 136"/>
                <a:gd name="T25" fmla="*/ 77 h 177"/>
                <a:gd name="T26" fmla="*/ 25 w 136"/>
                <a:gd name="T27" fmla="*/ 95 h 177"/>
                <a:gd name="T28" fmla="*/ 1 w 136"/>
                <a:gd name="T29" fmla="*/ 104 h 177"/>
                <a:gd name="T30" fmla="*/ 23 w 136"/>
                <a:gd name="T31" fmla="*/ 79 h 177"/>
                <a:gd name="T32" fmla="*/ 42 w 136"/>
                <a:gd name="T33" fmla="*/ 78 h 177"/>
                <a:gd name="T34" fmla="*/ 37 w 136"/>
                <a:gd name="T35" fmla="*/ 41 h 177"/>
                <a:gd name="T36" fmla="*/ 49 w 136"/>
                <a:gd name="T37" fmla="*/ 20 h 177"/>
                <a:gd name="T38" fmla="*/ 50 w 136"/>
                <a:gd name="T39" fmla="*/ 28 h 177"/>
                <a:gd name="T40" fmla="*/ 45 w 136"/>
                <a:gd name="T41" fmla="*/ 77 h 177"/>
                <a:gd name="T42" fmla="*/ 56 w 136"/>
                <a:gd name="T43" fmla="*/ 32 h 177"/>
                <a:gd name="T44" fmla="*/ 70 w 136"/>
                <a:gd name="T45" fmla="*/ 20 h 177"/>
                <a:gd name="T46" fmla="*/ 87 w 136"/>
                <a:gd name="T47" fmla="*/ 21 h 177"/>
                <a:gd name="T48" fmla="*/ 111 w 136"/>
                <a:gd name="T49" fmla="*/ 20 h 177"/>
                <a:gd name="T50" fmla="*/ 94 w 136"/>
                <a:gd name="T51" fmla="*/ 40 h 177"/>
                <a:gd name="T52" fmla="*/ 91 w 136"/>
                <a:gd name="T53" fmla="*/ 64 h 177"/>
                <a:gd name="T54" fmla="*/ 99 w 136"/>
                <a:gd name="T55" fmla="*/ 10 h 177"/>
                <a:gd name="T56" fmla="*/ 99 w 136"/>
                <a:gd name="T57" fmla="*/ 7 h 177"/>
                <a:gd name="T58" fmla="*/ 82 w 136"/>
                <a:gd name="T59" fmla="*/ 55 h 177"/>
                <a:gd name="T60" fmla="*/ 78 w 136"/>
                <a:gd name="T61" fmla="*/ 40 h 177"/>
                <a:gd name="T62" fmla="*/ 64 w 136"/>
                <a:gd name="T63" fmla="*/ 48 h 177"/>
                <a:gd name="T64" fmla="*/ 82 w 136"/>
                <a:gd name="T65" fmla="*/ 5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6" h="177">
                  <a:moveTo>
                    <a:pt x="136" y="65"/>
                  </a:moveTo>
                  <a:cubicBezTo>
                    <a:pt x="136" y="69"/>
                    <a:pt x="133" y="70"/>
                    <a:pt x="131" y="73"/>
                  </a:cubicBezTo>
                  <a:cubicBezTo>
                    <a:pt x="118" y="75"/>
                    <a:pt x="106" y="78"/>
                    <a:pt x="97" y="84"/>
                  </a:cubicBezTo>
                  <a:cubicBezTo>
                    <a:pt x="97" y="87"/>
                    <a:pt x="98" y="88"/>
                    <a:pt x="98" y="91"/>
                  </a:cubicBezTo>
                  <a:cubicBezTo>
                    <a:pt x="96" y="96"/>
                    <a:pt x="89" y="96"/>
                    <a:pt x="88" y="101"/>
                  </a:cubicBezTo>
                  <a:cubicBezTo>
                    <a:pt x="87" y="106"/>
                    <a:pt x="92" y="110"/>
                    <a:pt x="93" y="115"/>
                  </a:cubicBezTo>
                  <a:cubicBezTo>
                    <a:pt x="98" y="115"/>
                    <a:pt x="104" y="113"/>
                    <a:pt x="110" y="115"/>
                  </a:cubicBezTo>
                  <a:cubicBezTo>
                    <a:pt x="119" y="123"/>
                    <a:pt x="112" y="138"/>
                    <a:pt x="98" y="137"/>
                  </a:cubicBezTo>
                  <a:cubicBezTo>
                    <a:pt x="95" y="153"/>
                    <a:pt x="88" y="164"/>
                    <a:pt x="75" y="170"/>
                  </a:cubicBezTo>
                  <a:cubicBezTo>
                    <a:pt x="73" y="175"/>
                    <a:pt x="66" y="176"/>
                    <a:pt x="60" y="177"/>
                  </a:cubicBezTo>
                  <a:cubicBezTo>
                    <a:pt x="58" y="173"/>
                    <a:pt x="54" y="168"/>
                    <a:pt x="58" y="164"/>
                  </a:cubicBezTo>
                  <a:cubicBezTo>
                    <a:pt x="55" y="157"/>
                    <a:pt x="41" y="159"/>
                    <a:pt x="41" y="151"/>
                  </a:cubicBezTo>
                  <a:cubicBezTo>
                    <a:pt x="51" y="149"/>
                    <a:pt x="52" y="162"/>
                    <a:pt x="60" y="163"/>
                  </a:cubicBezTo>
                  <a:cubicBezTo>
                    <a:pt x="74" y="166"/>
                    <a:pt x="84" y="152"/>
                    <a:pt x="82" y="138"/>
                  </a:cubicBezTo>
                  <a:cubicBezTo>
                    <a:pt x="65" y="138"/>
                    <a:pt x="53" y="151"/>
                    <a:pt x="35" y="147"/>
                  </a:cubicBezTo>
                  <a:cubicBezTo>
                    <a:pt x="34" y="144"/>
                    <a:pt x="32" y="142"/>
                    <a:pt x="31" y="138"/>
                  </a:cubicBezTo>
                  <a:cubicBezTo>
                    <a:pt x="43" y="129"/>
                    <a:pt x="61" y="127"/>
                    <a:pt x="75" y="120"/>
                  </a:cubicBezTo>
                  <a:cubicBezTo>
                    <a:pt x="72" y="110"/>
                    <a:pt x="78" y="101"/>
                    <a:pt x="80" y="93"/>
                  </a:cubicBezTo>
                  <a:cubicBezTo>
                    <a:pt x="61" y="95"/>
                    <a:pt x="53" y="108"/>
                    <a:pt x="38" y="115"/>
                  </a:cubicBezTo>
                  <a:cubicBezTo>
                    <a:pt x="39" y="105"/>
                    <a:pt x="45" y="102"/>
                    <a:pt x="53" y="97"/>
                  </a:cubicBezTo>
                  <a:cubicBezTo>
                    <a:pt x="56" y="95"/>
                    <a:pt x="60" y="91"/>
                    <a:pt x="63" y="90"/>
                  </a:cubicBezTo>
                  <a:cubicBezTo>
                    <a:pt x="71" y="86"/>
                    <a:pt x="80" y="87"/>
                    <a:pt x="87" y="82"/>
                  </a:cubicBezTo>
                  <a:cubicBezTo>
                    <a:pt x="101" y="81"/>
                    <a:pt x="108" y="73"/>
                    <a:pt x="120" y="70"/>
                  </a:cubicBezTo>
                  <a:cubicBezTo>
                    <a:pt x="120" y="68"/>
                    <a:pt x="117" y="68"/>
                    <a:pt x="117" y="67"/>
                  </a:cubicBezTo>
                  <a:cubicBezTo>
                    <a:pt x="105" y="70"/>
                    <a:pt x="89" y="71"/>
                    <a:pt x="79" y="77"/>
                  </a:cubicBezTo>
                  <a:cubicBezTo>
                    <a:pt x="77" y="77"/>
                    <a:pt x="75" y="77"/>
                    <a:pt x="74" y="77"/>
                  </a:cubicBezTo>
                  <a:cubicBezTo>
                    <a:pt x="72" y="78"/>
                    <a:pt x="71" y="80"/>
                    <a:pt x="70" y="82"/>
                  </a:cubicBezTo>
                  <a:cubicBezTo>
                    <a:pt x="57" y="88"/>
                    <a:pt x="40" y="94"/>
                    <a:pt x="25" y="95"/>
                  </a:cubicBezTo>
                  <a:cubicBezTo>
                    <a:pt x="16" y="96"/>
                    <a:pt x="15" y="113"/>
                    <a:pt x="11" y="120"/>
                  </a:cubicBezTo>
                  <a:cubicBezTo>
                    <a:pt x="4" y="122"/>
                    <a:pt x="0" y="113"/>
                    <a:pt x="1" y="104"/>
                  </a:cubicBezTo>
                  <a:cubicBezTo>
                    <a:pt x="2" y="101"/>
                    <a:pt x="5" y="97"/>
                    <a:pt x="7" y="92"/>
                  </a:cubicBezTo>
                  <a:cubicBezTo>
                    <a:pt x="10" y="85"/>
                    <a:pt x="13" y="77"/>
                    <a:pt x="23" y="79"/>
                  </a:cubicBezTo>
                  <a:cubicBezTo>
                    <a:pt x="25" y="80"/>
                    <a:pt x="26" y="81"/>
                    <a:pt x="29" y="82"/>
                  </a:cubicBezTo>
                  <a:cubicBezTo>
                    <a:pt x="34" y="83"/>
                    <a:pt x="35" y="80"/>
                    <a:pt x="42" y="78"/>
                  </a:cubicBezTo>
                  <a:cubicBezTo>
                    <a:pt x="40" y="77"/>
                    <a:pt x="37" y="77"/>
                    <a:pt x="34" y="76"/>
                  </a:cubicBezTo>
                  <a:cubicBezTo>
                    <a:pt x="26" y="66"/>
                    <a:pt x="34" y="53"/>
                    <a:pt x="37" y="41"/>
                  </a:cubicBezTo>
                  <a:cubicBezTo>
                    <a:pt x="38" y="37"/>
                    <a:pt x="38" y="33"/>
                    <a:pt x="39" y="30"/>
                  </a:cubicBezTo>
                  <a:cubicBezTo>
                    <a:pt x="42" y="25"/>
                    <a:pt x="47" y="23"/>
                    <a:pt x="49" y="20"/>
                  </a:cubicBezTo>
                  <a:cubicBezTo>
                    <a:pt x="52" y="21"/>
                    <a:pt x="53" y="23"/>
                    <a:pt x="55" y="25"/>
                  </a:cubicBezTo>
                  <a:cubicBezTo>
                    <a:pt x="55" y="28"/>
                    <a:pt x="52" y="27"/>
                    <a:pt x="50" y="28"/>
                  </a:cubicBezTo>
                  <a:cubicBezTo>
                    <a:pt x="50" y="34"/>
                    <a:pt x="48" y="37"/>
                    <a:pt x="45" y="39"/>
                  </a:cubicBezTo>
                  <a:cubicBezTo>
                    <a:pt x="43" y="51"/>
                    <a:pt x="39" y="67"/>
                    <a:pt x="45" y="77"/>
                  </a:cubicBezTo>
                  <a:cubicBezTo>
                    <a:pt x="51" y="78"/>
                    <a:pt x="49" y="72"/>
                    <a:pt x="49" y="69"/>
                  </a:cubicBezTo>
                  <a:cubicBezTo>
                    <a:pt x="51" y="59"/>
                    <a:pt x="52" y="41"/>
                    <a:pt x="56" y="32"/>
                  </a:cubicBezTo>
                  <a:cubicBezTo>
                    <a:pt x="57" y="28"/>
                    <a:pt x="62" y="20"/>
                    <a:pt x="65" y="19"/>
                  </a:cubicBezTo>
                  <a:cubicBezTo>
                    <a:pt x="66" y="19"/>
                    <a:pt x="69" y="20"/>
                    <a:pt x="70" y="20"/>
                  </a:cubicBezTo>
                  <a:cubicBezTo>
                    <a:pt x="68" y="24"/>
                    <a:pt x="70" y="26"/>
                    <a:pt x="72" y="29"/>
                  </a:cubicBezTo>
                  <a:cubicBezTo>
                    <a:pt x="78" y="28"/>
                    <a:pt x="81" y="23"/>
                    <a:pt x="87" y="21"/>
                  </a:cubicBezTo>
                  <a:cubicBezTo>
                    <a:pt x="91" y="13"/>
                    <a:pt x="96" y="2"/>
                    <a:pt x="104" y="0"/>
                  </a:cubicBezTo>
                  <a:cubicBezTo>
                    <a:pt x="110" y="2"/>
                    <a:pt x="115" y="12"/>
                    <a:pt x="111" y="20"/>
                  </a:cubicBezTo>
                  <a:cubicBezTo>
                    <a:pt x="106" y="21"/>
                    <a:pt x="103" y="23"/>
                    <a:pt x="99" y="25"/>
                  </a:cubicBezTo>
                  <a:cubicBezTo>
                    <a:pt x="99" y="30"/>
                    <a:pt x="94" y="34"/>
                    <a:pt x="94" y="40"/>
                  </a:cubicBezTo>
                  <a:cubicBezTo>
                    <a:pt x="94" y="43"/>
                    <a:pt x="96" y="46"/>
                    <a:pt x="96" y="49"/>
                  </a:cubicBezTo>
                  <a:cubicBezTo>
                    <a:pt x="96" y="55"/>
                    <a:pt x="93" y="59"/>
                    <a:pt x="91" y="64"/>
                  </a:cubicBezTo>
                  <a:cubicBezTo>
                    <a:pt x="107" y="64"/>
                    <a:pt x="126" y="51"/>
                    <a:pt x="136" y="65"/>
                  </a:cubicBezTo>
                  <a:close/>
                  <a:moveTo>
                    <a:pt x="99" y="10"/>
                  </a:moveTo>
                  <a:cubicBezTo>
                    <a:pt x="99" y="9"/>
                    <a:pt x="101" y="9"/>
                    <a:pt x="101" y="7"/>
                  </a:cubicBezTo>
                  <a:cubicBezTo>
                    <a:pt x="100" y="7"/>
                    <a:pt x="100" y="7"/>
                    <a:pt x="99" y="7"/>
                  </a:cubicBezTo>
                  <a:cubicBezTo>
                    <a:pt x="98" y="7"/>
                    <a:pt x="98" y="10"/>
                    <a:pt x="99" y="10"/>
                  </a:cubicBezTo>
                  <a:close/>
                  <a:moveTo>
                    <a:pt x="82" y="55"/>
                  </a:moveTo>
                  <a:cubicBezTo>
                    <a:pt x="82" y="50"/>
                    <a:pt x="78" y="44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5" y="41"/>
                    <a:pt x="74" y="44"/>
                    <a:pt x="71" y="45"/>
                  </a:cubicBezTo>
                  <a:cubicBezTo>
                    <a:pt x="69" y="47"/>
                    <a:pt x="66" y="47"/>
                    <a:pt x="64" y="48"/>
                  </a:cubicBezTo>
                  <a:cubicBezTo>
                    <a:pt x="61" y="53"/>
                    <a:pt x="65" y="62"/>
                    <a:pt x="63" y="69"/>
                  </a:cubicBezTo>
                  <a:cubicBezTo>
                    <a:pt x="73" y="69"/>
                    <a:pt x="82" y="62"/>
                    <a:pt x="8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>
              <a:extLst>
                <a:ext uri="{FF2B5EF4-FFF2-40B4-BE49-F238E27FC236}">
                  <a16:creationId xmlns="" xmlns:a16="http://schemas.microsoft.com/office/drawing/2014/main" id="{50EC38E2-BA99-495C-B195-EF7B9A553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64138" y="11329209"/>
              <a:ext cx="12700" cy="12700"/>
            </a:xfrm>
            <a:custGeom>
              <a:avLst/>
              <a:gdLst>
                <a:gd name="T0" fmla="*/ 3 w 4"/>
                <a:gd name="T1" fmla="*/ 0 h 4"/>
                <a:gd name="T2" fmla="*/ 1 w 4"/>
                <a:gd name="T3" fmla="*/ 4 h 4"/>
                <a:gd name="T4" fmla="*/ 1 w 4"/>
                <a:gd name="T5" fmla="*/ 0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3"/>
                    <a:pt x="2" y="2"/>
                    <a:pt x="1" y="4"/>
                  </a:cubicBezTo>
                  <a:cubicBezTo>
                    <a:pt x="0" y="4"/>
                    <a:pt x="1" y="1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4">
              <a:extLst>
                <a:ext uri="{FF2B5EF4-FFF2-40B4-BE49-F238E27FC236}">
                  <a16:creationId xmlns="" xmlns:a16="http://schemas.microsoft.com/office/drawing/2014/main" id="{1C0657A9-9961-4356-BCEE-C4A92C467878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41988" y="11654647"/>
              <a:ext cx="250825" cy="147638"/>
            </a:xfrm>
            <a:custGeom>
              <a:avLst/>
              <a:gdLst>
                <a:gd name="T0" fmla="*/ 76 w 76"/>
                <a:gd name="T1" fmla="*/ 32 h 44"/>
                <a:gd name="T2" fmla="*/ 65 w 76"/>
                <a:gd name="T3" fmla="*/ 37 h 44"/>
                <a:gd name="T4" fmla="*/ 53 w 76"/>
                <a:gd name="T5" fmla="*/ 44 h 44"/>
                <a:gd name="T6" fmla="*/ 39 w 76"/>
                <a:gd name="T7" fmla="*/ 35 h 44"/>
                <a:gd name="T8" fmla="*/ 23 w 76"/>
                <a:gd name="T9" fmla="*/ 29 h 44"/>
                <a:gd name="T10" fmla="*/ 2 w 76"/>
                <a:gd name="T11" fmla="*/ 8 h 44"/>
                <a:gd name="T12" fmla="*/ 1 w 76"/>
                <a:gd name="T13" fmla="*/ 0 h 44"/>
                <a:gd name="T14" fmla="*/ 3 w 76"/>
                <a:gd name="T15" fmla="*/ 0 h 44"/>
                <a:gd name="T16" fmla="*/ 35 w 76"/>
                <a:gd name="T17" fmla="*/ 23 h 44"/>
                <a:gd name="T18" fmla="*/ 51 w 76"/>
                <a:gd name="T19" fmla="*/ 25 h 44"/>
                <a:gd name="T20" fmla="*/ 57 w 76"/>
                <a:gd name="T21" fmla="*/ 28 h 44"/>
                <a:gd name="T22" fmla="*/ 76 w 76"/>
                <a:gd name="T23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44">
                  <a:moveTo>
                    <a:pt x="76" y="32"/>
                  </a:moveTo>
                  <a:cubicBezTo>
                    <a:pt x="76" y="37"/>
                    <a:pt x="70" y="35"/>
                    <a:pt x="65" y="37"/>
                  </a:cubicBezTo>
                  <a:cubicBezTo>
                    <a:pt x="60" y="39"/>
                    <a:pt x="58" y="44"/>
                    <a:pt x="53" y="44"/>
                  </a:cubicBezTo>
                  <a:cubicBezTo>
                    <a:pt x="47" y="43"/>
                    <a:pt x="44" y="37"/>
                    <a:pt x="39" y="35"/>
                  </a:cubicBezTo>
                  <a:cubicBezTo>
                    <a:pt x="32" y="35"/>
                    <a:pt x="29" y="32"/>
                    <a:pt x="23" y="29"/>
                  </a:cubicBezTo>
                  <a:cubicBezTo>
                    <a:pt x="13" y="24"/>
                    <a:pt x="7" y="19"/>
                    <a:pt x="2" y="8"/>
                  </a:cubicBezTo>
                  <a:cubicBezTo>
                    <a:pt x="1" y="5"/>
                    <a:pt x="0" y="3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1" y="10"/>
                    <a:pt x="21" y="19"/>
                    <a:pt x="35" y="23"/>
                  </a:cubicBezTo>
                  <a:cubicBezTo>
                    <a:pt x="40" y="24"/>
                    <a:pt x="45" y="24"/>
                    <a:pt x="51" y="25"/>
                  </a:cubicBezTo>
                  <a:cubicBezTo>
                    <a:pt x="53" y="26"/>
                    <a:pt x="55" y="27"/>
                    <a:pt x="57" y="28"/>
                  </a:cubicBezTo>
                  <a:cubicBezTo>
                    <a:pt x="63" y="29"/>
                    <a:pt x="71" y="28"/>
                    <a:pt x="7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5">
              <a:extLst>
                <a:ext uri="{FF2B5EF4-FFF2-40B4-BE49-F238E27FC236}">
                  <a16:creationId xmlns="" xmlns:a16="http://schemas.microsoft.com/office/drawing/2014/main" id="{E223045D-9B81-4A49-BF81-A81D9BC7F9E6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27725" y="11375247"/>
              <a:ext cx="342900" cy="455613"/>
            </a:xfrm>
            <a:custGeom>
              <a:avLst/>
              <a:gdLst>
                <a:gd name="T0" fmla="*/ 102 w 104"/>
                <a:gd name="T1" fmla="*/ 48 h 137"/>
                <a:gd name="T2" fmla="*/ 104 w 104"/>
                <a:gd name="T3" fmla="*/ 54 h 137"/>
                <a:gd name="T4" fmla="*/ 92 w 104"/>
                <a:gd name="T5" fmla="*/ 57 h 137"/>
                <a:gd name="T6" fmla="*/ 85 w 104"/>
                <a:gd name="T7" fmla="*/ 60 h 137"/>
                <a:gd name="T8" fmla="*/ 80 w 104"/>
                <a:gd name="T9" fmla="*/ 60 h 137"/>
                <a:gd name="T10" fmla="*/ 60 w 104"/>
                <a:gd name="T11" fmla="*/ 68 h 137"/>
                <a:gd name="T12" fmla="*/ 37 w 104"/>
                <a:gd name="T13" fmla="*/ 124 h 137"/>
                <a:gd name="T14" fmla="*/ 0 w 104"/>
                <a:gd name="T15" fmla="*/ 130 h 137"/>
                <a:gd name="T16" fmla="*/ 12 w 104"/>
                <a:gd name="T17" fmla="*/ 125 h 137"/>
                <a:gd name="T18" fmla="*/ 33 w 104"/>
                <a:gd name="T19" fmla="*/ 114 h 137"/>
                <a:gd name="T20" fmla="*/ 49 w 104"/>
                <a:gd name="T21" fmla="*/ 74 h 137"/>
                <a:gd name="T22" fmla="*/ 15 w 104"/>
                <a:gd name="T23" fmla="*/ 83 h 137"/>
                <a:gd name="T24" fmla="*/ 32 w 104"/>
                <a:gd name="T25" fmla="*/ 69 h 137"/>
                <a:gd name="T26" fmla="*/ 54 w 104"/>
                <a:gd name="T27" fmla="*/ 60 h 137"/>
                <a:gd name="T28" fmla="*/ 55 w 104"/>
                <a:gd name="T29" fmla="*/ 50 h 137"/>
                <a:gd name="T30" fmla="*/ 65 w 104"/>
                <a:gd name="T31" fmla="*/ 29 h 137"/>
                <a:gd name="T32" fmla="*/ 73 w 104"/>
                <a:gd name="T33" fmla="*/ 12 h 137"/>
                <a:gd name="T34" fmla="*/ 85 w 104"/>
                <a:gd name="T35" fmla="*/ 2 h 137"/>
                <a:gd name="T36" fmla="*/ 78 w 104"/>
                <a:gd name="T37" fmla="*/ 12 h 137"/>
                <a:gd name="T38" fmla="*/ 61 w 104"/>
                <a:gd name="T39" fmla="*/ 59 h 137"/>
                <a:gd name="T40" fmla="*/ 102 w 104"/>
                <a:gd name="T41" fmla="*/ 4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37">
                  <a:moveTo>
                    <a:pt x="102" y="48"/>
                  </a:moveTo>
                  <a:cubicBezTo>
                    <a:pt x="103" y="50"/>
                    <a:pt x="104" y="51"/>
                    <a:pt x="104" y="54"/>
                  </a:cubicBezTo>
                  <a:cubicBezTo>
                    <a:pt x="101" y="58"/>
                    <a:pt x="96" y="56"/>
                    <a:pt x="92" y="57"/>
                  </a:cubicBezTo>
                  <a:cubicBezTo>
                    <a:pt x="90" y="57"/>
                    <a:pt x="87" y="60"/>
                    <a:pt x="85" y="60"/>
                  </a:cubicBezTo>
                  <a:cubicBezTo>
                    <a:pt x="83" y="60"/>
                    <a:pt x="81" y="60"/>
                    <a:pt x="80" y="60"/>
                  </a:cubicBezTo>
                  <a:cubicBezTo>
                    <a:pt x="73" y="62"/>
                    <a:pt x="68" y="68"/>
                    <a:pt x="60" y="68"/>
                  </a:cubicBezTo>
                  <a:cubicBezTo>
                    <a:pt x="53" y="86"/>
                    <a:pt x="51" y="111"/>
                    <a:pt x="37" y="124"/>
                  </a:cubicBezTo>
                  <a:cubicBezTo>
                    <a:pt x="30" y="130"/>
                    <a:pt x="11" y="137"/>
                    <a:pt x="0" y="130"/>
                  </a:cubicBezTo>
                  <a:cubicBezTo>
                    <a:pt x="2" y="124"/>
                    <a:pt x="8" y="126"/>
                    <a:pt x="12" y="125"/>
                  </a:cubicBezTo>
                  <a:cubicBezTo>
                    <a:pt x="19" y="123"/>
                    <a:pt x="29" y="119"/>
                    <a:pt x="33" y="114"/>
                  </a:cubicBezTo>
                  <a:cubicBezTo>
                    <a:pt x="43" y="105"/>
                    <a:pt x="47" y="92"/>
                    <a:pt x="49" y="74"/>
                  </a:cubicBezTo>
                  <a:cubicBezTo>
                    <a:pt x="36" y="74"/>
                    <a:pt x="29" y="89"/>
                    <a:pt x="15" y="83"/>
                  </a:cubicBezTo>
                  <a:cubicBezTo>
                    <a:pt x="12" y="72"/>
                    <a:pt x="24" y="72"/>
                    <a:pt x="32" y="69"/>
                  </a:cubicBezTo>
                  <a:cubicBezTo>
                    <a:pt x="40" y="67"/>
                    <a:pt x="51" y="65"/>
                    <a:pt x="54" y="60"/>
                  </a:cubicBezTo>
                  <a:cubicBezTo>
                    <a:pt x="56" y="56"/>
                    <a:pt x="55" y="52"/>
                    <a:pt x="55" y="50"/>
                  </a:cubicBezTo>
                  <a:cubicBezTo>
                    <a:pt x="57" y="41"/>
                    <a:pt x="60" y="37"/>
                    <a:pt x="65" y="29"/>
                  </a:cubicBezTo>
                  <a:cubicBezTo>
                    <a:pt x="66" y="22"/>
                    <a:pt x="69" y="17"/>
                    <a:pt x="73" y="12"/>
                  </a:cubicBezTo>
                  <a:cubicBezTo>
                    <a:pt x="77" y="7"/>
                    <a:pt x="79" y="0"/>
                    <a:pt x="85" y="2"/>
                  </a:cubicBezTo>
                  <a:cubicBezTo>
                    <a:pt x="86" y="7"/>
                    <a:pt x="83" y="14"/>
                    <a:pt x="78" y="12"/>
                  </a:cubicBezTo>
                  <a:cubicBezTo>
                    <a:pt x="69" y="24"/>
                    <a:pt x="64" y="40"/>
                    <a:pt x="61" y="59"/>
                  </a:cubicBezTo>
                  <a:cubicBezTo>
                    <a:pt x="77" y="57"/>
                    <a:pt x="86" y="47"/>
                    <a:pt x="10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6">
              <a:extLst>
                <a:ext uri="{FF2B5EF4-FFF2-40B4-BE49-F238E27FC236}">
                  <a16:creationId xmlns="" xmlns:a16="http://schemas.microsoft.com/office/drawing/2014/main" id="{216AB067-0BCA-4905-AFA3-F30A8A1366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396038" y="11381597"/>
              <a:ext cx="471488" cy="433388"/>
            </a:xfrm>
            <a:custGeom>
              <a:avLst/>
              <a:gdLst>
                <a:gd name="T0" fmla="*/ 143 w 143"/>
                <a:gd name="T1" fmla="*/ 93 h 130"/>
                <a:gd name="T2" fmla="*/ 134 w 143"/>
                <a:gd name="T3" fmla="*/ 104 h 130"/>
                <a:gd name="T4" fmla="*/ 64 w 143"/>
                <a:gd name="T5" fmla="*/ 115 h 130"/>
                <a:gd name="T6" fmla="*/ 42 w 143"/>
                <a:gd name="T7" fmla="*/ 127 h 130"/>
                <a:gd name="T8" fmla="*/ 14 w 143"/>
                <a:gd name="T9" fmla="*/ 128 h 130"/>
                <a:gd name="T10" fmla="*/ 0 w 143"/>
                <a:gd name="T11" fmla="*/ 120 h 130"/>
                <a:gd name="T12" fmla="*/ 29 w 143"/>
                <a:gd name="T13" fmla="*/ 107 h 130"/>
                <a:gd name="T14" fmla="*/ 60 w 143"/>
                <a:gd name="T15" fmla="*/ 96 h 130"/>
                <a:gd name="T16" fmla="*/ 46 w 143"/>
                <a:gd name="T17" fmla="*/ 71 h 130"/>
                <a:gd name="T18" fmla="*/ 42 w 143"/>
                <a:gd name="T19" fmla="*/ 73 h 130"/>
                <a:gd name="T20" fmla="*/ 44 w 143"/>
                <a:gd name="T21" fmla="*/ 82 h 130"/>
                <a:gd name="T22" fmla="*/ 17 w 143"/>
                <a:gd name="T23" fmla="*/ 75 h 130"/>
                <a:gd name="T24" fmla="*/ 46 w 143"/>
                <a:gd name="T25" fmla="*/ 67 h 130"/>
                <a:gd name="T26" fmla="*/ 68 w 143"/>
                <a:gd name="T27" fmla="*/ 23 h 130"/>
                <a:gd name="T28" fmla="*/ 74 w 143"/>
                <a:gd name="T29" fmla="*/ 28 h 130"/>
                <a:gd name="T30" fmla="*/ 73 w 143"/>
                <a:gd name="T31" fmla="*/ 66 h 130"/>
                <a:gd name="T32" fmla="*/ 84 w 143"/>
                <a:gd name="T33" fmla="*/ 73 h 130"/>
                <a:gd name="T34" fmla="*/ 93 w 143"/>
                <a:gd name="T35" fmla="*/ 29 h 130"/>
                <a:gd name="T36" fmla="*/ 100 w 143"/>
                <a:gd name="T37" fmla="*/ 4 h 130"/>
                <a:gd name="T38" fmla="*/ 114 w 143"/>
                <a:gd name="T39" fmla="*/ 6 h 130"/>
                <a:gd name="T40" fmla="*/ 113 w 143"/>
                <a:gd name="T41" fmla="*/ 19 h 130"/>
                <a:gd name="T42" fmla="*/ 112 w 143"/>
                <a:gd name="T43" fmla="*/ 28 h 130"/>
                <a:gd name="T44" fmla="*/ 109 w 143"/>
                <a:gd name="T45" fmla="*/ 59 h 130"/>
                <a:gd name="T46" fmla="*/ 119 w 143"/>
                <a:gd name="T47" fmla="*/ 49 h 130"/>
                <a:gd name="T48" fmla="*/ 126 w 143"/>
                <a:gd name="T49" fmla="*/ 47 h 130"/>
                <a:gd name="T50" fmla="*/ 135 w 143"/>
                <a:gd name="T51" fmla="*/ 54 h 130"/>
                <a:gd name="T52" fmla="*/ 110 w 143"/>
                <a:gd name="T53" fmla="*/ 65 h 130"/>
                <a:gd name="T54" fmla="*/ 97 w 143"/>
                <a:gd name="T55" fmla="*/ 90 h 130"/>
                <a:gd name="T56" fmla="*/ 143 w 143"/>
                <a:gd name="T57" fmla="*/ 93 h 130"/>
                <a:gd name="T58" fmla="*/ 82 w 143"/>
                <a:gd name="T59" fmla="*/ 77 h 130"/>
                <a:gd name="T60" fmla="*/ 74 w 143"/>
                <a:gd name="T61" fmla="*/ 84 h 130"/>
                <a:gd name="T62" fmla="*/ 82 w 143"/>
                <a:gd name="T63" fmla="*/ 77 h 130"/>
                <a:gd name="T64" fmla="*/ 74 w 143"/>
                <a:gd name="T65" fmla="*/ 94 h 130"/>
                <a:gd name="T66" fmla="*/ 73 w 143"/>
                <a:gd name="T67" fmla="*/ 90 h 130"/>
                <a:gd name="T68" fmla="*/ 68 w 143"/>
                <a:gd name="T69" fmla="*/ 95 h 130"/>
                <a:gd name="T70" fmla="*/ 74 w 143"/>
                <a:gd name="T71" fmla="*/ 9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3" h="130">
                  <a:moveTo>
                    <a:pt x="143" y="93"/>
                  </a:moveTo>
                  <a:cubicBezTo>
                    <a:pt x="143" y="100"/>
                    <a:pt x="137" y="101"/>
                    <a:pt x="134" y="104"/>
                  </a:cubicBezTo>
                  <a:cubicBezTo>
                    <a:pt x="108" y="102"/>
                    <a:pt x="84" y="109"/>
                    <a:pt x="64" y="115"/>
                  </a:cubicBezTo>
                  <a:cubicBezTo>
                    <a:pt x="55" y="117"/>
                    <a:pt x="48" y="122"/>
                    <a:pt x="42" y="127"/>
                  </a:cubicBezTo>
                  <a:cubicBezTo>
                    <a:pt x="35" y="127"/>
                    <a:pt x="24" y="130"/>
                    <a:pt x="14" y="128"/>
                  </a:cubicBezTo>
                  <a:cubicBezTo>
                    <a:pt x="11" y="127"/>
                    <a:pt x="3" y="122"/>
                    <a:pt x="0" y="120"/>
                  </a:cubicBezTo>
                  <a:cubicBezTo>
                    <a:pt x="6" y="112"/>
                    <a:pt x="18" y="110"/>
                    <a:pt x="29" y="107"/>
                  </a:cubicBezTo>
                  <a:cubicBezTo>
                    <a:pt x="40" y="104"/>
                    <a:pt x="52" y="102"/>
                    <a:pt x="60" y="96"/>
                  </a:cubicBezTo>
                  <a:cubicBezTo>
                    <a:pt x="51" y="92"/>
                    <a:pt x="48" y="82"/>
                    <a:pt x="46" y="71"/>
                  </a:cubicBezTo>
                  <a:cubicBezTo>
                    <a:pt x="44" y="71"/>
                    <a:pt x="43" y="72"/>
                    <a:pt x="42" y="73"/>
                  </a:cubicBezTo>
                  <a:cubicBezTo>
                    <a:pt x="42" y="77"/>
                    <a:pt x="44" y="78"/>
                    <a:pt x="44" y="82"/>
                  </a:cubicBezTo>
                  <a:cubicBezTo>
                    <a:pt x="38" y="93"/>
                    <a:pt x="14" y="90"/>
                    <a:pt x="17" y="75"/>
                  </a:cubicBezTo>
                  <a:cubicBezTo>
                    <a:pt x="19" y="67"/>
                    <a:pt x="34" y="64"/>
                    <a:pt x="46" y="67"/>
                  </a:cubicBezTo>
                  <a:cubicBezTo>
                    <a:pt x="51" y="50"/>
                    <a:pt x="54" y="31"/>
                    <a:pt x="68" y="23"/>
                  </a:cubicBezTo>
                  <a:cubicBezTo>
                    <a:pt x="71" y="24"/>
                    <a:pt x="72" y="26"/>
                    <a:pt x="74" y="28"/>
                  </a:cubicBezTo>
                  <a:cubicBezTo>
                    <a:pt x="76" y="39"/>
                    <a:pt x="67" y="53"/>
                    <a:pt x="73" y="66"/>
                  </a:cubicBezTo>
                  <a:cubicBezTo>
                    <a:pt x="74" y="69"/>
                    <a:pt x="78" y="74"/>
                    <a:pt x="84" y="73"/>
                  </a:cubicBezTo>
                  <a:cubicBezTo>
                    <a:pt x="87" y="57"/>
                    <a:pt x="88" y="43"/>
                    <a:pt x="93" y="29"/>
                  </a:cubicBezTo>
                  <a:cubicBezTo>
                    <a:pt x="96" y="21"/>
                    <a:pt x="101" y="14"/>
                    <a:pt x="100" y="4"/>
                  </a:cubicBezTo>
                  <a:cubicBezTo>
                    <a:pt x="105" y="0"/>
                    <a:pt x="110" y="1"/>
                    <a:pt x="114" y="6"/>
                  </a:cubicBezTo>
                  <a:cubicBezTo>
                    <a:pt x="110" y="10"/>
                    <a:pt x="113" y="14"/>
                    <a:pt x="113" y="19"/>
                  </a:cubicBezTo>
                  <a:cubicBezTo>
                    <a:pt x="114" y="22"/>
                    <a:pt x="112" y="25"/>
                    <a:pt x="112" y="28"/>
                  </a:cubicBezTo>
                  <a:cubicBezTo>
                    <a:pt x="110" y="38"/>
                    <a:pt x="112" y="50"/>
                    <a:pt x="109" y="59"/>
                  </a:cubicBezTo>
                  <a:cubicBezTo>
                    <a:pt x="115" y="58"/>
                    <a:pt x="115" y="52"/>
                    <a:pt x="119" y="49"/>
                  </a:cubicBezTo>
                  <a:cubicBezTo>
                    <a:pt x="121" y="47"/>
                    <a:pt x="123" y="48"/>
                    <a:pt x="126" y="47"/>
                  </a:cubicBezTo>
                  <a:cubicBezTo>
                    <a:pt x="130" y="48"/>
                    <a:pt x="133" y="51"/>
                    <a:pt x="135" y="54"/>
                  </a:cubicBezTo>
                  <a:cubicBezTo>
                    <a:pt x="131" y="65"/>
                    <a:pt x="118" y="60"/>
                    <a:pt x="110" y="65"/>
                  </a:cubicBezTo>
                  <a:cubicBezTo>
                    <a:pt x="102" y="71"/>
                    <a:pt x="104" y="83"/>
                    <a:pt x="97" y="90"/>
                  </a:cubicBezTo>
                  <a:cubicBezTo>
                    <a:pt x="112" y="90"/>
                    <a:pt x="136" y="79"/>
                    <a:pt x="143" y="93"/>
                  </a:cubicBezTo>
                  <a:close/>
                  <a:moveTo>
                    <a:pt x="82" y="77"/>
                  </a:moveTo>
                  <a:cubicBezTo>
                    <a:pt x="77" y="78"/>
                    <a:pt x="76" y="81"/>
                    <a:pt x="74" y="84"/>
                  </a:cubicBezTo>
                  <a:cubicBezTo>
                    <a:pt x="78" y="83"/>
                    <a:pt x="80" y="81"/>
                    <a:pt x="82" y="77"/>
                  </a:cubicBezTo>
                  <a:close/>
                  <a:moveTo>
                    <a:pt x="74" y="94"/>
                  </a:moveTo>
                  <a:cubicBezTo>
                    <a:pt x="73" y="93"/>
                    <a:pt x="74" y="90"/>
                    <a:pt x="73" y="90"/>
                  </a:cubicBezTo>
                  <a:cubicBezTo>
                    <a:pt x="72" y="92"/>
                    <a:pt x="69" y="93"/>
                    <a:pt x="68" y="95"/>
                  </a:cubicBezTo>
                  <a:cubicBezTo>
                    <a:pt x="71" y="95"/>
                    <a:pt x="72" y="95"/>
                    <a:pt x="7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7">
              <a:extLst>
                <a:ext uri="{FF2B5EF4-FFF2-40B4-BE49-F238E27FC236}">
                  <a16:creationId xmlns="" xmlns:a16="http://schemas.microsoft.com/office/drawing/2014/main" id="{AFDE3E01-7D25-4166-9492-B8C5BB67D552}"/>
                </a:ext>
              </a:extLst>
            </p:cNvPr>
            <p:cNvSpPr>
              <a:spLocks/>
            </p:cNvSpPr>
            <p:nvPr/>
          </p:nvSpPr>
          <p:spPr bwMode="auto">
            <a:xfrm>
              <a:off x="-6777038" y="11441922"/>
              <a:ext cx="330200" cy="315913"/>
            </a:xfrm>
            <a:custGeom>
              <a:avLst/>
              <a:gdLst>
                <a:gd name="T0" fmla="*/ 100 w 100"/>
                <a:gd name="T1" fmla="*/ 58 h 95"/>
                <a:gd name="T2" fmla="*/ 93 w 100"/>
                <a:gd name="T3" fmla="*/ 70 h 95"/>
                <a:gd name="T4" fmla="*/ 60 w 100"/>
                <a:gd name="T5" fmla="*/ 75 h 95"/>
                <a:gd name="T6" fmla="*/ 51 w 100"/>
                <a:gd name="T7" fmla="*/ 78 h 95"/>
                <a:gd name="T8" fmla="*/ 18 w 100"/>
                <a:gd name="T9" fmla="*/ 93 h 95"/>
                <a:gd name="T10" fmla="*/ 1 w 100"/>
                <a:gd name="T11" fmla="*/ 84 h 95"/>
                <a:gd name="T12" fmla="*/ 2 w 100"/>
                <a:gd name="T13" fmla="*/ 74 h 95"/>
                <a:gd name="T14" fmla="*/ 52 w 100"/>
                <a:gd name="T15" fmla="*/ 56 h 95"/>
                <a:gd name="T16" fmla="*/ 62 w 100"/>
                <a:gd name="T17" fmla="*/ 41 h 95"/>
                <a:gd name="T18" fmla="*/ 61 w 100"/>
                <a:gd name="T19" fmla="*/ 32 h 95"/>
                <a:gd name="T20" fmla="*/ 34 w 100"/>
                <a:gd name="T21" fmla="*/ 37 h 95"/>
                <a:gd name="T22" fmla="*/ 23 w 100"/>
                <a:gd name="T23" fmla="*/ 26 h 95"/>
                <a:gd name="T24" fmla="*/ 47 w 100"/>
                <a:gd name="T25" fmla="*/ 14 h 95"/>
                <a:gd name="T26" fmla="*/ 72 w 100"/>
                <a:gd name="T27" fmla="*/ 3 h 95"/>
                <a:gd name="T28" fmla="*/ 90 w 100"/>
                <a:gd name="T29" fmla="*/ 6 h 95"/>
                <a:gd name="T30" fmla="*/ 85 w 100"/>
                <a:gd name="T31" fmla="*/ 18 h 95"/>
                <a:gd name="T32" fmla="*/ 79 w 100"/>
                <a:gd name="T33" fmla="*/ 34 h 95"/>
                <a:gd name="T34" fmla="*/ 81 w 100"/>
                <a:gd name="T35" fmla="*/ 53 h 95"/>
                <a:gd name="T36" fmla="*/ 100 w 100"/>
                <a:gd name="T37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" h="95">
                  <a:moveTo>
                    <a:pt x="100" y="58"/>
                  </a:moveTo>
                  <a:cubicBezTo>
                    <a:pt x="99" y="64"/>
                    <a:pt x="96" y="67"/>
                    <a:pt x="93" y="70"/>
                  </a:cubicBezTo>
                  <a:cubicBezTo>
                    <a:pt x="79" y="70"/>
                    <a:pt x="69" y="71"/>
                    <a:pt x="60" y="75"/>
                  </a:cubicBezTo>
                  <a:cubicBezTo>
                    <a:pt x="57" y="76"/>
                    <a:pt x="54" y="77"/>
                    <a:pt x="51" y="78"/>
                  </a:cubicBezTo>
                  <a:cubicBezTo>
                    <a:pt x="40" y="83"/>
                    <a:pt x="35" y="95"/>
                    <a:pt x="18" y="93"/>
                  </a:cubicBezTo>
                  <a:cubicBezTo>
                    <a:pt x="11" y="93"/>
                    <a:pt x="7" y="88"/>
                    <a:pt x="1" y="84"/>
                  </a:cubicBezTo>
                  <a:cubicBezTo>
                    <a:pt x="2" y="80"/>
                    <a:pt x="0" y="77"/>
                    <a:pt x="2" y="74"/>
                  </a:cubicBezTo>
                  <a:cubicBezTo>
                    <a:pt x="17" y="68"/>
                    <a:pt x="40" y="67"/>
                    <a:pt x="52" y="56"/>
                  </a:cubicBezTo>
                  <a:cubicBezTo>
                    <a:pt x="54" y="54"/>
                    <a:pt x="61" y="44"/>
                    <a:pt x="62" y="41"/>
                  </a:cubicBezTo>
                  <a:cubicBezTo>
                    <a:pt x="63" y="38"/>
                    <a:pt x="63" y="34"/>
                    <a:pt x="61" y="32"/>
                  </a:cubicBezTo>
                  <a:cubicBezTo>
                    <a:pt x="54" y="33"/>
                    <a:pt x="45" y="40"/>
                    <a:pt x="34" y="37"/>
                  </a:cubicBezTo>
                  <a:cubicBezTo>
                    <a:pt x="31" y="36"/>
                    <a:pt x="23" y="31"/>
                    <a:pt x="23" y="26"/>
                  </a:cubicBezTo>
                  <a:cubicBezTo>
                    <a:pt x="24" y="21"/>
                    <a:pt x="40" y="16"/>
                    <a:pt x="47" y="14"/>
                  </a:cubicBezTo>
                  <a:cubicBezTo>
                    <a:pt x="57" y="10"/>
                    <a:pt x="65" y="7"/>
                    <a:pt x="72" y="3"/>
                  </a:cubicBezTo>
                  <a:cubicBezTo>
                    <a:pt x="76" y="0"/>
                    <a:pt x="87" y="3"/>
                    <a:pt x="90" y="6"/>
                  </a:cubicBezTo>
                  <a:cubicBezTo>
                    <a:pt x="92" y="12"/>
                    <a:pt x="86" y="14"/>
                    <a:pt x="85" y="18"/>
                  </a:cubicBezTo>
                  <a:cubicBezTo>
                    <a:pt x="82" y="23"/>
                    <a:pt x="82" y="29"/>
                    <a:pt x="79" y="34"/>
                  </a:cubicBezTo>
                  <a:cubicBezTo>
                    <a:pt x="81" y="40"/>
                    <a:pt x="80" y="47"/>
                    <a:pt x="81" y="53"/>
                  </a:cubicBezTo>
                  <a:cubicBezTo>
                    <a:pt x="89" y="51"/>
                    <a:pt x="96" y="53"/>
                    <a:pt x="10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8">
              <a:extLst>
                <a:ext uri="{FF2B5EF4-FFF2-40B4-BE49-F238E27FC236}">
                  <a16:creationId xmlns="" xmlns:a16="http://schemas.microsoft.com/office/drawing/2014/main" id="{6DB0DA3E-330D-4D9E-BF68-D32FAC85F0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7245350" y="11348259"/>
              <a:ext cx="382588" cy="293688"/>
            </a:xfrm>
            <a:custGeom>
              <a:avLst/>
              <a:gdLst>
                <a:gd name="T0" fmla="*/ 115 w 116"/>
                <a:gd name="T1" fmla="*/ 23 h 88"/>
                <a:gd name="T2" fmla="*/ 99 w 116"/>
                <a:gd name="T3" fmla="*/ 40 h 88"/>
                <a:gd name="T4" fmla="*/ 101 w 116"/>
                <a:gd name="T5" fmla="*/ 35 h 88"/>
                <a:gd name="T6" fmla="*/ 68 w 116"/>
                <a:gd name="T7" fmla="*/ 49 h 88"/>
                <a:gd name="T8" fmla="*/ 53 w 116"/>
                <a:gd name="T9" fmla="*/ 61 h 88"/>
                <a:gd name="T10" fmla="*/ 36 w 116"/>
                <a:gd name="T11" fmla="*/ 71 h 88"/>
                <a:gd name="T12" fmla="*/ 0 w 116"/>
                <a:gd name="T13" fmla="*/ 88 h 88"/>
                <a:gd name="T14" fmla="*/ 18 w 116"/>
                <a:gd name="T15" fmla="*/ 71 h 88"/>
                <a:gd name="T16" fmla="*/ 27 w 116"/>
                <a:gd name="T17" fmla="*/ 63 h 88"/>
                <a:gd name="T18" fmla="*/ 68 w 116"/>
                <a:gd name="T19" fmla="*/ 38 h 88"/>
                <a:gd name="T20" fmla="*/ 75 w 116"/>
                <a:gd name="T21" fmla="*/ 21 h 88"/>
                <a:gd name="T22" fmla="*/ 59 w 116"/>
                <a:gd name="T23" fmla="*/ 15 h 88"/>
                <a:gd name="T24" fmla="*/ 68 w 116"/>
                <a:gd name="T25" fmla="*/ 5 h 88"/>
                <a:gd name="T26" fmla="*/ 84 w 116"/>
                <a:gd name="T27" fmla="*/ 23 h 88"/>
                <a:gd name="T28" fmla="*/ 83 w 116"/>
                <a:gd name="T29" fmla="*/ 30 h 88"/>
                <a:gd name="T30" fmla="*/ 115 w 116"/>
                <a:gd name="T31" fmla="*/ 2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88">
                  <a:moveTo>
                    <a:pt x="115" y="23"/>
                  </a:moveTo>
                  <a:cubicBezTo>
                    <a:pt x="116" y="33"/>
                    <a:pt x="104" y="35"/>
                    <a:pt x="99" y="40"/>
                  </a:cubicBezTo>
                  <a:cubicBezTo>
                    <a:pt x="97" y="38"/>
                    <a:pt x="101" y="38"/>
                    <a:pt x="101" y="35"/>
                  </a:cubicBezTo>
                  <a:cubicBezTo>
                    <a:pt x="89" y="38"/>
                    <a:pt x="77" y="42"/>
                    <a:pt x="68" y="49"/>
                  </a:cubicBezTo>
                  <a:cubicBezTo>
                    <a:pt x="63" y="52"/>
                    <a:pt x="58" y="57"/>
                    <a:pt x="53" y="61"/>
                  </a:cubicBezTo>
                  <a:cubicBezTo>
                    <a:pt x="47" y="64"/>
                    <a:pt x="41" y="67"/>
                    <a:pt x="36" y="71"/>
                  </a:cubicBezTo>
                  <a:cubicBezTo>
                    <a:pt x="26" y="78"/>
                    <a:pt x="14" y="88"/>
                    <a:pt x="0" y="88"/>
                  </a:cubicBezTo>
                  <a:cubicBezTo>
                    <a:pt x="1" y="78"/>
                    <a:pt x="10" y="75"/>
                    <a:pt x="18" y="71"/>
                  </a:cubicBezTo>
                  <a:cubicBezTo>
                    <a:pt x="21" y="68"/>
                    <a:pt x="24" y="65"/>
                    <a:pt x="27" y="63"/>
                  </a:cubicBezTo>
                  <a:cubicBezTo>
                    <a:pt x="40" y="54"/>
                    <a:pt x="57" y="48"/>
                    <a:pt x="68" y="38"/>
                  </a:cubicBezTo>
                  <a:cubicBezTo>
                    <a:pt x="72" y="34"/>
                    <a:pt x="76" y="27"/>
                    <a:pt x="75" y="21"/>
                  </a:cubicBezTo>
                  <a:cubicBezTo>
                    <a:pt x="73" y="16"/>
                    <a:pt x="62" y="19"/>
                    <a:pt x="59" y="15"/>
                  </a:cubicBezTo>
                  <a:cubicBezTo>
                    <a:pt x="56" y="7"/>
                    <a:pt x="63" y="8"/>
                    <a:pt x="68" y="5"/>
                  </a:cubicBezTo>
                  <a:cubicBezTo>
                    <a:pt x="76" y="0"/>
                    <a:pt x="82" y="14"/>
                    <a:pt x="84" y="23"/>
                  </a:cubicBezTo>
                  <a:cubicBezTo>
                    <a:pt x="85" y="25"/>
                    <a:pt x="85" y="28"/>
                    <a:pt x="83" y="30"/>
                  </a:cubicBezTo>
                  <a:cubicBezTo>
                    <a:pt x="93" y="27"/>
                    <a:pt x="105" y="18"/>
                    <a:pt x="1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9">
              <a:extLst>
                <a:ext uri="{FF2B5EF4-FFF2-40B4-BE49-F238E27FC236}">
                  <a16:creationId xmlns="" xmlns:a16="http://schemas.microsoft.com/office/drawing/2014/main" id="{60B2197D-53E9-4DF1-AF0E-5CD5CA3E90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254875" y="11495897"/>
              <a:ext cx="373063" cy="342900"/>
            </a:xfrm>
            <a:custGeom>
              <a:avLst/>
              <a:gdLst>
                <a:gd name="T0" fmla="*/ 112 w 113"/>
                <a:gd name="T1" fmla="*/ 31 h 103"/>
                <a:gd name="T2" fmla="*/ 105 w 113"/>
                <a:gd name="T3" fmla="*/ 48 h 103"/>
                <a:gd name="T4" fmla="*/ 74 w 113"/>
                <a:gd name="T5" fmla="*/ 76 h 103"/>
                <a:gd name="T6" fmla="*/ 64 w 113"/>
                <a:gd name="T7" fmla="*/ 69 h 103"/>
                <a:gd name="T8" fmla="*/ 52 w 113"/>
                <a:gd name="T9" fmla="*/ 74 h 103"/>
                <a:gd name="T10" fmla="*/ 40 w 113"/>
                <a:gd name="T11" fmla="*/ 80 h 103"/>
                <a:gd name="T12" fmla="*/ 33 w 113"/>
                <a:gd name="T13" fmla="*/ 84 h 103"/>
                <a:gd name="T14" fmla="*/ 17 w 113"/>
                <a:gd name="T15" fmla="*/ 89 h 103"/>
                <a:gd name="T16" fmla="*/ 7 w 113"/>
                <a:gd name="T17" fmla="*/ 97 h 103"/>
                <a:gd name="T18" fmla="*/ 0 w 113"/>
                <a:gd name="T19" fmla="*/ 103 h 103"/>
                <a:gd name="T20" fmla="*/ 12 w 113"/>
                <a:gd name="T21" fmla="*/ 91 h 103"/>
                <a:gd name="T22" fmla="*/ 26 w 113"/>
                <a:gd name="T23" fmla="*/ 80 h 103"/>
                <a:gd name="T24" fmla="*/ 61 w 113"/>
                <a:gd name="T25" fmla="*/ 47 h 103"/>
                <a:gd name="T26" fmla="*/ 79 w 113"/>
                <a:gd name="T27" fmla="*/ 9 h 103"/>
                <a:gd name="T28" fmla="*/ 93 w 113"/>
                <a:gd name="T29" fmla="*/ 9 h 103"/>
                <a:gd name="T30" fmla="*/ 90 w 113"/>
                <a:gd name="T31" fmla="*/ 17 h 103"/>
                <a:gd name="T32" fmla="*/ 112 w 113"/>
                <a:gd name="T33" fmla="*/ 31 h 103"/>
                <a:gd name="T34" fmla="*/ 84 w 113"/>
                <a:gd name="T35" fmla="*/ 65 h 103"/>
                <a:gd name="T36" fmla="*/ 102 w 113"/>
                <a:gd name="T37" fmla="*/ 39 h 103"/>
                <a:gd name="T38" fmla="*/ 85 w 113"/>
                <a:gd name="T39" fmla="*/ 31 h 103"/>
                <a:gd name="T40" fmla="*/ 70 w 113"/>
                <a:gd name="T41" fmla="*/ 64 h 103"/>
                <a:gd name="T42" fmla="*/ 84 w 113"/>
                <a:gd name="T43" fmla="*/ 6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3" h="103">
                  <a:moveTo>
                    <a:pt x="112" y="31"/>
                  </a:moveTo>
                  <a:cubicBezTo>
                    <a:pt x="113" y="37"/>
                    <a:pt x="107" y="44"/>
                    <a:pt x="105" y="48"/>
                  </a:cubicBezTo>
                  <a:cubicBezTo>
                    <a:pt x="100" y="58"/>
                    <a:pt x="89" y="82"/>
                    <a:pt x="74" y="76"/>
                  </a:cubicBezTo>
                  <a:cubicBezTo>
                    <a:pt x="71" y="74"/>
                    <a:pt x="68" y="69"/>
                    <a:pt x="64" y="69"/>
                  </a:cubicBezTo>
                  <a:cubicBezTo>
                    <a:pt x="63" y="68"/>
                    <a:pt x="56" y="72"/>
                    <a:pt x="52" y="74"/>
                  </a:cubicBezTo>
                  <a:cubicBezTo>
                    <a:pt x="48" y="77"/>
                    <a:pt x="44" y="79"/>
                    <a:pt x="40" y="80"/>
                  </a:cubicBezTo>
                  <a:cubicBezTo>
                    <a:pt x="37" y="81"/>
                    <a:pt x="35" y="84"/>
                    <a:pt x="33" y="84"/>
                  </a:cubicBezTo>
                  <a:cubicBezTo>
                    <a:pt x="27" y="86"/>
                    <a:pt x="22" y="87"/>
                    <a:pt x="17" y="89"/>
                  </a:cubicBezTo>
                  <a:cubicBezTo>
                    <a:pt x="13" y="92"/>
                    <a:pt x="9" y="95"/>
                    <a:pt x="7" y="97"/>
                  </a:cubicBezTo>
                  <a:cubicBezTo>
                    <a:pt x="5" y="99"/>
                    <a:pt x="4" y="103"/>
                    <a:pt x="0" y="103"/>
                  </a:cubicBezTo>
                  <a:cubicBezTo>
                    <a:pt x="2" y="98"/>
                    <a:pt x="8" y="94"/>
                    <a:pt x="12" y="91"/>
                  </a:cubicBezTo>
                  <a:cubicBezTo>
                    <a:pt x="16" y="87"/>
                    <a:pt x="21" y="83"/>
                    <a:pt x="26" y="80"/>
                  </a:cubicBezTo>
                  <a:cubicBezTo>
                    <a:pt x="39" y="70"/>
                    <a:pt x="53" y="63"/>
                    <a:pt x="61" y="47"/>
                  </a:cubicBezTo>
                  <a:cubicBezTo>
                    <a:pt x="67" y="35"/>
                    <a:pt x="74" y="23"/>
                    <a:pt x="79" y="9"/>
                  </a:cubicBezTo>
                  <a:cubicBezTo>
                    <a:pt x="83" y="4"/>
                    <a:pt x="91" y="0"/>
                    <a:pt x="93" y="9"/>
                  </a:cubicBezTo>
                  <a:cubicBezTo>
                    <a:pt x="93" y="12"/>
                    <a:pt x="91" y="14"/>
                    <a:pt x="90" y="17"/>
                  </a:cubicBezTo>
                  <a:cubicBezTo>
                    <a:pt x="97" y="22"/>
                    <a:pt x="110" y="22"/>
                    <a:pt x="112" y="31"/>
                  </a:cubicBezTo>
                  <a:close/>
                  <a:moveTo>
                    <a:pt x="84" y="65"/>
                  </a:moveTo>
                  <a:cubicBezTo>
                    <a:pt x="91" y="60"/>
                    <a:pt x="103" y="46"/>
                    <a:pt x="102" y="39"/>
                  </a:cubicBezTo>
                  <a:cubicBezTo>
                    <a:pt x="101" y="34"/>
                    <a:pt x="93" y="28"/>
                    <a:pt x="85" y="31"/>
                  </a:cubicBezTo>
                  <a:cubicBezTo>
                    <a:pt x="81" y="43"/>
                    <a:pt x="75" y="54"/>
                    <a:pt x="70" y="64"/>
                  </a:cubicBezTo>
                  <a:cubicBezTo>
                    <a:pt x="71" y="69"/>
                    <a:pt x="79" y="68"/>
                    <a:pt x="84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0">
              <a:extLst>
                <a:ext uri="{FF2B5EF4-FFF2-40B4-BE49-F238E27FC236}">
                  <a16:creationId xmlns="" xmlns:a16="http://schemas.microsoft.com/office/drawing/2014/main" id="{6E2DCE38-5C98-4C8B-948D-449CEDF85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-7499350" y="11381597"/>
              <a:ext cx="211138" cy="396875"/>
            </a:xfrm>
            <a:custGeom>
              <a:avLst/>
              <a:gdLst>
                <a:gd name="T0" fmla="*/ 64 w 64"/>
                <a:gd name="T1" fmla="*/ 95 h 119"/>
                <a:gd name="T2" fmla="*/ 54 w 64"/>
                <a:gd name="T3" fmla="*/ 108 h 119"/>
                <a:gd name="T4" fmla="*/ 40 w 64"/>
                <a:gd name="T5" fmla="*/ 117 h 119"/>
                <a:gd name="T6" fmla="*/ 7 w 64"/>
                <a:gd name="T7" fmla="*/ 104 h 119"/>
                <a:gd name="T8" fmla="*/ 1 w 64"/>
                <a:gd name="T9" fmla="*/ 70 h 119"/>
                <a:gd name="T10" fmla="*/ 3 w 64"/>
                <a:gd name="T11" fmla="*/ 63 h 119"/>
                <a:gd name="T12" fmla="*/ 4 w 64"/>
                <a:gd name="T13" fmla="*/ 48 h 119"/>
                <a:gd name="T14" fmla="*/ 14 w 64"/>
                <a:gd name="T15" fmla="*/ 15 h 119"/>
                <a:gd name="T16" fmla="*/ 19 w 64"/>
                <a:gd name="T17" fmla="*/ 8 h 119"/>
                <a:gd name="T18" fmla="*/ 26 w 64"/>
                <a:gd name="T19" fmla="*/ 0 h 119"/>
                <a:gd name="T20" fmla="*/ 33 w 64"/>
                <a:gd name="T21" fmla="*/ 15 h 119"/>
                <a:gd name="T22" fmla="*/ 22 w 64"/>
                <a:gd name="T23" fmla="*/ 56 h 119"/>
                <a:gd name="T24" fmla="*/ 45 w 64"/>
                <a:gd name="T25" fmla="*/ 70 h 119"/>
                <a:gd name="T26" fmla="*/ 36 w 64"/>
                <a:gd name="T27" fmla="*/ 79 h 119"/>
                <a:gd name="T28" fmla="*/ 22 w 64"/>
                <a:gd name="T29" fmla="*/ 76 h 119"/>
                <a:gd name="T30" fmla="*/ 24 w 64"/>
                <a:gd name="T31" fmla="*/ 97 h 119"/>
                <a:gd name="T32" fmla="*/ 37 w 64"/>
                <a:gd name="T33" fmla="*/ 97 h 119"/>
                <a:gd name="T34" fmla="*/ 40 w 64"/>
                <a:gd name="T35" fmla="*/ 91 h 119"/>
                <a:gd name="T36" fmla="*/ 64 w 64"/>
                <a:gd name="T37" fmla="*/ 9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119">
                  <a:moveTo>
                    <a:pt x="64" y="95"/>
                  </a:moveTo>
                  <a:cubicBezTo>
                    <a:pt x="64" y="101"/>
                    <a:pt x="57" y="105"/>
                    <a:pt x="54" y="108"/>
                  </a:cubicBezTo>
                  <a:cubicBezTo>
                    <a:pt x="49" y="112"/>
                    <a:pt x="44" y="116"/>
                    <a:pt x="40" y="117"/>
                  </a:cubicBezTo>
                  <a:cubicBezTo>
                    <a:pt x="30" y="119"/>
                    <a:pt x="11" y="110"/>
                    <a:pt x="7" y="104"/>
                  </a:cubicBezTo>
                  <a:cubicBezTo>
                    <a:pt x="4" y="99"/>
                    <a:pt x="0" y="78"/>
                    <a:pt x="1" y="70"/>
                  </a:cubicBezTo>
                  <a:cubicBezTo>
                    <a:pt x="1" y="68"/>
                    <a:pt x="3" y="66"/>
                    <a:pt x="3" y="63"/>
                  </a:cubicBezTo>
                  <a:cubicBezTo>
                    <a:pt x="4" y="59"/>
                    <a:pt x="3" y="53"/>
                    <a:pt x="4" y="48"/>
                  </a:cubicBezTo>
                  <a:cubicBezTo>
                    <a:pt x="6" y="39"/>
                    <a:pt x="10" y="24"/>
                    <a:pt x="14" y="15"/>
                  </a:cubicBezTo>
                  <a:cubicBezTo>
                    <a:pt x="15" y="13"/>
                    <a:pt x="17" y="10"/>
                    <a:pt x="19" y="8"/>
                  </a:cubicBezTo>
                  <a:cubicBezTo>
                    <a:pt x="22" y="4"/>
                    <a:pt x="22" y="0"/>
                    <a:pt x="26" y="0"/>
                  </a:cubicBezTo>
                  <a:cubicBezTo>
                    <a:pt x="32" y="1"/>
                    <a:pt x="34" y="8"/>
                    <a:pt x="33" y="15"/>
                  </a:cubicBezTo>
                  <a:cubicBezTo>
                    <a:pt x="19" y="19"/>
                    <a:pt x="22" y="41"/>
                    <a:pt x="22" y="56"/>
                  </a:cubicBezTo>
                  <a:cubicBezTo>
                    <a:pt x="35" y="54"/>
                    <a:pt x="47" y="58"/>
                    <a:pt x="45" y="70"/>
                  </a:cubicBezTo>
                  <a:cubicBezTo>
                    <a:pt x="45" y="74"/>
                    <a:pt x="40" y="76"/>
                    <a:pt x="36" y="79"/>
                  </a:cubicBezTo>
                  <a:cubicBezTo>
                    <a:pt x="31" y="78"/>
                    <a:pt x="27" y="76"/>
                    <a:pt x="22" y="76"/>
                  </a:cubicBezTo>
                  <a:cubicBezTo>
                    <a:pt x="20" y="82"/>
                    <a:pt x="22" y="92"/>
                    <a:pt x="24" y="97"/>
                  </a:cubicBezTo>
                  <a:cubicBezTo>
                    <a:pt x="28" y="98"/>
                    <a:pt x="34" y="99"/>
                    <a:pt x="37" y="97"/>
                  </a:cubicBezTo>
                  <a:cubicBezTo>
                    <a:pt x="40" y="97"/>
                    <a:pt x="38" y="92"/>
                    <a:pt x="40" y="91"/>
                  </a:cubicBezTo>
                  <a:cubicBezTo>
                    <a:pt x="48" y="87"/>
                    <a:pt x="64" y="84"/>
                    <a:pt x="6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1">
              <a:extLst>
                <a:ext uri="{FF2B5EF4-FFF2-40B4-BE49-F238E27FC236}">
                  <a16:creationId xmlns="" xmlns:a16="http://schemas.microsoft.com/office/drawing/2014/main" id="{93CDBBFE-4ACB-4500-BA8E-25BFE8F26B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737475" y="11414934"/>
              <a:ext cx="223838" cy="415925"/>
            </a:xfrm>
            <a:custGeom>
              <a:avLst/>
              <a:gdLst>
                <a:gd name="T0" fmla="*/ 57 w 68"/>
                <a:gd name="T1" fmla="*/ 57 h 125"/>
                <a:gd name="T2" fmla="*/ 68 w 68"/>
                <a:gd name="T3" fmla="*/ 49 h 125"/>
                <a:gd name="T4" fmla="*/ 60 w 68"/>
                <a:gd name="T5" fmla="*/ 76 h 125"/>
                <a:gd name="T6" fmla="*/ 34 w 68"/>
                <a:gd name="T7" fmla="*/ 94 h 125"/>
                <a:gd name="T8" fmla="*/ 41 w 68"/>
                <a:gd name="T9" fmla="*/ 107 h 125"/>
                <a:gd name="T10" fmla="*/ 12 w 68"/>
                <a:gd name="T11" fmla="*/ 115 h 125"/>
                <a:gd name="T12" fmla="*/ 8 w 68"/>
                <a:gd name="T13" fmla="*/ 106 h 125"/>
                <a:gd name="T14" fmla="*/ 4 w 68"/>
                <a:gd name="T15" fmla="*/ 96 h 125"/>
                <a:gd name="T16" fmla="*/ 10 w 68"/>
                <a:gd name="T17" fmla="*/ 88 h 125"/>
                <a:gd name="T18" fmla="*/ 1 w 68"/>
                <a:gd name="T19" fmla="*/ 63 h 125"/>
                <a:gd name="T20" fmla="*/ 18 w 68"/>
                <a:gd name="T21" fmla="*/ 55 h 125"/>
                <a:gd name="T22" fmla="*/ 26 w 68"/>
                <a:gd name="T23" fmla="*/ 59 h 125"/>
                <a:gd name="T24" fmla="*/ 36 w 68"/>
                <a:gd name="T25" fmla="*/ 19 h 125"/>
                <a:gd name="T26" fmla="*/ 52 w 68"/>
                <a:gd name="T27" fmla="*/ 1 h 125"/>
                <a:gd name="T28" fmla="*/ 57 w 68"/>
                <a:gd name="T29" fmla="*/ 57 h 125"/>
                <a:gd name="T30" fmla="*/ 31 w 68"/>
                <a:gd name="T31" fmla="*/ 81 h 125"/>
                <a:gd name="T32" fmla="*/ 20 w 68"/>
                <a:gd name="T33" fmla="*/ 88 h 125"/>
                <a:gd name="T34" fmla="*/ 31 w 68"/>
                <a:gd name="T35" fmla="*/ 8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125">
                  <a:moveTo>
                    <a:pt x="57" y="57"/>
                  </a:moveTo>
                  <a:cubicBezTo>
                    <a:pt x="62" y="56"/>
                    <a:pt x="63" y="50"/>
                    <a:pt x="68" y="49"/>
                  </a:cubicBezTo>
                  <a:cubicBezTo>
                    <a:pt x="63" y="56"/>
                    <a:pt x="54" y="65"/>
                    <a:pt x="60" y="76"/>
                  </a:cubicBezTo>
                  <a:cubicBezTo>
                    <a:pt x="56" y="89"/>
                    <a:pt x="34" y="83"/>
                    <a:pt x="34" y="94"/>
                  </a:cubicBezTo>
                  <a:cubicBezTo>
                    <a:pt x="34" y="100"/>
                    <a:pt x="41" y="101"/>
                    <a:pt x="41" y="107"/>
                  </a:cubicBezTo>
                  <a:cubicBezTo>
                    <a:pt x="42" y="120"/>
                    <a:pt x="21" y="125"/>
                    <a:pt x="12" y="115"/>
                  </a:cubicBezTo>
                  <a:cubicBezTo>
                    <a:pt x="11" y="113"/>
                    <a:pt x="9" y="108"/>
                    <a:pt x="8" y="106"/>
                  </a:cubicBezTo>
                  <a:cubicBezTo>
                    <a:pt x="6" y="103"/>
                    <a:pt x="4" y="99"/>
                    <a:pt x="4" y="96"/>
                  </a:cubicBezTo>
                  <a:cubicBezTo>
                    <a:pt x="5" y="93"/>
                    <a:pt x="9" y="90"/>
                    <a:pt x="10" y="88"/>
                  </a:cubicBezTo>
                  <a:cubicBezTo>
                    <a:pt x="12" y="77"/>
                    <a:pt x="0" y="71"/>
                    <a:pt x="1" y="63"/>
                  </a:cubicBezTo>
                  <a:cubicBezTo>
                    <a:pt x="2" y="56"/>
                    <a:pt x="11" y="53"/>
                    <a:pt x="18" y="55"/>
                  </a:cubicBezTo>
                  <a:cubicBezTo>
                    <a:pt x="21" y="56"/>
                    <a:pt x="22" y="59"/>
                    <a:pt x="26" y="59"/>
                  </a:cubicBezTo>
                  <a:cubicBezTo>
                    <a:pt x="28" y="46"/>
                    <a:pt x="31" y="31"/>
                    <a:pt x="36" y="19"/>
                  </a:cubicBezTo>
                  <a:cubicBezTo>
                    <a:pt x="39" y="8"/>
                    <a:pt x="39" y="0"/>
                    <a:pt x="52" y="1"/>
                  </a:cubicBezTo>
                  <a:cubicBezTo>
                    <a:pt x="62" y="13"/>
                    <a:pt x="55" y="38"/>
                    <a:pt x="57" y="57"/>
                  </a:cubicBezTo>
                  <a:close/>
                  <a:moveTo>
                    <a:pt x="31" y="81"/>
                  </a:moveTo>
                  <a:cubicBezTo>
                    <a:pt x="28" y="79"/>
                    <a:pt x="22" y="84"/>
                    <a:pt x="20" y="88"/>
                  </a:cubicBezTo>
                  <a:cubicBezTo>
                    <a:pt x="25" y="87"/>
                    <a:pt x="30" y="86"/>
                    <a:pt x="3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2">
              <a:extLst>
                <a:ext uri="{FF2B5EF4-FFF2-40B4-BE49-F238E27FC236}">
                  <a16:creationId xmlns="" xmlns:a16="http://schemas.microsoft.com/office/drawing/2014/main" id="{24DD8807-D75F-4108-AE2F-5CC8D3B74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-7721600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1 w 50"/>
                <a:gd name="T3" fmla="*/ 57 h 57"/>
                <a:gd name="T4" fmla="*/ 11 w 50"/>
                <a:gd name="T5" fmla="*/ 11 h 57"/>
                <a:gd name="T6" fmla="*/ 11 w 50"/>
                <a:gd name="T7" fmla="*/ 11 h 57"/>
                <a:gd name="T8" fmla="*/ 11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7 w 50"/>
                <a:gd name="T15" fmla="*/ 0 h 57"/>
                <a:gd name="T16" fmla="*/ 38 w 50"/>
                <a:gd name="T17" fmla="*/ 44 h 57"/>
                <a:gd name="T18" fmla="*/ 38 w 50"/>
                <a:gd name="T19" fmla="*/ 44 h 57"/>
                <a:gd name="T20" fmla="*/ 38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1" y="57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3">
              <a:extLst>
                <a:ext uri="{FF2B5EF4-FFF2-40B4-BE49-F238E27FC236}">
                  <a16:creationId xmlns="" xmlns:a16="http://schemas.microsoft.com/office/drawing/2014/main" id="{B28DF89F-142F-4585-94E5-0AF5B0419B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632700" y="11930872"/>
              <a:ext cx="87313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6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1" y="22"/>
                    <a:pt x="0" y="14"/>
                  </a:cubicBezTo>
                  <a:cubicBezTo>
                    <a:pt x="1" y="4"/>
                    <a:pt x="5" y="0"/>
                    <a:pt x="13" y="0"/>
                  </a:cubicBezTo>
                  <a:cubicBezTo>
                    <a:pt x="21" y="0"/>
                    <a:pt x="26" y="4"/>
                    <a:pt x="26" y="14"/>
                  </a:cubicBezTo>
                  <a:cubicBezTo>
                    <a:pt x="26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9" y="4"/>
                    <a:pt x="6" y="7"/>
                    <a:pt x="6" y="14"/>
                  </a:cubicBezTo>
                  <a:cubicBezTo>
                    <a:pt x="6" y="20"/>
                    <a:pt x="9" y="23"/>
                    <a:pt x="13" y="23"/>
                  </a:cubicBezTo>
                  <a:cubicBezTo>
                    <a:pt x="18" y="23"/>
                    <a:pt x="20" y="20"/>
                    <a:pt x="20" y="14"/>
                  </a:cubicBezTo>
                  <a:cubicBezTo>
                    <a:pt x="20" y="7"/>
                    <a:pt x="18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4">
              <a:extLst>
                <a:ext uri="{FF2B5EF4-FFF2-40B4-BE49-F238E27FC236}">
                  <a16:creationId xmlns="" xmlns:a16="http://schemas.microsoft.com/office/drawing/2014/main" id="{C4224257-621E-4F1F-ADFD-880E5100FA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32688" y="11930872"/>
              <a:ext cx="69850" cy="90488"/>
            </a:xfrm>
            <a:custGeom>
              <a:avLst/>
              <a:gdLst>
                <a:gd name="T0" fmla="*/ 5 w 21"/>
                <a:gd name="T1" fmla="*/ 5 h 27"/>
                <a:gd name="T2" fmla="*/ 5 w 21"/>
                <a:gd name="T3" fmla="*/ 12 h 27"/>
                <a:gd name="T4" fmla="*/ 10 w 21"/>
                <a:gd name="T5" fmla="*/ 12 h 27"/>
                <a:gd name="T6" fmla="*/ 14 w 21"/>
                <a:gd name="T7" fmla="*/ 8 h 27"/>
                <a:gd name="T8" fmla="*/ 10 w 21"/>
                <a:gd name="T9" fmla="*/ 5 h 27"/>
                <a:gd name="T10" fmla="*/ 5 w 21"/>
                <a:gd name="T11" fmla="*/ 5 h 27"/>
                <a:gd name="T12" fmla="*/ 5 w 21"/>
                <a:gd name="T13" fmla="*/ 16 h 27"/>
                <a:gd name="T14" fmla="*/ 5 w 21"/>
                <a:gd name="T15" fmla="*/ 27 h 27"/>
                <a:gd name="T16" fmla="*/ 0 w 21"/>
                <a:gd name="T17" fmla="*/ 27 h 27"/>
                <a:gd name="T18" fmla="*/ 0 w 21"/>
                <a:gd name="T19" fmla="*/ 0 h 27"/>
                <a:gd name="T20" fmla="*/ 11 w 21"/>
                <a:gd name="T21" fmla="*/ 0 h 27"/>
                <a:gd name="T22" fmla="*/ 20 w 21"/>
                <a:gd name="T23" fmla="*/ 7 h 27"/>
                <a:gd name="T24" fmla="*/ 15 w 21"/>
                <a:gd name="T25" fmla="*/ 14 h 27"/>
                <a:gd name="T26" fmla="*/ 15 w 21"/>
                <a:gd name="T27" fmla="*/ 14 h 27"/>
                <a:gd name="T28" fmla="*/ 20 w 21"/>
                <a:gd name="T29" fmla="*/ 20 h 27"/>
                <a:gd name="T30" fmla="*/ 20 w 21"/>
                <a:gd name="T31" fmla="*/ 21 h 27"/>
                <a:gd name="T32" fmla="*/ 21 w 21"/>
                <a:gd name="T33" fmla="*/ 27 h 27"/>
                <a:gd name="T34" fmla="*/ 15 w 21"/>
                <a:gd name="T35" fmla="*/ 27 h 27"/>
                <a:gd name="T36" fmla="*/ 14 w 21"/>
                <a:gd name="T37" fmla="*/ 20 h 27"/>
                <a:gd name="T38" fmla="*/ 11 w 21"/>
                <a:gd name="T39" fmla="*/ 16 h 27"/>
                <a:gd name="T40" fmla="*/ 5 w 21"/>
                <a:gd name="T4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27">
                  <a:moveTo>
                    <a:pt x="5" y="5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3" y="12"/>
                    <a:pt x="14" y="11"/>
                    <a:pt x="14" y="8"/>
                  </a:cubicBezTo>
                  <a:cubicBezTo>
                    <a:pt x="14" y="6"/>
                    <a:pt x="13" y="5"/>
                    <a:pt x="10" y="5"/>
                  </a:cubicBezTo>
                  <a:cubicBezTo>
                    <a:pt x="5" y="5"/>
                    <a:pt x="5" y="5"/>
                    <a:pt x="5" y="5"/>
                  </a:cubicBezTo>
                  <a:close/>
                  <a:moveTo>
                    <a:pt x="5" y="16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0" y="3"/>
                    <a:pt x="20" y="7"/>
                  </a:cubicBezTo>
                  <a:cubicBezTo>
                    <a:pt x="20" y="11"/>
                    <a:pt x="18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4"/>
                    <a:pt x="19" y="16"/>
                    <a:pt x="20" y="20"/>
                  </a:cubicBezTo>
                  <a:cubicBezTo>
                    <a:pt x="20" y="20"/>
                    <a:pt x="20" y="20"/>
                    <a:pt x="20" y="21"/>
                  </a:cubicBezTo>
                  <a:cubicBezTo>
                    <a:pt x="20" y="24"/>
                    <a:pt x="20" y="26"/>
                    <a:pt x="21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5"/>
                    <a:pt x="14" y="22"/>
                    <a:pt x="14" y="20"/>
                  </a:cubicBezTo>
                  <a:cubicBezTo>
                    <a:pt x="14" y="17"/>
                    <a:pt x="13" y="16"/>
                    <a:pt x="11" y="16"/>
                  </a:cubicBezTo>
                  <a:lnTo>
                    <a:pt x="5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5">
              <a:extLst>
                <a:ext uri="{FF2B5EF4-FFF2-40B4-BE49-F238E27FC236}">
                  <a16:creationId xmlns="" xmlns:a16="http://schemas.microsoft.com/office/drawing/2014/main" id="{90DD83D1-784C-4BB4-BE91-D93055FBCCA7}"/>
                </a:ext>
              </a:extLst>
            </p:cNvPr>
            <p:cNvSpPr>
              <a:spLocks/>
            </p:cNvSpPr>
            <p:nvPr/>
          </p:nvSpPr>
          <p:spPr bwMode="auto">
            <a:xfrm>
              <a:off x="-7459663" y="11930872"/>
              <a:ext cx="71438" cy="90488"/>
            </a:xfrm>
            <a:custGeom>
              <a:avLst/>
              <a:gdLst>
                <a:gd name="T0" fmla="*/ 0 w 45"/>
                <a:gd name="T1" fmla="*/ 11 h 57"/>
                <a:gd name="T2" fmla="*/ 0 w 45"/>
                <a:gd name="T3" fmla="*/ 0 h 57"/>
                <a:gd name="T4" fmla="*/ 45 w 45"/>
                <a:gd name="T5" fmla="*/ 0 h 57"/>
                <a:gd name="T6" fmla="*/ 45 w 45"/>
                <a:gd name="T7" fmla="*/ 11 h 57"/>
                <a:gd name="T8" fmla="*/ 29 w 45"/>
                <a:gd name="T9" fmla="*/ 11 h 57"/>
                <a:gd name="T10" fmla="*/ 29 w 45"/>
                <a:gd name="T11" fmla="*/ 57 h 57"/>
                <a:gd name="T12" fmla="*/ 16 w 45"/>
                <a:gd name="T13" fmla="*/ 57 h 57"/>
                <a:gd name="T14" fmla="*/ 16 w 45"/>
                <a:gd name="T15" fmla="*/ 11 h 57"/>
                <a:gd name="T16" fmla="*/ 0 w 45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57">
                  <a:moveTo>
                    <a:pt x="0" y="11"/>
                  </a:moveTo>
                  <a:lnTo>
                    <a:pt x="0" y="0"/>
                  </a:lnTo>
                  <a:lnTo>
                    <a:pt x="45" y="0"/>
                  </a:lnTo>
                  <a:lnTo>
                    <a:pt x="45" y="11"/>
                  </a:lnTo>
                  <a:lnTo>
                    <a:pt x="29" y="11"/>
                  </a:lnTo>
                  <a:lnTo>
                    <a:pt x="29" y="57"/>
                  </a:lnTo>
                  <a:lnTo>
                    <a:pt x="16" y="57"/>
                  </a:lnTo>
                  <a:lnTo>
                    <a:pt x="16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6">
              <a:extLst>
                <a:ext uri="{FF2B5EF4-FFF2-40B4-BE49-F238E27FC236}">
                  <a16:creationId xmlns="" xmlns:a16="http://schemas.microsoft.com/office/drawing/2014/main" id="{41E82E78-748A-4EF2-B58A-E5A3ADCA4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-7377113" y="11930872"/>
              <a:ext cx="71438" cy="90488"/>
            </a:xfrm>
            <a:custGeom>
              <a:avLst/>
              <a:gdLst>
                <a:gd name="T0" fmla="*/ 12 w 45"/>
                <a:gd name="T1" fmla="*/ 57 h 57"/>
                <a:gd name="T2" fmla="*/ 0 w 45"/>
                <a:gd name="T3" fmla="*/ 57 h 57"/>
                <a:gd name="T4" fmla="*/ 0 w 45"/>
                <a:gd name="T5" fmla="*/ 0 h 57"/>
                <a:gd name="T6" fmla="*/ 12 w 45"/>
                <a:gd name="T7" fmla="*/ 0 h 57"/>
                <a:gd name="T8" fmla="*/ 12 w 45"/>
                <a:gd name="T9" fmla="*/ 23 h 57"/>
                <a:gd name="T10" fmla="*/ 33 w 45"/>
                <a:gd name="T11" fmla="*/ 23 h 57"/>
                <a:gd name="T12" fmla="*/ 33 w 45"/>
                <a:gd name="T13" fmla="*/ 0 h 57"/>
                <a:gd name="T14" fmla="*/ 45 w 45"/>
                <a:gd name="T15" fmla="*/ 0 h 57"/>
                <a:gd name="T16" fmla="*/ 45 w 45"/>
                <a:gd name="T17" fmla="*/ 57 h 57"/>
                <a:gd name="T18" fmla="*/ 33 w 45"/>
                <a:gd name="T19" fmla="*/ 57 h 57"/>
                <a:gd name="T20" fmla="*/ 33 w 45"/>
                <a:gd name="T21" fmla="*/ 32 h 57"/>
                <a:gd name="T22" fmla="*/ 12 w 45"/>
                <a:gd name="T23" fmla="*/ 32 h 57"/>
                <a:gd name="T24" fmla="*/ 12 w 45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57">
                  <a:moveTo>
                    <a:pt x="12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5" y="0"/>
                  </a:lnTo>
                  <a:lnTo>
                    <a:pt x="45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2" y="32"/>
                  </a:lnTo>
                  <a:lnTo>
                    <a:pt x="1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7">
              <a:extLst>
                <a:ext uri="{FF2B5EF4-FFF2-40B4-BE49-F238E27FC236}">
                  <a16:creationId xmlns="" xmlns:a16="http://schemas.microsoft.com/office/drawing/2014/main" id="{CC160CD6-F2CC-4AFF-BD79-7F585A4FA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-7258050" y="11930872"/>
              <a:ext cx="71438" cy="90488"/>
            </a:xfrm>
            <a:custGeom>
              <a:avLst/>
              <a:gdLst>
                <a:gd name="T0" fmla="*/ 22 w 22"/>
                <a:gd name="T1" fmla="*/ 9 h 27"/>
                <a:gd name="T2" fmla="*/ 16 w 22"/>
                <a:gd name="T3" fmla="*/ 9 h 27"/>
                <a:gd name="T4" fmla="*/ 11 w 22"/>
                <a:gd name="T5" fmla="*/ 4 h 27"/>
                <a:gd name="T6" fmla="*/ 6 w 22"/>
                <a:gd name="T7" fmla="*/ 14 h 27"/>
                <a:gd name="T8" fmla="*/ 11 w 22"/>
                <a:gd name="T9" fmla="*/ 23 h 27"/>
                <a:gd name="T10" fmla="*/ 16 w 22"/>
                <a:gd name="T11" fmla="*/ 18 h 27"/>
                <a:gd name="T12" fmla="*/ 22 w 22"/>
                <a:gd name="T13" fmla="*/ 18 h 27"/>
                <a:gd name="T14" fmla="*/ 11 w 22"/>
                <a:gd name="T15" fmla="*/ 27 h 27"/>
                <a:gd name="T16" fmla="*/ 0 w 22"/>
                <a:gd name="T17" fmla="*/ 14 h 27"/>
                <a:gd name="T18" fmla="*/ 11 w 22"/>
                <a:gd name="T19" fmla="*/ 0 h 27"/>
                <a:gd name="T20" fmla="*/ 22 w 22"/>
                <a:gd name="T2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7">
                  <a:moveTo>
                    <a:pt x="22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4" y="4"/>
                    <a:pt x="11" y="4"/>
                  </a:cubicBez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1" y="23"/>
                  </a:cubicBezTo>
                  <a:cubicBezTo>
                    <a:pt x="14" y="23"/>
                    <a:pt x="16" y="22"/>
                    <a:pt x="16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24"/>
                    <a:pt x="18" y="27"/>
                    <a:pt x="11" y="27"/>
                  </a:cubicBezTo>
                  <a:cubicBezTo>
                    <a:pt x="4" y="27"/>
                    <a:pt x="0" y="22"/>
                    <a:pt x="0" y="14"/>
                  </a:cubicBezTo>
                  <a:cubicBezTo>
                    <a:pt x="0" y="5"/>
                    <a:pt x="4" y="0"/>
                    <a:pt x="11" y="0"/>
                  </a:cubicBezTo>
                  <a:cubicBezTo>
                    <a:pt x="18" y="0"/>
                    <a:pt x="22" y="3"/>
                    <a:pt x="2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8">
              <a:extLst>
                <a:ext uri="{FF2B5EF4-FFF2-40B4-BE49-F238E27FC236}">
                  <a16:creationId xmlns="" xmlns:a16="http://schemas.microsoft.com/office/drawing/2014/main" id="{7E228982-E6BF-4AC9-9487-4CE2E4EF21A4}"/>
                </a:ext>
              </a:extLst>
            </p:cNvPr>
            <p:cNvSpPr>
              <a:spLocks/>
            </p:cNvSpPr>
            <p:nvPr/>
          </p:nvSpPr>
          <p:spPr bwMode="auto">
            <a:xfrm>
              <a:off x="-7175500" y="11930872"/>
              <a:ext cx="71438" cy="90488"/>
            </a:xfrm>
            <a:custGeom>
              <a:avLst/>
              <a:gdLst>
                <a:gd name="T0" fmla="*/ 12 w 45"/>
                <a:gd name="T1" fmla="*/ 57 h 57"/>
                <a:gd name="T2" fmla="*/ 0 w 45"/>
                <a:gd name="T3" fmla="*/ 57 h 57"/>
                <a:gd name="T4" fmla="*/ 0 w 45"/>
                <a:gd name="T5" fmla="*/ 0 h 57"/>
                <a:gd name="T6" fmla="*/ 12 w 45"/>
                <a:gd name="T7" fmla="*/ 0 h 57"/>
                <a:gd name="T8" fmla="*/ 12 w 45"/>
                <a:gd name="T9" fmla="*/ 23 h 57"/>
                <a:gd name="T10" fmla="*/ 33 w 45"/>
                <a:gd name="T11" fmla="*/ 23 h 57"/>
                <a:gd name="T12" fmla="*/ 33 w 45"/>
                <a:gd name="T13" fmla="*/ 0 h 57"/>
                <a:gd name="T14" fmla="*/ 45 w 45"/>
                <a:gd name="T15" fmla="*/ 0 h 57"/>
                <a:gd name="T16" fmla="*/ 45 w 45"/>
                <a:gd name="T17" fmla="*/ 57 h 57"/>
                <a:gd name="T18" fmla="*/ 33 w 45"/>
                <a:gd name="T19" fmla="*/ 57 h 57"/>
                <a:gd name="T20" fmla="*/ 33 w 45"/>
                <a:gd name="T21" fmla="*/ 32 h 57"/>
                <a:gd name="T22" fmla="*/ 12 w 45"/>
                <a:gd name="T23" fmla="*/ 32 h 57"/>
                <a:gd name="T24" fmla="*/ 12 w 45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57">
                  <a:moveTo>
                    <a:pt x="12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5" y="0"/>
                  </a:lnTo>
                  <a:lnTo>
                    <a:pt x="45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2" y="32"/>
                  </a:lnTo>
                  <a:lnTo>
                    <a:pt x="1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69">
              <a:extLst>
                <a:ext uri="{FF2B5EF4-FFF2-40B4-BE49-F238E27FC236}">
                  <a16:creationId xmlns="" xmlns:a16="http://schemas.microsoft.com/office/drawing/2014/main" id="{E963300B-F289-43E8-A645-1208EED408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7086600" y="11930872"/>
              <a:ext cx="1905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0">
              <a:extLst>
                <a:ext uri="{FF2B5EF4-FFF2-40B4-BE49-F238E27FC236}">
                  <a16:creationId xmlns="" xmlns:a16="http://schemas.microsoft.com/office/drawing/2014/main" id="{C933E2B9-67A5-4CDC-9F3B-2BC6E29AD74F}"/>
                </a:ext>
              </a:extLst>
            </p:cNvPr>
            <p:cNvSpPr>
              <a:spLocks/>
            </p:cNvSpPr>
            <p:nvPr/>
          </p:nvSpPr>
          <p:spPr bwMode="auto">
            <a:xfrm>
              <a:off x="-7053263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3 w 50"/>
                <a:gd name="T3" fmla="*/ 57 h 57"/>
                <a:gd name="T4" fmla="*/ 12 w 50"/>
                <a:gd name="T5" fmla="*/ 11 h 57"/>
                <a:gd name="T6" fmla="*/ 10 w 50"/>
                <a:gd name="T7" fmla="*/ 11 h 57"/>
                <a:gd name="T8" fmla="*/ 10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8 w 50"/>
                <a:gd name="T15" fmla="*/ 0 h 57"/>
                <a:gd name="T16" fmla="*/ 39 w 50"/>
                <a:gd name="T17" fmla="*/ 44 h 57"/>
                <a:gd name="T18" fmla="*/ 39 w 50"/>
                <a:gd name="T19" fmla="*/ 44 h 57"/>
                <a:gd name="T20" fmla="*/ 39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3" y="57"/>
                  </a:lnTo>
                  <a:lnTo>
                    <a:pt x="12" y="11"/>
                  </a:lnTo>
                  <a:lnTo>
                    <a:pt x="10" y="11"/>
                  </a:lnTo>
                  <a:lnTo>
                    <a:pt x="10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8" y="0"/>
                  </a:lnTo>
                  <a:lnTo>
                    <a:pt x="39" y="44"/>
                  </a:lnTo>
                  <a:lnTo>
                    <a:pt x="39" y="44"/>
                  </a:lnTo>
                  <a:lnTo>
                    <a:pt x="39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1">
              <a:extLst>
                <a:ext uri="{FF2B5EF4-FFF2-40B4-BE49-F238E27FC236}">
                  <a16:creationId xmlns="" xmlns:a16="http://schemas.microsoft.com/office/drawing/2014/main" id="{EE4E4390-7C6F-4EED-8EF2-178CA62A4A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964363" y="11930872"/>
              <a:ext cx="85725" cy="90488"/>
            </a:xfrm>
            <a:custGeom>
              <a:avLst/>
              <a:gdLst>
                <a:gd name="T0" fmla="*/ 10 w 54"/>
                <a:gd name="T1" fmla="*/ 57 h 57"/>
                <a:gd name="T2" fmla="*/ 0 w 54"/>
                <a:gd name="T3" fmla="*/ 57 h 57"/>
                <a:gd name="T4" fmla="*/ 21 w 54"/>
                <a:gd name="T5" fmla="*/ 0 h 57"/>
                <a:gd name="T6" fmla="*/ 33 w 54"/>
                <a:gd name="T7" fmla="*/ 0 h 57"/>
                <a:gd name="T8" fmla="*/ 54 w 54"/>
                <a:gd name="T9" fmla="*/ 57 h 57"/>
                <a:gd name="T10" fmla="*/ 41 w 54"/>
                <a:gd name="T11" fmla="*/ 57 h 57"/>
                <a:gd name="T12" fmla="*/ 37 w 54"/>
                <a:gd name="T13" fmla="*/ 44 h 57"/>
                <a:gd name="T14" fmla="*/ 14 w 54"/>
                <a:gd name="T15" fmla="*/ 44 h 57"/>
                <a:gd name="T16" fmla="*/ 10 w 54"/>
                <a:gd name="T17" fmla="*/ 57 h 57"/>
                <a:gd name="T18" fmla="*/ 10 w 54"/>
                <a:gd name="T19" fmla="*/ 57 h 57"/>
                <a:gd name="T20" fmla="*/ 18 w 54"/>
                <a:gd name="T21" fmla="*/ 36 h 57"/>
                <a:gd name="T22" fmla="*/ 33 w 54"/>
                <a:gd name="T23" fmla="*/ 36 h 57"/>
                <a:gd name="T24" fmla="*/ 27 w 54"/>
                <a:gd name="T25" fmla="*/ 11 h 57"/>
                <a:gd name="T26" fmla="*/ 27 w 54"/>
                <a:gd name="T27" fmla="*/ 11 h 57"/>
                <a:gd name="T28" fmla="*/ 18 w 54"/>
                <a:gd name="T29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57">
                  <a:moveTo>
                    <a:pt x="10" y="57"/>
                  </a:moveTo>
                  <a:lnTo>
                    <a:pt x="0" y="57"/>
                  </a:lnTo>
                  <a:lnTo>
                    <a:pt x="21" y="0"/>
                  </a:lnTo>
                  <a:lnTo>
                    <a:pt x="33" y="0"/>
                  </a:lnTo>
                  <a:lnTo>
                    <a:pt x="54" y="57"/>
                  </a:lnTo>
                  <a:lnTo>
                    <a:pt x="41" y="57"/>
                  </a:lnTo>
                  <a:lnTo>
                    <a:pt x="37" y="44"/>
                  </a:lnTo>
                  <a:lnTo>
                    <a:pt x="14" y="44"/>
                  </a:lnTo>
                  <a:lnTo>
                    <a:pt x="10" y="57"/>
                  </a:lnTo>
                  <a:lnTo>
                    <a:pt x="10" y="57"/>
                  </a:lnTo>
                  <a:close/>
                  <a:moveTo>
                    <a:pt x="18" y="36"/>
                  </a:moveTo>
                  <a:lnTo>
                    <a:pt x="33" y="36"/>
                  </a:lnTo>
                  <a:lnTo>
                    <a:pt x="27" y="11"/>
                  </a:lnTo>
                  <a:lnTo>
                    <a:pt x="27" y="11"/>
                  </a:ln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2">
              <a:extLst>
                <a:ext uri="{FF2B5EF4-FFF2-40B4-BE49-F238E27FC236}">
                  <a16:creationId xmlns="" xmlns:a16="http://schemas.microsoft.com/office/drawing/2014/main" id="{88EC6863-59F2-4A35-82E3-496D9DA46C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6835775" y="11930872"/>
              <a:ext cx="76200" cy="90488"/>
            </a:xfrm>
            <a:custGeom>
              <a:avLst/>
              <a:gdLst>
                <a:gd name="T0" fmla="*/ 17 w 23"/>
                <a:gd name="T1" fmla="*/ 0 h 27"/>
                <a:gd name="T2" fmla="*/ 23 w 23"/>
                <a:gd name="T3" fmla="*/ 0 h 27"/>
                <a:gd name="T4" fmla="*/ 23 w 23"/>
                <a:gd name="T5" fmla="*/ 17 h 27"/>
                <a:gd name="T6" fmla="*/ 12 w 23"/>
                <a:gd name="T7" fmla="*/ 27 h 27"/>
                <a:gd name="T8" fmla="*/ 0 w 23"/>
                <a:gd name="T9" fmla="*/ 17 h 27"/>
                <a:gd name="T10" fmla="*/ 0 w 23"/>
                <a:gd name="T11" fmla="*/ 0 h 27"/>
                <a:gd name="T12" fmla="*/ 6 w 23"/>
                <a:gd name="T13" fmla="*/ 0 h 27"/>
                <a:gd name="T14" fmla="*/ 6 w 23"/>
                <a:gd name="T15" fmla="*/ 15 h 27"/>
                <a:gd name="T16" fmla="*/ 12 w 23"/>
                <a:gd name="T17" fmla="*/ 23 h 27"/>
                <a:gd name="T18" fmla="*/ 17 w 23"/>
                <a:gd name="T19" fmla="*/ 15 h 27"/>
                <a:gd name="T20" fmla="*/ 17 w 23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7">
                  <a:moveTo>
                    <a:pt x="1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4"/>
                    <a:pt x="19" y="27"/>
                    <a:pt x="12" y="27"/>
                  </a:cubicBezTo>
                  <a:cubicBezTo>
                    <a:pt x="4" y="27"/>
                    <a:pt x="0" y="24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21"/>
                    <a:pt x="7" y="24"/>
                    <a:pt x="12" y="23"/>
                  </a:cubicBezTo>
                  <a:cubicBezTo>
                    <a:pt x="16" y="24"/>
                    <a:pt x="18" y="21"/>
                    <a:pt x="17" y="15"/>
                  </a:cubicBez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3">
              <a:extLst>
                <a:ext uri="{FF2B5EF4-FFF2-40B4-BE49-F238E27FC236}">
                  <a16:creationId xmlns="" xmlns:a16="http://schemas.microsoft.com/office/drawing/2014/main" id="{9D4969E8-9D2F-42D9-8689-F89A487E11A4}"/>
                </a:ext>
              </a:extLst>
            </p:cNvPr>
            <p:cNvSpPr>
              <a:spLocks/>
            </p:cNvSpPr>
            <p:nvPr/>
          </p:nvSpPr>
          <p:spPr bwMode="auto">
            <a:xfrm>
              <a:off x="-6743700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3 w 50"/>
                <a:gd name="T3" fmla="*/ 57 h 57"/>
                <a:gd name="T4" fmla="*/ 13 w 50"/>
                <a:gd name="T5" fmla="*/ 11 h 57"/>
                <a:gd name="T6" fmla="*/ 13 w 50"/>
                <a:gd name="T7" fmla="*/ 11 h 57"/>
                <a:gd name="T8" fmla="*/ 13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9 w 50"/>
                <a:gd name="T15" fmla="*/ 0 h 57"/>
                <a:gd name="T16" fmla="*/ 40 w 50"/>
                <a:gd name="T17" fmla="*/ 44 h 57"/>
                <a:gd name="T18" fmla="*/ 40 w 50"/>
                <a:gd name="T19" fmla="*/ 44 h 57"/>
                <a:gd name="T20" fmla="*/ 40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3" y="5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9" y="0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0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74">
              <a:extLst>
                <a:ext uri="{FF2B5EF4-FFF2-40B4-BE49-F238E27FC236}">
                  <a16:creationId xmlns="" xmlns:a16="http://schemas.microsoft.com/office/drawing/2014/main" id="{B54D5FB8-3415-4BB3-ABB1-D7B7782B43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648450" y="11930872"/>
              <a:ext cx="2063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5">
              <a:extLst>
                <a:ext uri="{FF2B5EF4-FFF2-40B4-BE49-F238E27FC236}">
                  <a16:creationId xmlns="" xmlns:a16="http://schemas.microsoft.com/office/drawing/2014/main" id="{071B2462-1CA6-4A85-98D7-DDF6C8F5EB80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21463" y="11930872"/>
              <a:ext cx="85725" cy="90488"/>
            </a:xfrm>
            <a:custGeom>
              <a:avLst/>
              <a:gdLst>
                <a:gd name="T0" fmla="*/ 21 w 54"/>
                <a:gd name="T1" fmla="*/ 57 h 57"/>
                <a:gd name="T2" fmla="*/ 0 w 54"/>
                <a:gd name="T3" fmla="*/ 0 h 57"/>
                <a:gd name="T4" fmla="*/ 15 w 54"/>
                <a:gd name="T5" fmla="*/ 0 h 57"/>
                <a:gd name="T6" fmla="*/ 27 w 54"/>
                <a:gd name="T7" fmla="*/ 44 h 57"/>
                <a:gd name="T8" fmla="*/ 29 w 54"/>
                <a:gd name="T9" fmla="*/ 44 h 57"/>
                <a:gd name="T10" fmla="*/ 44 w 54"/>
                <a:gd name="T11" fmla="*/ 0 h 57"/>
                <a:gd name="T12" fmla="*/ 54 w 54"/>
                <a:gd name="T13" fmla="*/ 0 h 57"/>
                <a:gd name="T14" fmla="*/ 33 w 54"/>
                <a:gd name="T15" fmla="*/ 57 h 57"/>
                <a:gd name="T16" fmla="*/ 21 w 54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21" y="57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27" y="44"/>
                  </a:lnTo>
                  <a:lnTo>
                    <a:pt x="29" y="44"/>
                  </a:lnTo>
                  <a:lnTo>
                    <a:pt x="44" y="0"/>
                  </a:lnTo>
                  <a:lnTo>
                    <a:pt x="54" y="0"/>
                  </a:lnTo>
                  <a:lnTo>
                    <a:pt x="33" y="57"/>
                  </a:lnTo>
                  <a:lnTo>
                    <a:pt x="2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6">
              <a:extLst>
                <a:ext uri="{FF2B5EF4-FFF2-40B4-BE49-F238E27FC236}">
                  <a16:creationId xmlns="" xmlns:a16="http://schemas.microsoft.com/office/drawing/2014/main" id="{A40F7FC1-726D-489B-B29A-BD6BD4DB8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-6526213" y="11930872"/>
              <a:ext cx="60325" cy="90488"/>
            </a:xfrm>
            <a:custGeom>
              <a:avLst/>
              <a:gdLst>
                <a:gd name="T0" fmla="*/ 0 w 38"/>
                <a:gd name="T1" fmla="*/ 57 h 57"/>
                <a:gd name="T2" fmla="*/ 0 w 38"/>
                <a:gd name="T3" fmla="*/ 0 h 57"/>
                <a:gd name="T4" fmla="*/ 38 w 38"/>
                <a:gd name="T5" fmla="*/ 0 h 57"/>
                <a:gd name="T6" fmla="*/ 38 w 38"/>
                <a:gd name="T7" fmla="*/ 11 h 57"/>
                <a:gd name="T8" fmla="*/ 11 w 38"/>
                <a:gd name="T9" fmla="*/ 11 h 57"/>
                <a:gd name="T10" fmla="*/ 11 w 38"/>
                <a:gd name="T11" fmla="*/ 23 h 57"/>
                <a:gd name="T12" fmla="*/ 36 w 38"/>
                <a:gd name="T13" fmla="*/ 23 h 57"/>
                <a:gd name="T14" fmla="*/ 36 w 38"/>
                <a:gd name="T15" fmla="*/ 32 h 57"/>
                <a:gd name="T16" fmla="*/ 11 w 38"/>
                <a:gd name="T17" fmla="*/ 32 h 57"/>
                <a:gd name="T18" fmla="*/ 11 w 38"/>
                <a:gd name="T19" fmla="*/ 46 h 57"/>
                <a:gd name="T20" fmla="*/ 38 w 38"/>
                <a:gd name="T21" fmla="*/ 46 h 57"/>
                <a:gd name="T22" fmla="*/ 38 w 38"/>
                <a:gd name="T23" fmla="*/ 57 h 57"/>
                <a:gd name="T24" fmla="*/ 0 w 38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57">
                  <a:moveTo>
                    <a:pt x="0" y="5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11"/>
                  </a:lnTo>
                  <a:lnTo>
                    <a:pt x="11" y="11"/>
                  </a:lnTo>
                  <a:lnTo>
                    <a:pt x="11" y="23"/>
                  </a:lnTo>
                  <a:lnTo>
                    <a:pt x="36" y="23"/>
                  </a:lnTo>
                  <a:lnTo>
                    <a:pt x="36" y="32"/>
                  </a:lnTo>
                  <a:lnTo>
                    <a:pt x="11" y="32"/>
                  </a:lnTo>
                  <a:lnTo>
                    <a:pt x="11" y="46"/>
                  </a:lnTo>
                  <a:lnTo>
                    <a:pt x="38" y="46"/>
                  </a:lnTo>
                  <a:lnTo>
                    <a:pt x="38" y="57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7">
              <a:extLst>
                <a:ext uri="{FF2B5EF4-FFF2-40B4-BE49-F238E27FC236}">
                  <a16:creationId xmlns="" xmlns:a16="http://schemas.microsoft.com/office/drawing/2014/main" id="{2D24B359-D43F-437E-85B6-6F5E57139E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453188" y="11930872"/>
              <a:ext cx="73025" cy="90488"/>
            </a:xfrm>
            <a:custGeom>
              <a:avLst/>
              <a:gdLst>
                <a:gd name="T0" fmla="*/ 6 w 22"/>
                <a:gd name="T1" fmla="*/ 5 h 27"/>
                <a:gd name="T2" fmla="*/ 6 w 22"/>
                <a:gd name="T3" fmla="*/ 12 h 27"/>
                <a:gd name="T4" fmla="*/ 11 w 22"/>
                <a:gd name="T5" fmla="*/ 12 h 27"/>
                <a:gd name="T6" fmla="*/ 15 w 22"/>
                <a:gd name="T7" fmla="*/ 8 h 27"/>
                <a:gd name="T8" fmla="*/ 11 w 22"/>
                <a:gd name="T9" fmla="*/ 5 h 27"/>
                <a:gd name="T10" fmla="*/ 6 w 22"/>
                <a:gd name="T11" fmla="*/ 5 h 27"/>
                <a:gd name="T12" fmla="*/ 6 w 22"/>
                <a:gd name="T13" fmla="*/ 16 h 27"/>
                <a:gd name="T14" fmla="*/ 6 w 22"/>
                <a:gd name="T15" fmla="*/ 27 h 27"/>
                <a:gd name="T16" fmla="*/ 0 w 22"/>
                <a:gd name="T17" fmla="*/ 27 h 27"/>
                <a:gd name="T18" fmla="*/ 0 w 22"/>
                <a:gd name="T19" fmla="*/ 0 h 27"/>
                <a:gd name="T20" fmla="*/ 12 w 22"/>
                <a:gd name="T21" fmla="*/ 0 h 27"/>
                <a:gd name="T22" fmla="*/ 21 w 22"/>
                <a:gd name="T23" fmla="*/ 7 h 27"/>
                <a:gd name="T24" fmla="*/ 15 w 22"/>
                <a:gd name="T25" fmla="*/ 14 h 27"/>
                <a:gd name="T26" fmla="*/ 15 w 22"/>
                <a:gd name="T27" fmla="*/ 14 h 27"/>
                <a:gd name="T28" fmla="*/ 20 w 22"/>
                <a:gd name="T29" fmla="*/ 20 h 27"/>
                <a:gd name="T30" fmla="*/ 20 w 22"/>
                <a:gd name="T31" fmla="*/ 21 h 27"/>
                <a:gd name="T32" fmla="*/ 22 w 22"/>
                <a:gd name="T33" fmla="*/ 27 h 27"/>
                <a:gd name="T34" fmla="*/ 15 w 22"/>
                <a:gd name="T35" fmla="*/ 27 h 27"/>
                <a:gd name="T36" fmla="*/ 14 w 22"/>
                <a:gd name="T37" fmla="*/ 20 h 27"/>
                <a:gd name="T38" fmla="*/ 12 w 22"/>
                <a:gd name="T39" fmla="*/ 16 h 27"/>
                <a:gd name="T40" fmla="*/ 6 w 22"/>
                <a:gd name="T4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27">
                  <a:moveTo>
                    <a:pt x="6" y="5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2"/>
                    <a:pt x="15" y="11"/>
                    <a:pt x="15" y="8"/>
                  </a:cubicBezTo>
                  <a:cubicBezTo>
                    <a:pt x="15" y="6"/>
                    <a:pt x="13" y="5"/>
                    <a:pt x="11" y="5"/>
                  </a:cubicBezTo>
                  <a:cubicBezTo>
                    <a:pt x="6" y="5"/>
                    <a:pt x="6" y="5"/>
                    <a:pt x="6" y="5"/>
                  </a:cubicBezTo>
                  <a:close/>
                  <a:moveTo>
                    <a:pt x="6" y="16"/>
                  </a:moveTo>
                  <a:cubicBezTo>
                    <a:pt x="6" y="27"/>
                    <a:pt x="6" y="27"/>
                    <a:pt x="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21" y="3"/>
                    <a:pt x="21" y="7"/>
                  </a:cubicBezTo>
                  <a:cubicBezTo>
                    <a:pt x="21" y="11"/>
                    <a:pt x="19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8" y="14"/>
                    <a:pt x="19" y="16"/>
                    <a:pt x="20" y="20"/>
                  </a:cubicBezTo>
                  <a:cubicBezTo>
                    <a:pt x="20" y="20"/>
                    <a:pt x="20" y="20"/>
                    <a:pt x="20" y="21"/>
                  </a:cubicBezTo>
                  <a:cubicBezTo>
                    <a:pt x="20" y="24"/>
                    <a:pt x="21" y="26"/>
                    <a:pt x="22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5"/>
                    <a:pt x="15" y="22"/>
                    <a:pt x="14" y="20"/>
                  </a:cubicBezTo>
                  <a:cubicBezTo>
                    <a:pt x="14" y="17"/>
                    <a:pt x="13" y="16"/>
                    <a:pt x="12" y="16"/>
                  </a:cubicBezTo>
                  <a:lnTo>
                    <a:pt x="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8">
              <a:extLst>
                <a:ext uri="{FF2B5EF4-FFF2-40B4-BE49-F238E27FC236}">
                  <a16:creationId xmlns="" xmlns:a16="http://schemas.microsoft.com/office/drawing/2014/main" id="{45647D76-B272-4868-9EC6-3019BC088C32}"/>
                </a:ext>
              </a:extLst>
            </p:cNvPr>
            <p:cNvSpPr>
              <a:spLocks/>
            </p:cNvSpPr>
            <p:nvPr/>
          </p:nvSpPr>
          <p:spPr bwMode="auto">
            <a:xfrm>
              <a:off x="-6373813" y="11930872"/>
              <a:ext cx="73025" cy="90488"/>
            </a:xfrm>
            <a:custGeom>
              <a:avLst/>
              <a:gdLst>
                <a:gd name="T0" fmla="*/ 21 w 22"/>
                <a:gd name="T1" fmla="*/ 8 h 27"/>
                <a:gd name="T2" fmla="*/ 15 w 22"/>
                <a:gd name="T3" fmla="*/ 8 h 27"/>
                <a:gd name="T4" fmla="*/ 11 w 22"/>
                <a:gd name="T5" fmla="*/ 4 h 27"/>
                <a:gd name="T6" fmla="*/ 7 w 22"/>
                <a:gd name="T7" fmla="*/ 7 h 27"/>
                <a:gd name="T8" fmla="*/ 11 w 22"/>
                <a:gd name="T9" fmla="*/ 11 h 27"/>
                <a:gd name="T10" fmla="*/ 11 w 22"/>
                <a:gd name="T11" fmla="*/ 11 h 27"/>
                <a:gd name="T12" fmla="*/ 12 w 22"/>
                <a:gd name="T13" fmla="*/ 11 h 27"/>
                <a:gd name="T14" fmla="*/ 21 w 22"/>
                <a:gd name="T15" fmla="*/ 19 h 27"/>
                <a:gd name="T16" fmla="*/ 10 w 22"/>
                <a:gd name="T17" fmla="*/ 27 h 27"/>
                <a:gd name="T18" fmla="*/ 0 w 22"/>
                <a:gd name="T19" fmla="*/ 18 h 27"/>
                <a:gd name="T20" fmla="*/ 6 w 22"/>
                <a:gd name="T21" fmla="*/ 18 h 27"/>
                <a:gd name="T22" fmla="*/ 10 w 22"/>
                <a:gd name="T23" fmla="*/ 23 h 27"/>
                <a:gd name="T24" fmla="*/ 15 w 22"/>
                <a:gd name="T25" fmla="*/ 20 h 27"/>
                <a:gd name="T26" fmla="*/ 10 w 22"/>
                <a:gd name="T27" fmla="*/ 16 h 27"/>
                <a:gd name="T28" fmla="*/ 9 w 22"/>
                <a:gd name="T29" fmla="*/ 16 h 27"/>
                <a:gd name="T30" fmla="*/ 1 w 22"/>
                <a:gd name="T31" fmla="*/ 8 h 27"/>
                <a:gd name="T32" fmla="*/ 12 w 22"/>
                <a:gd name="T33" fmla="*/ 0 h 27"/>
                <a:gd name="T34" fmla="*/ 21 w 22"/>
                <a:gd name="T35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7">
                  <a:moveTo>
                    <a:pt x="21" y="8"/>
                  </a:moveTo>
                  <a:cubicBezTo>
                    <a:pt x="15" y="8"/>
                    <a:pt x="15" y="8"/>
                    <a:pt x="15" y="8"/>
                  </a:cubicBezTo>
                  <a:cubicBezTo>
                    <a:pt x="15" y="5"/>
                    <a:pt x="14" y="4"/>
                    <a:pt x="11" y="4"/>
                  </a:cubicBezTo>
                  <a:cubicBezTo>
                    <a:pt x="8" y="4"/>
                    <a:pt x="7" y="5"/>
                    <a:pt x="7" y="7"/>
                  </a:cubicBezTo>
                  <a:cubicBezTo>
                    <a:pt x="7" y="9"/>
                    <a:pt x="8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8" y="12"/>
                    <a:pt x="22" y="15"/>
                    <a:pt x="21" y="19"/>
                  </a:cubicBezTo>
                  <a:cubicBezTo>
                    <a:pt x="21" y="24"/>
                    <a:pt x="18" y="27"/>
                    <a:pt x="10" y="27"/>
                  </a:cubicBezTo>
                  <a:cubicBezTo>
                    <a:pt x="3" y="27"/>
                    <a:pt x="0" y="24"/>
                    <a:pt x="0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21"/>
                    <a:pt x="7" y="23"/>
                    <a:pt x="10" y="23"/>
                  </a:cubicBezTo>
                  <a:cubicBezTo>
                    <a:pt x="14" y="23"/>
                    <a:pt x="15" y="22"/>
                    <a:pt x="15" y="20"/>
                  </a:cubicBezTo>
                  <a:cubicBezTo>
                    <a:pt x="15" y="18"/>
                    <a:pt x="14" y="17"/>
                    <a:pt x="10" y="16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3" y="14"/>
                    <a:pt x="1" y="12"/>
                    <a:pt x="1" y="8"/>
                  </a:cubicBezTo>
                  <a:cubicBezTo>
                    <a:pt x="1" y="3"/>
                    <a:pt x="5" y="0"/>
                    <a:pt x="12" y="0"/>
                  </a:cubicBezTo>
                  <a:cubicBezTo>
                    <a:pt x="17" y="0"/>
                    <a:pt x="20" y="3"/>
                    <a:pt x="2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79">
              <a:extLst>
                <a:ext uri="{FF2B5EF4-FFF2-40B4-BE49-F238E27FC236}">
                  <a16:creationId xmlns="" xmlns:a16="http://schemas.microsoft.com/office/drawing/2014/main" id="{F5729D94-449E-438B-B669-69059C9CB0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291263" y="11930872"/>
              <a:ext cx="2063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0">
              <a:extLst>
                <a:ext uri="{FF2B5EF4-FFF2-40B4-BE49-F238E27FC236}">
                  <a16:creationId xmlns="" xmlns:a16="http://schemas.microsoft.com/office/drawing/2014/main" id="{A908513A-76F6-4A63-9182-968BC93AA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-6261100" y="11930872"/>
              <a:ext cx="69850" cy="90488"/>
            </a:xfrm>
            <a:custGeom>
              <a:avLst/>
              <a:gdLst>
                <a:gd name="T0" fmla="*/ 0 w 44"/>
                <a:gd name="T1" fmla="*/ 11 h 57"/>
                <a:gd name="T2" fmla="*/ 0 w 44"/>
                <a:gd name="T3" fmla="*/ 0 h 57"/>
                <a:gd name="T4" fmla="*/ 44 w 44"/>
                <a:gd name="T5" fmla="*/ 0 h 57"/>
                <a:gd name="T6" fmla="*/ 44 w 44"/>
                <a:gd name="T7" fmla="*/ 11 h 57"/>
                <a:gd name="T8" fmla="*/ 27 w 44"/>
                <a:gd name="T9" fmla="*/ 11 h 57"/>
                <a:gd name="T10" fmla="*/ 27 w 44"/>
                <a:gd name="T11" fmla="*/ 57 h 57"/>
                <a:gd name="T12" fmla="*/ 17 w 44"/>
                <a:gd name="T13" fmla="*/ 57 h 57"/>
                <a:gd name="T14" fmla="*/ 17 w 44"/>
                <a:gd name="T15" fmla="*/ 11 h 57"/>
                <a:gd name="T16" fmla="*/ 0 w 44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7">
                  <a:moveTo>
                    <a:pt x="0" y="11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44" y="11"/>
                  </a:lnTo>
                  <a:lnTo>
                    <a:pt x="27" y="11"/>
                  </a:lnTo>
                  <a:lnTo>
                    <a:pt x="27" y="57"/>
                  </a:lnTo>
                  <a:lnTo>
                    <a:pt x="17" y="57"/>
                  </a:lnTo>
                  <a:lnTo>
                    <a:pt x="17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1">
              <a:extLst>
                <a:ext uri="{FF2B5EF4-FFF2-40B4-BE49-F238E27FC236}">
                  <a16:creationId xmlns="" xmlns:a16="http://schemas.microsoft.com/office/drawing/2014/main" id="{AF4F6CA8-17EE-4D63-AA39-C6AC68525251}"/>
                </a:ext>
              </a:extLst>
            </p:cNvPr>
            <p:cNvSpPr>
              <a:spLocks/>
            </p:cNvSpPr>
            <p:nvPr/>
          </p:nvSpPr>
          <p:spPr bwMode="auto">
            <a:xfrm>
              <a:off x="-6188075" y="11930872"/>
              <a:ext cx="79375" cy="90488"/>
            </a:xfrm>
            <a:custGeom>
              <a:avLst/>
              <a:gdLst>
                <a:gd name="T0" fmla="*/ 18 w 50"/>
                <a:gd name="T1" fmla="*/ 57 h 57"/>
                <a:gd name="T2" fmla="*/ 18 w 50"/>
                <a:gd name="T3" fmla="*/ 38 h 57"/>
                <a:gd name="T4" fmla="*/ 0 w 50"/>
                <a:gd name="T5" fmla="*/ 0 h 57"/>
                <a:gd name="T6" fmla="*/ 14 w 50"/>
                <a:gd name="T7" fmla="*/ 0 h 57"/>
                <a:gd name="T8" fmla="*/ 27 w 50"/>
                <a:gd name="T9" fmla="*/ 25 h 57"/>
                <a:gd name="T10" fmla="*/ 37 w 50"/>
                <a:gd name="T11" fmla="*/ 0 h 57"/>
                <a:gd name="T12" fmla="*/ 50 w 50"/>
                <a:gd name="T13" fmla="*/ 0 h 57"/>
                <a:gd name="T14" fmla="*/ 31 w 50"/>
                <a:gd name="T15" fmla="*/ 38 h 57"/>
                <a:gd name="T16" fmla="*/ 31 w 50"/>
                <a:gd name="T17" fmla="*/ 57 h 57"/>
                <a:gd name="T18" fmla="*/ 18 w 50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7">
                  <a:moveTo>
                    <a:pt x="18" y="57"/>
                  </a:moveTo>
                  <a:lnTo>
                    <a:pt x="18" y="38"/>
                  </a:lnTo>
                  <a:lnTo>
                    <a:pt x="0" y="0"/>
                  </a:lnTo>
                  <a:lnTo>
                    <a:pt x="14" y="0"/>
                  </a:lnTo>
                  <a:lnTo>
                    <a:pt x="27" y="25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31" y="38"/>
                  </a:lnTo>
                  <a:lnTo>
                    <a:pt x="31" y="57"/>
                  </a:lnTo>
                  <a:lnTo>
                    <a:pt x="1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2">
              <a:extLst>
                <a:ext uri="{FF2B5EF4-FFF2-40B4-BE49-F238E27FC236}">
                  <a16:creationId xmlns="" xmlns:a16="http://schemas.microsoft.com/office/drawing/2014/main" id="{0A111539-1F92-4162-8754-1076AEA1DD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069013" y="11930872"/>
              <a:ext cx="85725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6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0" y="22"/>
                    <a:pt x="0" y="14"/>
                  </a:cubicBezTo>
                  <a:cubicBezTo>
                    <a:pt x="0" y="4"/>
                    <a:pt x="5" y="0"/>
                    <a:pt x="13" y="0"/>
                  </a:cubicBezTo>
                  <a:cubicBezTo>
                    <a:pt x="21" y="0"/>
                    <a:pt x="25" y="4"/>
                    <a:pt x="26" y="14"/>
                  </a:cubicBezTo>
                  <a:cubicBezTo>
                    <a:pt x="25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3" y="23"/>
                  </a:cubicBezTo>
                  <a:cubicBezTo>
                    <a:pt x="17" y="23"/>
                    <a:pt x="20" y="20"/>
                    <a:pt x="20" y="14"/>
                  </a:cubicBezTo>
                  <a:cubicBezTo>
                    <a:pt x="20" y="7"/>
                    <a:pt x="17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3">
              <a:extLst>
                <a:ext uri="{FF2B5EF4-FFF2-40B4-BE49-F238E27FC236}">
                  <a16:creationId xmlns="" xmlns:a16="http://schemas.microsoft.com/office/drawing/2014/main" id="{547FE901-9365-4D53-ADAE-A7C96598A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70588" y="11930872"/>
              <a:ext cx="55563" cy="90488"/>
            </a:xfrm>
            <a:custGeom>
              <a:avLst/>
              <a:gdLst>
                <a:gd name="T0" fmla="*/ 13 w 35"/>
                <a:gd name="T1" fmla="*/ 57 h 57"/>
                <a:gd name="T2" fmla="*/ 0 w 35"/>
                <a:gd name="T3" fmla="*/ 57 h 57"/>
                <a:gd name="T4" fmla="*/ 0 w 35"/>
                <a:gd name="T5" fmla="*/ 0 h 57"/>
                <a:gd name="T6" fmla="*/ 35 w 35"/>
                <a:gd name="T7" fmla="*/ 0 h 57"/>
                <a:gd name="T8" fmla="*/ 35 w 35"/>
                <a:gd name="T9" fmla="*/ 11 h 57"/>
                <a:gd name="T10" fmla="*/ 13 w 35"/>
                <a:gd name="T11" fmla="*/ 11 h 57"/>
                <a:gd name="T12" fmla="*/ 13 w 35"/>
                <a:gd name="T13" fmla="*/ 23 h 57"/>
                <a:gd name="T14" fmla="*/ 33 w 35"/>
                <a:gd name="T15" fmla="*/ 23 h 57"/>
                <a:gd name="T16" fmla="*/ 33 w 35"/>
                <a:gd name="T17" fmla="*/ 34 h 57"/>
                <a:gd name="T18" fmla="*/ 13 w 35"/>
                <a:gd name="T19" fmla="*/ 34 h 57"/>
                <a:gd name="T20" fmla="*/ 13 w 35"/>
                <a:gd name="T2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7">
                  <a:moveTo>
                    <a:pt x="13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35" y="0"/>
                  </a:lnTo>
                  <a:lnTo>
                    <a:pt x="35" y="11"/>
                  </a:lnTo>
                  <a:lnTo>
                    <a:pt x="13" y="11"/>
                  </a:lnTo>
                  <a:lnTo>
                    <a:pt x="13" y="23"/>
                  </a:lnTo>
                  <a:lnTo>
                    <a:pt x="33" y="23"/>
                  </a:lnTo>
                  <a:lnTo>
                    <a:pt x="33" y="34"/>
                  </a:lnTo>
                  <a:lnTo>
                    <a:pt x="13" y="34"/>
                  </a:lnTo>
                  <a:lnTo>
                    <a:pt x="1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4">
              <a:extLst>
                <a:ext uri="{FF2B5EF4-FFF2-40B4-BE49-F238E27FC236}">
                  <a16:creationId xmlns="" xmlns:a16="http://schemas.microsoft.com/office/drawing/2014/main" id="{A78F3F72-8591-4D48-A026-640DA9C6F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-5878513" y="11930872"/>
              <a:ext cx="73025" cy="90488"/>
            </a:xfrm>
            <a:custGeom>
              <a:avLst/>
              <a:gdLst>
                <a:gd name="T0" fmla="*/ 0 w 46"/>
                <a:gd name="T1" fmla="*/ 11 h 57"/>
                <a:gd name="T2" fmla="*/ 0 w 46"/>
                <a:gd name="T3" fmla="*/ 0 h 57"/>
                <a:gd name="T4" fmla="*/ 46 w 46"/>
                <a:gd name="T5" fmla="*/ 0 h 57"/>
                <a:gd name="T6" fmla="*/ 46 w 46"/>
                <a:gd name="T7" fmla="*/ 11 h 57"/>
                <a:gd name="T8" fmla="*/ 29 w 46"/>
                <a:gd name="T9" fmla="*/ 11 h 57"/>
                <a:gd name="T10" fmla="*/ 29 w 46"/>
                <a:gd name="T11" fmla="*/ 57 h 57"/>
                <a:gd name="T12" fmla="*/ 17 w 46"/>
                <a:gd name="T13" fmla="*/ 57 h 57"/>
                <a:gd name="T14" fmla="*/ 17 w 46"/>
                <a:gd name="T15" fmla="*/ 11 h 57"/>
                <a:gd name="T16" fmla="*/ 0 w 46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57">
                  <a:moveTo>
                    <a:pt x="0" y="11"/>
                  </a:moveTo>
                  <a:lnTo>
                    <a:pt x="0" y="0"/>
                  </a:lnTo>
                  <a:lnTo>
                    <a:pt x="46" y="0"/>
                  </a:lnTo>
                  <a:lnTo>
                    <a:pt x="46" y="11"/>
                  </a:lnTo>
                  <a:lnTo>
                    <a:pt x="29" y="11"/>
                  </a:lnTo>
                  <a:lnTo>
                    <a:pt x="29" y="57"/>
                  </a:lnTo>
                  <a:lnTo>
                    <a:pt x="17" y="57"/>
                  </a:lnTo>
                  <a:lnTo>
                    <a:pt x="17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5">
              <a:extLst>
                <a:ext uri="{FF2B5EF4-FFF2-40B4-BE49-F238E27FC236}">
                  <a16:creationId xmlns="" xmlns:a16="http://schemas.microsoft.com/office/drawing/2014/main" id="{2BA8A901-0FB5-4B6A-8523-26984DFE25FC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95963" y="11930872"/>
              <a:ext cx="60325" cy="90488"/>
            </a:xfrm>
            <a:custGeom>
              <a:avLst/>
              <a:gdLst>
                <a:gd name="T0" fmla="*/ 0 w 38"/>
                <a:gd name="T1" fmla="*/ 57 h 57"/>
                <a:gd name="T2" fmla="*/ 0 w 38"/>
                <a:gd name="T3" fmla="*/ 0 h 57"/>
                <a:gd name="T4" fmla="*/ 38 w 38"/>
                <a:gd name="T5" fmla="*/ 0 h 57"/>
                <a:gd name="T6" fmla="*/ 38 w 38"/>
                <a:gd name="T7" fmla="*/ 11 h 57"/>
                <a:gd name="T8" fmla="*/ 11 w 38"/>
                <a:gd name="T9" fmla="*/ 11 h 57"/>
                <a:gd name="T10" fmla="*/ 11 w 38"/>
                <a:gd name="T11" fmla="*/ 23 h 57"/>
                <a:gd name="T12" fmla="*/ 36 w 38"/>
                <a:gd name="T13" fmla="*/ 23 h 57"/>
                <a:gd name="T14" fmla="*/ 36 w 38"/>
                <a:gd name="T15" fmla="*/ 32 h 57"/>
                <a:gd name="T16" fmla="*/ 11 w 38"/>
                <a:gd name="T17" fmla="*/ 32 h 57"/>
                <a:gd name="T18" fmla="*/ 11 w 38"/>
                <a:gd name="T19" fmla="*/ 46 h 57"/>
                <a:gd name="T20" fmla="*/ 38 w 38"/>
                <a:gd name="T21" fmla="*/ 46 h 57"/>
                <a:gd name="T22" fmla="*/ 38 w 38"/>
                <a:gd name="T23" fmla="*/ 57 h 57"/>
                <a:gd name="T24" fmla="*/ 0 w 38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57">
                  <a:moveTo>
                    <a:pt x="0" y="5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11"/>
                  </a:lnTo>
                  <a:lnTo>
                    <a:pt x="11" y="11"/>
                  </a:lnTo>
                  <a:lnTo>
                    <a:pt x="11" y="23"/>
                  </a:lnTo>
                  <a:lnTo>
                    <a:pt x="36" y="23"/>
                  </a:lnTo>
                  <a:lnTo>
                    <a:pt x="36" y="32"/>
                  </a:lnTo>
                  <a:lnTo>
                    <a:pt x="11" y="32"/>
                  </a:lnTo>
                  <a:lnTo>
                    <a:pt x="11" y="46"/>
                  </a:lnTo>
                  <a:lnTo>
                    <a:pt x="38" y="46"/>
                  </a:lnTo>
                  <a:lnTo>
                    <a:pt x="38" y="57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6">
              <a:extLst>
                <a:ext uri="{FF2B5EF4-FFF2-40B4-BE49-F238E27FC236}">
                  <a16:creationId xmlns="" xmlns:a16="http://schemas.microsoft.com/office/drawing/2014/main" id="{9EC57482-7950-435E-AB6B-39DF17FF1CAE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26113" y="11930872"/>
              <a:ext cx="76200" cy="90488"/>
            </a:xfrm>
            <a:custGeom>
              <a:avLst/>
              <a:gdLst>
                <a:gd name="T0" fmla="*/ 23 w 23"/>
                <a:gd name="T1" fmla="*/ 9 h 27"/>
                <a:gd name="T2" fmla="*/ 17 w 23"/>
                <a:gd name="T3" fmla="*/ 9 h 27"/>
                <a:gd name="T4" fmla="*/ 11 w 23"/>
                <a:gd name="T5" fmla="*/ 4 h 27"/>
                <a:gd name="T6" fmla="*/ 6 w 23"/>
                <a:gd name="T7" fmla="*/ 14 h 27"/>
                <a:gd name="T8" fmla="*/ 11 w 23"/>
                <a:gd name="T9" fmla="*/ 23 h 27"/>
                <a:gd name="T10" fmla="*/ 17 w 23"/>
                <a:gd name="T11" fmla="*/ 18 h 27"/>
                <a:gd name="T12" fmla="*/ 23 w 23"/>
                <a:gd name="T13" fmla="*/ 18 h 27"/>
                <a:gd name="T14" fmla="*/ 11 w 23"/>
                <a:gd name="T15" fmla="*/ 27 h 27"/>
                <a:gd name="T16" fmla="*/ 0 w 23"/>
                <a:gd name="T17" fmla="*/ 14 h 27"/>
                <a:gd name="T18" fmla="*/ 11 w 23"/>
                <a:gd name="T19" fmla="*/ 0 h 27"/>
                <a:gd name="T20" fmla="*/ 23 w 23"/>
                <a:gd name="T2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7">
                  <a:moveTo>
                    <a:pt x="23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6" y="6"/>
                    <a:pt x="15" y="4"/>
                    <a:pt x="11" y="4"/>
                  </a:cubicBezTo>
                  <a:cubicBezTo>
                    <a:pt x="8" y="4"/>
                    <a:pt x="7" y="7"/>
                    <a:pt x="6" y="14"/>
                  </a:cubicBezTo>
                  <a:cubicBezTo>
                    <a:pt x="7" y="20"/>
                    <a:pt x="8" y="23"/>
                    <a:pt x="11" y="23"/>
                  </a:cubicBezTo>
                  <a:cubicBezTo>
                    <a:pt x="15" y="23"/>
                    <a:pt x="17" y="22"/>
                    <a:pt x="17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24"/>
                    <a:pt x="19" y="27"/>
                    <a:pt x="11" y="27"/>
                  </a:cubicBezTo>
                  <a:cubicBezTo>
                    <a:pt x="4" y="27"/>
                    <a:pt x="1" y="22"/>
                    <a:pt x="0" y="14"/>
                  </a:cubicBezTo>
                  <a:cubicBezTo>
                    <a:pt x="1" y="5"/>
                    <a:pt x="4" y="0"/>
                    <a:pt x="11" y="0"/>
                  </a:cubicBezTo>
                  <a:cubicBezTo>
                    <a:pt x="19" y="0"/>
                    <a:pt x="22" y="3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7">
              <a:extLst>
                <a:ext uri="{FF2B5EF4-FFF2-40B4-BE49-F238E27FC236}">
                  <a16:creationId xmlns="" xmlns:a16="http://schemas.microsoft.com/office/drawing/2014/main" id="{E3D998FA-9646-4589-8F9F-DABB8D424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640388" y="11930872"/>
              <a:ext cx="73025" cy="90488"/>
            </a:xfrm>
            <a:custGeom>
              <a:avLst/>
              <a:gdLst>
                <a:gd name="T0" fmla="*/ 13 w 46"/>
                <a:gd name="T1" fmla="*/ 57 h 57"/>
                <a:gd name="T2" fmla="*/ 0 w 46"/>
                <a:gd name="T3" fmla="*/ 57 h 57"/>
                <a:gd name="T4" fmla="*/ 0 w 46"/>
                <a:gd name="T5" fmla="*/ 0 h 57"/>
                <a:gd name="T6" fmla="*/ 13 w 46"/>
                <a:gd name="T7" fmla="*/ 0 h 57"/>
                <a:gd name="T8" fmla="*/ 13 w 46"/>
                <a:gd name="T9" fmla="*/ 23 h 57"/>
                <a:gd name="T10" fmla="*/ 33 w 46"/>
                <a:gd name="T11" fmla="*/ 23 h 57"/>
                <a:gd name="T12" fmla="*/ 33 w 46"/>
                <a:gd name="T13" fmla="*/ 0 h 57"/>
                <a:gd name="T14" fmla="*/ 46 w 46"/>
                <a:gd name="T15" fmla="*/ 0 h 57"/>
                <a:gd name="T16" fmla="*/ 46 w 46"/>
                <a:gd name="T17" fmla="*/ 57 h 57"/>
                <a:gd name="T18" fmla="*/ 33 w 46"/>
                <a:gd name="T19" fmla="*/ 57 h 57"/>
                <a:gd name="T20" fmla="*/ 33 w 46"/>
                <a:gd name="T21" fmla="*/ 32 h 57"/>
                <a:gd name="T22" fmla="*/ 13 w 46"/>
                <a:gd name="T23" fmla="*/ 32 h 57"/>
                <a:gd name="T24" fmla="*/ 13 w 46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57">
                  <a:moveTo>
                    <a:pt x="13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3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3" y="32"/>
                  </a:lnTo>
                  <a:lnTo>
                    <a:pt x="1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8">
              <a:extLst>
                <a:ext uri="{FF2B5EF4-FFF2-40B4-BE49-F238E27FC236}">
                  <a16:creationId xmlns="" xmlns:a16="http://schemas.microsoft.com/office/drawing/2014/main" id="{1493624B-4942-44E0-B11E-D2B2F923337F}"/>
                </a:ext>
              </a:extLst>
            </p:cNvPr>
            <p:cNvSpPr>
              <a:spLocks/>
            </p:cNvSpPr>
            <p:nvPr/>
          </p:nvSpPr>
          <p:spPr bwMode="auto">
            <a:xfrm>
              <a:off x="-5551488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2 w 50"/>
                <a:gd name="T3" fmla="*/ 57 h 57"/>
                <a:gd name="T4" fmla="*/ 11 w 50"/>
                <a:gd name="T5" fmla="*/ 11 h 57"/>
                <a:gd name="T6" fmla="*/ 11 w 50"/>
                <a:gd name="T7" fmla="*/ 11 h 57"/>
                <a:gd name="T8" fmla="*/ 11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7 w 50"/>
                <a:gd name="T15" fmla="*/ 0 h 57"/>
                <a:gd name="T16" fmla="*/ 38 w 50"/>
                <a:gd name="T17" fmla="*/ 44 h 57"/>
                <a:gd name="T18" fmla="*/ 38 w 50"/>
                <a:gd name="T19" fmla="*/ 44 h 57"/>
                <a:gd name="T20" fmla="*/ 38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2" y="57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9">
              <a:extLst>
                <a:ext uri="{FF2B5EF4-FFF2-40B4-BE49-F238E27FC236}">
                  <a16:creationId xmlns="" xmlns:a16="http://schemas.microsoft.com/office/drawing/2014/main" id="{8EE70A92-5226-4AF3-8B64-43F26D98A1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462588" y="11930872"/>
              <a:ext cx="87313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7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1" y="22"/>
                    <a:pt x="0" y="14"/>
                  </a:cubicBezTo>
                  <a:cubicBezTo>
                    <a:pt x="1" y="4"/>
                    <a:pt x="5" y="0"/>
                    <a:pt x="13" y="0"/>
                  </a:cubicBezTo>
                  <a:cubicBezTo>
                    <a:pt x="21" y="0"/>
                    <a:pt x="26" y="4"/>
                    <a:pt x="26" y="14"/>
                  </a:cubicBezTo>
                  <a:cubicBezTo>
                    <a:pt x="26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9" y="4"/>
                    <a:pt x="7" y="7"/>
                    <a:pt x="7" y="14"/>
                  </a:cubicBezTo>
                  <a:cubicBezTo>
                    <a:pt x="7" y="20"/>
                    <a:pt x="9" y="23"/>
                    <a:pt x="13" y="23"/>
                  </a:cubicBezTo>
                  <a:cubicBezTo>
                    <a:pt x="18" y="23"/>
                    <a:pt x="20" y="20"/>
                    <a:pt x="20" y="14"/>
                  </a:cubicBezTo>
                  <a:cubicBezTo>
                    <a:pt x="20" y="7"/>
                    <a:pt x="18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0">
              <a:extLst>
                <a:ext uri="{FF2B5EF4-FFF2-40B4-BE49-F238E27FC236}">
                  <a16:creationId xmlns="" xmlns:a16="http://schemas.microsoft.com/office/drawing/2014/main" id="{2C4EDDD3-48F8-4877-BB1F-45753FA7E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62575" y="11930872"/>
              <a:ext cx="55563" cy="90488"/>
            </a:xfrm>
            <a:custGeom>
              <a:avLst/>
              <a:gdLst>
                <a:gd name="T0" fmla="*/ 35 w 35"/>
                <a:gd name="T1" fmla="*/ 57 h 57"/>
                <a:gd name="T2" fmla="*/ 0 w 35"/>
                <a:gd name="T3" fmla="*/ 57 h 57"/>
                <a:gd name="T4" fmla="*/ 0 w 35"/>
                <a:gd name="T5" fmla="*/ 0 h 57"/>
                <a:gd name="T6" fmla="*/ 12 w 35"/>
                <a:gd name="T7" fmla="*/ 0 h 57"/>
                <a:gd name="T8" fmla="*/ 12 w 35"/>
                <a:gd name="T9" fmla="*/ 46 h 57"/>
                <a:gd name="T10" fmla="*/ 35 w 35"/>
                <a:gd name="T11" fmla="*/ 46 h 57"/>
                <a:gd name="T12" fmla="*/ 35 w 35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7">
                  <a:moveTo>
                    <a:pt x="35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46"/>
                  </a:lnTo>
                  <a:lnTo>
                    <a:pt x="35" y="46"/>
                  </a:lnTo>
                  <a:lnTo>
                    <a:pt x="3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1">
              <a:extLst>
                <a:ext uri="{FF2B5EF4-FFF2-40B4-BE49-F238E27FC236}">
                  <a16:creationId xmlns="" xmlns:a16="http://schemas.microsoft.com/office/drawing/2014/main" id="{1F460667-1811-45CA-9237-77ADBC2096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295900" y="11930872"/>
              <a:ext cx="82550" cy="90488"/>
            </a:xfrm>
            <a:custGeom>
              <a:avLst/>
              <a:gdLst>
                <a:gd name="T0" fmla="*/ 13 w 25"/>
                <a:gd name="T1" fmla="*/ 27 h 27"/>
                <a:gd name="T2" fmla="*/ 0 w 25"/>
                <a:gd name="T3" fmla="*/ 14 h 27"/>
                <a:gd name="T4" fmla="*/ 13 w 25"/>
                <a:gd name="T5" fmla="*/ 0 h 27"/>
                <a:gd name="T6" fmla="*/ 25 w 25"/>
                <a:gd name="T7" fmla="*/ 14 h 27"/>
                <a:gd name="T8" fmla="*/ 13 w 25"/>
                <a:gd name="T9" fmla="*/ 27 h 27"/>
                <a:gd name="T10" fmla="*/ 13 w 25"/>
                <a:gd name="T11" fmla="*/ 4 h 27"/>
                <a:gd name="T12" fmla="*/ 6 w 25"/>
                <a:gd name="T13" fmla="*/ 14 h 27"/>
                <a:gd name="T14" fmla="*/ 13 w 25"/>
                <a:gd name="T15" fmla="*/ 23 h 27"/>
                <a:gd name="T16" fmla="*/ 19 w 25"/>
                <a:gd name="T17" fmla="*/ 14 h 27"/>
                <a:gd name="T18" fmla="*/ 13 w 25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4" y="27"/>
                    <a:pt x="0" y="22"/>
                    <a:pt x="0" y="14"/>
                  </a:cubicBezTo>
                  <a:cubicBezTo>
                    <a:pt x="0" y="4"/>
                    <a:pt x="4" y="0"/>
                    <a:pt x="13" y="0"/>
                  </a:cubicBezTo>
                  <a:cubicBezTo>
                    <a:pt x="21" y="0"/>
                    <a:pt x="25" y="4"/>
                    <a:pt x="25" y="14"/>
                  </a:cubicBezTo>
                  <a:cubicBezTo>
                    <a:pt x="25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3" y="23"/>
                  </a:cubicBezTo>
                  <a:cubicBezTo>
                    <a:pt x="17" y="23"/>
                    <a:pt x="19" y="20"/>
                    <a:pt x="19" y="14"/>
                  </a:cubicBezTo>
                  <a:cubicBezTo>
                    <a:pt x="19" y="7"/>
                    <a:pt x="17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2">
              <a:extLst>
                <a:ext uri="{FF2B5EF4-FFF2-40B4-BE49-F238E27FC236}">
                  <a16:creationId xmlns="" xmlns:a16="http://schemas.microsoft.com/office/drawing/2014/main" id="{C8C7869D-3785-4CFD-AC39-B2BD07B2E18D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03825" y="11930872"/>
              <a:ext cx="82550" cy="90488"/>
            </a:xfrm>
            <a:custGeom>
              <a:avLst/>
              <a:gdLst>
                <a:gd name="T0" fmla="*/ 19 w 25"/>
                <a:gd name="T1" fmla="*/ 17 h 27"/>
                <a:gd name="T2" fmla="*/ 14 w 25"/>
                <a:gd name="T3" fmla="*/ 17 h 27"/>
                <a:gd name="T4" fmla="*/ 14 w 25"/>
                <a:gd name="T5" fmla="*/ 13 h 27"/>
                <a:gd name="T6" fmla="*/ 25 w 25"/>
                <a:gd name="T7" fmla="*/ 13 h 27"/>
                <a:gd name="T8" fmla="*/ 25 w 25"/>
                <a:gd name="T9" fmla="*/ 26 h 27"/>
                <a:gd name="T10" fmla="*/ 19 w 25"/>
                <a:gd name="T11" fmla="*/ 27 h 27"/>
                <a:gd name="T12" fmla="*/ 13 w 25"/>
                <a:gd name="T13" fmla="*/ 27 h 27"/>
                <a:gd name="T14" fmla="*/ 0 w 25"/>
                <a:gd name="T15" fmla="*/ 14 h 27"/>
                <a:gd name="T16" fmla="*/ 13 w 25"/>
                <a:gd name="T17" fmla="*/ 0 h 27"/>
                <a:gd name="T18" fmla="*/ 25 w 25"/>
                <a:gd name="T19" fmla="*/ 8 h 27"/>
                <a:gd name="T20" fmla="*/ 19 w 25"/>
                <a:gd name="T21" fmla="*/ 8 h 27"/>
                <a:gd name="T22" fmla="*/ 14 w 25"/>
                <a:gd name="T23" fmla="*/ 4 h 27"/>
                <a:gd name="T24" fmla="*/ 6 w 25"/>
                <a:gd name="T25" fmla="*/ 14 h 27"/>
                <a:gd name="T26" fmla="*/ 14 w 25"/>
                <a:gd name="T27" fmla="*/ 23 h 27"/>
                <a:gd name="T28" fmla="*/ 19 w 25"/>
                <a:gd name="T29" fmla="*/ 23 h 27"/>
                <a:gd name="T30" fmla="*/ 19 w 25"/>
                <a:gd name="T31" fmla="*/ 23 h 27"/>
                <a:gd name="T32" fmla="*/ 19 w 25"/>
                <a:gd name="T33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7">
                  <a:moveTo>
                    <a:pt x="19" y="17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3" y="27"/>
                    <a:pt x="21" y="27"/>
                    <a:pt x="19" y="27"/>
                  </a:cubicBezTo>
                  <a:cubicBezTo>
                    <a:pt x="17" y="27"/>
                    <a:pt x="15" y="27"/>
                    <a:pt x="13" y="27"/>
                  </a:cubicBezTo>
                  <a:cubicBezTo>
                    <a:pt x="5" y="27"/>
                    <a:pt x="0" y="22"/>
                    <a:pt x="0" y="14"/>
                  </a:cubicBezTo>
                  <a:cubicBezTo>
                    <a:pt x="0" y="5"/>
                    <a:pt x="5" y="0"/>
                    <a:pt x="13" y="0"/>
                  </a:cubicBezTo>
                  <a:cubicBezTo>
                    <a:pt x="21" y="0"/>
                    <a:pt x="25" y="3"/>
                    <a:pt x="25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5"/>
                    <a:pt x="17" y="4"/>
                    <a:pt x="14" y="4"/>
                  </a:cubicBezTo>
                  <a:cubicBezTo>
                    <a:pt x="9" y="4"/>
                    <a:pt x="6" y="7"/>
                    <a:pt x="6" y="14"/>
                  </a:cubicBezTo>
                  <a:cubicBezTo>
                    <a:pt x="6" y="20"/>
                    <a:pt x="9" y="23"/>
                    <a:pt x="14" y="23"/>
                  </a:cubicBezTo>
                  <a:cubicBezTo>
                    <a:pt x="15" y="23"/>
                    <a:pt x="17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lnTo>
                    <a:pt x="1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3">
              <a:extLst>
                <a:ext uri="{FF2B5EF4-FFF2-40B4-BE49-F238E27FC236}">
                  <a16:creationId xmlns="" xmlns:a16="http://schemas.microsoft.com/office/drawing/2014/main" id="{F36CD4FB-25CA-4E5B-8D8E-D5B61EC11329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11750" y="11930872"/>
              <a:ext cx="79375" cy="90488"/>
            </a:xfrm>
            <a:custGeom>
              <a:avLst/>
              <a:gdLst>
                <a:gd name="T0" fmla="*/ 19 w 50"/>
                <a:gd name="T1" fmla="*/ 57 h 57"/>
                <a:gd name="T2" fmla="*/ 19 w 50"/>
                <a:gd name="T3" fmla="*/ 38 h 57"/>
                <a:gd name="T4" fmla="*/ 0 w 50"/>
                <a:gd name="T5" fmla="*/ 0 h 57"/>
                <a:gd name="T6" fmla="*/ 15 w 50"/>
                <a:gd name="T7" fmla="*/ 0 h 57"/>
                <a:gd name="T8" fmla="*/ 25 w 50"/>
                <a:gd name="T9" fmla="*/ 25 h 57"/>
                <a:gd name="T10" fmla="*/ 37 w 50"/>
                <a:gd name="T11" fmla="*/ 0 h 57"/>
                <a:gd name="T12" fmla="*/ 50 w 50"/>
                <a:gd name="T13" fmla="*/ 0 h 57"/>
                <a:gd name="T14" fmla="*/ 31 w 50"/>
                <a:gd name="T15" fmla="*/ 38 h 57"/>
                <a:gd name="T16" fmla="*/ 31 w 50"/>
                <a:gd name="T17" fmla="*/ 57 h 57"/>
                <a:gd name="T18" fmla="*/ 19 w 50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7">
                  <a:moveTo>
                    <a:pt x="19" y="57"/>
                  </a:moveTo>
                  <a:lnTo>
                    <a:pt x="19" y="38"/>
                  </a:lnTo>
                  <a:lnTo>
                    <a:pt x="0" y="0"/>
                  </a:lnTo>
                  <a:lnTo>
                    <a:pt x="15" y="0"/>
                  </a:lnTo>
                  <a:lnTo>
                    <a:pt x="25" y="25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31" y="38"/>
                  </a:lnTo>
                  <a:lnTo>
                    <a:pt x="31" y="57"/>
                  </a:lnTo>
                  <a:lnTo>
                    <a:pt x="1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="" xmlns:a16="http://schemas.microsoft.com/office/drawing/2014/main" id="{84A89BB3-2415-4CC1-8320-7D4ABA134ACB}"/>
              </a:ext>
            </a:extLst>
          </p:cNvPr>
          <p:cNvGrpSpPr/>
          <p:nvPr userDrawn="1"/>
        </p:nvGrpSpPr>
        <p:grpSpPr>
          <a:xfrm>
            <a:off x="-5558" y="-574"/>
            <a:ext cx="900907" cy="743329"/>
            <a:chOff x="-5558" y="-574"/>
            <a:chExt cx="900907" cy="743329"/>
          </a:xfrm>
        </p:grpSpPr>
        <p:sp>
          <p:nvSpPr>
            <p:cNvPr id="98" name="任意多边形: 形状 97">
              <a:extLst>
                <a:ext uri="{FF2B5EF4-FFF2-40B4-BE49-F238E27FC236}">
                  <a16:creationId xmlns="" xmlns:a16="http://schemas.microsoft.com/office/drawing/2014/main" id="{89F4537A-662D-4243-88A8-0DB13176904F}"/>
                </a:ext>
              </a:extLst>
            </p:cNvPr>
            <p:cNvSpPr/>
            <p:nvPr/>
          </p:nvSpPr>
          <p:spPr>
            <a:xfrm>
              <a:off x="-5558" y="-574"/>
              <a:ext cx="282577" cy="453761"/>
            </a:xfrm>
            <a:custGeom>
              <a:avLst/>
              <a:gdLst>
                <a:gd name="connsiteX0" fmla="*/ 0 w 228600"/>
                <a:gd name="connsiteY0" fmla="*/ 0 h 365125"/>
                <a:gd name="connsiteX1" fmla="*/ 0 w 228600"/>
                <a:gd name="connsiteY1" fmla="*/ 346075 h 365125"/>
                <a:gd name="connsiteX2" fmla="*/ 44450 w 228600"/>
                <a:gd name="connsiteY2" fmla="*/ 365125 h 365125"/>
                <a:gd name="connsiteX3" fmla="*/ 228600 w 228600"/>
                <a:gd name="connsiteY3" fmla="*/ 3175 h 365125"/>
                <a:gd name="connsiteX4" fmla="*/ 0 w 228600"/>
                <a:gd name="connsiteY4" fmla="*/ 0 h 365125"/>
                <a:gd name="connsiteX0" fmla="*/ 0 w 212358"/>
                <a:gd name="connsiteY0" fmla="*/ 0 h 365125"/>
                <a:gd name="connsiteX1" fmla="*/ 0 w 212358"/>
                <a:gd name="connsiteY1" fmla="*/ 346075 h 365125"/>
                <a:gd name="connsiteX2" fmla="*/ 44450 w 212358"/>
                <a:gd name="connsiteY2" fmla="*/ 365125 h 365125"/>
                <a:gd name="connsiteX3" fmla="*/ 212358 w 212358"/>
                <a:gd name="connsiteY3" fmla="*/ 21222 h 365125"/>
                <a:gd name="connsiteX4" fmla="*/ 0 w 212358"/>
                <a:gd name="connsiteY4" fmla="*/ 0 h 365125"/>
                <a:gd name="connsiteX0" fmla="*/ 0 w 214163"/>
                <a:gd name="connsiteY0" fmla="*/ 435 h 343903"/>
                <a:gd name="connsiteX1" fmla="*/ 1805 w 214163"/>
                <a:gd name="connsiteY1" fmla="*/ 324853 h 343903"/>
                <a:gd name="connsiteX2" fmla="*/ 46255 w 214163"/>
                <a:gd name="connsiteY2" fmla="*/ 343903 h 343903"/>
                <a:gd name="connsiteX3" fmla="*/ 214163 w 214163"/>
                <a:gd name="connsiteY3" fmla="*/ 0 h 343903"/>
                <a:gd name="connsiteX4" fmla="*/ 0 w 214163"/>
                <a:gd name="connsiteY4" fmla="*/ 435 h 343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163" h="343903">
                  <a:moveTo>
                    <a:pt x="0" y="435"/>
                  </a:moveTo>
                  <a:cubicBezTo>
                    <a:pt x="602" y="108574"/>
                    <a:pt x="1203" y="216714"/>
                    <a:pt x="1805" y="324853"/>
                  </a:cubicBezTo>
                  <a:lnTo>
                    <a:pt x="46255" y="343903"/>
                  </a:lnTo>
                  <a:lnTo>
                    <a:pt x="214163" y="0"/>
                  </a:lnTo>
                  <a:lnTo>
                    <a:pt x="0" y="4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="" xmlns:a16="http://schemas.microsoft.com/office/drawing/2014/main" id="{FFA98891-4E4C-4929-AC02-C7CAC9E58CF2}"/>
                </a:ext>
              </a:extLst>
            </p:cNvPr>
            <p:cNvSpPr/>
            <p:nvPr/>
          </p:nvSpPr>
          <p:spPr>
            <a:xfrm>
              <a:off x="-3176" y="307780"/>
              <a:ext cx="898525" cy="434975"/>
            </a:xfrm>
            <a:custGeom>
              <a:avLst/>
              <a:gdLst>
                <a:gd name="connsiteX0" fmla="*/ 0 w 898525"/>
                <a:gd name="connsiteY0" fmla="*/ 434975 h 434975"/>
                <a:gd name="connsiteX1" fmla="*/ 898525 w 898525"/>
                <a:gd name="connsiteY1" fmla="*/ 434975 h 434975"/>
                <a:gd name="connsiteX2" fmla="*/ 0 w 898525"/>
                <a:gd name="connsiteY2" fmla="*/ 0 h 434975"/>
                <a:gd name="connsiteX3" fmla="*/ 0 w 898525"/>
                <a:gd name="connsiteY3" fmla="*/ 434975 h 43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8525" h="434975">
                  <a:moveTo>
                    <a:pt x="0" y="434975"/>
                  </a:moveTo>
                  <a:lnTo>
                    <a:pt x="898525" y="434975"/>
                  </a:lnTo>
                  <a:lnTo>
                    <a:pt x="0" y="0"/>
                  </a:lnTo>
                  <a:lnTo>
                    <a:pt x="0" y="43497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="" xmlns:a16="http://schemas.microsoft.com/office/drawing/2014/main" id="{AE0D2C94-7A07-4DD9-8BE2-79631AB952F2}"/>
                </a:ext>
              </a:extLst>
            </p:cNvPr>
            <p:cNvSpPr/>
            <p:nvPr/>
          </p:nvSpPr>
          <p:spPr>
            <a:xfrm>
              <a:off x="-2381" y="304800"/>
              <a:ext cx="104775" cy="254794"/>
            </a:xfrm>
            <a:custGeom>
              <a:avLst/>
              <a:gdLst>
                <a:gd name="connsiteX0" fmla="*/ 0 w 104775"/>
                <a:gd name="connsiteY0" fmla="*/ 0 h 254794"/>
                <a:gd name="connsiteX1" fmla="*/ 104775 w 104775"/>
                <a:gd name="connsiteY1" fmla="*/ 54769 h 254794"/>
                <a:gd name="connsiteX2" fmla="*/ 0 w 104775"/>
                <a:gd name="connsiteY2" fmla="*/ 254794 h 254794"/>
                <a:gd name="connsiteX3" fmla="*/ 0 w 104775"/>
                <a:gd name="connsiteY3" fmla="*/ 0 h 25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254794">
                  <a:moveTo>
                    <a:pt x="0" y="0"/>
                  </a:moveTo>
                  <a:lnTo>
                    <a:pt x="104775" y="54769"/>
                  </a:lnTo>
                  <a:lnTo>
                    <a:pt x="0" y="2547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1" name="标题 1">
            <a:extLst>
              <a:ext uri="{FF2B5EF4-FFF2-40B4-BE49-F238E27FC236}">
                <a16:creationId xmlns="" xmlns:a16="http://schemas.microsoft.com/office/drawing/2014/main" id="{5CDE1221-F113-4CBC-A2F5-9456FE2BC5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6086" y="188572"/>
            <a:ext cx="2823039" cy="510181"/>
          </a:xfrm>
        </p:spPr>
        <p:txBody>
          <a:bodyPr>
            <a:noAutofit/>
          </a:bodyPr>
          <a:lstStyle>
            <a:lvl1pPr>
              <a:defRPr lang="zh-CN" altLang="en-US" sz="2800" b="1" kern="1200" spc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dirty="0"/>
              <a:t>单击添加标题</a:t>
            </a:r>
          </a:p>
        </p:txBody>
      </p:sp>
      <p:sp>
        <p:nvSpPr>
          <p:cNvPr id="105" name="文本占位符 104">
            <a:extLst>
              <a:ext uri="{FF2B5EF4-FFF2-40B4-BE49-F238E27FC236}">
                <a16:creationId xmlns="" xmlns:a16="http://schemas.microsoft.com/office/drawing/2014/main" id="{A6188140-4F39-4E16-BFBF-0FD6D6647A6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95349" y="1393825"/>
            <a:ext cx="10393229" cy="4664075"/>
          </a:xfrm>
        </p:spPr>
        <p:txBody>
          <a:bodyPr>
            <a:noAutofit/>
          </a:bodyPr>
          <a:lstStyle>
            <a:lvl1pPr marL="228600" indent="-228600">
              <a:lnSpc>
                <a:spcPct val="120000"/>
              </a:lnSpc>
              <a:buFont typeface="Wingdings" panose="05000000000000000000" pitchFamily="2" charset="2"/>
              <a:buChar char="Ø"/>
              <a:defRPr/>
            </a:lvl1pPr>
            <a:lvl2pPr marL="685800" indent="-228600">
              <a:lnSpc>
                <a:spcPct val="120000"/>
              </a:lnSpc>
              <a:buFont typeface="Wingdings" panose="05000000000000000000" pitchFamily="2" charset="2"/>
              <a:buChar char="Ø"/>
              <a:defRPr/>
            </a:lvl2pPr>
            <a:lvl3pPr marL="1143000" indent="-228600">
              <a:lnSpc>
                <a:spcPct val="120000"/>
              </a:lnSpc>
              <a:buFont typeface="Wingdings" panose="05000000000000000000" pitchFamily="2" charset="2"/>
              <a:buChar char="Ø"/>
              <a:defRPr/>
            </a:lvl3pPr>
            <a:lvl4pPr marL="1600200" indent="-228600">
              <a:lnSpc>
                <a:spcPct val="120000"/>
              </a:lnSpc>
              <a:buFont typeface="Wingdings" panose="05000000000000000000" pitchFamily="2" charset="2"/>
              <a:buChar char="Ø"/>
              <a:defRPr/>
            </a:lvl4pPr>
            <a:lvl5pPr marL="2057400" indent="-228600">
              <a:lnSpc>
                <a:spcPct val="120000"/>
              </a:lnSpc>
              <a:buFont typeface="Wingdings" panose="05000000000000000000" pitchFamily="2" charset="2"/>
              <a:buChar char="Ø"/>
              <a:defRPr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010758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AE77AE1-B012-41D1-BFFF-86B390C2F5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DFFBF069-2B68-4924-AB03-6EFF29DB0F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BF5244C-3B06-470D-BCCD-E842D96D1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B409-1B5B-420B-AFCA-D2E4C2AEA5BD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D44C7EC-EEC5-43C7-A76C-889405896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98CC4B0-6C78-40D0-9C74-E70609EBA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2F11-3344-43FB-97FA-2721B7B94B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16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BA195E4-CB4B-4F56-AC3B-492747C63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A243561-1471-4030-BE93-8BD41B3238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33661E7-5C6C-4267-9C36-D5C43BD20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B409-1B5B-420B-AFCA-D2E4C2AEA5BD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F04E1AF-E979-4F7A-9A47-97F9C08C0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28BA554-B439-4B33-B556-499592C10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2F11-3344-43FB-97FA-2721B7B94B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240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679D887-CAEC-4BE7-8C8B-5327F07C7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9F663E71-0F57-4E69-9C8C-7B89D14235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9A59494-BBA1-4E52-9460-653ADA7F8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B409-1B5B-420B-AFCA-D2E4C2AEA5BD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F527C64-AED8-4525-B84F-5095A4732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4B93D3D-7D76-42A4-ADF3-B9FE9CE31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2F11-3344-43FB-97FA-2721B7B94B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3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9BCC12A-0F4D-4B52-8985-5D009315E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1AA2B55-4C35-4838-833F-0C21328CF4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F3FC9939-A26A-468D-B073-314D89B6AE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2D4700AC-A288-45B0-B7E5-D3DA46527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B409-1B5B-420B-AFCA-D2E4C2AEA5BD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5F7CDBC1-0736-4B5A-9B70-7375D1E74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FBB9A84-D97B-4290-9C98-467E2B330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2F11-3344-43FB-97FA-2721B7B94B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489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E126FA2-1D7C-41E4-8F93-DF929A0B4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A393FCF8-23CA-4AE5-9668-A9C6BE4827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68A83321-8957-4D61-9F9B-9896EE7A9D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11E1FDD3-014E-46EB-BAC5-193C628BBC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C9EE4E50-3D66-46C8-95CB-93B75D53A8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71D7A8E7-D9F6-404C-80E7-FD9AB3EBA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B409-1B5B-420B-AFCA-D2E4C2AEA5BD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EC9056EC-3A3B-465F-8EA1-A0CCAECBF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545DCE36-9AB1-4BEC-A7C9-AB7D5219C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2F11-3344-43FB-97FA-2721B7B94B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455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8F350C7-257B-4A15-B262-ACA40B99D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6F4446BF-450B-4BB8-A011-4939B7DE5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B409-1B5B-420B-AFCA-D2E4C2AEA5BD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16E19FD4-CA24-47E1-A70A-83031F81F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C9357877-ADEE-4B50-A5A6-D02E410B2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2F11-3344-43FB-97FA-2721B7B94B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408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A8A2287-FE5E-41E6-B09D-1087EE7F1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29EF1AB4-7EEB-412C-87DC-FDFFE8D280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96BED3A4-5FC8-431D-8606-9C4CC1CA00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31C46D9-B19F-4C96-B241-5E1DB90A6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B409-1B5B-420B-AFCA-D2E4C2AEA5BD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DC1A2260-8A71-48F8-AE60-5B055D1F3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DD8BC9F-54A1-4A11-9989-989A077DB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2F11-3344-43FB-97FA-2721B7B94B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485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33AD76A3-1CC3-4A60-81F0-5B442B35C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13F7CBF-0FFC-4BAE-8911-64468DF18F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D937D4B-8B09-4694-AEC9-40C8FDBF9F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7B409-1B5B-420B-AFCA-D2E4C2AEA5BD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1115F1-14FA-4DBD-8329-D7C9F8AAE0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8CF7ACE-6EA3-464A-98FA-43A8D561CA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E32F11-3344-43FB-97FA-2721B7B94B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777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7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8" r:id="rId9"/>
    <p:sldLayoutId id="2147483669" r:id="rId10"/>
    <p:sldLayoutId id="2147483670" r:id="rId11"/>
    <p:sldLayoutId id="2147483671" r:id="rId12"/>
    <p:sldLayoutId id="2147483676" r:id="rId13"/>
    <p:sldLayoutId id="2147483677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2424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78.png"/><Relationship Id="rId3" Type="http://schemas.openxmlformats.org/officeDocument/2006/relationships/image" Target="../media/image69.jpeg"/><Relationship Id="rId7" Type="http://schemas.openxmlformats.org/officeDocument/2006/relationships/image" Target="../media/image73.png"/><Relationship Id="rId12" Type="http://schemas.microsoft.com/office/2007/relationships/hdphoto" Target="../media/hdphoto9.wdp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5" Type="http://schemas.openxmlformats.org/officeDocument/2006/relationships/image" Target="../media/image71.png"/><Relationship Id="rId15" Type="http://schemas.openxmlformats.org/officeDocument/2006/relationships/image" Target="../media/image80.png"/><Relationship Id="rId10" Type="http://schemas.openxmlformats.org/officeDocument/2006/relationships/image" Target="../media/image76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Relationship Id="rId14" Type="http://schemas.openxmlformats.org/officeDocument/2006/relationships/image" Target="../media/image7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6.png"/><Relationship Id="rId4" Type="http://schemas.openxmlformats.org/officeDocument/2006/relationships/image" Target="../media/image2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7.png"/><Relationship Id="rId5" Type="http://schemas.openxmlformats.org/officeDocument/2006/relationships/image" Target="../media/image96.jpeg"/><Relationship Id="rId4" Type="http://schemas.openxmlformats.org/officeDocument/2006/relationships/image" Target="../media/image9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1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5.png"/><Relationship Id="rId18" Type="http://schemas.microsoft.com/office/2007/relationships/hdphoto" Target="../media/hdphoto7.wdp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12" Type="http://schemas.microsoft.com/office/2007/relationships/hdphoto" Target="../media/hdphoto4.wdp"/><Relationship Id="rId17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6" Type="http://schemas.microsoft.com/office/2007/relationships/hdphoto" Target="../media/hdphoto6.wdp"/><Relationship Id="rId20" Type="http://schemas.microsoft.com/office/2007/relationships/hdphoto" Target="../media/hdphoto8.wdp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24.png"/><Relationship Id="rId5" Type="http://schemas.openxmlformats.org/officeDocument/2006/relationships/image" Target="../media/image21.png"/><Relationship Id="rId15" Type="http://schemas.openxmlformats.org/officeDocument/2006/relationships/image" Target="../media/image26.png"/><Relationship Id="rId10" Type="http://schemas.microsoft.com/office/2007/relationships/hdphoto" Target="../media/hdphoto3.wdp"/><Relationship Id="rId19" Type="http://schemas.openxmlformats.org/officeDocument/2006/relationships/image" Target="../media/image28.png"/><Relationship Id="rId4" Type="http://schemas.openxmlformats.org/officeDocument/2006/relationships/image" Target="../media/image20.png"/><Relationship Id="rId9" Type="http://schemas.openxmlformats.org/officeDocument/2006/relationships/image" Target="../media/image23.png"/><Relationship Id="rId14" Type="http://schemas.microsoft.com/office/2007/relationships/hdphoto" Target="../media/hdphoto5.wdp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图片 104">
            <a:extLst>
              <a:ext uri="{FF2B5EF4-FFF2-40B4-BE49-F238E27FC236}">
                <a16:creationId xmlns="" xmlns:a16="http://schemas.microsoft.com/office/drawing/2014/main" id="{AB591DFC-E73D-48DB-9DC9-6E8FE81CDCB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6" name="矩形 155">
            <a:extLst>
              <a:ext uri="{FF2B5EF4-FFF2-40B4-BE49-F238E27FC236}">
                <a16:creationId xmlns="" xmlns:a16="http://schemas.microsoft.com/office/drawing/2014/main" id="{782DC956-8D87-4FD8-BAE0-C172508DEFCB}"/>
              </a:ext>
            </a:extLst>
          </p:cNvPr>
          <p:cNvSpPr/>
          <p:nvPr/>
        </p:nvSpPr>
        <p:spPr>
          <a:xfrm>
            <a:off x="0" y="-41604"/>
            <a:ext cx="12192000" cy="5255033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BCF0B364-A069-40C7-9E80-2351BB5D93D8}"/>
              </a:ext>
            </a:extLst>
          </p:cNvPr>
          <p:cNvGrpSpPr/>
          <p:nvPr/>
        </p:nvGrpSpPr>
        <p:grpSpPr>
          <a:xfrm>
            <a:off x="520947" y="336870"/>
            <a:ext cx="2497430" cy="624883"/>
            <a:chOff x="-8804275" y="11189509"/>
            <a:chExt cx="3775075" cy="944563"/>
          </a:xfrm>
          <a:solidFill>
            <a:schemeClr val="bg1"/>
          </a:solidFill>
        </p:grpSpPr>
        <p:sp>
          <p:nvSpPr>
            <p:cNvPr id="16" name="Freeform 5">
              <a:extLst>
                <a:ext uri="{FF2B5EF4-FFF2-40B4-BE49-F238E27FC236}">
                  <a16:creationId xmlns="" xmlns:a16="http://schemas.microsoft.com/office/drawing/2014/main" id="{06DEEBC7-0302-4C42-9586-F5D5E31ECB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804275" y="11189509"/>
              <a:ext cx="938213" cy="944563"/>
            </a:xfrm>
            <a:custGeom>
              <a:avLst/>
              <a:gdLst>
                <a:gd name="T0" fmla="*/ 283 w 284"/>
                <a:gd name="T1" fmla="*/ 137 h 284"/>
                <a:gd name="T2" fmla="*/ 245 w 284"/>
                <a:gd name="T3" fmla="*/ 239 h 284"/>
                <a:gd name="T4" fmla="*/ 204 w 284"/>
                <a:gd name="T5" fmla="*/ 269 h 284"/>
                <a:gd name="T6" fmla="*/ 148 w 284"/>
                <a:gd name="T7" fmla="*/ 283 h 284"/>
                <a:gd name="T8" fmla="*/ 88 w 284"/>
                <a:gd name="T9" fmla="*/ 272 h 284"/>
                <a:gd name="T10" fmla="*/ 15 w 284"/>
                <a:gd name="T11" fmla="*/ 204 h 284"/>
                <a:gd name="T12" fmla="*/ 1 w 284"/>
                <a:gd name="T13" fmla="*/ 148 h 284"/>
                <a:gd name="T14" fmla="*/ 12 w 284"/>
                <a:gd name="T15" fmla="*/ 88 h 284"/>
                <a:gd name="T16" fmla="*/ 40 w 284"/>
                <a:gd name="T17" fmla="*/ 45 h 284"/>
                <a:gd name="T18" fmla="*/ 106 w 284"/>
                <a:gd name="T19" fmla="*/ 6 h 284"/>
                <a:gd name="T20" fmla="*/ 137 w 284"/>
                <a:gd name="T21" fmla="*/ 1 h 284"/>
                <a:gd name="T22" fmla="*/ 197 w 284"/>
                <a:gd name="T23" fmla="*/ 12 h 284"/>
                <a:gd name="T24" fmla="*/ 269 w 284"/>
                <a:gd name="T25" fmla="*/ 81 h 284"/>
                <a:gd name="T26" fmla="*/ 283 w 284"/>
                <a:gd name="T27" fmla="*/ 137 h 284"/>
                <a:gd name="T28" fmla="*/ 267 w 284"/>
                <a:gd name="T29" fmla="*/ 197 h 284"/>
                <a:gd name="T30" fmla="*/ 278 w 284"/>
                <a:gd name="T31" fmla="*/ 140 h 284"/>
                <a:gd name="T32" fmla="*/ 266 w 284"/>
                <a:gd name="T33" fmla="*/ 85 h 284"/>
                <a:gd name="T34" fmla="*/ 238 w 284"/>
                <a:gd name="T35" fmla="*/ 45 h 284"/>
                <a:gd name="T36" fmla="*/ 197 w 284"/>
                <a:gd name="T37" fmla="*/ 18 h 284"/>
                <a:gd name="T38" fmla="*/ 140 w 284"/>
                <a:gd name="T39" fmla="*/ 6 h 284"/>
                <a:gd name="T40" fmla="*/ 140 w 284"/>
                <a:gd name="T41" fmla="*/ 6 h 284"/>
                <a:gd name="T42" fmla="*/ 85 w 284"/>
                <a:gd name="T43" fmla="*/ 19 h 284"/>
                <a:gd name="T44" fmla="*/ 45 w 284"/>
                <a:gd name="T45" fmla="*/ 47 h 284"/>
                <a:gd name="T46" fmla="*/ 18 w 284"/>
                <a:gd name="T47" fmla="*/ 88 h 284"/>
                <a:gd name="T48" fmla="*/ 6 w 284"/>
                <a:gd name="T49" fmla="*/ 144 h 284"/>
                <a:gd name="T50" fmla="*/ 19 w 284"/>
                <a:gd name="T51" fmla="*/ 200 h 284"/>
                <a:gd name="T52" fmla="*/ 88 w 284"/>
                <a:gd name="T53" fmla="*/ 267 h 284"/>
                <a:gd name="T54" fmla="*/ 144 w 284"/>
                <a:gd name="T55" fmla="*/ 278 h 284"/>
                <a:gd name="T56" fmla="*/ 200 w 284"/>
                <a:gd name="T57" fmla="*/ 266 h 284"/>
                <a:gd name="T58" fmla="*/ 267 w 284"/>
                <a:gd name="T59" fmla="*/ 19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284">
                  <a:moveTo>
                    <a:pt x="283" y="137"/>
                  </a:moveTo>
                  <a:cubicBezTo>
                    <a:pt x="284" y="184"/>
                    <a:pt x="267" y="214"/>
                    <a:pt x="245" y="239"/>
                  </a:cubicBezTo>
                  <a:cubicBezTo>
                    <a:pt x="234" y="251"/>
                    <a:pt x="220" y="261"/>
                    <a:pt x="204" y="269"/>
                  </a:cubicBezTo>
                  <a:cubicBezTo>
                    <a:pt x="188" y="277"/>
                    <a:pt x="169" y="282"/>
                    <a:pt x="148" y="283"/>
                  </a:cubicBezTo>
                  <a:cubicBezTo>
                    <a:pt x="125" y="284"/>
                    <a:pt x="105" y="279"/>
                    <a:pt x="88" y="272"/>
                  </a:cubicBezTo>
                  <a:cubicBezTo>
                    <a:pt x="55" y="259"/>
                    <a:pt x="31" y="235"/>
                    <a:pt x="15" y="204"/>
                  </a:cubicBezTo>
                  <a:cubicBezTo>
                    <a:pt x="7" y="188"/>
                    <a:pt x="2" y="170"/>
                    <a:pt x="1" y="148"/>
                  </a:cubicBezTo>
                  <a:cubicBezTo>
                    <a:pt x="0" y="125"/>
                    <a:pt x="5" y="104"/>
                    <a:pt x="12" y="88"/>
                  </a:cubicBezTo>
                  <a:cubicBezTo>
                    <a:pt x="19" y="71"/>
                    <a:pt x="28" y="58"/>
                    <a:pt x="40" y="45"/>
                  </a:cubicBezTo>
                  <a:cubicBezTo>
                    <a:pt x="56" y="27"/>
                    <a:pt x="78" y="13"/>
                    <a:pt x="106" y="6"/>
                  </a:cubicBezTo>
                  <a:cubicBezTo>
                    <a:pt x="115" y="3"/>
                    <a:pt x="126" y="2"/>
                    <a:pt x="137" y="1"/>
                  </a:cubicBezTo>
                  <a:cubicBezTo>
                    <a:pt x="160" y="0"/>
                    <a:pt x="181" y="5"/>
                    <a:pt x="197" y="12"/>
                  </a:cubicBezTo>
                  <a:cubicBezTo>
                    <a:pt x="230" y="26"/>
                    <a:pt x="253" y="49"/>
                    <a:pt x="269" y="81"/>
                  </a:cubicBezTo>
                  <a:cubicBezTo>
                    <a:pt x="277" y="96"/>
                    <a:pt x="283" y="116"/>
                    <a:pt x="283" y="137"/>
                  </a:cubicBezTo>
                  <a:close/>
                  <a:moveTo>
                    <a:pt x="267" y="197"/>
                  </a:moveTo>
                  <a:cubicBezTo>
                    <a:pt x="274" y="181"/>
                    <a:pt x="278" y="163"/>
                    <a:pt x="278" y="140"/>
                  </a:cubicBezTo>
                  <a:cubicBezTo>
                    <a:pt x="278" y="119"/>
                    <a:pt x="273" y="100"/>
                    <a:pt x="266" y="85"/>
                  </a:cubicBezTo>
                  <a:cubicBezTo>
                    <a:pt x="258" y="69"/>
                    <a:pt x="249" y="57"/>
                    <a:pt x="238" y="45"/>
                  </a:cubicBezTo>
                  <a:cubicBezTo>
                    <a:pt x="226" y="34"/>
                    <a:pt x="213" y="24"/>
                    <a:pt x="197" y="18"/>
                  </a:cubicBezTo>
                  <a:cubicBezTo>
                    <a:pt x="182" y="11"/>
                    <a:pt x="161" y="5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18" y="6"/>
                    <a:pt x="100" y="12"/>
                    <a:pt x="85" y="19"/>
                  </a:cubicBezTo>
                  <a:cubicBezTo>
                    <a:pt x="69" y="26"/>
                    <a:pt x="56" y="36"/>
                    <a:pt x="45" y="47"/>
                  </a:cubicBezTo>
                  <a:cubicBezTo>
                    <a:pt x="34" y="58"/>
                    <a:pt x="24" y="72"/>
                    <a:pt x="18" y="88"/>
                  </a:cubicBezTo>
                  <a:cubicBezTo>
                    <a:pt x="11" y="103"/>
                    <a:pt x="6" y="122"/>
                    <a:pt x="6" y="144"/>
                  </a:cubicBezTo>
                  <a:cubicBezTo>
                    <a:pt x="6" y="166"/>
                    <a:pt x="12" y="184"/>
                    <a:pt x="19" y="200"/>
                  </a:cubicBezTo>
                  <a:cubicBezTo>
                    <a:pt x="33" y="231"/>
                    <a:pt x="57" y="253"/>
                    <a:pt x="88" y="267"/>
                  </a:cubicBezTo>
                  <a:cubicBezTo>
                    <a:pt x="103" y="274"/>
                    <a:pt x="123" y="279"/>
                    <a:pt x="144" y="278"/>
                  </a:cubicBezTo>
                  <a:cubicBezTo>
                    <a:pt x="165" y="278"/>
                    <a:pt x="184" y="273"/>
                    <a:pt x="200" y="266"/>
                  </a:cubicBezTo>
                  <a:cubicBezTo>
                    <a:pt x="231" y="251"/>
                    <a:pt x="253" y="228"/>
                    <a:pt x="267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="" xmlns:a16="http://schemas.microsoft.com/office/drawing/2014/main" id="{038132ED-485C-4BD4-A8F0-895FC0155C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972425" y="11651472"/>
              <a:ext cx="52388" cy="47625"/>
            </a:xfrm>
            <a:custGeom>
              <a:avLst/>
              <a:gdLst>
                <a:gd name="T0" fmla="*/ 14 w 16"/>
                <a:gd name="T1" fmla="*/ 2 h 14"/>
                <a:gd name="T2" fmla="*/ 14 w 16"/>
                <a:gd name="T3" fmla="*/ 11 h 14"/>
                <a:gd name="T4" fmla="*/ 4 w 16"/>
                <a:gd name="T5" fmla="*/ 12 h 14"/>
                <a:gd name="T6" fmla="*/ 4 w 16"/>
                <a:gd name="T7" fmla="*/ 2 h 14"/>
                <a:gd name="T8" fmla="*/ 7 w 16"/>
                <a:gd name="T9" fmla="*/ 1 h 14"/>
                <a:gd name="T10" fmla="*/ 14 w 16"/>
                <a:gd name="T11" fmla="*/ 2 h 14"/>
                <a:gd name="T12" fmla="*/ 13 w 16"/>
                <a:gd name="T13" fmla="*/ 9 h 14"/>
                <a:gd name="T14" fmla="*/ 7 w 16"/>
                <a:gd name="T15" fmla="*/ 4 h 14"/>
                <a:gd name="T16" fmla="*/ 4 w 16"/>
                <a:gd name="T17" fmla="*/ 8 h 14"/>
                <a:gd name="T18" fmla="*/ 13 w 16"/>
                <a:gd name="T1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4">
                  <a:moveTo>
                    <a:pt x="14" y="2"/>
                  </a:moveTo>
                  <a:cubicBezTo>
                    <a:pt x="15" y="4"/>
                    <a:pt x="16" y="9"/>
                    <a:pt x="14" y="11"/>
                  </a:cubicBezTo>
                  <a:cubicBezTo>
                    <a:pt x="12" y="14"/>
                    <a:pt x="6" y="14"/>
                    <a:pt x="4" y="12"/>
                  </a:cubicBezTo>
                  <a:cubicBezTo>
                    <a:pt x="0" y="9"/>
                    <a:pt x="1" y="3"/>
                    <a:pt x="4" y="2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10" y="0"/>
                    <a:pt x="12" y="1"/>
                    <a:pt x="14" y="2"/>
                  </a:cubicBezTo>
                  <a:close/>
                  <a:moveTo>
                    <a:pt x="13" y="9"/>
                  </a:moveTo>
                  <a:cubicBezTo>
                    <a:pt x="16" y="5"/>
                    <a:pt x="11" y="3"/>
                    <a:pt x="7" y="4"/>
                  </a:cubicBezTo>
                  <a:cubicBezTo>
                    <a:pt x="5" y="4"/>
                    <a:pt x="3" y="5"/>
                    <a:pt x="4" y="8"/>
                  </a:cubicBezTo>
                  <a:cubicBezTo>
                    <a:pt x="5" y="11"/>
                    <a:pt x="11" y="11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="" xmlns:a16="http://schemas.microsoft.com/office/drawing/2014/main" id="{D8E21B0D-FEF2-4C20-B453-FB87E24F1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2425" y="11605434"/>
              <a:ext cx="52388" cy="46038"/>
            </a:xfrm>
            <a:custGeom>
              <a:avLst/>
              <a:gdLst>
                <a:gd name="T0" fmla="*/ 14 w 16"/>
                <a:gd name="T1" fmla="*/ 0 h 14"/>
                <a:gd name="T2" fmla="*/ 14 w 16"/>
                <a:gd name="T3" fmla="*/ 10 h 14"/>
                <a:gd name="T4" fmla="*/ 3 w 16"/>
                <a:gd name="T5" fmla="*/ 11 h 14"/>
                <a:gd name="T6" fmla="*/ 5 w 16"/>
                <a:gd name="T7" fmla="*/ 0 h 14"/>
                <a:gd name="T8" fmla="*/ 5 w 16"/>
                <a:gd name="T9" fmla="*/ 3 h 14"/>
                <a:gd name="T10" fmla="*/ 3 w 16"/>
                <a:gd name="T11" fmla="*/ 4 h 14"/>
                <a:gd name="T12" fmla="*/ 13 w 16"/>
                <a:gd name="T13" fmla="*/ 7 h 14"/>
                <a:gd name="T14" fmla="*/ 12 w 16"/>
                <a:gd name="T15" fmla="*/ 3 h 14"/>
                <a:gd name="T16" fmla="*/ 10 w 16"/>
                <a:gd name="T17" fmla="*/ 3 h 14"/>
                <a:gd name="T18" fmla="*/ 10 w 16"/>
                <a:gd name="T19" fmla="*/ 6 h 14"/>
                <a:gd name="T20" fmla="*/ 8 w 16"/>
                <a:gd name="T21" fmla="*/ 6 h 14"/>
                <a:gd name="T22" fmla="*/ 7 w 16"/>
                <a:gd name="T23" fmla="*/ 0 h 14"/>
                <a:gd name="T24" fmla="*/ 14 w 16"/>
                <a:gd name="T25" fmla="*/ 0 h 14"/>
                <a:gd name="T26" fmla="*/ 14 w 16"/>
                <a:gd name="T2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4">
                  <a:moveTo>
                    <a:pt x="14" y="0"/>
                  </a:moveTo>
                  <a:cubicBezTo>
                    <a:pt x="15" y="4"/>
                    <a:pt x="16" y="7"/>
                    <a:pt x="14" y="10"/>
                  </a:cubicBezTo>
                  <a:cubicBezTo>
                    <a:pt x="12" y="13"/>
                    <a:pt x="6" y="14"/>
                    <a:pt x="3" y="11"/>
                  </a:cubicBezTo>
                  <a:cubicBezTo>
                    <a:pt x="1" y="9"/>
                    <a:pt x="0" y="1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1" y="10"/>
                    <a:pt x="12" y="12"/>
                    <a:pt x="13" y="7"/>
                  </a:cubicBezTo>
                  <a:cubicBezTo>
                    <a:pt x="13" y="5"/>
                    <a:pt x="13" y="4"/>
                    <a:pt x="12" y="3"/>
                  </a:cubicBezTo>
                  <a:cubicBezTo>
                    <a:pt x="12" y="3"/>
                    <a:pt x="10" y="3"/>
                    <a:pt x="10" y="3"/>
                  </a:cubicBezTo>
                  <a:cubicBezTo>
                    <a:pt x="10" y="4"/>
                    <a:pt x="10" y="5"/>
                    <a:pt x="10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2"/>
                    <a:pt x="7" y="0"/>
                  </a:cubicBezTo>
                  <a:cubicBezTo>
                    <a:pt x="9" y="0"/>
                    <a:pt x="1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8">
              <a:extLst>
                <a:ext uri="{FF2B5EF4-FFF2-40B4-BE49-F238E27FC236}">
                  <a16:creationId xmlns="" xmlns:a16="http://schemas.microsoft.com/office/drawing/2014/main" id="{7DF0E246-4AA6-4E9E-8D17-B0975AAD652E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2425" y="11699097"/>
              <a:ext cx="49213" cy="33338"/>
            </a:xfrm>
            <a:custGeom>
              <a:avLst/>
              <a:gdLst>
                <a:gd name="T0" fmla="*/ 12 w 15"/>
                <a:gd name="T1" fmla="*/ 7 h 10"/>
                <a:gd name="T2" fmla="*/ 15 w 15"/>
                <a:gd name="T3" fmla="*/ 2 h 10"/>
                <a:gd name="T4" fmla="*/ 13 w 15"/>
                <a:gd name="T5" fmla="*/ 10 h 10"/>
                <a:gd name="T6" fmla="*/ 0 w 15"/>
                <a:gd name="T7" fmla="*/ 9 h 10"/>
                <a:gd name="T8" fmla="*/ 1 w 15"/>
                <a:gd name="T9" fmla="*/ 6 h 10"/>
                <a:gd name="T10" fmla="*/ 12 w 15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0">
                  <a:moveTo>
                    <a:pt x="12" y="7"/>
                  </a:moveTo>
                  <a:cubicBezTo>
                    <a:pt x="13" y="5"/>
                    <a:pt x="11" y="0"/>
                    <a:pt x="15" y="2"/>
                  </a:cubicBezTo>
                  <a:cubicBezTo>
                    <a:pt x="14" y="5"/>
                    <a:pt x="14" y="7"/>
                    <a:pt x="13" y="10"/>
                  </a:cubicBezTo>
                  <a:cubicBezTo>
                    <a:pt x="9" y="10"/>
                    <a:pt x="5" y="9"/>
                    <a:pt x="0" y="9"/>
                  </a:cubicBezTo>
                  <a:cubicBezTo>
                    <a:pt x="0" y="8"/>
                    <a:pt x="1" y="7"/>
                    <a:pt x="1" y="6"/>
                  </a:cubicBezTo>
                  <a:cubicBezTo>
                    <a:pt x="4" y="6"/>
                    <a:pt x="8" y="7"/>
                    <a:pt x="1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="" xmlns:a16="http://schemas.microsoft.com/office/drawing/2014/main" id="{A27998D2-DD92-4F11-8767-496755BBA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8775" y="11568922"/>
              <a:ext cx="49213" cy="36513"/>
            </a:xfrm>
            <a:custGeom>
              <a:avLst/>
              <a:gdLst>
                <a:gd name="T0" fmla="*/ 14 w 15"/>
                <a:gd name="T1" fmla="*/ 1 h 11"/>
                <a:gd name="T2" fmla="*/ 15 w 15"/>
                <a:gd name="T3" fmla="*/ 4 h 11"/>
                <a:gd name="T4" fmla="*/ 3 w 15"/>
                <a:gd name="T5" fmla="*/ 11 h 11"/>
                <a:gd name="T6" fmla="*/ 2 w 15"/>
                <a:gd name="T7" fmla="*/ 8 h 11"/>
                <a:gd name="T8" fmla="*/ 7 w 15"/>
                <a:gd name="T9" fmla="*/ 4 h 11"/>
                <a:gd name="T10" fmla="*/ 1 w 15"/>
                <a:gd name="T11" fmla="*/ 3 h 11"/>
                <a:gd name="T12" fmla="*/ 0 w 15"/>
                <a:gd name="T13" fmla="*/ 0 h 11"/>
                <a:gd name="T14" fmla="*/ 14 w 15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1">
                  <a:moveTo>
                    <a:pt x="14" y="1"/>
                  </a:moveTo>
                  <a:cubicBezTo>
                    <a:pt x="14" y="2"/>
                    <a:pt x="15" y="3"/>
                    <a:pt x="15" y="4"/>
                  </a:cubicBezTo>
                  <a:cubicBezTo>
                    <a:pt x="9" y="4"/>
                    <a:pt x="7" y="9"/>
                    <a:pt x="3" y="11"/>
                  </a:cubicBezTo>
                  <a:cubicBezTo>
                    <a:pt x="3" y="11"/>
                    <a:pt x="3" y="9"/>
                    <a:pt x="2" y="8"/>
                  </a:cubicBezTo>
                  <a:cubicBezTo>
                    <a:pt x="4" y="7"/>
                    <a:pt x="6" y="5"/>
                    <a:pt x="7" y="4"/>
                  </a:cubicBezTo>
                  <a:cubicBezTo>
                    <a:pt x="6" y="3"/>
                    <a:pt x="3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5" y="1"/>
                    <a:pt x="10" y="3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10">
              <a:extLst>
                <a:ext uri="{FF2B5EF4-FFF2-40B4-BE49-F238E27FC236}">
                  <a16:creationId xmlns="" xmlns:a16="http://schemas.microsoft.com/office/drawing/2014/main" id="{4A650F19-11B6-4946-B903-D31EAE84B7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985125" y="11735609"/>
              <a:ext cx="58738" cy="52388"/>
            </a:xfrm>
            <a:custGeom>
              <a:avLst/>
              <a:gdLst>
                <a:gd name="T0" fmla="*/ 16 w 18"/>
                <a:gd name="T1" fmla="*/ 5 h 16"/>
                <a:gd name="T2" fmla="*/ 3 w 18"/>
                <a:gd name="T3" fmla="*/ 10 h 16"/>
                <a:gd name="T4" fmla="*/ 7 w 18"/>
                <a:gd name="T5" fmla="*/ 1 h 16"/>
                <a:gd name="T6" fmla="*/ 16 w 18"/>
                <a:gd name="T7" fmla="*/ 5 h 16"/>
                <a:gd name="T8" fmla="*/ 4 w 18"/>
                <a:gd name="T9" fmla="*/ 8 h 16"/>
                <a:gd name="T10" fmla="*/ 14 w 18"/>
                <a:gd name="T11" fmla="*/ 6 h 16"/>
                <a:gd name="T12" fmla="*/ 7 w 18"/>
                <a:gd name="T13" fmla="*/ 4 h 16"/>
                <a:gd name="T14" fmla="*/ 4 w 18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6">
                  <a:moveTo>
                    <a:pt x="16" y="5"/>
                  </a:moveTo>
                  <a:cubicBezTo>
                    <a:pt x="18" y="14"/>
                    <a:pt x="6" y="16"/>
                    <a:pt x="3" y="10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10" y="0"/>
                    <a:pt x="15" y="2"/>
                    <a:pt x="16" y="5"/>
                  </a:cubicBezTo>
                  <a:close/>
                  <a:moveTo>
                    <a:pt x="4" y="8"/>
                  </a:moveTo>
                  <a:cubicBezTo>
                    <a:pt x="5" y="11"/>
                    <a:pt x="16" y="12"/>
                    <a:pt x="14" y="6"/>
                  </a:cubicBezTo>
                  <a:cubicBezTo>
                    <a:pt x="13" y="4"/>
                    <a:pt x="10" y="3"/>
                    <a:pt x="7" y="4"/>
                  </a:cubicBezTo>
                  <a:cubicBezTo>
                    <a:pt x="5" y="4"/>
                    <a:pt x="4" y="5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1">
              <a:extLst>
                <a:ext uri="{FF2B5EF4-FFF2-40B4-BE49-F238E27FC236}">
                  <a16:creationId xmlns="" xmlns:a16="http://schemas.microsoft.com/office/drawing/2014/main" id="{98E86131-E2DD-4086-A99B-8E19ECB30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39088" y="11475259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2">
              <a:extLst>
                <a:ext uri="{FF2B5EF4-FFF2-40B4-BE49-F238E27FC236}">
                  <a16:creationId xmlns="" xmlns:a16="http://schemas.microsoft.com/office/drawing/2014/main" id="{75C8F6E6-934A-4EF0-80D6-0ADB0537D0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058150" y="11432397"/>
              <a:ext cx="125413" cy="93663"/>
            </a:xfrm>
            <a:custGeom>
              <a:avLst/>
              <a:gdLst>
                <a:gd name="T0" fmla="*/ 38 w 38"/>
                <a:gd name="T1" fmla="*/ 13 h 28"/>
                <a:gd name="T2" fmla="*/ 35 w 38"/>
                <a:gd name="T3" fmla="*/ 17 h 28"/>
                <a:gd name="T4" fmla="*/ 33 w 38"/>
                <a:gd name="T5" fmla="*/ 15 h 28"/>
                <a:gd name="T6" fmla="*/ 25 w 38"/>
                <a:gd name="T7" fmla="*/ 17 h 28"/>
                <a:gd name="T8" fmla="*/ 29 w 38"/>
                <a:gd name="T9" fmla="*/ 27 h 28"/>
                <a:gd name="T10" fmla="*/ 27 w 38"/>
                <a:gd name="T11" fmla="*/ 27 h 28"/>
                <a:gd name="T12" fmla="*/ 21 w 38"/>
                <a:gd name="T13" fmla="*/ 20 h 28"/>
                <a:gd name="T14" fmla="*/ 20 w 38"/>
                <a:gd name="T15" fmla="*/ 21 h 28"/>
                <a:gd name="T16" fmla="*/ 18 w 38"/>
                <a:gd name="T17" fmla="*/ 20 h 28"/>
                <a:gd name="T18" fmla="*/ 15 w 38"/>
                <a:gd name="T19" fmla="*/ 22 h 28"/>
                <a:gd name="T20" fmla="*/ 16 w 38"/>
                <a:gd name="T21" fmla="*/ 28 h 28"/>
                <a:gd name="T22" fmla="*/ 13 w 38"/>
                <a:gd name="T23" fmla="*/ 28 h 28"/>
                <a:gd name="T24" fmla="*/ 11 w 38"/>
                <a:gd name="T25" fmla="*/ 25 h 28"/>
                <a:gd name="T26" fmla="*/ 8 w 38"/>
                <a:gd name="T27" fmla="*/ 26 h 28"/>
                <a:gd name="T28" fmla="*/ 2 w 38"/>
                <a:gd name="T29" fmla="*/ 23 h 28"/>
                <a:gd name="T30" fmla="*/ 0 w 38"/>
                <a:gd name="T31" fmla="*/ 20 h 28"/>
                <a:gd name="T32" fmla="*/ 2 w 38"/>
                <a:gd name="T33" fmla="*/ 19 h 28"/>
                <a:gd name="T34" fmla="*/ 3 w 38"/>
                <a:gd name="T35" fmla="*/ 14 h 28"/>
                <a:gd name="T36" fmla="*/ 3 w 38"/>
                <a:gd name="T37" fmla="*/ 19 h 28"/>
                <a:gd name="T38" fmla="*/ 9 w 38"/>
                <a:gd name="T39" fmla="*/ 22 h 28"/>
                <a:gd name="T40" fmla="*/ 6 w 38"/>
                <a:gd name="T41" fmla="*/ 16 h 28"/>
                <a:gd name="T42" fmla="*/ 5 w 38"/>
                <a:gd name="T43" fmla="*/ 10 h 28"/>
                <a:gd name="T44" fmla="*/ 12 w 38"/>
                <a:gd name="T45" fmla="*/ 18 h 28"/>
                <a:gd name="T46" fmla="*/ 18 w 38"/>
                <a:gd name="T47" fmla="*/ 17 h 28"/>
                <a:gd name="T48" fmla="*/ 10 w 38"/>
                <a:gd name="T49" fmla="*/ 9 h 28"/>
                <a:gd name="T50" fmla="*/ 19 w 38"/>
                <a:gd name="T51" fmla="*/ 15 h 28"/>
                <a:gd name="T52" fmla="*/ 26 w 38"/>
                <a:gd name="T53" fmla="*/ 24 h 28"/>
                <a:gd name="T54" fmla="*/ 25 w 38"/>
                <a:gd name="T55" fmla="*/ 19 h 28"/>
                <a:gd name="T56" fmla="*/ 22 w 38"/>
                <a:gd name="T57" fmla="*/ 16 h 28"/>
                <a:gd name="T58" fmla="*/ 21 w 38"/>
                <a:gd name="T59" fmla="*/ 15 h 28"/>
                <a:gd name="T60" fmla="*/ 20 w 38"/>
                <a:gd name="T61" fmla="*/ 14 h 28"/>
                <a:gd name="T62" fmla="*/ 19 w 38"/>
                <a:gd name="T63" fmla="*/ 14 h 28"/>
                <a:gd name="T64" fmla="*/ 14 w 38"/>
                <a:gd name="T65" fmla="*/ 7 h 28"/>
                <a:gd name="T66" fmla="*/ 12 w 38"/>
                <a:gd name="T67" fmla="*/ 4 h 28"/>
                <a:gd name="T68" fmla="*/ 7 w 38"/>
                <a:gd name="T69" fmla="*/ 4 h 28"/>
                <a:gd name="T70" fmla="*/ 9 w 38"/>
                <a:gd name="T71" fmla="*/ 0 h 28"/>
                <a:gd name="T72" fmla="*/ 15 w 38"/>
                <a:gd name="T73" fmla="*/ 1 h 28"/>
                <a:gd name="T74" fmla="*/ 16 w 38"/>
                <a:gd name="T75" fmla="*/ 4 h 28"/>
                <a:gd name="T76" fmla="*/ 18 w 38"/>
                <a:gd name="T77" fmla="*/ 7 h 28"/>
                <a:gd name="T78" fmla="*/ 17 w 38"/>
                <a:gd name="T79" fmla="*/ 5 h 28"/>
                <a:gd name="T80" fmla="*/ 30 w 38"/>
                <a:gd name="T81" fmla="*/ 3 h 28"/>
                <a:gd name="T82" fmla="*/ 29 w 38"/>
                <a:gd name="T83" fmla="*/ 5 h 28"/>
                <a:gd name="T84" fmla="*/ 28 w 38"/>
                <a:gd name="T85" fmla="*/ 4 h 28"/>
                <a:gd name="T86" fmla="*/ 18 w 38"/>
                <a:gd name="T87" fmla="*/ 8 h 28"/>
                <a:gd name="T88" fmla="*/ 20 w 38"/>
                <a:gd name="T89" fmla="*/ 8 h 28"/>
                <a:gd name="T90" fmla="*/ 28 w 38"/>
                <a:gd name="T91" fmla="*/ 6 h 28"/>
                <a:gd name="T92" fmla="*/ 31 w 38"/>
                <a:gd name="T93" fmla="*/ 8 h 28"/>
                <a:gd name="T94" fmla="*/ 30 w 38"/>
                <a:gd name="T95" fmla="*/ 9 h 28"/>
                <a:gd name="T96" fmla="*/ 38 w 38"/>
                <a:gd name="T97" fmla="*/ 13 h 28"/>
                <a:gd name="T98" fmla="*/ 37 w 38"/>
                <a:gd name="T99" fmla="*/ 14 h 28"/>
                <a:gd name="T100" fmla="*/ 36 w 38"/>
                <a:gd name="T101" fmla="*/ 13 h 28"/>
                <a:gd name="T102" fmla="*/ 37 w 38"/>
                <a:gd name="T103" fmla="*/ 14 h 28"/>
                <a:gd name="T104" fmla="*/ 28 w 38"/>
                <a:gd name="T105" fmla="*/ 12 h 28"/>
                <a:gd name="T106" fmla="*/ 26 w 38"/>
                <a:gd name="T107" fmla="*/ 9 h 28"/>
                <a:gd name="T108" fmla="*/ 21 w 38"/>
                <a:gd name="T109" fmla="*/ 11 h 28"/>
                <a:gd name="T110" fmla="*/ 26 w 38"/>
                <a:gd name="T111" fmla="*/ 14 h 28"/>
                <a:gd name="T112" fmla="*/ 28 w 38"/>
                <a:gd name="T11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" h="28">
                  <a:moveTo>
                    <a:pt x="38" y="13"/>
                  </a:moveTo>
                  <a:cubicBezTo>
                    <a:pt x="38" y="15"/>
                    <a:pt x="38" y="17"/>
                    <a:pt x="35" y="17"/>
                  </a:cubicBezTo>
                  <a:cubicBezTo>
                    <a:pt x="35" y="16"/>
                    <a:pt x="34" y="15"/>
                    <a:pt x="33" y="15"/>
                  </a:cubicBezTo>
                  <a:cubicBezTo>
                    <a:pt x="29" y="14"/>
                    <a:pt x="29" y="17"/>
                    <a:pt x="25" y="17"/>
                  </a:cubicBezTo>
                  <a:cubicBezTo>
                    <a:pt x="26" y="20"/>
                    <a:pt x="30" y="22"/>
                    <a:pt x="29" y="27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5" y="24"/>
                    <a:pt x="24" y="22"/>
                    <a:pt x="21" y="20"/>
                  </a:cubicBezTo>
                  <a:cubicBezTo>
                    <a:pt x="21" y="20"/>
                    <a:pt x="21" y="21"/>
                    <a:pt x="20" y="21"/>
                  </a:cubicBezTo>
                  <a:cubicBezTo>
                    <a:pt x="19" y="21"/>
                    <a:pt x="19" y="20"/>
                    <a:pt x="18" y="20"/>
                  </a:cubicBezTo>
                  <a:cubicBezTo>
                    <a:pt x="16" y="20"/>
                    <a:pt x="16" y="21"/>
                    <a:pt x="15" y="22"/>
                  </a:cubicBezTo>
                  <a:cubicBezTo>
                    <a:pt x="16" y="24"/>
                    <a:pt x="17" y="26"/>
                    <a:pt x="16" y="28"/>
                  </a:cubicBezTo>
                  <a:cubicBezTo>
                    <a:pt x="15" y="28"/>
                    <a:pt x="14" y="28"/>
                    <a:pt x="13" y="28"/>
                  </a:cubicBezTo>
                  <a:cubicBezTo>
                    <a:pt x="12" y="27"/>
                    <a:pt x="12" y="26"/>
                    <a:pt x="11" y="25"/>
                  </a:cubicBezTo>
                  <a:cubicBezTo>
                    <a:pt x="10" y="25"/>
                    <a:pt x="9" y="26"/>
                    <a:pt x="8" y="26"/>
                  </a:cubicBezTo>
                  <a:cubicBezTo>
                    <a:pt x="6" y="26"/>
                    <a:pt x="4" y="24"/>
                    <a:pt x="2" y="23"/>
                  </a:cubicBezTo>
                  <a:cubicBezTo>
                    <a:pt x="1" y="22"/>
                    <a:pt x="0" y="21"/>
                    <a:pt x="0" y="20"/>
                  </a:cubicBezTo>
                  <a:cubicBezTo>
                    <a:pt x="1" y="20"/>
                    <a:pt x="1" y="19"/>
                    <a:pt x="2" y="19"/>
                  </a:cubicBezTo>
                  <a:cubicBezTo>
                    <a:pt x="3" y="18"/>
                    <a:pt x="2" y="15"/>
                    <a:pt x="3" y="14"/>
                  </a:cubicBezTo>
                  <a:cubicBezTo>
                    <a:pt x="5" y="15"/>
                    <a:pt x="3" y="17"/>
                    <a:pt x="3" y="19"/>
                  </a:cubicBezTo>
                  <a:cubicBezTo>
                    <a:pt x="3" y="22"/>
                    <a:pt x="7" y="24"/>
                    <a:pt x="9" y="22"/>
                  </a:cubicBezTo>
                  <a:cubicBezTo>
                    <a:pt x="9" y="20"/>
                    <a:pt x="7" y="18"/>
                    <a:pt x="6" y="16"/>
                  </a:cubicBezTo>
                  <a:cubicBezTo>
                    <a:pt x="5" y="14"/>
                    <a:pt x="2" y="12"/>
                    <a:pt x="5" y="10"/>
                  </a:cubicBezTo>
                  <a:cubicBezTo>
                    <a:pt x="8" y="12"/>
                    <a:pt x="10" y="16"/>
                    <a:pt x="12" y="18"/>
                  </a:cubicBezTo>
                  <a:cubicBezTo>
                    <a:pt x="14" y="17"/>
                    <a:pt x="16" y="17"/>
                    <a:pt x="18" y="17"/>
                  </a:cubicBezTo>
                  <a:cubicBezTo>
                    <a:pt x="17" y="13"/>
                    <a:pt x="13" y="12"/>
                    <a:pt x="10" y="9"/>
                  </a:cubicBezTo>
                  <a:cubicBezTo>
                    <a:pt x="14" y="10"/>
                    <a:pt x="17" y="13"/>
                    <a:pt x="19" y="15"/>
                  </a:cubicBezTo>
                  <a:cubicBezTo>
                    <a:pt x="21" y="18"/>
                    <a:pt x="23" y="21"/>
                    <a:pt x="26" y="24"/>
                  </a:cubicBezTo>
                  <a:cubicBezTo>
                    <a:pt x="27" y="22"/>
                    <a:pt x="25" y="21"/>
                    <a:pt x="25" y="19"/>
                  </a:cubicBezTo>
                  <a:cubicBezTo>
                    <a:pt x="24" y="19"/>
                    <a:pt x="23" y="17"/>
                    <a:pt x="22" y="16"/>
                  </a:cubicBezTo>
                  <a:cubicBezTo>
                    <a:pt x="22" y="16"/>
                    <a:pt x="22" y="16"/>
                    <a:pt x="21" y="15"/>
                  </a:cubicBezTo>
                  <a:cubicBezTo>
                    <a:pt x="21" y="15"/>
                    <a:pt x="21" y="14"/>
                    <a:pt x="20" y="14"/>
                  </a:cubicBezTo>
                  <a:cubicBezTo>
                    <a:pt x="20" y="14"/>
                    <a:pt x="19" y="14"/>
                    <a:pt x="19" y="14"/>
                  </a:cubicBezTo>
                  <a:cubicBezTo>
                    <a:pt x="18" y="12"/>
                    <a:pt x="15" y="9"/>
                    <a:pt x="14" y="7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9" y="4"/>
                    <a:pt x="7" y="4"/>
                  </a:cubicBezTo>
                  <a:cubicBezTo>
                    <a:pt x="5" y="2"/>
                    <a:pt x="7" y="1"/>
                    <a:pt x="9" y="0"/>
                  </a:cubicBezTo>
                  <a:cubicBezTo>
                    <a:pt x="11" y="1"/>
                    <a:pt x="13" y="0"/>
                    <a:pt x="15" y="1"/>
                  </a:cubicBezTo>
                  <a:cubicBezTo>
                    <a:pt x="16" y="2"/>
                    <a:pt x="15" y="3"/>
                    <a:pt x="16" y="4"/>
                  </a:cubicBezTo>
                  <a:cubicBezTo>
                    <a:pt x="16" y="5"/>
                    <a:pt x="17" y="6"/>
                    <a:pt x="18" y="7"/>
                  </a:cubicBezTo>
                  <a:cubicBezTo>
                    <a:pt x="18" y="6"/>
                    <a:pt x="17" y="6"/>
                    <a:pt x="17" y="5"/>
                  </a:cubicBezTo>
                  <a:cubicBezTo>
                    <a:pt x="19" y="2"/>
                    <a:pt x="26" y="1"/>
                    <a:pt x="30" y="3"/>
                  </a:cubicBezTo>
                  <a:cubicBezTo>
                    <a:pt x="30" y="4"/>
                    <a:pt x="29" y="4"/>
                    <a:pt x="29" y="5"/>
                  </a:cubicBezTo>
                  <a:cubicBezTo>
                    <a:pt x="28" y="5"/>
                    <a:pt x="28" y="4"/>
                    <a:pt x="28" y="4"/>
                  </a:cubicBezTo>
                  <a:cubicBezTo>
                    <a:pt x="24" y="4"/>
                    <a:pt x="20" y="5"/>
                    <a:pt x="18" y="8"/>
                  </a:cubicBezTo>
                  <a:cubicBezTo>
                    <a:pt x="19" y="9"/>
                    <a:pt x="20" y="8"/>
                    <a:pt x="20" y="8"/>
                  </a:cubicBezTo>
                  <a:cubicBezTo>
                    <a:pt x="22" y="7"/>
                    <a:pt x="25" y="6"/>
                    <a:pt x="28" y="6"/>
                  </a:cubicBezTo>
                  <a:cubicBezTo>
                    <a:pt x="29" y="6"/>
                    <a:pt x="31" y="6"/>
                    <a:pt x="31" y="8"/>
                  </a:cubicBezTo>
                  <a:cubicBezTo>
                    <a:pt x="31" y="8"/>
                    <a:pt x="30" y="8"/>
                    <a:pt x="30" y="9"/>
                  </a:cubicBezTo>
                  <a:cubicBezTo>
                    <a:pt x="31" y="12"/>
                    <a:pt x="36" y="11"/>
                    <a:pt x="38" y="13"/>
                  </a:cubicBezTo>
                  <a:close/>
                  <a:moveTo>
                    <a:pt x="37" y="14"/>
                  </a:moveTo>
                  <a:cubicBezTo>
                    <a:pt x="37" y="13"/>
                    <a:pt x="36" y="13"/>
                    <a:pt x="36" y="13"/>
                  </a:cubicBezTo>
                  <a:cubicBezTo>
                    <a:pt x="36" y="14"/>
                    <a:pt x="36" y="13"/>
                    <a:pt x="37" y="14"/>
                  </a:cubicBezTo>
                  <a:close/>
                  <a:moveTo>
                    <a:pt x="28" y="12"/>
                  </a:moveTo>
                  <a:cubicBezTo>
                    <a:pt x="28" y="10"/>
                    <a:pt x="26" y="11"/>
                    <a:pt x="26" y="9"/>
                  </a:cubicBezTo>
                  <a:cubicBezTo>
                    <a:pt x="24" y="9"/>
                    <a:pt x="23" y="10"/>
                    <a:pt x="21" y="11"/>
                  </a:cubicBezTo>
                  <a:cubicBezTo>
                    <a:pt x="22" y="12"/>
                    <a:pt x="23" y="14"/>
                    <a:pt x="26" y="14"/>
                  </a:cubicBezTo>
                  <a:cubicBezTo>
                    <a:pt x="27" y="13"/>
                    <a:pt x="27" y="12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3">
              <a:extLst>
                <a:ext uri="{FF2B5EF4-FFF2-40B4-BE49-F238E27FC236}">
                  <a16:creationId xmlns="" xmlns:a16="http://schemas.microsoft.com/office/drawing/2014/main" id="{10B95C30-0665-4A3A-A3A1-66FFFA46C7DB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99413" y="11778472"/>
              <a:ext cx="57150" cy="52388"/>
            </a:xfrm>
            <a:custGeom>
              <a:avLst/>
              <a:gdLst>
                <a:gd name="T0" fmla="*/ 17 w 17"/>
                <a:gd name="T1" fmla="*/ 4 h 16"/>
                <a:gd name="T2" fmla="*/ 15 w 17"/>
                <a:gd name="T3" fmla="*/ 8 h 16"/>
                <a:gd name="T4" fmla="*/ 3 w 17"/>
                <a:gd name="T5" fmla="*/ 9 h 16"/>
                <a:gd name="T6" fmla="*/ 14 w 17"/>
                <a:gd name="T7" fmla="*/ 13 h 16"/>
                <a:gd name="T8" fmla="*/ 13 w 17"/>
                <a:gd name="T9" fmla="*/ 16 h 16"/>
                <a:gd name="T10" fmla="*/ 0 w 17"/>
                <a:gd name="T11" fmla="*/ 11 h 16"/>
                <a:gd name="T12" fmla="*/ 2 w 17"/>
                <a:gd name="T13" fmla="*/ 7 h 16"/>
                <a:gd name="T14" fmla="*/ 13 w 17"/>
                <a:gd name="T15" fmla="*/ 6 h 16"/>
                <a:gd name="T16" fmla="*/ 4 w 17"/>
                <a:gd name="T17" fmla="*/ 2 h 16"/>
                <a:gd name="T18" fmla="*/ 5 w 17"/>
                <a:gd name="T19" fmla="*/ 0 h 16"/>
                <a:gd name="T20" fmla="*/ 17 w 17"/>
                <a:gd name="T2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6">
                  <a:moveTo>
                    <a:pt x="17" y="4"/>
                  </a:moveTo>
                  <a:cubicBezTo>
                    <a:pt x="17" y="6"/>
                    <a:pt x="16" y="7"/>
                    <a:pt x="15" y="8"/>
                  </a:cubicBezTo>
                  <a:cubicBezTo>
                    <a:pt x="11" y="8"/>
                    <a:pt x="7" y="9"/>
                    <a:pt x="3" y="9"/>
                  </a:cubicBezTo>
                  <a:cubicBezTo>
                    <a:pt x="7" y="10"/>
                    <a:pt x="10" y="12"/>
                    <a:pt x="14" y="13"/>
                  </a:cubicBezTo>
                  <a:cubicBezTo>
                    <a:pt x="14" y="14"/>
                    <a:pt x="13" y="15"/>
                    <a:pt x="13" y="16"/>
                  </a:cubicBezTo>
                  <a:cubicBezTo>
                    <a:pt x="9" y="14"/>
                    <a:pt x="4" y="12"/>
                    <a:pt x="0" y="11"/>
                  </a:cubicBezTo>
                  <a:cubicBezTo>
                    <a:pt x="1" y="10"/>
                    <a:pt x="1" y="8"/>
                    <a:pt x="2" y="7"/>
                  </a:cubicBezTo>
                  <a:cubicBezTo>
                    <a:pt x="6" y="7"/>
                    <a:pt x="10" y="6"/>
                    <a:pt x="13" y="6"/>
                  </a:cubicBezTo>
                  <a:cubicBezTo>
                    <a:pt x="10" y="5"/>
                    <a:pt x="7" y="3"/>
                    <a:pt x="4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9" y="1"/>
                    <a:pt x="13" y="3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4">
              <a:extLst>
                <a:ext uri="{FF2B5EF4-FFF2-40B4-BE49-F238E27FC236}">
                  <a16:creationId xmlns="" xmlns:a16="http://schemas.microsoft.com/office/drawing/2014/main" id="{30E71C8C-315F-41E6-8AD9-2467DB8B1900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15288" y="11821334"/>
              <a:ext cx="52388" cy="50800"/>
            </a:xfrm>
            <a:custGeom>
              <a:avLst/>
              <a:gdLst>
                <a:gd name="T0" fmla="*/ 16 w 16"/>
                <a:gd name="T1" fmla="*/ 6 h 15"/>
                <a:gd name="T2" fmla="*/ 15 w 16"/>
                <a:gd name="T3" fmla="*/ 8 h 15"/>
                <a:gd name="T4" fmla="*/ 10 w 16"/>
                <a:gd name="T5" fmla="*/ 6 h 15"/>
                <a:gd name="T6" fmla="*/ 7 w 16"/>
                <a:gd name="T7" fmla="*/ 10 h 15"/>
                <a:gd name="T8" fmla="*/ 13 w 16"/>
                <a:gd name="T9" fmla="*/ 13 h 15"/>
                <a:gd name="T10" fmla="*/ 11 w 16"/>
                <a:gd name="T11" fmla="*/ 15 h 15"/>
                <a:gd name="T12" fmla="*/ 0 w 16"/>
                <a:gd name="T13" fmla="*/ 9 h 15"/>
                <a:gd name="T14" fmla="*/ 1 w 16"/>
                <a:gd name="T15" fmla="*/ 7 h 15"/>
                <a:gd name="T16" fmla="*/ 5 w 16"/>
                <a:gd name="T17" fmla="*/ 9 h 15"/>
                <a:gd name="T18" fmla="*/ 8 w 16"/>
                <a:gd name="T19" fmla="*/ 5 h 15"/>
                <a:gd name="T20" fmla="*/ 3 w 16"/>
                <a:gd name="T21" fmla="*/ 2 h 15"/>
                <a:gd name="T22" fmla="*/ 4 w 16"/>
                <a:gd name="T23" fmla="*/ 0 h 15"/>
                <a:gd name="T24" fmla="*/ 16 w 16"/>
                <a:gd name="T25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5">
                  <a:moveTo>
                    <a:pt x="16" y="6"/>
                  </a:moveTo>
                  <a:cubicBezTo>
                    <a:pt x="16" y="7"/>
                    <a:pt x="15" y="7"/>
                    <a:pt x="15" y="8"/>
                  </a:cubicBezTo>
                  <a:cubicBezTo>
                    <a:pt x="13" y="7"/>
                    <a:pt x="12" y="6"/>
                    <a:pt x="10" y="6"/>
                  </a:cubicBezTo>
                  <a:cubicBezTo>
                    <a:pt x="9" y="7"/>
                    <a:pt x="8" y="9"/>
                    <a:pt x="7" y="10"/>
                  </a:cubicBezTo>
                  <a:cubicBezTo>
                    <a:pt x="9" y="11"/>
                    <a:pt x="11" y="12"/>
                    <a:pt x="13" y="13"/>
                  </a:cubicBezTo>
                  <a:cubicBezTo>
                    <a:pt x="12" y="14"/>
                    <a:pt x="12" y="14"/>
                    <a:pt x="11" y="15"/>
                  </a:cubicBezTo>
                  <a:cubicBezTo>
                    <a:pt x="7" y="13"/>
                    <a:pt x="4" y="11"/>
                    <a:pt x="0" y="9"/>
                  </a:cubicBezTo>
                  <a:cubicBezTo>
                    <a:pt x="0" y="8"/>
                    <a:pt x="0" y="8"/>
                    <a:pt x="1" y="7"/>
                  </a:cubicBezTo>
                  <a:cubicBezTo>
                    <a:pt x="2" y="7"/>
                    <a:pt x="4" y="8"/>
                    <a:pt x="5" y="9"/>
                  </a:cubicBezTo>
                  <a:cubicBezTo>
                    <a:pt x="6" y="8"/>
                    <a:pt x="7" y="6"/>
                    <a:pt x="8" y="5"/>
                  </a:cubicBezTo>
                  <a:cubicBezTo>
                    <a:pt x="6" y="4"/>
                    <a:pt x="5" y="3"/>
                    <a:pt x="3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9" y="1"/>
                    <a:pt x="12" y="4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5">
              <a:extLst>
                <a:ext uri="{FF2B5EF4-FFF2-40B4-BE49-F238E27FC236}">
                  <a16:creationId xmlns="" xmlns:a16="http://schemas.microsoft.com/office/drawing/2014/main" id="{7A8789AE-B1C6-419C-A6F4-1DAA45C95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34338" y="11854672"/>
              <a:ext cx="52388" cy="50800"/>
            </a:xfrm>
            <a:custGeom>
              <a:avLst/>
              <a:gdLst>
                <a:gd name="T0" fmla="*/ 12 w 16"/>
                <a:gd name="T1" fmla="*/ 5 h 15"/>
                <a:gd name="T2" fmla="*/ 9 w 16"/>
                <a:gd name="T3" fmla="*/ 15 h 15"/>
                <a:gd name="T4" fmla="*/ 0 w 16"/>
                <a:gd name="T5" fmla="*/ 8 h 15"/>
                <a:gd name="T6" fmla="*/ 8 w 16"/>
                <a:gd name="T7" fmla="*/ 2 h 15"/>
                <a:gd name="T8" fmla="*/ 7 w 16"/>
                <a:gd name="T9" fmla="*/ 5 h 15"/>
                <a:gd name="T10" fmla="*/ 3 w 16"/>
                <a:gd name="T11" fmla="*/ 6 h 15"/>
                <a:gd name="T12" fmla="*/ 10 w 16"/>
                <a:gd name="T13" fmla="*/ 12 h 15"/>
                <a:gd name="T14" fmla="*/ 11 w 16"/>
                <a:gd name="T15" fmla="*/ 8 h 15"/>
                <a:gd name="T16" fmla="*/ 12 w 16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5">
                  <a:moveTo>
                    <a:pt x="12" y="5"/>
                  </a:moveTo>
                  <a:cubicBezTo>
                    <a:pt x="16" y="8"/>
                    <a:pt x="13" y="14"/>
                    <a:pt x="9" y="15"/>
                  </a:cubicBezTo>
                  <a:cubicBezTo>
                    <a:pt x="6" y="15"/>
                    <a:pt x="1" y="11"/>
                    <a:pt x="0" y="8"/>
                  </a:cubicBezTo>
                  <a:cubicBezTo>
                    <a:pt x="0" y="5"/>
                    <a:pt x="4" y="0"/>
                    <a:pt x="8" y="2"/>
                  </a:cubicBezTo>
                  <a:cubicBezTo>
                    <a:pt x="8" y="3"/>
                    <a:pt x="7" y="4"/>
                    <a:pt x="7" y="5"/>
                  </a:cubicBezTo>
                  <a:cubicBezTo>
                    <a:pt x="5" y="4"/>
                    <a:pt x="3" y="5"/>
                    <a:pt x="3" y="6"/>
                  </a:cubicBezTo>
                  <a:cubicBezTo>
                    <a:pt x="2" y="9"/>
                    <a:pt x="7" y="13"/>
                    <a:pt x="10" y="12"/>
                  </a:cubicBezTo>
                  <a:cubicBezTo>
                    <a:pt x="12" y="12"/>
                    <a:pt x="13" y="9"/>
                    <a:pt x="11" y="8"/>
                  </a:cubicBezTo>
                  <a:cubicBezTo>
                    <a:pt x="11" y="7"/>
                    <a:pt x="12" y="6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6">
              <a:extLst>
                <a:ext uri="{FF2B5EF4-FFF2-40B4-BE49-F238E27FC236}">
                  <a16:creationId xmlns="" xmlns:a16="http://schemas.microsoft.com/office/drawing/2014/main" id="{07610696-7392-4200-8411-B3860E075436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61325" y="11888009"/>
              <a:ext cx="52388" cy="53975"/>
            </a:xfrm>
            <a:custGeom>
              <a:avLst/>
              <a:gdLst>
                <a:gd name="T0" fmla="*/ 16 w 16"/>
                <a:gd name="T1" fmla="*/ 9 h 16"/>
                <a:gd name="T2" fmla="*/ 13 w 16"/>
                <a:gd name="T3" fmla="*/ 12 h 16"/>
                <a:gd name="T4" fmla="*/ 10 w 16"/>
                <a:gd name="T5" fmla="*/ 16 h 16"/>
                <a:gd name="T6" fmla="*/ 2 w 16"/>
                <a:gd name="T7" fmla="*/ 9 h 16"/>
                <a:gd name="T8" fmla="*/ 0 w 16"/>
                <a:gd name="T9" fmla="*/ 7 h 16"/>
                <a:gd name="T10" fmla="*/ 3 w 16"/>
                <a:gd name="T11" fmla="*/ 4 h 16"/>
                <a:gd name="T12" fmla="*/ 6 w 16"/>
                <a:gd name="T13" fmla="*/ 0 h 16"/>
                <a:gd name="T14" fmla="*/ 7 w 16"/>
                <a:gd name="T15" fmla="*/ 2 h 16"/>
                <a:gd name="T16" fmla="*/ 3 w 16"/>
                <a:gd name="T17" fmla="*/ 6 h 16"/>
                <a:gd name="T18" fmla="*/ 6 w 16"/>
                <a:gd name="T19" fmla="*/ 8 h 16"/>
                <a:gd name="T20" fmla="*/ 9 w 16"/>
                <a:gd name="T21" fmla="*/ 4 h 16"/>
                <a:gd name="T22" fmla="*/ 11 w 16"/>
                <a:gd name="T23" fmla="*/ 6 h 16"/>
                <a:gd name="T24" fmla="*/ 8 w 16"/>
                <a:gd name="T25" fmla="*/ 10 h 16"/>
                <a:gd name="T26" fmla="*/ 10 w 16"/>
                <a:gd name="T27" fmla="*/ 12 h 16"/>
                <a:gd name="T28" fmla="*/ 14 w 16"/>
                <a:gd name="T29" fmla="*/ 8 h 16"/>
                <a:gd name="T30" fmla="*/ 16 w 16"/>
                <a:gd name="T3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6">
                  <a:moveTo>
                    <a:pt x="16" y="9"/>
                  </a:moveTo>
                  <a:cubicBezTo>
                    <a:pt x="16" y="10"/>
                    <a:pt x="13" y="12"/>
                    <a:pt x="13" y="12"/>
                  </a:cubicBezTo>
                  <a:cubicBezTo>
                    <a:pt x="12" y="14"/>
                    <a:pt x="11" y="15"/>
                    <a:pt x="10" y="16"/>
                  </a:cubicBezTo>
                  <a:cubicBezTo>
                    <a:pt x="7" y="14"/>
                    <a:pt x="5" y="12"/>
                    <a:pt x="2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7"/>
                    <a:pt x="2" y="5"/>
                    <a:pt x="3" y="4"/>
                  </a:cubicBezTo>
                  <a:cubicBezTo>
                    <a:pt x="4" y="2"/>
                    <a:pt x="5" y="2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3"/>
                    <a:pt x="5" y="5"/>
                    <a:pt x="3" y="6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7" y="7"/>
                    <a:pt x="8" y="6"/>
                    <a:pt x="9" y="4"/>
                  </a:cubicBezTo>
                  <a:cubicBezTo>
                    <a:pt x="10" y="5"/>
                    <a:pt x="11" y="5"/>
                    <a:pt x="11" y="6"/>
                  </a:cubicBezTo>
                  <a:cubicBezTo>
                    <a:pt x="10" y="7"/>
                    <a:pt x="9" y="8"/>
                    <a:pt x="8" y="10"/>
                  </a:cubicBezTo>
                  <a:cubicBezTo>
                    <a:pt x="8" y="11"/>
                    <a:pt x="9" y="11"/>
                    <a:pt x="10" y="12"/>
                  </a:cubicBezTo>
                  <a:cubicBezTo>
                    <a:pt x="12" y="11"/>
                    <a:pt x="13" y="9"/>
                    <a:pt x="14" y="8"/>
                  </a:cubicBezTo>
                  <a:cubicBezTo>
                    <a:pt x="14" y="8"/>
                    <a:pt x="16" y="8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7">
              <a:extLst>
                <a:ext uri="{FF2B5EF4-FFF2-40B4-BE49-F238E27FC236}">
                  <a16:creationId xmlns="" xmlns:a16="http://schemas.microsoft.com/office/drawing/2014/main" id="{CBE4DC27-378F-4714-A0AC-14B286EC5F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51875" y="11348259"/>
              <a:ext cx="636588" cy="639763"/>
            </a:xfrm>
            <a:custGeom>
              <a:avLst/>
              <a:gdLst>
                <a:gd name="T0" fmla="*/ 165 w 193"/>
                <a:gd name="T1" fmla="*/ 162 h 192"/>
                <a:gd name="T2" fmla="*/ 31 w 193"/>
                <a:gd name="T3" fmla="*/ 165 h 192"/>
                <a:gd name="T4" fmla="*/ 9 w 193"/>
                <a:gd name="T5" fmla="*/ 60 h 192"/>
                <a:gd name="T6" fmla="*/ 93 w 193"/>
                <a:gd name="T7" fmla="*/ 1 h 192"/>
                <a:gd name="T8" fmla="*/ 191 w 193"/>
                <a:gd name="T9" fmla="*/ 93 h 192"/>
                <a:gd name="T10" fmla="*/ 179 w 193"/>
                <a:gd name="T11" fmla="*/ 120 h 192"/>
                <a:gd name="T12" fmla="*/ 152 w 193"/>
                <a:gd name="T13" fmla="*/ 80 h 192"/>
                <a:gd name="T14" fmla="*/ 98 w 193"/>
                <a:gd name="T15" fmla="*/ 10 h 192"/>
                <a:gd name="T16" fmla="*/ 26 w 193"/>
                <a:gd name="T17" fmla="*/ 62 h 192"/>
                <a:gd name="T18" fmla="*/ 29 w 193"/>
                <a:gd name="T19" fmla="*/ 41 h 192"/>
                <a:gd name="T20" fmla="*/ 23 w 193"/>
                <a:gd name="T21" fmla="*/ 86 h 192"/>
                <a:gd name="T22" fmla="*/ 18 w 193"/>
                <a:gd name="T23" fmla="*/ 120 h 192"/>
                <a:gd name="T24" fmla="*/ 39 w 193"/>
                <a:gd name="T25" fmla="*/ 106 h 192"/>
                <a:gd name="T26" fmla="*/ 15 w 193"/>
                <a:gd name="T27" fmla="*/ 136 h 192"/>
                <a:gd name="T28" fmla="*/ 93 w 193"/>
                <a:gd name="T29" fmla="*/ 142 h 192"/>
                <a:gd name="T30" fmla="*/ 137 w 193"/>
                <a:gd name="T31" fmla="*/ 169 h 192"/>
                <a:gd name="T32" fmla="*/ 132 w 193"/>
                <a:gd name="T33" fmla="*/ 165 h 192"/>
                <a:gd name="T34" fmla="*/ 127 w 193"/>
                <a:gd name="T35" fmla="*/ 169 h 192"/>
                <a:gd name="T36" fmla="*/ 137 w 193"/>
                <a:gd name="T37" fmla="*/ 169 h 192"/>
                <a:gd name="T38" fmla="*/ 127 w 193"/>
                <a:gd name="T39" fmla="*/ 171 h 192"/>
                <a:gd name="T40" fmla="*/ 124 w 193"/>
                <a:gd name="T41" fmla="*/ 167 h 192"/>
                <a:gd name="T42" fmla="*/ 119 w 193"/>
                <a:gd name="T43" fmla="*/ 176 h 192"/>
                <a:gd name="T44" fmla="*/ 124 w 193"/>
                <a:gd name="T45" fmla="*/ 176 h 192"/>
                <a:gd name="T46" fmla="*/ 126 w 193"/>
                <a:gd name="T47" fmla="*/ 173 h 192"/>
                <a:gd name="T48" fmla="*/ 117 w 193"/>
                <a:gd name="T49" fmla="*/ 176 h 192"/>
                <a:gd name="T50" fmla="*/ 108 w 193"/>
                <a:gd name="T51" fmla="*/ 174 h 192"/>
                <a:gd name="T52" fmla="*/ 113 w 193"/>
                <a:gd name="T53" fmla="*/ 178 h 192"/>
                <a:gd name="T54" fmla="*/ 117 w 193"/>
                <a:gd name="T55" fmla="*/ 176 h 192"/>
                <a:gd name="T56" fmla="*/ 105 w 193"/>
                <a:gd name="T57" fmla="*/ 171 h 192"/>
                <a:gd name="T58" fmla="*/ 99 w 193"/>
                <a:gd name="T59" fmla="*/ 175 h 192"/>
                <a:gd name="T60" fmla="*/ 103 w 193"/>
                <a:gd name="T61" fmla="*/ 181 h 192"/>
                <a:gd name="T62" fmla="*/ 93 w 193"/>
                <a:gd name="T63" fmla="*/ 179 h 192"/>
                <a:gd name="T64" fmla="*/ 93 w 193"/>
                <a:gd name="T65" fmla="*/ 179 h 192"/>
                <a:gd name="T66" fmla="*/ 85 w 193"/>
                <a:gd name="T67" fmla="*/ 171 h 192"/>
                <a:gd name="T68" fmla="*/ 79 w 193"/>
                <a:gd name="T69" fmla="*/ 168 h 192"/>
                <a:gd name="T70" fmla="*/ 76 w 193"/>
                <a:gd name="T71" fmla="*/ 169 h 192"/>
                <a:gd name="T72" fmla="*/ 69 w 193"/>
                <a:gd name="T73" fmla="*/ 168 h 192"/>
                <a:gd name="T74" fmla="*/ 81 w 193"/>
                <a:gd name="T75" fmla="*/ 177 h 192"/>
                <a:gd name="T76" fmla="*/ 71 w 193"/>
                <a:gd name="T77" fmla="*/ 170 h 192"/>
                <a:gd name="T78" fmla="*/ 75 w 193"/>
                <a:gd name="T79" fmla="*/ 175 h 192"/>
                <a:gd name="T80" fmla="*/ 72 w 193"/>
                <a:gd name="T81" fmla="*/ 177 h 192"/>
                <a:gd name="T82" fmla="*/ 76 w 193"/>
                <a:gd name="T83" fmla="*/ 179 h 192"/>
                <a:gd name="T84" fmla="*/ 81 w 193"/>
                <a:gd name="T85" fmla="*/ 177 h 192"/>
                <a:gd name="T86" fmla="*/ 83 w 193"/>
                <a:gd name="T87" fmla="*/ 180 h 192"/>
                <a:gd name="T88" fmla="*/ 81 w 193"/>
                <a:gd name="T89" fmla="*/ 180 h 192"/>
                <a:gd name="T90" fmla="*/ 74 w 193"/>
                <a:gd name="T91" fmla="*/ 35 h 192"/>
                <a:gd name="T92" fmla="*/ 61 w 193"/>
                <a:gd name="T93" fmla="*/ 35 h 192"/>
                <a:gd name="T94" fmla="*/ 73 w 193"/>
                <a:gd name="T95" fmla="*/ 175 h 192"/>
                <a:gd name="T96" fmla="*/ 69 w 193"/>
                <a:gd name="T97" fmla="*/ 177 h 192"/>
                <a:gd name="T98" fmla="*/ 67 w 193"/>
                <a:gd name="T99" fmla="*/ 169 h 192"/>
                <a:gd name="T100" fmla="*/ 63 w 193"/>
                <a:gd name="T101" fmla="*/ 167 h 192"/>
                <a:gd name="T102" fmla="*/ 62 w 193"/>
                <a:gd name="T103" fmla="*/ 162 h 192"/>
                <a:gd name="T104" fmla="*/ 65 w 193"/>
                <a:gd name="T105" fmla="*/ 174 h 192"/>
                <a:gd name="T106" fmla="*/ 60 w 193"/>
                <a:gd name="T107" fmla="*/ 172 h 192"/>
                <a:gd name="T108" fmla="*/ 67 w 193"/>
                <a:gd name="T109" fmla="*/ 169 h 192"/>
                <a:gd name="T110" fmla="*/ 59 w 193"/>
                <a:gd name="T111" fmla="*/ 160 h 192"/>
                <a:gd name="T112" fmla="*/ 54 w 193"/>
                <a:gd name="T113" fmla="*/ 162 h 192"/>
                <a:gd name="T114" fmla="*/ 56 w 193"/>
                <a:gd name="T115" fmla="*/ 165 h 192"/>
                <a:gd name="T116" fmla="*/ 50 w 193"/>
                <a:gd name="T117" fmla="*/ 166 h 192"/>
                <a:gd name="T118" fmla="*/ 54 w 193"/>
                <a:gd name="T119" fmla="*/ 169 h 192"/>
                <a:gd name="T120" fmla="*/ 56 w 193"/>
                <a:gd name="T121" fmla="*/ 1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3" h="192">
                  <a:moveTo>
                    <a:pt x="191" y="93"/>
                  </a:moveTo>
                  <a:cubicBezTo>
                    <a:pt x="193" y="123"/>
                    <a:pt x="180" y="146"/>
                    <a:pt x="165" y="162"/>
                  </a:cubicBezTo>
                  <a:cubicBezTo>
                    <a:pt x="150" y="178"/>
                    <a:pt x="129" y="190"/>
                    <a:pt x="100" y="191"/>
                  </a:cubicBezTo>
                  <a:cubicBezTo>
                    <a:pt x="70" y="192"/>
                    <a:pt x="46" y="180"/>
                    <a:pt x="31" y="165"/>
                  </a:cubicBezTo>
                  <a:cubicBezTo>
                    <a:pt x="15" y="150"/>
                    <a:pt x="3" y="129"/>
                    <a:pt x="1" y="100"/>
                  </a:cubicBezTo>
                  <a:cubicBezTo>
                    <a:pt x="0" y="85"/>
                    <a:pt x="4" y="71"/>
                    <a:pt x="9" y="60"/>
                  </a:cubicBezTo>
                  <a:cubicBezTo>
                    <a:pt x="18" y="37"/>
                    <a:pt x="33" y="21"/>
                    <a:pt x="54" y="11"/>
                  </a:cubicBezTo>
                  <a:cubicBezTo>
                    <a:pt x="65" y="5"/>
                    <a:pt x="78" y="2"/>
                    <a:pt x="93" y="1"/>
                  </a:cubicBezTo>
                  <a:cubicBezTo>
                    <a:pt x="123" y="0"/>
                    <a:pt x="147" y="13"/>
                    <a:pt x="162" y="27"/>
                  </a:cubicBezTo>
                  <a:cubicBezTo>
                    <a:pt x="178" y="43"/>
                    <a:pt x="190" y="63"/>
                    <a:pt x="191" y="93"/>
                  </a:cubicBezTo>
                  <a:close/>
                  <a:moveTo>
                    <a:pt x="148" y="153"/>
                  </a:moveTo>
                  <a:cubicBezTo>
                    <a:pt x="166" y="151"/>
                    <a:pt x="184" y="141"/>
                    <a:pt x="179" y="120"/>
                  </a:cubicBezTo>
                  <a:cubicBezTo>
                    <a:pt x="178" y="111"/>
                    <a:pt x="173" y="104"/>
                    <a:pt x="168" y="97"/>
                  </a:cubicBezTo>
                  <a:cubicBezTo>
                    <a:pt x="164" y="91"/>
                    <a:pt x="158" y="85"/>
                    <a:pt x="152" y="80"/>
                  </a:cubicBezTo>
                  <a:cubicBezTo>
                    <a:pt x="158" y="88"/>
                    <a:pt x="166" y="98"/>
                    <a:pt x="169" y="110"/>
                  </a:cubicBezTo>
                  <a:cubicBezTo>
                    <a:pt x="141" y="81"/>
                    <a:pt x="117" y="48"/>
                    <a:pt x="98" y="10"/>
                  </a:cubicBezTo>
                  <a:cubicBezTo>
                    <a:pt x="82" y="42"/>
                    <a:pt x="63" y="70"/>
                    <a:pt x="41" y="95"/>
                  </a:cubicBezTo>
                  <a:cubicBezTo>
                    <a:pt x="35" y="86"/>
                    <a:pt x="26" y="76"/>
                    <a:pt x="26" y="62"/>
                  </a:cubicBezTo>
                  <a:cubicBezTo>
                    <a:pt x="25" y="44"/>
                    <a:pt x="39" y="37"/>
                    <a:pt x="55" y="36"/>
                  </a:cubicBezTo>
                  <a:cubicBezTo>
                    <a:pt x="45" y="35"/>
                    <a:pt x="36" y="37"/>
                    <a:pt x="29" y="41"/>
                  </a:cubicBezTo>
                  <a:cubicBezTo>
                    <a:pt x="22" y="44"/>
                    <a:pt x="17" y="51"/>
                    <a:pt x="16" y="60"/>
                  </a:cubicBezTo>
                  <a:cubicBezTo>
                    <a:pt x="16" y="71"/>
                    <a:pt x="19" y="79"/>
                    <a:pt x="23" y="86"/>
                  </a:cubicBezTo>
                  <a:cubicBezTo>
                    <a:pt x="27" y="92"/>
                    <a:pt x="31" y="97"/>
                    <a:pt x="35" y="102"/>
                  </a:cubicBezTo>
                  <a:cubicBezTo>
                    <a:pt x="30" y="108"/>
                    <a:pt x="23" y="114"/>
                    <a:pt x="18" y="120"/>
                  </a:cubicBezTo>
                  <a:cubicBezTo>
                    <a:pt x="17" y="120"/>
                    <a:pt x="15" y="122"/>
                    <a:pt x="16" y="122"/>
                  </a:cubicBezTo>
                  <a:cubicBezTo>
                    <a:pt x="24" y="117"/>
                    <a:pt x="31" y="112"/>
                    <a:pt x="39" y="106"/>
                  </a:cubicBezTo>
                  <a:cubicBezTo>
                    <a:pt x="41" y="108"/>
                    <a:pt x="44" y="110"/>
                    <a:pt x="46" y="113"/>
                  </a:cubicBezTo>
                  <a:cubicBezTo>
                    <a:pt x="36" y="121"/>
                    <a:pt x="26" y="129"/>
                    <a:pt x="15" y="136"/>
                  </a:cubicBezTo>
                  <a:cubicBezTo>
                    <a:pt x="28" y="131"/>
                    <a:pt x="40" y="124"/>
                    <a:pt x="52" y="117"/>
                  </a:cubicBezTo>
                  <a:cubicBezTo>
                    <a:pt x="64" y="127"/>
                    <a:pt x="77" y="135"/>
                    <a:pt x="93" y="142"/>
                  </a:cubicBezTo>
                  <a:cubicBezTo>
                    <a:pt x="108" y="149"/>
                    <a:pt x="126" y="155"/>
                    <a:pt x="148" y="153"/>
                  </a:cubicBezTo>
                  <a:close/>
                  <a:moveTo>
                    <a:pt x="137" y="169"/>
                  </a:moveTo>
                  <a:cubicBezTo>
                    <a:pt x="138" y="165"/>
                    <a:pt x="131" y="165"/>
                    <a:pt x="130" y="168"/>
                  </a:cubicBezTo>
                  <a:cubicBezTo>
                    <a:pt x="128" y="166"/>
                    <a:pt x="130" y="164"/>
                    <a:pt x="132" y="165"/>
                  </a:cubicBezTo>
                  <a:cubicBezTo>
                    <a:pt x="133" y="165"/>
                    <a:pt x="134" y="164"/>
                    <a:pt x="134" y="164"/>
                  </a:cubicBezTo>
                  <a:cubicBezTo>
                    <a:pt x="131" y="161"/>
                    <a:pt x="126" y="165"/>
                    <a:pt x="127" y="169"/>
                  </a:cubicBezTo>
                  <a:cubicBezTo>
                    <a:pt x="127" y="170"/>
                    <a:pt x="128" y="172"/>
                    <a:pt x="129" y="173"/>
                  </a:cubicBezTo>
                  <a:cubicBezTo>
                    <a:pt x="132" y="174"/>
                    <a:pt x="136" y="172"/>
                    <a:pt x="137" y="169"/>
                  </a:cubicBezTo>
                  <a:close/>
                  <a:moveTo>
                    <a:pt x="128" y="173"/>
                  </a:moveTo>
                  <a:cubicBezTo>
                    <a:pt x="128" y="172"/>
                    <a:pt x="128" y="172"/>
                    <a:pt x="127" y="171"/>
                  </a:cubicBezTo>
                  <a:cubicBezTo>
                    <a:pt x="127" y="171"/>
                    <a:pt x="126" y="172"/>
                    <a:pt x="126" y="172"/>
                  </a:cubicBezTo>
                  <a:cubicBezTo>
                    <a:pt x="125" y="170"/>
                    <a:pt x="124" y="168"/>
                    <a:pt x="124" y="167"/>
                  </a:cubicBezTo>
                  <a:cubicBezTo>
                    <a:pt x="123" y="167"/>
                    <a:pt x="122" y="167"/>
                    <a:pt x="121" y="167"/>
                  </a:cubicBezTo>
                  <a:cubicBezTo>
                    <a:pt x="120" y="170"/>
                    <a:pt x="117" y="173"/>
                    <a:pt x="119" y="176"/>
                  </a:cubicBezTo>
                  <a:cubicBezTo>
                    <a:pt x="120" y="175"/>
                    <a:pt x="122" y="175"/>
                    <a:pt x="124" y="174"/>
                  </a:cubicBezTo>
                  <a:cubicBezTo>
                    <a:pt x="124" y="175"/>
                    <a:pt x="124" y="176"/>
                    <a:pt x="124" y="176"/>
                  </a:cubicBezTo>
                  <a:cubicBezTo>
                    <a:pt x="125" y="176"/>
                    <a:pt x="126" y="176"/>
                    <a:pt x="127" y="175"/>
                  </a:cubicBezTo>
                  <a:cubicBezTo>
                    <a:pt x="126" y="175"/>
                    <a:pt x="126" y="174"/>
                    <a:pt x="126" y="173"/>
                  </a:cubicBezTo>
                  <a:cubicBezTo>
                    <a:pt x="127" y="173"/>
                    <a:pt x="127" y="173"/>
                    <a:pt x="128" y="173"/>
                  </a:cubicBezTo>
                  <a:close/>
                  <a:moveTo>
                    <a:pt x="117" y="176"/>
                  </a:moveTo>
                  <a:cubicBezTo>
                    <a:pt x="117" y="174"/>
                    <a:pt x="117" y="171"/>
                    <a:pt x="115" y="170"/>
                  </a:cubicBezTo>
                  <a:cubicBezTo>
                    <a:pt x="112" y="169"/>
                    <a:pt x="107" y="171"/>
                    <a:pt x="108" y="174"/>
                  </a:cubicBezTo>
                  <a:cubicBezTo>
                    <a:pt x="108" y="177"/>
                    <a:pt x="113" y="176"/>
                    <a:pt x="114" y="175"/>
                  </a:cubicBezTo>
                  <a:cubicBezTo>
                    <a:pt x="115" y="177"/>
                    <a:pt x="114" y="178"/>
                    <a:pt x="113" y="178"/>
                  </a:cubicBezTo>
                  <a:cubicBezTo>
                    <a:pt x="112" y="177"/>
                    <a:pt x="110" y="177"/>
                    <a:pt x="109" y="178"/>
                  </a:cubicBezTo>
                  <a:cubicBezTo>
                    <a:pt x="110" y="181"/>
                    <a:pt x="117" y="179"/>
                    <a:pt x="117" y="176"/>
                  </a:cubicBezTo>
                  <a:close/>
                  <a:moveTo>
                    <a:pt x="106" y="180"/>
                  </a:moveTo>
                  <a:cubicBezTo>
                    <a:pt x="105" y="177"/>
                    <a:pt x="105" y="174"/>
                    <a:pt x="105" y="171"/>
                  </a:cubicBezTo>
                  <a:cubicBezTo>
                    <a:pt x="102" y="171"/>
                    <a:pt x="101" y="172"/>
                    <a:pt x="99" y="173"/>
                  </a:cubicBezTo>
                  <a:cubicBezTo>
                    <a:pt x="99" y="174"/>
                    <a:pt x="99" y="174"/>
                    <a:pt x="99" y="175"/>
                  </a:cubicBezTo>
                  <a:cubicBezTo>
                    <a:pt x="100" y="175"/>
                    <a:pt x="101" y="174"/>
                    <a:pt x="102" y="174"/>
                  </a:cubicBezTo>
                  <a:cubicBezTo>
                    <a:pt x="102" y="176"/>
                    <a:pt x="103" y="178"/>
                    <a:pt x="103" y="181"/>
                  </a:cubicBezTo>
                  <a:cubicBezTo>
                    <a:pt x="103" y="181"/>
                    <a:pt x="105" y="181"/>
                    <a:pt x="106" y="180"/>
                  </a:cubicBezTo>
                  <a:close/>
                  <a:moveTo>
                    <a:pt x="93" y="179"/>
                  </a:moveTo>
                  <a:cubicBezTo>
                    <a:pt x="96" y="179"/>
                    <a:pt x="95" y="174"/>
                    <a:pt x="92" y="175"/>
                  </a:cubicBezTo>
                  <a:cubicBezTo>
                    <a:pt x="89" y="176"/>
                    <a:pt x="90" y="180"/>
                    <a:pt x="93" y="179"/>
                  </a:cubicBezTo>
                  <a:close/>
                  <a:moveTo>
                    <a:pt x="85" y="173"/>
                  </a:moveTo>
                  <a:cubicBezTo>
                    <a:pt x="85" y="172"/>
                    <a:pt x="85" y="172"/>
                    <a:pt x="85" y="171"/>
                  </a:cubicBezTo>
                  <a:cubicBezTo>
                    <a:pt x="83" y="171"/>
                    <a:pt x="81" y="170"/>
                    <a:pt x="79" y="169"/>
                  </a:cubicBezTo>
                  <a:cubicBezTo>
                    <a:pt x="79" y="169"/>
                    <a:pt x="79" y="168"/>
                    <a:pt x="79" y="168"/>
                  </a:cubicBezTo>
                  <a:cubicBezTo>
                    <a:pt x="78" y="168"/>
                    <a:pt x="77" y="168"/>
                    <a:pt x="76" y="168"/>
                  </a:cubicBezTo>
                  <a:cubicBezTo>
                    <a:pt x="76" y="168"/>
                    <a:pt x="77" y="169"/>
                    <a:pt x="76" y="169"/>
                  </a:cubicBezTo>
                  <a:cubicBezTo>
                    <a:pt x="74" y="168"/>
                    <a:pt x="72" y="167"/>
                    <a:pt x="70" y="167"/>
                  </a:cubicBezTo>
                  <a:cubicBezTo>
                    <a:pt x="70" y="167"/>
                    <a:pt x="69" y="168"/>
                    <a:pt x="69" y="168"/>
                  </a:cubicBezTo>
                  <a:cubicBezTo>
                    <a:pt x="75" y="169"/>
                    <a:pt x="80" y="171"/>
                    <a:pt x="85" y="173"/>
                  </a:cubicBezTo>
                  <a:close/>
                  <a:moveTo>
                    <a:pt x="81" y="177"/>
                  </a:moveTo>
                  <a:cubicBezTo>
                    <a:pt x="82" y="175"/>
                    <a:pt x="82" y="174"/>
                    <a:pt x="82" y="173"/>
                  </a:cubicBezTo>
                  <a:cubicBezTo>
                    <a:pt x="79" y="172"/>
                    <a:pt x="75" y="171"/>
                    <a:pt x="71" y="170"/>
                  </a:cubicBezTo>
                  <a:cubicBezTo>
                    <a:pt x="71" y="171"/>
                    <a:pt x="71" y="172"/>
                    <a:pt x="70" y="173"/>
                  </a:cubicBezTo>
                  <a:cubicBezTo>
                    <a:pt x="72" y="174"/>
                    <a:pt x="73" y="174"/>
                    <a:pt x="75" y="175"/>
                  </a:cubicBezTo>
                  <a:cubicBezTo>
                    <a:pt x="74" y="175"/>
                    <a:pt x="74" y="177"/>
                    <a:pt x="74" y="177"/>
                  </a:cubicBezTo>
                  <a:cubicBezTo>
                    <a:pt x="73" y="177"/>
                    <a:pt x="72" y="177"/>
                    <a:pt x="72" y="177"/>
                  </a:cubicBezTo>
                  <a:cubicBezTo>
                    <a:pt x="72" y="177"/>
                    <a:pt x="72" y="178"/>
                    <a:pt x="72" y="179"/>
                  </a:cubicBezTo>
                  <a:cubicBezTo>
                    <a:pt x="73" y="179"/>
                    <a:pt x="75" y="179"/>
                    <a:pt x="76" y="179"/>
                  </a:cubicBezTo>
                  <a:cubicBezTo>
                    <a:pt x="77" y="178"/>
                    <a:pt x="77" y="176"/>
                    <a:pt x="77" y="175"/>
                  </a:cubicBezTo>
                  <a:cubicBezTo>
                    <a:pt x="79" y="176"/>
                    <a:pt x="80" y="176"/>
                    <a:pt x="81" y="177"/>
                  </a:cubicBezTo>
                  <a:close/>
                  <a:moveTo>
                    <a:pt x="81" y="180"/>
                  </a:moveTo>
                  <a:cubicBezTo>
                    <a:pt x="81" y="180"/>
                    <a:pt x="82" y="180"/>
                    <a:pt x="83" y="180"/>
                  </a:cubicBezTo>
                  <a:cubicBezTo>
                    <a:pt x="81" y="178"/>
                    <a:pt x="80" y="176"/>
                    <a:pt x="78" y="177"/>
                  </a:cubicBezTo>
                  <a:cubicBezTo>
                    <a:pt x="78" y="178"/>
                    <a:pt x="80" y="179"/>
                    <a:pt x="81" y="180"/>
                  </a:cubicBezTo>
                  <a:close/>
                  <a:moveTo>
                    <a:pt x="68" y="44"/>
                  </a:moveTo>
                  <a:cubicBezTo>
                    <a:pt x="71" y="44"/>
                    <a:pt x="76" y="40"/>
                    <a:pt x="74" y="35"/>
                  </a:cubicBezTo>
                  <a:cubicBezTo>
                    <a:pt x="73" y="32"/>
                    <a:pt x="70" y="31"/>
                    <a:pt x="66" y="31"/>
                  </a:cubicBezTo>
                  <a:cubicBezTo>
                    <a:pt x="63" y="32"/>
                    <a:pt x="62" y="34"/>
                    <a:pt x="61" y="35"/>
                  </a:cubicBezTo>
                  <a:cubicBezTo>
                    <a:pt x="60" y="40"/>
                    <a:pt x="63" y="44"/>
                    <a:pt x="68" y="44"/>
                  </a:cubicBezTo>
                  <a:close/>
                  <a:moveTo>
                    <a:pt x="73" y="175"/>
                  </a:moveTo>
                  <a:cubicBezTo>
                    <a:pt x="72" y="173"/>
                    <a:pt x="70" y="175"/>
                    <a:pt x="67" y="176"/>
                  </a:cubicBezTo>
                  <a:cubicBezTo>
                    <a:pt x="68" y="176"/>
                    <a:pt x="68" y="177"/>
                    <a:pt x="69" y="177"/>
                  </a:cubicBezTo>
                  <a:cubicBezTo>
                    <a:pt x="70" y="177"/>
                    <a:pt x="72" y="176"/>
                    <a:pt x="73" y="175"/>
                  </a:cubicBezTo>
                  <a:close/>
                  <a:moveTo>
                    <a:pt x="67" y="169"/>
                  </a:moveTo>
                  <a:cubicBezTo>
                    <a:pt x="67" y="168"/>
                    <a:pt x="67" y="168"/>
                    <a:pt x="66" y="167"/>
                  </a:cubicBezTo>
                  <a:cubicBezTo>
                    <a:pt x="65" y="167"/>
                    <a:pt x="64" y="167"/>
                    <a:pt x="63" y="167"/>
                  </a:cubicBezTo>
                  <a:cubicBezTo>
                    <a:pt x="63" y="166"/>
                    <a:pt x="64" y="164"/>
                    <a:pt x="65" y="163"/>
                  </a:cubicBezTo>
                  <a:cubicBezTo>
                    <a:pt x="64" y="163"/>
                    <a:pt x="63" y="162"/>
                    <a:pt x="62" y="162"/>
                  </a:cubicBezTo>
                  <a:cubicBezTo>
                    <a:pt x="61" y="165"/>
                    <a:pt x="59" y="168"/>
                    <a:pt x="57" y="172"/>
                  </a:cubicBezTo>
                  <a:cubicBezTo>
                    <a:pt x="59" y="173"/>
                    <a:pt x="63" y="177"/>
                    <a:pt x="65" y="174"/>
                  </a:cubicBezTo>
                  <a:cubicBezTo>
                    <a:pt x="65" y="173"/>
                    <a:pt x="64" y="173"/>
                    <a:pt x="63" y="172"/>
                  </a:cubicBezTo>
                  <a:cubicBezTo>
                    <a:pt x="63" y="174"/>
                    <a:pt x="61" y="173"/>
                    <a:pt x="60" y="172"/>
                  </a:cubicBezTo>
                  <a:cubicBezTo>
                    <a:pt x="60" y="171"/>
                    <a:pt x="61" y="169"/>
                    <a:pt x="62" y="168"/>
                  </a:cubicBezTo>
                  <a:cubicBezTo>
                    <a:pt x="64" y="169"/>
                    <a:pt x="65" y="169"/>
                    <a:pt x="67" y="169"/>
                  </a:cubicBezTo>
                  <a:close/>
                  <a:moveTo>
                    <a:pt x="61" y="161"/>
                  </a:moveTo>
                  <a:cubicBezTo>
                    <a:pt x="60" y="161"/>
                    <a:pt x="60" y="160"/>
                    <a:pt x="59" y="160"/>
                  </a:cubicBezTo>
                  <a:cubicBezTo>
                    <a:pt x="58" y="161"/>
                    <a:pt x="58" y="162"/>
                    <a:pt x="57" y="163"/>
                  </a:cubicBezTo>
                  <a:cubicBezTo>
                    <a:pt x="56" y="163"/>
                    <a:pt x="55" y="162"/>
                    <a:pt x="54" y="162"/>
                  </a:cubicBezTo>
                  <a:cubicBezTo>
                    <a:pt x="54" y="162"/>
                    <a:pt x="53" y="162"/>
                    <a:pt x="53" y="163"/>
                  </a:cubicBezTo>
                  <a:cubicBezTo>
                    <a:pt x="54" y="164"/>
                    <a:pt x="55" y="164"/>
                    <a:pt x="56" y="165"/>
                  </a:cubicBezTo>
                  <a:cubicBezTo>
                    <a:pt x="56" y="166"/>
                    <a:pt x="56" y="167"/>
                    <a:pt x="55" y="167"/>
                  </a:cubicBezTo>
                  <a:cubicBezTo>
                    <a:pt x="53" y="167"/>
                    <a:pt x="52" y="167"/>
                    <a:pt x="50" y="166"/>
                  </a:cubicBezTo>
                  <a:cubicBezTo>
                    <a:pt x="50" y="167"/>
                    <a:pt x="51" y="167"/>
                    <a:pt x="50" y="168"/>
                  </a:cubicBezTo>
                  <a:cubicBezTo>
                    <a:pt x="52" y="168"/>
                    <a:pt x="53" y="168"/>
                    <a:pt x="54" y="169"/>
                  </a:cubicBezTo>
                  <a:cubicBezTo>
                    <a:pt x="54" y="169"/>
                    <a:pt x="54" y="170"/>
                    <a:pt x="53" y="171"/>
                  </a:cubicBezTo>
                  <a:cubicBezTo>
                    <a:pt x="54" y="171"/>
                    <a:pt x="55" y="171"/>
                    <a:pt x="56" y="172"/>
                  </a:cubicBezTo>
                  <a:cubicBezTo>
                    <a:pt x="57" y="168"/>
                    <a:pt x="59" y="165"/>
                    <a:pt x="6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8">
              <a:extLst>
                <a:ext uri="{FF2B5EF4-FFF2-40B4-BE49-F238E27FC236}">
                  <a16:creationId xmlns="" xmlns:a16="http://schemas.microsoft.com/office/drawing/2014/main" id="{EE88B7AE-207B-4403-B2E2-0022379A24C6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91488" y="11914997"/>
              <a:ext cx="49213" cy="49213"/>
            </a:xfrm>
            <a:custGeom>
              <a:avLst/>
              <a:gdLst>
                <a:gd name="T0" fmla="*/ 15 w 15"/>
                <a:gd name="T1" fmla="*/ 12 h 15"/>
                <a:gd name="T2" fmla="*/ 12 w 15"/>
                <a:gd name="T3" fmla="*/ 15 h 15"/>
                <a:gd name="T4" fmla="*/ 5 w 15"/>
                <a:gd name="T5" fmla="*/ 7 h 15"/>
                <a:gd name="T6" fmla="*/ 2 w 15"/>
                <a:gd name="T7" fmla="*/ 9 h 15"/>
                <a:gd name="T8" fmla="*/ 0 w 15"/>
                <a:gd name="T9" fmla="*/ 8 h 15"/>
                <a:gd name="T10" fmla="*/ 8 w 15"/>
                <a:gd name="T11" fmla="*/ 0 h 15"/>
                <a:gd name="T12" fmla="*/ 10 w 15"/>
                <a:gd name="T13" fmla="*/ 2 h 15"/>
                <a:gd name="T14" fmla="*/ 7 w 15"/>
                <a:gd name="T15" fmla="*/ 4 h 15"/>
                <a:gd name="T16" fmla="*/ 11 w 15"/>
                <a:gd name="T17" fmla="*/ 9 h 15"/>
                <a:gd name="T18" fmla="*/ 15 w 15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15" y="12"/>
                  </a:moveTo>
                  <a:cubicBezTo>
                    <a:pt x="15" y="13"/>
                    <a:pt x="13" y="14"/>
                    <a:pt x="12" y="15"/>
                  </a:cubicBezTo>
                  <a:cubicBezTo>
                    <a:pt x="10" y="12"/>
                    <a:pt x="7" y="9"/>
                    <a:pt x="5" y="7"/>
                  </a:cubicBezTo>
                  <a:cubicBezTo>
                    <a:pt x="4" y="7"/>
                    <a:pt x="3" y="8"/>
                    <a:pt x="2" y="9"/>
                  </a:cubicBezTo>
                  <a:cubicBezTo>
                    <a:pt x="1" y="9"/>
                    <a:pt x="1" y="8"/>
                    <a:pt x="0" y="8"/>
                  </a:cubicBezTo>
                  <a:cubicBezTo>
                    <a:pt x="3" y="5"/>
                    <a:pt x="6" y="3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3"/>
                    <a:pt x="7" y="4"/>
                    <a:pt x="7" y="4"/>
                  </a:cubicBezTo>
                  <a:cubicBezTo>
                    <a:pt x="7" y="5"/>
                    <a:pt x="10" y="8"/>
                    <a:pt x="11" y="9"/>
                  </a:cubicBezTo>
                  <a:cubicBezTo>
                    <a:pt x="11" y="9"/>
                    <a:pt x="15" y="12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9">
              <a:extLst>
                <a:ext uri="{FF2B5EF4-FFF2-40B4-BE49-F238E27FC236}">
                  <a16:creationId xmlns="" xmlns:a16="http://schemas.microsoft.com/office/drawing/2014/main" id="{4EBA65A7-7FA8-4A8E-978B-7B8AF4465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70863" y="11319684"/>
              <a:ext cx="122238" cy="109538"/>
            </a:xfrm>
            <a:custGeom>
              <a:avLst/>
              <a:gdLst>
                <a:gd name="T0" fmla="*/ 37 w 37"/>
                <a:gd name="T1" fmla="*/ 2 h 33"/>
                <a:gd name="T2" fmla="*/ 36 w 37"/>
                <a:gd name="T3" fmla="*/ 5 h 33"/>
                <a:gd name="T4" fmla="*/ 24 w 37"/>
                <a:gd name="T5" fmla="*/ 9 h 33"/>
                <a:gd name="T6" fmla="*/ 31 w 37"/>
                <a:gd name="T7" fmla="*/ 12 h 33"/>
                <a:gd name="T8" fmla="*/ 31 w 37"/>
                <a:gd name="T9" fmla="*/ 16 h 33"/>
                <a:gd name="T10" fmla="*/ 26 w 37"/>
                <a:gd name="T11" fmla="*/ 13 h 33"/>
                <a:gd name="T12" fmla="*/ 21 w 37"/>
                <a:gd name="T13" fmla="*/ 11 h 33"/>
                <a:gd name="T14" fmla="*/ 19 w 37"/>
                <a:gd name="T15" fmla="*/ 12 h 33"/>
                <a:gd name="T16" fmla="*/ 27 w 37"/>
                <a:gd name="T17" fmla="*/ 31 h 33"/>
                <a:gd name="T18" fmla="*/ 23 w 37"/>
                <a:gd name="T19" fmla="*/ 31 h 33"/>
                <a:gd name="T20" fmla="*/ 18 w 37"/>
                <a:gd name="T21" fmla="*/ 25 h 33"/>
                <a:gd name="T22" fmla="*/ 17 w 37"/>
                <a:gd name="T23" fmla="*/ 14 h 33"/>
                <a:gd name="T24" fmla="*/ 0 w 37"/>
                <a:gd name="T25" fmla="*/ 11 h 33"/>
                <a:gd name="T26" fmla="*/ 4 w 37"/>
                <a:gd name="T27" fmla="*/ 12 h 33"/>
                <a:gd name="T28" fmla="*/ 18 w 37"/>
                <a:gd name="T29" fmla="*/ 10 h 33"/>
                <a:gd name="T30" fmla="*/ 10 w 37"/>
                <a:gd name="T31" fmla="*/ 5 h 33"/>
                <a:gd name="T32" fmla="*/ 12 w 37"/>
                <a:gd name="T33" fmla="*/ 4 h 33"/>
                <a:gd name="T34" fmla="*/ 18 w 37"/>
                <a:gd name="T35" fmla="*/ 6 h 33"/>
                <a:gd name="T36" fmla="*/ 21 w 37"/>
                <a:gd name="T37" fmla="*/ 7 h 33"/>
                <a:gd name="T38" fmla="*/ 23 w 37"/>
                <a:gd name="T39" fmla="*/ 6 h 33"/>
                <a:gd name="T40" fmla="*/ 29 w 37"/>
                <a:gd name="T41" fmla="*/ 4 h 33"/>
                <a:gd name="T42" fmla="*/ 37 w 37"/>
                <a:gd name="T4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3">
                  <a:moveTo>
                    <a:pt x="37" y="2"/>
                  </a:moveTo>
                  <a:cubicBezTo>
                    <a:pt x="37" y="4"/>
                    <a:pt x="37" y="4"/>
                    <a:pt x="36" y="5"/>
                  </a:cubicBezTo>
                  <a:cubicBezTo>
                    <a:pt x="31" y="3"/>
                    <a:pt x="27" y="7"/>
                    <a:pt x="24" y="9"/>
                  </a:cubicBezTo>
                  <a:cubicBezTo>
                    <a:pt x="26" y="10"/>
                    <a:pt x="29" y="11"/>
                    <a:pt x="31" y="12"/>
                  </a:cubicBezTo>
                  <a:cubicBezTo>
                    <a:pt x="33" y="13"/>
                    <a:pt x="34" y="16"/>
                    <a:pt x="31" y="16"/>
                  </a:cubicBezTo>
                  <a:cubicBezTo>
                    <a:pt x="30" y="16"/>
                    <a:pt x="27" y="13"/>
                    <a:pt x="26" y="13"/>
                  </a:cubicBezTo>
                  <a:cubicBezTo>
                    <a:pt x="24" y="12"/>
                    <a:pt x="23" y="12"/>
                    <a:pt x="21" y="11"/>
                  </a:cubicBezTo>
                  <a:cubicBezTo>
                    <a:pt x="20" y="11"/>
                    <a:pt x="20" y="12"/>
                    <a:pt x="19" y="12"/>
                  </a:cubicBezTo>
                  <a:cubicBezTo>
                    <a:pt x="18" y="21"/>
                    <a:pt x="24" y="25"/>
                    <a:pt x="27" y="31"/>
                  </a:cubicBezTo>
                  <a:cubicBezTo>
                    <a:pt x="26" y="33"/>
                    <a:pt x="24" y="32"/>
                    <a:pt x="23" y="31"/>
                  </a:cubicBezTo>
                  <a:cubicBezTo>
                    <a:pt x="19" y="32"/>
                    <a:pt x="20" y="27"/>
                    <a:pt x="18" y="25"/>
                  </a:cubicBezTo>
                  <a:cubicBezTo>
                    <a:pt x="16" y="22"/>
                    <a:pt x="15" y="17"/>
                    <a:pt x="17" y="14"/>
                  </a:cubicBezTo>
                  <a:cubicBezTo>
                    <a:pt x="12" y="18"/>
                    <a:pt x="1" y="18"/>
                    <a:pt x="0" y="11"/>
                  </a:cubicBezTo>
                  <a:cubicBezTo>
                    <a:pt x="1" y="9"/>
                    <a:pt x="3" y="11"/>
                    <a:pt x="4" y="12"/>
                  </a:cubicBezTo>
                  <a:cubicBezTo>
                    <a:pt x="9" y="14"/>
                    <a:pt x="14" y="13"/>
                    <a:pt x="18" y="10"/>
                  </a:cubicBezTo>
                  <a:cubicBezTo>
                    <a:pt x="16" y="8"/>
                    <a:pt x="11" y="9"/>
                    <a:pt x="10" y="5"/>
                  </a:cubicBezTo>
                  <a:cubicBezTo>
                    <a:pt x="11" y="5"/>
                    <a:pt x="11" y="4"/>
                    <a:pt x="12" y="4"/>
                  </a:cubicBezTo>
                  <a:cubicBezTo>
                    <a:pt x="14" y="4"/>
                    <a:pt x="16" y="5"/>
                    <a:pt x="18" y="6"/>
                  </a:cubicBezTo>
                  <a:cubicBezTo>
                    <a:pt x="19" y="6"/>
                    <a:pt x="20" y="8"/>
                    <a:pt x="21" y="7"/>
                  </a:cubicBezTo>
                  <a:cubicBezTo>
                    <a:pt x="22" y="7"/>
                    <a:pt x="23" y="6"/>
                    <a:pt x="23" y="6"/>
                  </a:cubicBezTo>
                  <a:cubicBezTo>
                    <a:pt x="25" y="5"/>
                    <a:pt x="27" y="4"/>
                    <a:pt x="29" y="4"/>
                  </a:cubicBezTo>
                  <a:cubicBezTo>
                    <a:pt x="31" y="3"/>
                    <a:pt x="35" y="0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0">
              <a:extLst>
                <a:ext uri="{FF2B5EF4-FFF2-40B4-BE49-F238E27FC236}">
                  <a16:creationId xmlns="" xmlns:a16="http://schemas.microsoft.com/office/drawing/2014/main" id="{702890BF-B6D3-4290-9A33-1F6FE9276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01063" y="11551459"/>
              <a:ext cx="412750" cy="282575"/>
            </a:xfrm>
            <a:custGeom>
              <a:avLst/>
              <a:gdLst>
                <a:gd name="T0" fmla="*/ 124 w 125"/>
                <a:gd name="T1" fmla="*/ 54 h 85"/>
                <a:gd name="T2" fmla="*/ 122 w 125"/>
                <a:gd name="T3" fmla="*/ 67 h 85"/>
                <a:gd name="T4" fmla="*/ 71 w 125"/>
                <a:gd name="T5" fmla="*/ 16 h 85"/>
                <a:gd name="T6" fmla="*/ 54 w 125"/>
                <a:gd name="T7" fmla="*/ 37 h 85"/>
                <a:gd name="T8" fmla="*/ 62 w 125"/>
                <a:gd name="T9" fmla="*/ 45 h 85"/>
                <a:gd name="T10" fmla="*/ 85 w 125"/>
                <a:gd name="T11" fmla="*/ 48 h 85"/>
                <a:gd name="T12" fmla="*/ 121 w 125"/>
                <a:gd name="T13" fmla="*/ 69 h 85"/>
                <a:gd name="T14" fmla="*/ 62 w 125"/>
                <a:gd name="T15" fmla="*/ 77 h 85"/>
                <a:gd name="T16" fmla="*/ 14 w 125"/>
                <a:gd name="T17" fmla="*/ 51 h 85"/>
                <a:gd name="T18" fmla="*/ 32 w 125"/>
                <a:gd name="T19" fmla="*/ 43 h 85"/>
                <a:gd name="T20" fmla="*/ 49 w 125"/>
                <a:gd name="T21" fmla="*/ 50 h 85"/>
                <a:gd name="T22" fmla="*/ 95 w 125"/>
                <a:gd name="T23" fmla="*/ 75 h 85"/>
                <a:gd name="T24" fmla="*/ 95 w 125"/>
                <a:gd name="T25" fmla="*/ 75 h 85"/>
                <a:gd name="T26" fmla="*/ 32 w 125"/>
                <a:gd name="T27" fmla="*/ 16 h 85"/>
                <a:gd name="T28" fmla="*/ 7 w 125"/>
                <a:gd name="T29" fmla="*/ 45 h 85"/>
                <a:gd name="T30" fmla="*/ 0 w 125"/>
                <a:gd name="T31" fmla="*/ 39 h 85"/>
                <a:gd name="T32" fmla="*/ 37 w 125"/>
                <a:gd name="T33" fmla="*/ 7 h 85"/>
                <a:gd name="T34" fmla="*/ 52 w 125"/>
                <a:gd name="T35" fmla="*/ 0 h 85"/>
                <a:gd name="T36" fmla="*/ 72 w 125"/>
                <a:gd name="T37" fmla="*/ 11 h 85"/>
                <a:gd name="T38" fmla="*/ 124 w 125"/>
                <a:gd name="T39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" h="85">
                  <a:moveTo>
                    <a:pt x="124" y="54"/>
                  </a:moveTo>
                  <a:cubicBezTo>
                    <a:pt x="125" y="59"/>
                    <a:pt x="124" y="64"/>
                    <a:pt x="122" y="67"/>
                  </a:cubicBezTo>
                  <a:cubicBezTo>
                    <a:pt x="103" y="53"/>
                    <a:pt x="85" y="36"/>
                    <a:pt x="71" y="16"/>
                  </a:cubicBezTo>
                  <a:cubicBezTo>
                    <a:pt x="66" y="23"/>
                    <a:pt x="60" y="31"/>
                    <a:pt x="54" y="37"/>
                  </a:cubicBezTo>
                  <a:cubicBezTo>
                    <a:pt x="56" y="40"/>
                    <a:pt x="59" y="42"/>
                    <a:pt x="62" y="45"/>
                  </a:cubicBezTo>
                  <a:cubicBezTo>
                    <a:pt x="70" y="40"/>
                    <a:pt x="79" y="44"/>
                    <a:pt x="85" y="48"/>
                  </a:cubicBezTo>
                  <a:cubicBezTo>
                    <a:pt x="97" y="56"/>
                    <a:pt x="109" y="64"/>
                    <a:pt x="121" y="69"/>
                  </a:cubicBezTo>
                  <a:cubicBezTo>
                    <a:pt x="112" y="85"/>
                    <a:pt x="81" y="82"/>
                    <a:pt x="62" y="77"/>
                  </a:cubicBezTo>
                  <a:cubicBezTo>
                    <a:pt x="43" y="71"/>
                    <a:pt x="28" y="62"/>
                    <a:pt x="14" y="51"/>
                  </a:cubicBezTo>
                  <a:cubicBezTo>
                    <a:pt x="19" y="48"/>
                    <a:pt x="24" y="43"/>
                    <a:pt x="32" y="43"/>
                  </a:cubicBezTo>
                  <a:cubicBezTo>
                    <a:pt x="38" y="43"/>
                    <a:pt x="44" y="47"/>
                    <a:pt x="49" y="50"/>
                  </a:cubicBezTo>
                  <a:cubicBezTo>
                    <a:pt x="63" y="59"/>
                    <a:pt x="80" y="69"/>
                    <a:pt x="95" y="7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72" y="59"/>
                    <a:pt x="49" y="40"/>
                    <a:pt x="32" y="16"/>
                  </a:cubicBezTo>
                  <a:cubicBezTo>
                    <a:pt x="24" y="26"/>
                    <a:pt x="16" y="36"/>
                    <a:pt x="7" y="45"/>
                  </a:cubicBezTo>
                  <a:cubicBezTo>
                    <a:pt x="5" y="43"/>
                    <a:pt x="3" y="41"/>
                    <a:pt x="0" y="39"/>
                  </a:cubicBezTo>
                  <a:cubicBezTo>
                    <a:pt x="13" y="29"/>
                    <a:pt x="24" y="18"/>
                    <a:pt x="37" y="7"/>
                  </a:cubicBezTo>
                  <a:cubicBezTo>
                    <a:pt x="41" y="4"/>
                    <a:pt x="45" y="0"/>
                    <a:pt x="52" y="0"/>
                  </a:cubicBezTo>
                  <a:cubicBezTo>
                    <a:pt x="61" y="0"/>
                    <a:pt x="67" y="6"/>
                    <a:pt x="72" y="11"/>
                  </a:cubicBezTo>
                  <a:cubicBezTo>
                    <a:pt x="89" y="26"/>
                    <a:pt x="106" y="41"/>
                    <a:pt x="12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1">
              <a:extLst>
                <a:ext uri="{FF2B5EF4-FFF2-40B4-BE49-F238E27FC236}">
                  <a16:creationId xmlns="" xmlns:a16="http://schemas.microsoft.com/office/drawing/2014/main" id="{5A0D9D06-345A-4AB3-96D3-D7D4CCD8427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37525" y="11957859"/>
              <a:ext cx="39688" cy="53975"/>
            </a:xfrm>
            <a:custGeom>
              <a:avLst/>
              <a:gdLst>
                <a:gd name="T0" fmla="*/ 10 w 12"/>
                <a:gd name="T1" fmla="*/ 5 h 16"/>
                <a:gd name="T2" fmla="*/ 12 w 12"/>
                <a:gd name="T3" fmla="*/ 7 h 16"/>
                <a:gd name="T4" fmla="*/ 7 w 12"/>
                <a:gd name="T5" fmla="*/ 10 h 16"/>
                <a:gd name="T6" fmla="*/ 11 w 12"/>
                <a:gd name="T7" fmla="*/ 14 h 16"/>
                <a:gd name="T8" fmla="*/ 8 w 12"/>
                <a:gd name="T9" fmla="*/ 16 h 16"/>
                <a:gd name="T10" fmla="*/ 0 w 12"/>
                <a:gd name="T11" fmla="*/ 5 h 16"/>
                <a:gd name="T12" fmla="*/ 7 w 12"/>
                <a:gd name="T13" fmla="*/ 0 h 16"/>
                <a:gd name="T14" fmla="*/ 9 w 12"/>
                <a:gd name="T15" fmla="*/ 2 h 16"/>
                <a:gd name="T16" fmla="*/ 4 w 12"/>
                <a:gd name="T17" fmla="*/ 5 h 16"/>
                <a:gd name="T18" fmla="*/ 6 w 12"/>
                <a:gd name="T19" fmla="*/ 8 h 16"/>
                <a:gd name="T20" fmla="*/ 10 w 12"/>
                <a:gd name="T2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6">
                  <a:moveTo>
                    <a:pt x="10" y="5"/>
                  </a:moveTo>
                  <a:cubicBezTo>
                    <a:pt x="11" y="6"/>
                    <a:pt x="11" y="6"/>
                    <a:pt x="12" y="7"/>
                  </a:cubicBezTo>
                  <a:cubicBezTo>
                    <a:pt x="10" y="8"/>
                    <a:pt x="9" y="9"/>
                    <a:pt x="7" y="10"/>
                  </a:cubicBezTo>
                  <a:cubicBezTo>
                    <a:pt x="8" y="12"/>
                    <a:pt x="9" y="13"/>
                    <a:pt x="11" y="14"/>
                  </a:cubicBezTo>
                  <a:cubicBezTo>
                    <a:pt x="10" y="15"/>
                    <a:pt x="9" y="16"/>
                    <a:pt x="8" y="16"/>
                  </a:cubicBezTo>
                  <a:cubicBezTo>
                    <a:pt x="6" y="12"/>
                    <a:pt x="3" y="9"/>
                    <a:pt x="0" y="5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6"/>
                    <a:pt x="5" y="7"/>
                    <a:pt x="6" y="8"/>
                  </a:cubicBezTo>
                  <a:cubicBezTo>
                    <a:pt x="7" y="7"/>
                    <a:pt x="9" y="6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2">
              <a:extLst>
                <a:ext uri="{FF2B5EF4-FFF2-40B4-BE49-F238E27FC236}">
                  <a16:creationId xmlns="" xmlns:a16="http://schemas.microsoft.com/office/drawing/2014/main" id="{EAEAC03B-6EA5-4583-AB5B-90C713EB1B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174038" y="11984847"/>
              <a:ext cx="46038" cy="49213"/>
            </a:xfrm>
            <a:custGeom>
              <a:avLst/>
              <a:gdLst>
                <a:gd name="T0" fmla="*/ 7 w 14"/>
                <a:gd name="T1" fmla="*/ 0 h 15"/>
                <a:gd name="T2" fmla="*/ 14 w 14"/>
                <a:gd name="T3" fmla="*/ 8 h 15"/>
                <a:gd name="T4" fmla="*/ 5 w 14"/>
                <a:gd name="T5" fmla="*/ 14 h 15"/>
                <a:gd name="T6" fmla="*/ 1 w 14"/>
                <a:gd name="T7" fmla="*/ 4 h 15"/>
                <a:gd name="T8" fmla="*/ 7 w 14"/>
                <a:gd name="T9" fmla="*/ 0 h 15"/>
                <a:gd name="T10" fmla="*/ 12 w 14"/>
                <a:gd name="T11" fmla="*/ 10 h 15"/>
                <a:gd name="T12" fmla="*/ 6 w 14"/>
                <a:gd name="T13" fmla="*/ 3 h 15"/>
                <a:gd name="T14" fmla="*/ 8 w 14"/>
                <a:gd name="T15" fmla="*/ 12 h 15"/>
                <a:gd name="T16" fmla="*/ 12 w 14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7" y="0"/>
                  </a:moveTo>
                  <a:cubicBezTo>
                    <a:pt x="11" y="0"/>
                    <a:pt x="14" y="4"/>
                    <a:pt x="14" y="8"/>
                  </a:cubicBezTo>
                  <a:cubicBezTo>
                    <a:pt x="14" y="11"/>
                    <a:pt x="10" y="15"/>
                    <a:pt x="5" y="14"/>
                  </a:cubicBezTo>
                  <a:cubicBezTo>
                    <a:pt x="2" y="13"/>
                    <a:pt x="0" y="8"/>
                    <a:pt x="1" y="4"/>
                  </a:cubicBezTo>
                  <a:cubicBezTo>
                    <a:pt x="2" y="2"/>
                    <a:pt x="4" y="0"/>
                    <a:pt x="7" y="0"/>
                  </a:cubicBezTo>
                  <a:close/>
                  <a:moveTo>
                    <a:pt x="12" y="10"/>
                  </a:moveTo>
                  <a:cubicBezTo>
                    <a:pt x="12" y="6"/>
                    <a:pt x="9" y="2"/>
                    <a:pt x="6" y="3"/>
                  </a:cubicBezTo>
                  <a:cubicBezTo>
                    <a:pt x="1" y="4"/>
                    <a:pt x="5" y="11"/>
                    <a:pt x="8" y="12"/>
                  </a:cubicBezTo>
                  <a:cubicBezTo>
                    <a:pt x="10" y="12"/>
                    <a:pt x="11" y="11"/>
                    <a:pt x="1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23">
              <a:extLst>
                <a:ext uri="{FF2B5EF4-FFF2-40B4-BE49-F238E27FC236}">
                  <a16:creationId xmlns="" xmlns:a16="http://schemas.microsoft.com/office/drawing/2014/main" id="{738B80CB-A052-4861-B99F-66E99B99DE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321675" y="11253009"/>
              <a:ext cx="117475" cy="82550"/>
            </a:xfrm>
            <a:custGeom>
              <a:avLst/>
              <a:gdLst>
                <a:gd name="T0" fmla="*/ 30 w 36"/>
                <a:gd name="T1" fmla="*/ 13 h 25"/>
                <a:gd name="T2" fmla="*/ 36 w 36"/>
                <a:gd name="T3" fmla="*/ 14 h 25"/>
                <a:gd name="T4" fmla="*/ 29 w 36"/>
                <a:gd name="T5" fmla="*/ 14 h 25"/>
                <a:gd name="T6" fmla="*/ 24 w 36"/>
                <a:gd name="T7" fmla="*/ 18 h 25"/>
                <a:gd name="T8" fmla="*/ 34 w 36"/>
                <a:gd name="T9" fmla="*/ 23 h 25"/>
                <a:gd name="T10" fmla="*/ 31 w 36"/>
                <a:gd name="T11" fmla="*/ 25 h 25"/>
                <a:gd name="T12" fmla="*/ 9 w 36"/>
                <a:gd name="T13" fmla="*/ 21 h 25"/>
                <a:gd name="T14" fmla="*/ 0 w 36"/>
                <a:gd name="T15" fmla="*/ 15 h 25"/>
                <a:gd name="T16" fmla="*/ 15 w 36"/>
                <a:gd name="T17" fmla="*/ 16 h 25"/>
                <a:gd name="T18" fmla="*/ 15 w 36"/>
                <a:gd name="T19" fmla="*/ 9 h 25"/>
                <a:gd name="T20" fmla="*/ 13 w 36"/>
                <a:gd name="T21" fmla="*/ 11 h 25"/>
                <a:gd name="T22" fmla="*/ 9 w 36"/>
                <a:gd name="T23" fmla="*/ 7 h 25"/>
                <a:gd name="T24" fmla="*/ 15 w 36"/>
                <a:gd name="T25" fmla="*/ 8 h 25"/>
                <a:gd name="T26" fmla="*/ 24 w 36"/>
                <a:gd name="T27" fmla="*/ 1 h 25"/>
                <a:gd name="T28" fmla="*/ 23 w 36"/>
                <a:gd name="T29" fmla="*/ 13 h 25"/>
                <a:gd name="T30" fmla="*/ 33 w 36"/>
                <a:gd name="T31" fmla="*/ 2 h 25"/>
                <a:gd name="T32" fmla="*/ 33 w 36"/>
                <a:gd name="T33" fmla="*/ 0 h 25"/>
                <a:gd name="T34" fmla="*/ 36 w 36"/>
                <a:gd name="T35" fmla="*/ 1 h 25"/>
                <a:gd name="T36" fmla="*/ 35 w 36"/>
                <a:gd name="T37" fmla="*/ 3 h 25"/>
                <a:gd name="T38" fmla="*/ 30 w 36"/>
                <a:gd name="T39" fmla="*/ 13 h 25"/>
                <a:gd name="T40" fmla="*/ 20 w 36"/>
                <a:gd name="T41" fmla="*/ 15 h 25"/>
                <a:gd name="T42" fmla="*/ 22 w 36"/>
                <a:gd name="T43" fmla="*/ 14 h 25"/>
                <a:gd name="T44" fmla="*/ 20 w 36"/>
                <a:gd name="T45" fmla="*/ 15 h 25"/>
                <a:gd name="T46" fmla="*/ 19 w 36"/>
                <a:gd name="T47" fmla="*/ 17 h 25"/>
                <a:gd name="T48" fmla="*/ 19 w 36"/>
                <a:gd name="T49" fmla="*/ 16 h 25"/>
                <a:gd name="T50" fmla="*/ 17 w 36"/>
                <a:gd name="T51" fmla="*/ 17 h 25"/>
                <a:gd name="T52" fmla="*/ 19 w 36"/>
                <a:gd name="T53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25">
                  <a:moveTo>
                    <a:pt x="30" y="13"/>
                  </a:moveTo>
                  <a:cubicBezTo>
                    <a:pt x="32" y="11"/>
                    <a:pt x="36" y="11"/>
                    <a:pt x="36" y="14"/>
                  </a:cubicBezTo>
                  <a:cubicBezTo>
                    <a:pt x="34" y="16"/>
                    <a:pt x="32" y="14"/>
                    <a:pt x="29" y="14"/>
                  </a:cubicBezTo>
                  <a:cubicBezTo>
                    <a:pt x="27" y="15"/>
                    <a:pt x="26" y="17"/>
                    <a:pt x="24" y="18"/>
                  </a:cubicBezTo>
                  <a:cubicBezTo>
                    <a:pt x="27" y="20"/>
                    <a:pt x="33" y="19"/>
                    <a:pt x="34" y="23"/>
                  </a:cubicBezTo>
                  <a:cubicBezTo>
                    <a:pt x="33" y="24"/>
                    <a:pt x="32" y="24"/>
                    <a:pt x="31" y="25"/>
                  </a:cubicBezTo>
                  <a:cubicBezTo>
                    <a:pt x="25" y="22"/>
                    <a:pt x="17" y="19"/>
                    <a:pt x="9" y="21"/>
                  </a:cubicBezTo>
                  <a:cubicBezTo>
                    <a:pt x="6" y="20"/>
                    <a:pt x="1" y="19"/>
                    <a:pt x="0" y="15"/>
                  </a:cubicBezTo>
                  <a:cubicBezTo>
                    <a:pt x="5" y="14"/>
                    <a:pt x="10" y="16"/>
                    <a:pt x="15" y="16"/>
                  </a:cubicBezTo>
                  <a:cubicBezTo>
                    <a:pt x="14" y="14"/>
                    <a:pt x="14" y="12"/>
                    <a:pt x="15" y="9"/>
                  </a:cubicBezTo>
                  <a:cubicBezTo>
                    <a:pt x="13" y="8"/>
                    <a:pt x="14" y="11"/>
                    <a:pt x="13" y="11"/>
                  </a:cubicBezTo>
                  <a:cubicBezTo>
                    <a:pt x="10" y="13"/>
                    <a:pt x="7" y="9"/>
                    <a:pt x="9" y="7"/>
                  </a:cubicBezTo>
                  <a:cubicBezTo>
                    <a:pt x="11" y="6"/>
                    <a:pt x="14" y="7"/>
                    <a:pt x="15" y="8"/>
                  </a:cubicBezTo>
                  <a:cubicBezTo>
                    <a:pt x="18" y="5"/>
                    <a:pt x="20" y="2"/>
                    <a:pt x="24" y="1"/>
                  </a:cubicBezTo>
                  <a:cubicBezTo>
                    <a:pt x="27" y="5"/>
                    <a:pt x="18" y="9"/>
                    <a:pt x="23" y="13"/>
                  </a:cubicBezTo>
                  <a:cubicBezTo>
                    <a:pt x="26" y="9"/>
                    <a:pt x="28" y="4"/>
                    <a:pt x="33" y="2"/>
                  </a:cubicBezTo>
                  <a:cubicBezTo>
                    <a:pt x="33" y="1"/>
                    <a:pt x="33" y="0"/>
                    <a:pt x="33" y="0"/>
                  </a:cubicBezTo>
                  <a:cubicBezTo>
                    <a:pt x="35" y="0"/>
                    <a:pt x="36" y="0"/>
                    <a:pt x="36" y="1"/>
                  </a:cubicBezTo>
                  <a:cubicBezTo>
                    <a:pt x="36" y="2"/>
                    <a:pt x="35" y="2"/>
                    <a:pt x="35" y="3"/>
                  </a:cubicBezTo>
                  <a:cubicBezTo>
                    <a:pt x="34" y="7"/>
                    <a:pt x="31" y="9"/>
                    <a:pt x="30" y="13"/>
                  </a:cubicBezTo>
                  <a:close/>
                  <a:moveTo>
                    <a:pt x="20" y="15"/>
                  </a:moveTo>
                  <a:cubicBezTo>
                    <a:pt x="21" y="15"/>
                    <a:pt x="22" y="15"/>
                    <a:pt x="22" y="14"/>
                  </a:cubicBezTo>
                  <a:cubicBezTo>
                    <a:pt x="21" y="14"/>
                    <a:pt x="20" y="14"/>
                    <a:pt x="20" y="15"/>
                  </a:cubicBezTo>
                  <a:close/>
                  <a:moveTo>
                    <a:pt x="19" y="17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8" y="16"/>
                    <a:pt x="17" y="17"/>
                  </a:cubicBezTo>
                  <a:cubicBezTo>
                    <a:pt x="18" y="16"/>
                    <a:pt x="18" y="17"/>
                    <a:pt x="1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24">
              <a:extLst>
                <a:ext uri="{FF2B5EF4-FFF2-40B4-BE49-F238E27FC236}">
                  <a16:creationId xmlns="" xmlns:a16="http://schemas.microsoft.com/office/drawing/2014/main" id="{A0E848A5-DB81-41C7-A23A-C1D9BAE33EF5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39125" y="12011834"/>
              <a:ext cx="34925" cy="49213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0 h 15"/>
                <a:gd name="T4" fmla="*/ 11 w 11"/>
                <a:gd name="T5" fmla="*/ 14 h 15"/>
                <a:gd name="T6" fmla="*/ 8 w 11"/>
                <a:gd name="T7" fmla="*/ 15 h 15"/>
                <a:gd name="T8" fmla="*/ 0 w 11"/>
                <a:gd name="T9" fmla="*/ 3 h 15"/>
                <a:gd name="T10" fmla="*/ 2 w 11"/>
                <a:gd name="T11" fmla="*/ 2 h 15"/>
                <a:gd name="T12" fmla="*/ 7 w 11"/>
                <a:gd name="T13" fmla="*/ 7 h 15"/>
                <a:gd name="T14" fmla="*/ 8 w 11"/>
                <a:gd name="T15" fmla="*/ 1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5"/>
                    <a:pt x="8" y="10"/>
                    <a:pt x="11" y="14"/>
                  </a:cubicBezTo>
                  <a:cubicBezTo>
                    <a:pt x="10" y="14"/>
                    <a:pt x="9" y="14"/>
                    <a:pt x="8" y="15"/>
                  </a:cubicBezTo>
                  <a:cubicBezTo>
                    <a:pt x="7" y="9"/>
                    <a:pt x="2" y="7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4" y="4"/>
                    <a:pt x="6" y="6"/>
                    <a:pt x="7" y="7"/>
                  </a:cubicBezTo>
                  <a:cubicBezTo>
                    <a:pt x="8" y="5"/>
                    <a:pt x="8" y="3"/>
                    <a:pt x="8" y="1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25">
              <a:extLst>
                <a:ext uri="{FF2B5EF4-FFF2-40B4-BE49-F238E27FC236}">
                  <a16:creationId xmlns="" xmlns:a16="http://schemas.microsoft.com/office/drawing/2014/main" id="{290B29F3-EAB5-48DF-93FA-884CFA327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23250" y="11905472"/>
              <a:ext cx="15875" cy="15875"/>
            </a:xfrm>
            <a:custGeom>
              <a:avLst/>
              <a:gdLst>
                <a:gd name="T0" fmla="*/ 2 w 5"/>
                <a:gd name="T1" fmla="*/ 1 h 5"/>
                <a:gd name="T2" fmla="*/ 2 w 5"/>
                <a:gd name="T3" fmla="*/ 4 h 5"/>
                <a:gd name="T4" fmla="*/ 2 w 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2" y="1"/>
                  </a:moveTo>
                  <a:cubicBezTo>
                    <a:pt x="5" y="0"/>
                    <a:pt x="4" y="5"/>
                    <a:pt x="2" y="4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26">
              <a:extLst>
                <a:ext uri="{FF2B5EF4-FFF2-40B4-BE49-F238E27FC236}">
                  <a16:creationId xmlns="" xmlns:a16="http://schemas.microsoft.com/office/drawing/2014/main" id="{93E3BDAB-A2B5-4F4F-B13E-9364DCF7C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75638" y="12021359"/>
              <a:ext cx="36513" cy="49213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2 h 15"/>
                <a:gd name="T4" fmla="*/ 7 w 11"/>
                <a:gd name="T5" fmla="*/ 3 h 15"/>
                <a:gd name="T6" fmla="*/ 9 w 11"/>
                <a:gd name="T7" fmla="*/ 14 h 15"/>
                <a:gd name="T8" fmla="*/ 7 w 11"/>
                <a:gd name="T9" fmla="*/ 15 h 15"/>
                <a:gd name="T10" fmla="*/ 4 w 11"/>
                <a:gd name="T11" fmla="*/ 4 h 15"/>
                <a:gd name="T12" fmla="*/ 0 w 11"/>
                <a:gd name="T13" fmla="*/ 5 h 15"/>
                <a:gd name="T14" fmla="*/ 0 w 11"/>
                <a:gd name="T15" fmla="*/ 3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1"/>
                    <a:pt x="11" y="2"/>
                    <a:pt x="11" y="2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8" y="7"/>
                    <a:pt x="9" y="10"/>
                    <a:pt x="9" y="14"/>
                  </a:cubicBezTo>
                  <a:cubicBezTo>
                    <a:pt x="8" y="14"/>
                    <a:pt x="8" y="15"/>
                    <a:pt x="7" y="15"/>
                  </a:cubicBezTo>
                  <a:cubicBezTo>
                    <a:pt x="6" y="11"/>
                    <a:pt x="5" y="8"/>
                    <a:pt x="4" y="4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3" y="2"/>
                    <a:pt x="7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27">
              <a:extLst>
                <a:ext uri="{FF2B5EF4-FFF2-40B4-BE49-F238E27FC236}">
                  <a16:creationId xmlns="" xmlns:a16="http://schemas.microsoft.com/office/drawing/2014/main" id="{8205F3D3-24CB-48E7-8058-940D0DBCD08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56588" y="11914997"/>
              <a:ext cx="9525" cy="12700"/>
            </a:xfrm>
            <a:custGeom>
              <a:avLst/>
              <a:gdLst>
                <a:gd name="T0" fmla="*/ 2 w 3"/>
                <a:gd name="T1" fmla="*/ 0 h 4"/>
                <a:gd name="T2" fmla="*/ 3 w 3"/>
                <a:gd name="T3" fmla="*/ 3 h 4"/>
                <a:gd name="T4" fmla="*/ 0 w 3"/>
                <a:gd name="T5" fmla="*/ 4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28">
              <a:extLst>
                <a:ext uri="{FF2B5EF4-FFF2-40B4-BE49-F238E27FC236}">
                  <a16:creationId xmlns="" xmlns:a16="http://schemas.microsoft.com/office/drawing/2014/main" id="{9479E48E-B5FF-4D72-B16C-888B303E81B7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93100" y="11918172"/>
              <a:ext cx="20638" cy="12700"/>
            </a:xfrm>
            <a:custGeom>
              <a:avLst/>
              <a:gdLst>
                <a:gd name="T0" fmla="*/ 4 w 6"/>
                <a:gd name="T1" fmla="*/ 1 h 4"/>
                <a:gd name="T2" fmla="*/ 2 w 6"/>
                <a:gd name="T3" fmla="*/ 3 h 4"/>
                <a:gd name="T4" fmla="*/ 4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4" y="1"/>
                  </a:moveTo>
                  <a:cubicBezTo>
                    <a:pt x="6" y="2"/>
                    <a:pt x="4" y="4"/>
                    <a:pt x="2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29">
              <a:extLst>
                <a:ext uri="{FF2B5EF4-FFF2-40B4-BE49-F238E27FC236}">
                  <a16:creationId xmlns="" xmlns:a16="http://schemas.microsoft.com/office/drawing/2014/main" id="{4AAE2DE1-94A0-4948-845B-CBA29738854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89925" y="12030884"/>
              <a:ext cx="14288" cy="42863"/>
            </a:xfrm>
            <a:custGeom>
              <a:avLst/>
              <a:gdLst>
                <a:gd name="T0" fmla="*/ 3 w 4"/>
                <a:gd name="T1" fmla="*/ 0 h 13"/>
                <a:gd name="T2" fmla="*/ 4 w 4"/>
                <a:gd name="T3" fmla="*/ 13 h 13"/>
                <a:gd name="T4" fmla="*/ 2 w 4"/>
                <a:gd name="T5" fmla="*/ 13 h 13"/>
                <a:gd name="T6" fmla="*/ 0 w 4"/>
                <a:gd name="T7" fmla="*/ 0 h 13"/>
                <a:gd name="T8" fmla="*/ 3 w 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3">
                  <a:moveTo>
                    <a:pt x="3" y="0"/>
                  </a:moveTo>
                  <a:cubicBezTo>
                    <a:pt x="3" y="4"/>
                    <a:pt x="4" y="8"/>
                    <a:pt x="4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9"/>
                    <a:pt x="0" y="5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30">
              <a:extLst>
                <a:ext uri="{FF2B5EF4-FFF2-40B4-BE49-F238E27FC236}">
                  <a16:creationId xmlns="" xmlns:a16="http://schemas.microsoft.com/office/drawing/2014/main" id="{A4BF7268-2A9C-4411-89B4-B68281784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32788" y="12024534"/>
              <a:ext cx="46038" cy="63500"/>
            </a:xfrm>
            <a:custGeom>
              <a:avLst/>
              <a:gdLst>
                <a:gd name="T0" fmla="*/ 11 w 14"/>
                <a:gd name="T1" fmla="*/ 10 h 19"/>
                <a:gd name="T2" fmla="*/ 0 w 14"/>
                <a:gd name="T3" fmla="*/ 12 h 19"/>
                <a:gd name="T4" fmla="*/ 3 w 14"/>
                <a:gd name="T5" fmla="*/ 12 h 19"/>
                <a:gd name="T6" fmla="*/ 5 w 14"/>
                <a:gd name="T7" fmla="*/ 14 h 19"/>
                <a:gd name="T8" fmla="*/ 8 w 14"/>
                <a:gd name="T9" fmla="*/ 12 h 19"/>
                <a:gd name="T10" fmla="*/ 0 w 14"/>
                <a:gd name="T11" fmla="*/ 7 h 19"/>
                <a:gd name="T12" fmla="*/ 10 w 14"/>
                <a:gd name="T13" fmla="*/ 6 h 19"/>
                <a:gd name="T14" fmla="*/ 8 w 14"/>
                <a:gd name="T15" fmla="*/ 6 h 19"/>
                <a:gd name="T16" fmla="*/ 3 w 14"/>
                <a:gd name="T17" fmla="*/ 6 h 19"/>
                <a:gd name="T18" fmla="*/ 11 w 14"/>
                <a:gd name="T1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9">
                  <a:moveTo>
                    <a:pt x="11" y="10"/>
                  </a:moveTo>
                  <a:cubicBezTo>
                    <a:pt x="14" y="16"/>
                    <a:pt x="1" y="19"/>
                    <a:pt x="0" y="12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3" y="13"/>
                    <a:pt x="4" y="14"/>
                    <a:pt x="5" y="14"/>
                  </a:cubicBezTo>
                  <a:cubicBezTo>
                    <a:pt x="6" y="14"/>
                    <a:pt x="9" y="14"/>
                    <a:pt x="8" y="12"/>
                  </a:cubicBezTo>
                  <a:cubicBezTo>
                    <a:pt x="8" y="10"/>
                    <a:pt x="1" y="11"/>
                    <a:pt x="0" y="7"/>
                  </a:cubicBezTo>
                  <a:cubicBezTo>
                    <a:pt x="0" y="2"/>
                    <a:pt x="9" y="0"/>
                    <a:pt x="10" y="6"/>
                  </a:cubicBezTo>
                  <a:cubicBezTo>
                    <a:pt x="10" y="6"/>
                    <a:pt x="8" y="6"/>
                    <a:pt x="8" y="6"/>
                  </a:cubicBezTo>
                  <a:cubicBezTo>
                    <a:pt x="8" y="4"/>
                    <a:pt x="3" y="4"/>
                    <a:pt x="3" y="6"/>
                  </a:cubicBezTo>
                  <a:cubicBezTo>
                    <a:pt x="3" y="9"/>
                    <a:pt x="10" y="8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31">
              <a:extLst>
                <a:ext uri="{FF2B5EF4-FFF2-40B4-BE49-F238E27FC236}">
                  <a16:creationId xmlns="" xmlns:a16="http://schemas.microsoft.com/office/drawing/2014/main" id="{88E66B85-A744-4C57-97BB-05C0BAF04F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372475" y="12030884"/>
              <a:ext cx="36513" cy="47625"/>
            </a:xfrm>
            <a:custGeom>
              <a:avLst/>
              <a:gdLst>
                <a:gd name="T0" fmla="*/ 11 w 11"/>
                <a:gd name="T1" fmla="*/ 3 h 14"/>
                <a:gd name="T2" fmla="*/ 8 w 11"/>
                <a:gd name="T3" fmla="*/ 7 h 14"/>
                <a:gd name="T4" fmla="*/ 11 w 11"/>
                <a:gd name="T5" fmla="*/ 14 h 14"/>
                <a:gd name="T6" fmla="*/ 8 w 11"/>
                <a:gd name="T7" fmla="*/ 14 h 14"/>
                <a:gd name="T8" fmla="*/ 7 w 11"/>
                <a:gd name="T9" fmla="*/ 9 h 14"/>
                <a:gd name="T10" fmla="*/ 3 w 11"/>
                <a:gd name="T11" fmla="*/ 8 h 14"/>
                <a:gd name="T12" fmla="*/ 3 w 11"/>
                <a:gd name="T13" fmla="*/ 14 h 14"/>
                <a:gd name="T14" fmla="*/ 0 w 11"/>
                <a:gd name="T15" fmla="*/ 14 h 14"/>
                <a:gd name="T16" fmla="*/ 0 w 11"/>
                <a:gd name="T17" fmla="*/ 1 h 14"/>
                <a:gd name="T18" fmla="*/ 11 w 11"/>
                <a:gd name="T19" fmla="*/ 3 h 14"/>
                <a:gd name="T20" fmla="*/ 7 w 11"/>
                <a:gd name="T21" fmla="*/ 6 h 14"/>
                <a:gd name="T22" fmla="*/ 7 w 11"/>
                <a:gd name="T23" fmla="*/ 3 h 14"/>
                <a:gd name="T24" fmla="*/ 3 w 11"/>
                <a:gd name="T25" fmla="*/ 3 h 14"/>
                <a:gd name="T26" fmla="*/ 3 w 11"/>
                <a:gd name="T27" fmla="*/ 6 h 14"/>
                <a:gd name="T28" fmla="*/ 7 w 11"/>
                <a:gd name="T2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4">
                  <a:moveTo>
                    <a:pt x="11" y="3"/>
                  </a:moveTo>
                  <a:cubicBezTo>
                    <a:pt x="11" y="5"/>
                    <a:pt x="10" y="7"/>
                    <a:pt x="8" y="7"/>
                  </a:cubicBezTo>
                  <a:cubicBezTo>
                    <a:pt x="10" y="8"/>
                    <a:pt x="10" y="12"/>
                    <a:pt x="11" y="14"/>
                  </a:cubicBezTo>
                  <a:cubicBezTo>
                    <a:pt x="10" y="14"/>
                    <a:pt x="9" y="14"/>
                    <a:pt x="8" y="14"/>
                  </a:cubicBezTo>
                  <a:cubicBezTo>
                    <a:pt x="7" y="12"/>
                    <a:pt x="7" y="10"/>
                    <a:pt x="7" y="9"/>
                  </a:cubicBezTo>
                  <a:cubicBezTo>
                    <a:pt x="6" y="8"/>
                    <a:pt x="4" y="9"/>
                    <a:pt x="3" y="8"/>
                  </a:cubicBezTo>
                  <a:cubicBezTo>
                    <a:pt x="3" y="10"/>
                    <a:pt x="3" y="12"/>
                    <a:pt x="3" y="14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9"/>
                    <a:pt x="0" y="5"/>
                    <a:pt x="0" y="1"/>
                  </a:cubicBezTo>
                  <a:cubicBezTo>
                    <a:pt x="4" y="0"/>
                    <a:pt x="10" y="0"/>
                    <a:pt x="11" y="3"/>
                  </a:cubicBezTo>
                  <a:close/>
                  <a:moveTo>
                    <a:pt x="7" y="6"/>
                  </a:moveTo>
                  <a:cubicBezTo>
                    <a:pt x="8" y="5"/>
                    <a:pt x="8" y="4"/>
                    <a:pt x="7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5" y="6"/>
                    <a:pt x="6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32">
              <a:extLst>
                <a:ext uri="{FF2B5EF4-FFF2-40B4-BE49-F238E27FC236}">
                  <a16:creationId xmlns="" xmlns:a16="http://schemas.microsoft.com/office/drawing/2014/main" id="{BBF8DAA3-5931-4E38-AFDB-4619EC96A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12163" y="12027709"/>
              <a:ext cx="36513" cy="46038"/>
            </a:xfrm>
            <a:custGeom>
              <a:avLst/>
              <a:gdLst>
                <a:gd name="T0" fmla="*/ 10 w 11"/>
                <a:gd name="T1" fmla="*/ 1 h 14"/>
                <a:gd name="T2" fmla="*/ 10 w 11"/>
                <a:gd name="T3" fmla="*/ 3 h 14"/>
                <a:gd name="T4" fmla="*/ 4 w 11"/>
                <a:gd name="T5" fmla="*/ 2 h 14"/>
                <a:gd name="T6" fmla="*/ 4 w 11"/>
                <a:gd name="T7" fmla="*/ 5 h 14"/>
                <a:gd name="T8" fmla="*/ 9 w 11"/>
                <a:gd name="T9" fmla="*/ 6 h 14"/>
                <a:gd name="T10" fmla="*/ 9 w 11"/>
                <a:gd name="T11" fmla="*/ 8 h 14"/>
                <a:gd name="T12" fmla="*/ 4 w 11"/>
                <a:gd name="T13" fmla="*/ 8 h 14"/>
                <a:gd name="T14" fmla="*/ 3 w 11"/>
                <a:gd name="T15" fmla="*/ 11 h 14"/>
                <a:gd name="T16" fmla="*/ 9 w 11"/>
                <a:gd name="T17" fmla="*/ 12 h 14"/>
                <a:gd name="T18" fmla="*/ 9 w 11"/>
                <a:gd name="T19" fmla="*/ 14 h 14"/>
                <a:gd name="T20" fmla="*/ 0 w 11"/>
                <a:gd name="T21" fmla="*/ 13 h 14"/>
                <a:gd name="T22" fmla="*/ 2 w 11"/>
                <a:gd name="T23" fmla="*/ 0 h 14"/>
                <a:gd name="T24" fmla="*/ 10 w 11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4">
                  <a:moveTo>
                    <a:pt x="10" y="1"/>
                  </a:moveTo>
                  <a:cubicBezTo>
                    <a:pt x="11" y="2"/>
                    <a:pt x="10" y="2"/>
                    <a:pt x="10" y="3"/>
                  </a:cubicBezTo>
                  <a:cubicBezTo>
                    <a:pt x="8" y="3"/>
                    <a:pt x="6" y="3"/>
                    <a:pt x="4" y="2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6" y="6"/>
                    <a:pt x="8" y="6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7" y="8"/>
                    <a:pt x="5" y="8"/>
                    <a:pt x="4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5" y="12"/>
                    <a:pt x="7" y="12"/>
                    <a:pt x="9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6" y="14"/>
                    <a:pt x="3" y="13"/>
                    <a:pt x="0" y="13"/>
                  </a:cubicBezTo>
                  <a:cubicBezTo>
                    <a:pt x="1" y="9"/>
                    <a:pt x="1" y="4"/>
                    <a:pt x="2" y="0"/>
                  </a:cubicBezTo>
                  <a:cubicBezTo>
                    <a:pt x="5" y="0"/>
                    <a:pt x="7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33">
              <a:extLst>
                <a:ext uri="{FF2B5EF4-FFF2-40B4-BE49-F238E27FC236}">
                  <a16:creationId xmlns="" xmlns:a16="http://schemas.microsoft.com/office/drawing/2014/main" id="{73CC039C-81A0-48C2-997B-A1D0C7E9CAB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58200" y="11249834"/>
              <a:ext cx="76200" cy="92075"/>
            </a:xfrm>
            <a:custGeom>
              <a:avLst/>
              <a:gdLst>
                <a:gd name="T0" fmla="*/ 23 w 23"/>
                <a:gd name="T1" fmla="*/ 13 h 28"/>
                <a:gd name="T2" fmla="*/ 22 w 23"/>
                <a:gd name="T3" fmla="*/ 17 h 28"/>
                <a:gd name="T4" fmla="*/ 12 w 23"/>
                <a:gd name="T5" fmla="*/ 21 h 28"/>
                <a:gd name="T6" fmla="*/ 0 w 23"/>
                <a:gd name="T7" fmla="*/ 25 h 28"/>
                <a:gd name="T8" fmla="*/ 0 w 23"/>
                <a:gd name="T9" fmla="*/ 22 h 28"/>
                <a:gd name="T10" fmla="*/ 11 w 23"/>
                <a:gd name="T11" fmla="*/ 16 h 28"/>
                <a:gd name="T12" fmla="*/ 13 w 23"/>
                <a:gd name="T13" fmla="*/ 9 h 28"/>
                <a:gd name="T14" fmla="*/ 6 w 23"/>
                <a:gd name="T15" fmla="*/ 12 h 28"/>
                <a:gd name="T16" fmla="*/ 3 w 23"/>
                <a:gd name="T17" fmla="*/ 10 h 28"/>
                <a:gd name="T18" fmla="*/ 12 w 23"/>
                <a:gd name="T19" fmla="*/ 3 h 28"/>
                <a:gd name="T20" fmla="*/ 18 w 23"/>
                <a:gd name="T21" fmla="*/ 1 h 28"/>
                <a:gd name="T22" fmla="*/ 17 w 23"/>
                <a:gd name="T23" fmla="*/ 9 h 28"/>
                <a:gd name="T24" fmla="*/ 18 w 23"/>
                <a:gd name="T25" fmla="*/ 13 h 28"/>
                <a:gd name="T26" fmla="*/ 23 w 23"/>
                <a:gd name="T27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8">
                  <a:moveTo>
                    <a:pt x="23" y="13"/>
                  </a:moveTo>
                  <a:cubicBezTo>
                    <a:pt x="23" y="15"/>
                    <a:pt x="22" y="16"/>
                    <a:pt x="22" y="17"/>
                  </a:cubicBezTo>
                  <a:cubicBezTo>
                    <a:pt x="18" y="17"/>
                    <a:pt x="15" y="19"/>
                    <a:pt x="12" y="21"/>
                  </a:cubicBezTo>
                  <a:cubicBezTo>
                    <a:pt x="10" y="24"/>
                    <a:pt x="5" y="28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3" y="20"/>
                    <a:pt x="9" y="19"/>
                    <a:pt x="11" y="16"/>
                  </a:cubicBezTo>
                  <a:cubicBezTo>
                    <a:pt x="12" y="14"/>
                    <a:pt x="13" y="11"/>
                    <a:pt x="13" y="9"/>
                  </a:cubicBezTo>
                  <a:cubicBezTo>
                    <a:pt x="11" y="10"/>
                    <a:pt x="9" y="12"/>
                    <a:pt x="6" y="12"/>
                  </a:cubicBezTo>
                  <a:cubicBezTo>
                    <a:pt x="5" y="12"/>
                    <a:pt x="3" y="11"/>
                    <a:pt x="3" y="10"/>
                  </a:cubicBezTo>
                  <a:cubicBezTo>
                    <a:pt x="3" y="8"/>
                    <a:pt x="10" y="5"/>
                    <a:pt x="12" y="3"/>
                  </a:cubicBezTo>
                  <a:cubicBezTo>
                    <a:pt x="14" y="2"/>
                    <a:pt x="15" y="0"/>
                    <a:pt x="18" y="1"/>
                  </a:cubicBezTo>
                  <a:cubicBezTo>
                    <a:pt x="18" y="4"/>
                    <a:pt x="17" y="6"/>
                    <a:pt x="17" y="9"/>
                  </a:cubicBezTo>
                  <a:cubicBezTo>
                    <a:pt x="18" y="10"/>
                    <a:pt x="18" y="12"/>
                    <a:pt x="18" y="13"/>
                  </a:cubicBezTo>
                  <a:cubicBezTo>
                    <a:pt x="20" y="12"/>
                    <a:pt x="22" y="12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34">
              <a:extLst>
                <a:ext uri="{FF2B5EF4-FFF2-40B4-BE49-F238E27FC236}">
                  <a16:creationId xmlns="" xmlns:a16="http://schemas.microsoft.com/office/drawing/2014/main" id="{D28239CC-8EA2-4DC1-BD14-BC429F9DD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12163" y="11921347"/>
              <a:ext cx="23813" cy="9525"/>
            </a:xfrm>
            <a:custGeom>
              <a:avLst/>
              <a:gdLst>
                <a:gd name="T0" fmla="*/ 7 w 7"/>
                <a:gd name="T1" fmla="*/ 1 h 3"/>
                <a:gd name="T2" fmla="*/ 6 w 7"/>
                <a:gd name="T3" fmla="*/ 3 h 3"/>
                <a:gd name="T4" fmla="*/ 0 w 7"/>
                <a:gd name="T5" fmla="*/ 1 h 3"/>
                <a:gd name="T6" fmla="*/ 0 w 7"/>
                <a:gd name="T7" fmla="*/ 0 h 3"/>
                <a:gd name="T8" fmla="*/ 7 w 7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2"/>
                    <a:pt x="6" y="2"/>
                    <a:pt x="6" y="3"/>
                  </a:cubicBezTo>
                  <a:cubicBezTo>
                    <a:pt x="4" y="2"/>
                    <a:pt x="2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4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35">
              <a:extLst>
                <a:ext uri="{FF2B5EF4-FFF2-40B4-BE49-F238E27FC236}">
                  <a16:creationId xmlns="" xmlns:a16="http://schemas.microsoft.com/office/drawing/2014/main" id="{C704B3F8-E6C3-44CB-AC3C-F7F8F13D2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47088" y="12015009"/>
              <a:ext cx="38100" cy="52388"/>
            </a:xfrm>
            <a:custGeom>
              <a:avLst/>
              <a:gdLst>
                <a:gd name="T0" fmla="*/ 10 w 12"/>
                <a:gd name="T1" fmla="*/ 3 h 16"/>
                <a:gd name="T2" fmla="*/ 12 w 12"/>
                <a:gd name="T3" fmla="*/ 4 h 16"/>
                <a:gd name="T4" fmla="*/ 4 w 12"/>
                <a:gd name="T5" fmla="*/ 16 h 16"/>
                <a:gd name="T6" fmla="*/ 1 w 12"/>
                <a:gd name="T7" fmla="*/ 15 h 16"/>
                <a:gd name="T8" fmla="*/ 0 w 12"/>
                <a:gd name="T9" fmla="*/ 0 h 16"/>
                <a:gd name="T10" fmla="*/ 3 w 12"/>
                <a:gd name="T11" fmla="*/ 1 h 16"/>
                <a:gd name="T12" fmla="*/ 3 w 12"/>
                <a:gd name="T13" fmla="*/ 12 h 16"/>
                <a:gd name="T14" fmla="*/ 10 w 12"/>
                <a:gd name="T1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6">
                  <a:moveTo>
                    <a:pt x="10" y="3"/>
                  </a:moveTo>
                  <a:cubicBezTo>
                    <a:pt x="11" y="4"/>
                    <a:pt x="11" y="4"/>
                    <a:pt x="12" y="4"/>
                  </a:cubicBezTo>
                  <a:cubicBezTo>
                    <a:pt x="10" y="8"/>
                    <a:pt x="6" y="12"/>
                    <a:pt x="4" y="16"/>
                  </a:cubicBezTo>
                  <a:cubicBezTo>
                    <a:pt x="3" y="15"/>
                    <a:pt x="2" y="15"/>
                    <a:pt x="1" y="15"/>
                  </a:cubicBezTo>
                  <a:cubicBezTo>
                    <a:pt x="1" y="10"/>
                    <a:pt x="0" y="5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5"/>
                    <a:pt x="3" y="9"/>
                    <a:pt x="3" y="12"/>
                  </a:cubicBezTo>
                  <a:cubicBezTo>
                    <a:pt x="5" y="10"/>
                    <a:pt x="7" y="6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36">
              <a:extLst>
                <a:ext uri="{FF2B5EF4-FFF2-40B4-BE49-F238E27FC236}">
                  <a16:creationId xmlns="" xmlns:a16="http://schemas.microsoft.com/office/drawing/2014/main" id="{6DB158FF-C719-4F5A-82EE-27E7B679EACC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77250" y="12011834"/>
              <a:ext cx="22225" cy="42863"/>
            </a:xfrm>
            <a:custGeom>
              <a:avLst/>
              <a:gdLst>
                <a:gd name="T0" fmla="*/ 4 w 7"/>
                <a:gd name="T1" fmla="*/ 0 h 13"/>
                <a:gd name="T2" fmla="*/ 7 w 7"/>
                <a:gd name="T3" fmla="*/ 1 h 13"/>
                <a:gd name="T4" fmla="*/ 3 w 7"/>
                <a:gd name="T5" fmla="*/ 13 h 13"/>
                <a:gd name="T6" fmla="*/ 0 w 7"/>
                <a:gd name="T7" fmla="*/ 13 h 13"/>
                <a:gd name="T8" fmla="*/ 4 w 7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cubicBezTo>
                    <a:pt x="6" y="0"/>
                    <a:pt x="6" y="1"/>
                    <a:pt x="7" y="1"/>
                  </a:cubicBezTo>
                  <a:cubicBezTo>
                    <a:pt x="6" y="5"/>
                    <a:pt x="4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1" y="8"/>
                    <a:pt x="3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37">
              <a:extLst>
                <a:ext uri="{FF2B5EF4-FFF2-40B4-BE49-F238E27FC236}">
                  <a16:creationId xmlns="" xmlns:a16="http://schemas.microsoft.com/office/drawing/2014/main" id="{4E89834D-FA23-4A04-A67E-4C240CCF0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23288" y="11991197"/>
              <a:ext cx="55563" cy="57150"/>
            </a:xfrm>
            <a:custGeom>
              <a:avLst/>
              <a:gdLst>
                <a:gd name="T0" fmla="*/ 14 w 17"/>
                <a:gd name="T1" fmla="*/ 4 h 17"/>
                <a:gd name="T2" fmla="*/ 17 w 17"/>
                <a:gd name="T3" fmla="*/ 5 h 17"/>
                <a:gd name="T4" fmla="*/ 11 w 17"/>
                <a:gd name="T5" fmla="*/ 17 h 17"/>
                <a:gd name="T6" fmla="*/ 7 w 17"/>
                <a:gd name="T7" fmla="*/ 16 h 17"/>
                <a:gd name="T8" fmla="*/ 7 w 17"/>
                <a:gd name="T9" fmla="*/ 3 h 17"/>
                <a:gd name="T10" fmla="*/ 3 w 17"/>
                <a:gd name="T11" fmla="*/ 13 h 17"/>
                <a:gd name="T12" fmla="*/ 0 w 17"/>
                <a:gd name="T13" fmla="*/ 12 h 17"/>
                <a:gd name="T14" fmla="*/ 6 w 17"/>
                <a:gd name="T15" fmla="*/ 0 h 17"/>
                <a:gd name="T16" fmla="*/ 10 w 17"/>
                <a:gd name="T17" fmla="*/ 2 h 17"/>
                <a:gd name="T18" fmla="*/ 10 w 17"/>
                <a:gd name="T19" fmla="*/ 14 h 17"/>
                <a:gd name="T20" fmla="*/ 14 w 17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7">
                  <a:moveTo>
                    <a:pt x="14" y="4"/>
                  </a:moveTo>
                  <a:cubicBezTo>
                    <a:pt x="15" y="4"/>
                    <a:pt x="16" y="5"/>
                    <a:pt x="17" y="5"/>
                  </a:cubicBezTo>
                  <a:cubicBezTo>
                    <a:pt x="15" y="9"/>
                    <a:pt x="13" y="13"/>
                    <a:pt x="11" y="17"/>
                  </a:cubicBezTo>
                  <a:cubicBezTo>
                    <a:pt x="10" y="17"/>
                    <a:pt x="9" y="16"/>
                    <a:pt x="7" y="16"/>
                  </a:cubicBezTo>
                  <a:cubicBezTo>
                    <a:pt x="7" y="12"/>
                    <a:pt x="7" y="7"/>
                    <a:pt x="7" y="3"/>
                  </a:cubicBezTo>
                  <a:cubicBezTo>
                    <a:pt x="6" y="7"/>
                    <a:pt x="4" y="10"/>
                    <a:pt x="3" y="13"/>
                  </a:cubicBezTo>
                  <a:cubicBezTo>
                    <a:pt x="2" y="13"/>
                    <a:pt x="1" y="13"/>
                    <a:pt x="0" y="12"/>
                  </a:cubicBezTo>
                  <a:cubicBezTo>
                    <a:pt x="2" y="8"/>
                    <a:pt x="4" y="4"/>
                    <a:pt x="6" y="0"/>
                  </a:cubicBezTo>
                  <a:cubicBezTo>
                    <a:pt x="7" y="1"/>
                    <a:pt x="8" y="2"/>
                    <a:pt x="10" y="2"/>
                  </a:cubicBezTo>
                  <a:cubicBezTo>
                    <a:pt x="10" y="6"/>
                    <a:pt x="10" y="10"/>
                    <a:pt x="10" y="14"/>
                  </a:cubicBezTo>
                  <a:cubicBezTo>
                    <a:pt x="12" y="11"/>
                    <a:pt x="13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38">
              <a:extLst>
                <a:ext uri="{FF2B5EF4-FFF2-40B4-BE49-F238E27FC236}">
                  <a16:creationId xmlns="" xmlns:a16="http://schemas.microsoft.com/office/drawing/2014/main" id="{FC453E32-432C-4E87-AD37-EC51D6EFB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62975" y="11967384"/>
              <a:ext cx="52388" cy="57150"/>
            </a:xfrm>
            <a:custGeom>
              <a:avLst/>
              <a:gdLst>
                <a:gd name="T0" fmla="*/ 14 w 16"/>
                <a:gd name="T1" fmla="*/ 5 h 17"/>
                <a:gd name="T2" fmla="*/ 16 w 16"/>
                <a:gd name="T3" fmla="*/ 7 h 17"/>
                <a:gd name="T4" fmla="*/ 9 w 16"/>
                <a:gd name="T5" fmla="*/ 16 h 17"/>
                <a:gd name="T6" fmla="*/ 1 w 16"/>
                <a:gd name="T7" fmla="*/ 9 h 17"/>
                <a:gd name="T8" fmla="*/ 6 w 16"/>
                <a:gd name="T9" fmla="*/ 0 h 17"/>
                <a:gd name="T10" fmla="*/ 9 w 16"/>
                <a:gd name="T11" fmla="*/ 2 h 17"/>
                <a:gd name="T12" fmla="*/ 6 w 16"/>
                <a:gd name="T13" fmla="*/ 6 h 17"/>
                <a:gd name="T14" fmla="*/ 4 w 16"/>
                <a:gd name="T15" fmla="*/ 11 h 17"/>
                <a:gd name="T16" fmla="*/ 7 w 16"/>
                <a:gd name="T17" fmla="*/ 14 h 17"/>
                <a:gd name="T18" fmla="*/ 11 w 16"/>
                <a:gd name="T19" fmla="*/ 10 h 17"/>
                <a:gd name="T20" fmla="*/ 14 w 16"/>
                <a:gd name="T2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7">
                  <a:moveTo>
                    <a:pt x="14" y="5"/>
                  </a:moveTo>
                  <a:cubicBezTo>
                    <a:pt x="15" y="5"/>
                    <a:pt x="15" y="6"/>
                    <a:pt x="16" y="7"/>
                  </a:cubicBezTo>
                  <a:cubicBezTo>
                    <a:pt x="14" y="9"/>
                    <a:pt x="13" y="15"/>
                    <a:pt x="9" y="16"/>
                  </a:cubicBezTo>
                  <a:cubicBezTo>
                    <a:pt x="5" y="17"/>
                    <a:pt x="0" y="13"/>
                    <a:pt x="1" y="9"/>
                  </a:cubicBezTo>
                  <a:cubicBezTo>
                    <a:pt x="2" y="6"/>
                    <a:pt x="6" y="2"/>
                    <a:pt x="6" y="0"/>
                  </a:cubicBezTo>
                  <a:cubicBezTo>
                    <a:pt x="7" y="1"/>
                    <a:pt x="8" y="1"/>
                    <a:pt x="9" y="2"/>
                  </a:cubicBezTo>
                  <a:cubicBezTo>
                    <a:pt x="8" y="3"/>
                    <a:pt x="7" y="5"/>
                    <a:pt x="6" y="6"/>
                  </a:cubicBezTo>
                  <a:cubicBezTo>
                    <a:pt x="5" y="8"/>
                    <a:pt x="3" y="10"/>
                    <a:pt x="4" y="11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9" y="14"/>
                    <a:pt x="10" y="11"/>
                    <a:pt x="11" y="10"/>
                  </a:cubicBezTo>
                  <a:cubicBezTo>
                    <a:pt x="12" y="8"/>
                    <a:pt x="13" y="7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39">
              <a:extLst>
                <a:ext uri="{FF2B5EF4-FFF2-40B4-BE49-F238E27FC236}">
                  <a16:creationId xmlns="" xmlns:a16="http://schemas.microsoft.com/office/drawing/2014/main" id="{9D3126A1-4B1A-433E-9CE9-3237F7C62A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99488" y="11289522"/>
              <a:ext cx="82550" cy="139700"/>
            </a:xfrm>
            <a:custGeom>
              <a:avLst/>
              <a:gdLst>
                <a:gd name="T0" fmla="*/ 24 w 25"/>
                <a:gd name="T1" fmla="*/ 13 h 42"/>
                <a:gd name="T2" fmla="*/ 24 w 25"/>
                <a:gd name="T3" fmla="*/ 16 h 42"/>
                <a:gd name="T4" fmla="*/ 18 w 25"/>
                <a:gd name="T5" fmla="*/ 27 h 42"/>
                <a:gd name="T6" fmla="*/ 13 w 25"/>
                <a:gd name="T7" fmla="*/ 34 h 42"/>
                <a:gd name="T8" fmla="*/ 9 w 25"/>
                <a:gd name="T9" fmla="*/ 40 h 42"/>
                <a:gd name="T10" fmla="*/ 8 w 25"/>
                <a:gd name="T11" fmla="*/ 42 h 42"/>
                <a:gd name="T12" fmla="*/ 8 w 25"/>
                <a:gd name="T13" fmla="*/ 38 h 42"/>
                <a:gd name="T14" fmla="*/ 12 w 25"/>
                <a:gd name="T15" fmla="*/ 29 h 42"/>
                <a:gd name="T16" fmla="*/ 14 w 25"/>
                <a:gd name="T17" fmla="*/ 25 h 42"/>
                <a:gd name="T18" fmla="*/ 14 w 25"/>
                <a:gd name="T19" fmla="*/ 9 h 42"/>
                <a:gd name="T20" fmla="*/ 12 w 25"/>
                <a:gd name="T21" fmla="*/ 12 h 42"/>
                <a:gd name="T22" fmla="*/ 7 w 25"/>
                <a:gd name="T23" fmla="*/ 20 h 42"/>
                <a:gd name="T24" fmla="*/ 4 w 25"/>
                <a:gd name="T25" fmla="*/ 26 h 42"/>
                <a:gd name="T26" fmla="*/ 1 w 25"/>
                <a:gd name="T27" fmla="*/ 28 h 42"/>
                <a:gd name="T28" fmla="*/ 3 w 25"/>
                <a:gd name="T29" fmla="*/ 22 h 42"/>
                <a:gd name="T30" fmla="*/ 4 w 25"/>
                <a:gd name="T31" fmla="*/ 20 h 42"/>
                <a:gd name="T32" fmla="*/ 6 w 25"/>
                <a:gd name="T33" fmla="*/ 15 h 42"/>
                <a:gd name="T34" fmla="*/ 9 w 25"/>
                <a:gd name="T35" fmla="*/ 5 h 42"/>
                <a:gd name="T36" fmla="*/ 4 w 25"/>
                <a:gd name="T37" fmla="*/ 4 h 42"/>
                <a:gd name="T38" fmla="*/ 6 w 25"/>
                <a:gd name="T39" fmla="*/ 1 h 42"/>
                <a:gd name="T40" fmla="*/ 13 w 25"/>
                <a:gd name="T41" fmla="*/ 5 h 42"/>
                <a:gd name="T42" fmla="*/ 19 w 25"/>
                <a:gd name="T43" fmla="*/ 0 h 42"/>
                <a:gd name="T44" fmla="*/ 18 w 25"/>
                <a:gd name="T45" fmla="*/ 7 h 42"/>
                <a:gd name="T46" fmla="*/ 17 w 25"/>
                <a:gd name="T47" fmla="*/ 6 h 42"/>
                <a:gd name="T48" fmla="*/ 14 w 25"/>
                <a:gd name="T49" fmla="*/ 9 h 42"/>
                <a:gd name="T50" fmla="*/ 17 w 25"/>
                <a:gd name="T51" fmla="*/ 10 h 42"/>
                <a:gd name="T52" fmla="*/ 17 w 25"/>
                <a:gd name="T53" fmla="*/ 12 h 42"/>
                <a:gd name="T54" fmla="*/ 24 w 25"/>
                <a:gd name="T55" fmla="*/ 13 h 42"/>
                <a:gd name="T56" fmla="*/ 19 w 25"/>
                <a:gd name="T57" fmla="*/ 25 h 42"/>
                <a:gd name="T58" fmla="*/ 22 w 25"/>
                <a:gd name="T59" fmla="*/ 16 h 42"/>
                <a:gd name="T60" fmla="*/ 18 w 25"/>
                <a:gd name="T61" fmla="*/ 15 h 42"/>
                <a:gd name="T62" fmla="*/ 19 w 25"/>
                <a:gd name="T63" fmla="*/ 22 h 42"/>
                <a:gd name="T64" fmla="*/ 19 w 25"/>
                <a:gd name="T65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42">
                  <a:moveTo>
                    <a:pt x="24" y="13"/>
                  </a:moveTo>
                  <a:cubicBezTo>
                    <a:pt x="24" y="13"/>
                    <a:pt x="24" y="15"/>
                    <a:pt x="24" y="16"/>
                  </a:cubicBezTo>
                  <a:cubicBezTo>
                    <a:pt x="24" y="21"/>
                    <a:pt x="25" y="29"/>
                    <a:pt x="18" y="27"/>
                  </a:cubicBezTo>
                  <a:cubicBezTo>
                    <a:pt x="16" y="29"/>
                    <a:pt x="14" y="32"/>
                    <a:pt x="13" y="34"/>
                  </a:cubicBezTo>
                  <a:cubicBezTo>
                    <a:pt x="11" y="35"/>
                    <a:pt x="9" y="38"/>
                    <a:pt x="9" y="40"/>
                  </a:cubicBezTo>
                  <a:cubicBezTo>
                    <a:pt x="8" y="40"/>
                    <a:pt x="9" y="42"/>
                    <a:pt x="8" y="42"/>
                  </a:cubicBezTo>
                  <a:cubicBezTo>
                    <a:pt x="6" y="42"/>
                    <a:pt x="8" y="39"/>
                    <a:pt x="8" y="38"/>
                  </a:cubicBezTo>
                  <a:cubicBezTo>
                    <a:pt x="10" y="34"/>
                    <a:pt x="10" y="32"/>
                    <a:pt x="12" y="29"/>
                  </a:cubicBezTo>
                  <a:cubicBezTo>
                    <a:pt x="13" y="28"/>
                    <a:pt x="14" y="26"/>
                    <a:pt x="14" y="25"/>
                  </a:cubicBezTo>
                  <a:cubicBezTo>
                    <a:pt x="15" y="19"/>
                    <a:pt x="12" y="13"/>
                    <a:pt x="14" y="9"/>
                  </a:cubicBezTo>
                  <a:cubicBezTo>
                    <a:pt x="13" y="9"/>
                    <a:pt x="12" y="11"/>
                    <a:pt x="12" y="12"/>
                  </a:cubicBezTo>
                  <a:cubicBezTo>
                    <a:pt x="11" y="15"/>
                    <a:pt x="9" y="17"/>
                    <a:pt x="7" y="20"/>
                  </a:cubicBezTo>
                  <a:cubicBezTo>
                    <a:pt x="6" y="23"/>
                    <a:pt x="5" y="25"/>
                    <a:pt x="4" y="26"/>
                  </a:cubicBezTo>
                  <a:cubicBezTo>
                    <a:pt x="3" y="27"/>
                    <a:pt x="2" y="29"/>
                    <a:pt x="1" y="28"/>
                  </a:cubicBezTo>
                  <a:cubicBezTo>
                    <a:pt x="0" y="26"/>
                    <a:pt x="2" y="24"/>
                    <a:pt x="3" y="22"/>
                  </a:cubicBezTo>
                  <a:cubicBezTo>
                    <a:pt x="3" y="21"/>
                    <a:pt x="3" y="21"/>
                    <a:pt x="4" y="20"/>
                  </a:cubicBezTo>
                  <a:cubicBezTo>
                    <a:pt x="5" y="18"/>
                    <a:pt x="6" y="17"/>
                    <a:pt x="6" y="15"/>
                  </a:cubicBezTo>
                  <a:cubicBezTo>
                    <a:pt x="8" y="12"/>
                    <a:pt x="11" y="9"/>
                    <a:pt x="9" y="5"/>
                  </a:cubicBezTo>
                  <a:cubicBezTo>
                    <a:pt x="7" y="5"/>
                    <a:pt x="4" y="7"/>
                    <a:pt x="4" y="4"/>
                  </a:cubicBezTo>
                  <a:cubicBezTo>
                    <a:pt x="4" y="3"/>
                    <a:pt x="5" y="1"/>
                    <a:pt x="6" y="1"/>
                  </a:cubicBezTo>
                  <a:cubicBezTo>
                    <a:pt x="9" y="0"/>
                    <a:pt x="11" y="4"/>
                    <a:pt x="13" y="5"/>
                  </a:cubicBezTo>
                  <a:cubicBezTo>
                    <a:pt x="15" y="3"/>
                    <a:pt x="16" y="0"/>
                    <a:pt x="19" y="0"/>
                  </a:cubicBezTo>
                  <a:cubicBezTo>
                    <a:pt x="21" y="2"/>
                    <a:pt x="18" y="5"/>
                    <a:pt x="18" y="7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6" y="7"/>
                    <a:pt x="15" y="8"/>
                    <a:pt x="14" y="9"/>
                  </a:cubicBezTo>
                  <a:cubicBezTo>
                    <a:pt x="15" y="8"/>
                    <a:pt x="16" y="9"/>
                    <a:pt x="17" y="10"/>
                  </a:cubicBezTo>
                  <a:cubicBezTo>
                    <a:pt x="17" y="11"/>
                    <a:pt x="17" y="11"/>
                    <a:pt x="17" y="12"/>
                  </a:cubicBezTo>
                  <a:cubicBezTo>
                    <a:pt x="19" y="11"/>
                    <a:pt x="24" y="11"/>
                    <a:pt x="24" y="13"/>
                  </a:cubicBezTo>
                  <a:close/>
                  <a:moveTo>
                    <a:pt x="19" y="25"/>
                  </a:moveTo>
                  <a:cubicBezTo>
                    <a:pt x="22" y="23"/>
                    <a:pt x="22" y="19"/>
                    <a:pt x="22" y="16"/>
                  </a:cubicBezTo>
                  <a:cubicBezTo>
                    <a:pt x="21" y="15"/>
                    <a:pt x="19" y="15"/>
                    <a:pt x="18" y="15"/>
                  </a:cubicBezTo>
                  <a:cubicBezTo>
                    <a:pt x="18" y="18"/>
                    <a:pt x="19" y="20"/>
                    <a:pt x="19" y="22"/>
                  </a:cubicBezTo>
                  <a:cubicBezTo>
                    <a:pt x="19" y="23"/>
                    <a:pt x="18" y="24"/>
                    <a:pt x="1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40">
              <a:extLst>
                <a:ext uri="{FF2B5EF4-FFF2-40B4-BE49-F238E27FC236}">
                  <a16:creationId xmlns="" xmlns:a16="http://schemas.microsoft.com/office/drawing/2014/main" id="{EA400CAE-AB7C-4C10-ACB5-9C126C9B96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29650" y="11934047"/>
              <a:ext cx="49213" cy="50800"/>
            </a:xfrm>
            <a:custGeom>
              <a:avLst/>
              <a:gdLst>
                <a:gd name="T0" fmla="*/ 13 w 15"/>
                <a:gd name="T1" fmla="*/ 0 h 15"/>
                <a:gd name="T2" fmla="*/ 15 w 15"/>
                <a:gd name="T3" fmla="*/ 2 h 15"/>
                <a:gd name="T4" fmla="*/ 10 w 15"/>
                <a:gd name="T5" fmla="*/ 15 h 15"/>
                <a:gd name="T6" fmla="*/ 7 w 15"/>
                <a:gd name="T7" fmla="*/ 12 h 15"/>
                <a:gd name="T8" fmla="*/ 9 w 15"/>
                <a:gd name="T9" fmla="*/ 10 h 15"/>
                <a:gd name="T10" fmla="*/ 5 w 15"/>
                <a:gd name="T11" fmla="*/ 6 h 15"/>
                <a:gd name="T12" fmla="*/ 2 w 15"/>
                <a:gd name="T13" fmla="*/ 8 h 15"/>
                <a:gd name="T14" fmla="*/ 0 w 15"/>
                <a:gd name="T15" fmla="*/ 6 h 15"/>
                <a:gd name="T16" fmla="*/ 13 w 15"/>
                <a:gd name="T17" fmla="*/ 0 h 15"/>
                <a:gd name="T18" fmla="*/ 10 w 15"/>
                <a:gd name="T19" fmla="*/ 8 h 15"/>
                <a:gd name="T20" fmla="*/ 12 w 15"/>
                <a:gd name="T21" fmla="*/ 3 h 15"/>
                <a:gd name="T22" fmla="*/ 7 w 15"/>
                <a:gd name="T23" fmla="*/ 5 h 15"/>
                <a:gd name="T24" fmla="*/ 10 w 15"/>
                <a:gd name="T2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5">
                  <a:moveTo>
                    <a:pt x="13" y="0"/>
                  </a:moveTo>
                  <a:cubicBezTo>
                    <a:pt x="14" y="0"/>
                    <a:pt x="15" y="1"/>
                    <a:pt x="15" y="2"/>
                  </a:cubicBezTo>
                  <a:cubicBezTo>
                    <a:pt x="14" y="6"/>
                    <a:pt x="11" y="10"/>
                    <a:pt x="10" y="15"/>
                  </a:cubicBezTo>
                  <a:cubicBezTo>
                    <a:pt x="9" y="15"/>
                    <a:pt x="8" y="13"/>
                    <a:pt x="7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8" y="9"/>
                    <a:pt x="6" y="8"/>
                    <a:pt x="5" y="6"/>
                  </a:cubicBezTo>
                  <a:cubicBezTo>
                    <a:pt x="4" y="7"/>
                    <a:pt x="3" y="7"/>
                    <a:pt x="2" y="8"/>
                  </a:cubicBezTo>
                  <a:cubicBezTo>
                    <a:pt x="1" y="7"/>
                    <a:pt x="1" y="6"/>
                    <a:pt x="0" y="6"/>
                  </a:cubicBezTo>
                  <a:cubicBezTo>
                    <a:pt x="4" y="4"/>
                    <a:pt x="9" y="2"/>
                    <a:pt x="13" y="0"/>
                  </a:cubicBezTo>
                  <a:close/>
                  <a:moveTo>
                    <a:pt x="10" y="8"/>
                  </a:moveTo>
                  <a:cubicBezTo>
                    <a:pt x="11" y="6"/>
                    <a:pt x="12" y="4"/>
                    <a:pt x="12" y="3"/>
                  </a:cubicBezTo>
                  <a:cubicBezTo>
                    <a:pt x="10" y="3"/>
                    <a:pt x="9" y="4"/>
                    <a:pt x="7" y="5"/>
                  </a:cubicBezTo>
                  <a:cubicBezTo>
                    <a:pt x="8" y="6"/>
                    <a:pt x="9" y="7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41">
              <a:extLst>
                <a:ext uri="{FF2B5EF4-FFF2-40B4-BE49-F238E27FC236}">
                  <a16:creationId xmlns="" xmlns:a16="http://schemas.microsoft.com/office/drawing/2014/main" id="{C178A25A-EE81-4D34-9B43-AD33F55CE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59813" y="11888009"/>
              <a:ext cx="60325" cy="60325"/>
            </a:xfrm>
            <a:custGeom>
              <a:avLst/>
              <a:gdLst>
                <a:gd name="T0" fmla="*/ 16 w 18"/>
                <a:gd name="T1" fmla="*/ 8 h 18"/>
                <a:gd name="T2" fmla="*/ 18 w 18"/>
                <a:gd name="T3" fmla="*/ 9 h 18"/>
                <a:gd name="T4" fmla="*/ 10 w 18"/>
                <a:gd name="T5" fmla="*/ 16 h 18"/>
                <a:gd name="T6" fmla="*/ 7 w 18"/>
                <a:gd name="T7" fmla="*/ 18 h 18"/>
                <a:gd name="T8" fmla="*/ 5 w 18"/>
                <a:gd name="T9" fmla="*/ 15 h 18"/>
                <a:gd name="T10" fmla="*/ 10 w 18"/>
                <a:gd name="T11" fmla="*/ 4 h 18"/>
                <a:gd name="T12" fmla="*/ 1 w 18"/>
                <a:gd name="T13" fmla="*/ 11 h 18"/>
                <a:gd name="T14" fmla="*/ 0 w 18"/>
                <a:gd name="T15" fmla="*/ 9 h 18"/>
                <a:gd name="T16" fmla="*/ 4 w 18"/>
                <a:gd name="T17" fmla="*/ 5 h 18"/>
                <a:gd name="T18" fmla="*/ 10 w 18"/>
                <a:gd name="T19" fmla="*/ 0 h 18"/>
                <a:gd name="T20" fmla="*/ 12 w 18"/>
                <a:gd name="T21" fmla="*/ 4 h 18"/>
                <a:gd name="T22" fmla="*/ 8 w 18"/>
                <a:gd name="T23" fmla="*/ 14 h 18"/>
                <a:gd name="T24" fmla="*/ 16 w 18"/>
                <a:gd name="T25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8">
                  <a:moveTo>
                    <a:pt x="16" y="8"/>
                  </a:moveTo>
                  <a:cubicBezTo>
                    <a:pt x="17" y="8"/>
                    <a:pt x="17" y="9"/>
                    <a:pt x="18" y="9"/>
                  </a:cubicBezTo>
                  <a:cubicBezTo>
                    <a:pt x="16" y="11"/>
                    <a:pt x="13" y="14"/>
                    <a:pt x="10" y="16"/>
                  </a:cubicBezTo>
                  <a:cubicBezTo>
                    <a:pt x="9" y="16"/>
                    <a:pt x="8" y="18"/>
                    <a:pt x="7" y="18"/>
                  </a:cubicBezTo>
                  <a:cubicBezTo>
                    <a:pt x="7" y="18"/>
                    <a:pt x="6" y="15"/>
                    <a:pt x="5" y="15"/>
                  </a:cubicBezTo>
                  <a:cubicBezTo>
                    <a:pt x="6" y="11"/>
                    <a:pt x="8" y="8"/>
                    <a:pt x="10" y="4"/>
                  </a:cubicBezTo>
                  <a:cubicBezTo>
                    <a:pt x="7" y="6"/>
                    <a:pt x="4" y="8"/>
                    <a:pt x="1" y="11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8"/>
                    <a:pt x="4" y="5"/>
                    <a:pt x="4" y="5"/>
                  </a:cubicBezTo>
                  <a:cubicBezTo>
                    <a:pt x="7" y="3"/>
                    <a:pt x="8" y="2"/>
                    <a:pt x="10" y="0"/>
                  </a:cubicBezTo>
                  <a:cubicBezTo>
                    <a:pt x="11" y="1"/>
                    <a:pt x="12" y="2"/>
                    <a:pt x="12" y="4"/>
                  </a:cubicBezTo>
                  <a:cubicBezTo>
                    <a:pt x="11" y="7"/>
                    <a:pt x="9" y="10"/>
                    <a:pt x="8" y="14"/>
                  </a:cubicBezTo>
                  <a:cubicBezTo>
                    <a:pt x="10" y="12"/>
                    <a:pt x="13" y="10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42">
              <a:extLst>
                <a:ext uri="{FF2B5EF4-FFF2-40B4-BE49-F238E27FC236}">
                  <a16:creationId xmlns="" xmlns:a16="http://schemas.microsoft.com/office/drawing/2014/main" id="{60E6FA1B-0029-4CE5-A2CA-190EC567F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02675" y="11422872"/>
              <a:ext cx="85725" cy="52388"/>
            </a:xfrm>
            <a:custGeom>
              <a:avLst/>
              <a:gdLst>
                <a:gd name="T0" fmla="*/ 24 w 26"/>
                <a:gd name="T1" fmla="*/ 3 h 16"/>
                <a:gd name="T2" fmla="*/ 26 w 26"/>
                <a:gd name="T3" fmla="*/ 10 h 16"/>
                <a:gd name="T4" fmla="*/ 21 w 26"/>
                <a:gd name="T5" fmla="*/ 15 h 16"/>
                <a:gd name="T6" fmla="*/ 13 w 26"/>
                <a:gd name="T7" fmla="*/ 13 h 16"/>
                <a:gd name="T8" fmla="*/ 11 w 26"/>
                <a:gd name="T9" fmla="*/ 12 h 16"/>
                <a:gd name="T10" fmla="*/ 9 w 26"/>
                <a:gd name="T11" fmla="*/ 11 h 16"/>
                <a:gd name="T12" fmla="*/ 0 w 26"/>
                <a:gd name="T13" fmla="*/ 1 h 16"/>
                <a:gd name="T14" fmla="*/ 4 w 26"/>
                <a:gd name="T15" fmla="*/ 1 h 16"/>
                <a:gd name="T16" fmla="*/ 4 w 26"/>
                <a:gd name="T17" fmla="*/ 3 h 16"/>
                <a:gd name="T18" fmla="*/ 11 w 26"/>
                <a:gd name="T19" fmla="*/ 8 h 16"/>
                <a:gd name="T20" fmla="*/ 17 w 26"/>
                <a:gd name="T21" fmla="*/ 4 h 16"/>
                <a:gd name="T22" fmla="*/ 16 w 26"/>
                <a:gd name="T23" fmla="*/ 9 h 16"/>
                <a:gd name="T24" fmla="*/ 20 w 26"/>
                <a:gd name="T25" fmla="*/ 11 h 16"/>
                <a:gd name="T26" fmla="*/ 22 w 26"/>
                <a:gd name="T27" fmla="*/ 9 h 16"/>
                <a:gd name="T28" fmla="*/ 21 w 26"/>
                <a:gd name="T29" fmla="*/ 7 h 16"/>
                <a:gd name="T30" fmla="*/ 24 w 26"/>
                <a:gd name="T3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16">
                  <a:moveTo>
                    <a:pt x="24" y="3"/>
                  </a:moveTo>
                  <a:cubicBezTo>
                    <a:pt x="25" y="3"/>
                    <a:pt x="26" y="8"/>
                    <a:pt x="26" y="10"/>
                  </a:cubicBezTo>
                  <a:cubicBezTo>
                    <a:pt x="26" y="11"/>
                    <a:pt x="23" y="14"/>
                    <a:pt x="21" y="15"/>
                  </a:cubicBezTo>
                  <a:cubicBezTo>
                    <a:pt x="19" y="16"/>
                    <a:pt x="15" y="15"/>
                    <a:pt x="13" y="13"/>
                  </a:cubicBezTo>
                  <a:cubicBezTo>
                    <a:pt x="12" y="13"/>
                    <a:pt x="12" y="12"/>
                    <a:pt x="11" y="12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5" y="8"/>
                    <a:pt x="2" y="5"/>
                    <a:pt x="0" y="1"/>
                  </a:cubicBezTo>
                  <a:cubicBezTo>
                    <a:pt x="1" y="0"/>
                    <a:pt x="4" y="1"/>
                    <a:pt x="4" y="1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6" y="5"/>
                    <a:pt x="9" y="6"/>
                    <a:pt x="11" y="8"/>
                  </a:cubicBezTo>
                  <a:cubicBezTo>
                    <a:pt x="13" y="6"/>
                    <a:pt x="14" y="2"/>
                    <a:pt x="17" y="4"/>
                  </a:cubicBezTo>
                  <a:cubicBezTo>
                    <a:pt x="19" y="6"/>
                    <a:pt x="17" y="8"/>
                    <a:pt x="16" y="9"/>
                  </a:cubicBezTo>
                  <a:cubicBezTo>
                    <a:pt x="17" y="11"/>
                    <a:pt x="19" y="11"/>
                    <a:pt x="20" y="11"/>
                  </a:cubicBezTo>
                  <a:cubicBezTo>
                    <a:pt x="21" y="11"/>
                    <a:pt x="21" y="10"/>
                    <a:pt x="22" y="9"/>
                  </a:cubicBezTo>
                  <a:cubicBezTo>
                    <a:pt x="22" y="8"/>
                    <a:pt x="21" y="8"/>
                    <a:pt x="21" y="7"/>
                  </a:cubicBezTo>
                  <a:cubicBezTo>
                    <a:pt x="21" y="5"/>
                    <a:pt x="21" y="2"/>
                    <a:pt x="2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43">
              <a:extLst>
                <a:ext uri="{FF2B5EF4-FFF2-40B4-BE49-F238E27FC236}">
                  <a16:creationId xmlns="" xmlns:a16="http://schemas.microsoft.com/office/drawing/2014/main" id="{39569E31-52E2-46DF-840A-73BA9F05627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72513" y="11875309"/>
              <a:ext cx="42863" cy="33338"/>
            </a:xfrm>
            <a:custGeom>
              <a:avLst/>
              <a:gdLst>
                <a:gd name="T0" fmla="*/ 11 w 13"/>
                <a:gd name="T1" fmla="*/ 0 h 10"/>
                <a:gd name="T2" fmla="*/ 13 w 13"/>
                <a:gd name="T3" fmla="*/ 2 h 10"/>
                <a:gd name="T4" fmla="*/ 2 w 13"/>
                <a:gd name="T5" fmla="*/ 10 h 10"/>
                <a:gd name="T6" fmla="*/ 0 w 13"/>
                <a:gd name="T7" fmla="*/ 8 h 10"/>
                <a:gd name="T8" fmla="*/ 11 w 1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11" y="0"/>
                  </a:moveTo>
                  <a:cubicBezTo>
                    <a:pt x="12" y="1"/>
                    <a:pt x="12" y="2"/>
                    <a:pt x="13" y="2"/>
                  </a:cubicBezTo>
                  <a:cubicBezTo>
                    <a:pt x="9" y="5"/>
                    <a:pt x="6" y="8"/>
                    <a:pt x="2" y="10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4" y="5"/>
                    <a:pt x="7" y="3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44">
              <a:extLst>
                <a:ext uri="{FF2B5EF4-FFF2-40B4-BE49-F238E27FC236}">
                  <a16:creationId xmlns="" xmlns:a16="http://schemas.microsoft.com/office/drawing/2014/main" id="{BA6D2F6D-9995-446A-89E6-AD0A420934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12200" y="11462559"/>
              <a:ext cx="85725" cy="69850"/>
            </a:xfrm>
            <a:custGeom>
              <a:avLst/>
              <a:gdLst>
                <a:gd name="T0" fmla="*/ 22 w 26"/>
                <a:gd name="T1" fmla="*/ 12 h 21"/>
                <a:gd name="T2" fmla="*/ 16 w 26"/>
                <a:gd name="T3" fmla="*/ 19 h 21"/>
                <a:gd name="T4" fmla="*/ 14 w 26"/>
                <a:gd name="T5" fmla="*/ 16 h 21"/>
                <a:gd name="T6" fmla="*/ 9 w 26"/>
                <a:gd name="T7" fmla="*/ 16 h 21"/>
                <a:gd name="T8" fmla="*/ 11 w 26"/>
                <a:gd name="T9" fmla="*/ 11 h 21"/>
                <a:gd name="T10" fmla="*/ 3 w 26"/>
                <a:gd name="T11" fmla="*/ 5 h 21"/>
                <a:gd name="T12" fmla="*/ 1 w 26"/>
                <a:gd name="T13" fmla="*/ 0 h 21"/>
                <a:gd name="T14" fmla="*/ 13 w 26"/>
                <a:gd name="T15" fmla="*/ 4 h 21"/>
                <a:gd name="T16" fmla="*/ 13 w 26"/>
                <a:gd name="T17" fmla="*/ 1 h 21"/>
                <a:gd name="T18" fmla="*/ 14 w 26"/>
                <a:gd name="T19" fmla="*/ 3 h 21"/>
                <a:gd name="T20" fmla="*/ 18 w 26"/>
                <a:gd name="T21" fmla="*/ 6 h 21"/>
                <a:gd name="T22" fmla="*/ 18 w 26"/>
                <a:gd name="T23" fmla="*/ 12 h 21"/>
                <a:gd name="T24" fmla="*/ 19 w 26"/>
                <a:gd name="T25" fmla="*/ 13 h 21"/>
                <a:gd name="T26" fmla="*/ 22 w 26"/>
                <a:gd name="T27" fmla="*/ 12 h 21"/>
                <a:gd name="T28" fmla="*/ 16 w 26"/>
                <a:gd name="T29" fmla="*/ 15 h 21"/>
                <a:gd name="T30" fmla="*/ 16 w 26"/>
                <a:gd name="T31" fmla="*/ 12 h 21"/>
                <a:gd name="T32" fmla="*/ 15 w 26"/>
                <a:gd name="T33" fmla="*/ 12 h 21"/>
                <a:gd name="T34" fmla="*/ 16 w 26"/>
                <a:gd name="T35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1">
                  <a:moveTo>
                    <a:pt x="22" y="12"/>
                  </a:moveTo>
                  <a:cubicBezTo>
                    <a:pt x="26" y="16"/>
                    <a:pt x="22" y="21"/>
                    <a:pt x="16" y="19"/>
                  </a:cubicBezTo>
                  <a:cubicBezTo>
                    <a:pt x="16" y="18"/>
                    <a:pt x="15" y="17"/>
                    <a:pt x="14" y="16"/>
                  </a:cubicBezTo>
                  <a:cubicBezTo>
                    <a:pt x="12" y="16"/>
                    <a:pt x="10" y="17"/>
                    <a:pt x="9" y="16"/>
                  </a:cubicBezTo>
                  <a:cubicBezTo>
                    <a:pt x="7" y="15"/>
                    <a:pt x="9" y="12"/>
                    <a:pt x="11" y="11"/>
                  </a:cubicBezTo>
                  <a:cubicBezTo>
                    <a:pt x="9" y="9"/>
                    <a:pt x="5" y="7"/>
                    <a:pt x="3" y="5"/>
                  </a:cubicBezTo>
                  <a:cubicBezTo>
                    <a:pt x="1" y="3"/>
                    <a:pt x="0" y="2"/>
                    <a:pt x="1" y="0"/>
                  </a:cubicBezTo>
                  <a:cubicBezTo>
                    <a:pt x="7" y="0"/>
                    <a:pt x="9" y="3"/>
                    <a:pt x="13" y="4"/>
                  </a:cubicBezTo>
                  <a:cubicBezTo>
                    <a:pt x="14" y="4"/>
                    <a:pt x="13" y="2"/>
                    <a:pt x="13" y="1"/>
                  </a:cubicBezTo>
                  <a:cubicBezTo>
                    <a:pt x="13" y="1"/>
                    <a:pt x="14" y="3"/>
                    <a:pt x="14" y="3"/>
                  </a:cubicBezTo>
                  <a:cubicBezTo>
                    <a:pt x="15" y="5"/>
                    <a:pt x="16" y="5"/>
                    <a:pt x="18" y="6"/>
                  </a:cubicBezTo>
                  <a:cubicBezTo>
                    <a:pt x="19" y="7"/>
                    <a:pt x="18" y="9"/>
                    <a:pt x="18" y="12"/>
                  </a:cubicBezTo>
                  <a:cubicBezTo>
                    <a:pt x="18" y="12"/>
                    <a:pt x="19" y="12"/>
                    <a:pt x="19" y="13"/>
                  </a:cubicBezTo>
                  <a:cubicBezTo>
                    <a:pt x="20" y="13"/>
                    <a:pt x="21" y="12"/>
                    <a:pt x="22" y="12"/>
                  </a:cubicBezTo>
                  <a:close/>
                  <a:moveTo>
                    <a:pt x="16" y="15"/>
                  </a:moveTo>
                  <a:cubicBezTo>
                    <a:pt x="16" y="14"/>
                    <a:pt x="16" y="12"/>
                    <a:pt x="16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3"/>
                    <a:pt x="15" y="14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45">
              <a:extLst>
                <a:ext uri="{FF2B5EF4-FFF2-40B4-BE49-F238E27FC236}">
                  <a16:creationId xmlns="" xmlns:a16="http://schemas.microsoft.com/office/drawing/2014/main" id="{A88BF868-9027-4340-BC7F-923001D2A89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96325" y="11838797"/>
              <a:ext cx="57150" cy="52388"/>
            </a:xfrm>
            <a:custGeom>
              <a:avLst/>
              <a:gdLst>
                <a:gd name="T0" fmla="*/ 15 w 17"/>
                <a:gd name="T1" fmla="*/ 7 h 16"/>
                <a:gd name="T2" fmla="*/ 17 w 17"/>
                <a:gd name="T3" fmla="*/ 10 h 16"/>
                <a:gd name="T4" fmla="*/ 5 w 17"/>
                <a:gd name="T5" fmla="*/ 16 h 16"/>
                <a:gd name="T6" fmla="*/ 4 w 17"/>
                <a:gd name="T7" fmla="*/ 14 h 16"/>
                <a:gd name="T8" fmla="*/ 9 w 17"/>
                <a:gd name="T9" fmla="*/ 11 h 16"/>
                <a:gd name="T10" fmla="*/ 6 w 17"/>
                <a:gd name="T11" fmla="*/ 6 h 16"/>
                <a:gd name="T12" fmla="*/ 1 w 17"/>
                <a:gd name="T13" fmla="*/ 9 h 16"/>
                <a:gd name="T14" fmla="*/ 0 w 17"/>
                <a:gd name="T15" fmla="*/ 7 h 16"/>
                <a:gd name="T16" fmla="*/ 11 w 17"/>
                <a:gd name="T17" fmla="*/ 0 h 16"/>
                <a:gd name="T18" fmla="*/ 13 w 17"/>
                <a:gd name="T19" fmla="*/ 3 h 16"/>
                <a:gd name="T20" fmla="*/ 8 w 17"/>
                <a:gd name="T21" fmla="*/ 5 h 16"/>
                <a:gd name="T22" fmla="*/ 10 w 17"/>
                <a:gd name="T23" fmla="*/ 10 h 16"/>
                <a:gd name="T24" fmla="*/ 15 w 17"/>
                <a:gd name="T2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6">
                  <a:moveTo>
                    <a:pt x="15" y="7"/>
                  </a:moveTo>
                  <a:cubicBezTo>
                    <a:pt x="16" y="8"/>
                    <a:pt x="16" y="9"/>
                    <a:pt x="17" y="10"/>
                  </a:cubicBezTo>
                  <a:cubicBezTo>
                    <a:pt x="13" y="12"/>
                    <a:pt x="9" y="14"/>
                    <a:pt x="5" y="16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5" y="13"/>
                    <a:pt x="7" y="12"/>
                    <a:pt x="9" y="11"/>
                  </a:cubicBezTo>
                  <a:cubicBezTo>
                    <a:pt x="8" y="9"/>
                    <a:pt x="7" y="8"/>
                    <a:pt x="6" y="6"/>
                  </a:cubicBezTo>
                  <a:cubicBezTo>
                    <a:pt x="5" y="7"/>
                    <a:pt x="3" y="8"/>
                    <a:pt x="1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4" y="5"/>
                    <a:pt x="7" y="3"/>
                    <a:pt x="11" y="0"/>
                  </a:cubicBezTo>
                  <a:cubicBezTo>
                    <a:pt x="12" y="1"/>
                    <a:pt x="12" y="2"/>
                    <a:pt x="13" y="3"/>
                  </a:cubicBezTo>
                  <a:cubicBezTo>
                    <a:pt x="11" y="4"/>
                    <a:pt x="10" y="4"/>
                    <a:pt x="8" y="5"/>
                  </a:cubicBezTo>
                  <a:cubicBezTo>
                    <a:pt x="9" y="7"/>
                    <a:pt x="10" y="8"/>
                    <a:pt x="10" y="10"/>
                  </a:cubicBezTo>
                  <a:cubicBezTo>
                    <a:pt x="12" y="9"/>
                    <a:pt x="14" y="8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46">
              <a:extLst>
                <a:ext uri="{FF2B5EF4-FFF2-40B4-BE49-F238E27FC236}">
                  <a16:creationId xmlns="" xmlns:a16="http://schemas.microsoft.com/office/drawing/2014/main" id="{25C9276B-9804-47DD-9049-8A6B464FF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12200" y="11797522"/>
              <a:ext cx="49213" cy="53975"/>
            </a:xfrm>
            <a:custGeom>
              <a:avLst/>
              <a:gdLst>
                <a:gd name="T0" fmla="*/ 0 w 15"/>
                <a:gd name="T1" fmla="*/ 9 h 16"/>
                <a:gd name="T2" fmla="*/ 14 w 15"/>
                <a:gd name="T3" fmla="*/ 9 h 16"/>
                <a:gd name="T4" fmla="*/ 11 w 15"/>
                <a:gd name="T5" fmla="*/ 13 h 16"/>
                <a:gd name="T6" fmla="*/ 10 w 15"/>
                <a:gd name="T7" fmla="*/ 10 h 16"/>
                <a:gd name="T8" fmla="*/ 12 w 15"/>
                <a:gd name="T9" fmla="*/ 9 h 16"/>
                <a:gd name="T10" fmla="*/ 2 w 15"/>
                <a:gd name="T11" fmla="*/ 9 h 16"/>
                <a:gd name="T12" fmla="*/ 6 w 15"/>
                <a:gd name="T13" fmla="*/ 12 h 16"/>
                <a:gd name="T14" fmla="*/ 7 w 15"/>
                <a:gd name="T15" fmla="*/ 15 h 16"/>
                <a:gd name="T16" fmla="*/ 0 w 15"/>
                <a:gd name="T1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0" y="9"/>
                  </a:moveTo>
                  <a:cubicBezTo>
                    <a:pt x="1" y="2"/>
                    <a:pt x="15" y="0"/>
                    <a:pt x="14" y="9"/>
                  </a:cubicBezTo>
                  <a:cubicBezTo>
                    <a:pt x="14" y="11"/>
                    <a:pt x="13" y="12"/>
                    <a:pt x="11" y="13"/>
                  </a:cubicBezTo>
                  <a:cubicBezTo>
                    <a:pt x="11" y="12"/>
                    <a:pt x="11" y="11"/>
                    <a:pt x="10" y="10"/>
                  </a:cubicBezTo>
                  <a:cubicBezTo>
                    <a:pt x="11" y="9"/>
                    <a:pt x="11" y="10"/>
                    <a:pt x="12" y="9"/>
                  </a:cubicBezTo>
                  <a:cubicBezTo>
                    <a:pt x="13" y="3"/>
                    <a:pt x="3" y="7"/>
                    <a:pt x="2" y="9"/>
                  </a:cubicBezTo>
                  <a:cubicBezTo>
                    <a:pt x="2" y="11"/>
                    <a:pt x="3" y="13"/>
                    <a:pt x="6" y="12"/>
                  </a:cubicBezTo>
                  <a:cubicBezTo>
                    <a:pt x="6" y="13"/>
                    <a:pt x="7" y="14"/>
                    <a:pt x="7" y="15"/>
                  </a:cubicBezTo>
                  <a:cubicBezTo>
                    <a:pt x="3" y="16"/>
                    <a:pt x="0" y="13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47">
              <a:extLst>
                <a:ext uri="{FF2B5EF4-FFF2-40B4-BE49-F238E27FC236}">
                  <a16:creationId xmlns="" xmlns:a16="http://schemas.microsoft.com/office/drawing/2014/main" id="{97B63BB3-1EED-44BD-BF22-F287DA8ED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39188" y="11738784"/>
              <a:ext cx="50800" cy="42863"/>
            </a:xfrm>
            <a:custGeom>
              <a:avLst/>
              <a:gdLst>
                <a:gd name="T0" fmla="*/ 15 w 15"/>
                <a:gd name="T1" fmla="*/ 7 h 13"/>
                <a:gd name="T2" fmla="*/ 15 w 15"/>
                <a:gd name="T3" fmla="*/ 10 h 13"/>
                <a:gd name="T4" fmla="*/ 2 w 15"/>
                <a:gd name="T5" fmla="*/ 13 h 13"/>
                <a:gd name="T6" fmla="*/ 2 w 15"/>
                <a:gd name="T7" fmla="*/ 10 h 13"/>
                <a:gd name="T8" fmla="*/ 8 w 15"/>
                <a:gd name="T9" fmla="*/ 9 h 13"/>
                <a:gd name="T10" fmla="*/ 6 w 15"/>
                <a:gd name="T11" fmla="*/ 4 h 13"/>
                <a:gd name="T12" fmla="*/ 0 w 15"/>
                <a:gd name="T13" fmla="*/ 5 h 13"/>
                <a:gd name="T14" fmla="*/ 0 w 15"/>
                <a:gd name="T15" fmla="*/ 2 h 13"/>
                <a:gd name="T16" fmla="*/ 13 w 15"/>
                <a:gd name="T17" fmla="*/ 0 h 13"/>
                <a:gd name="T18" fmla="*/ 14 w 15"/>
                <a:gd name="T19" fmla="*/ 2 h 13"/>
                <a:gd name="T20" fmla="*/ 9 w 15"/>
                <a:gd name="T21" fmla="*/ 3 h 13"/>
                <a:gd name="T22" fmla="*/ 10 w 15"/>
                <a:gd name="T23" fmla="*/ 8 h 13"/>
                <a:gd name="T24" fmla="*/ 15 w 15"/>
                <a:gd name="T2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3">
                  <a:moveTo>
                    <a:pt x="15" y="7"/>
                  </a:moveTo>
                  <a:cubicBezTo>
                    <a:pt x="15" y="8"/>
                    <a:pt x="15" y="9"/>
                    <a:pt x="15" y="10"/>
                  </a:cubicBezTo>
                  <a:cubicBezTo>
                    <a:pt x="11" y="11"/>
                    <a:pt x="7" y="12"/>
                    <a:pt x="2" y="13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4" y="10"/>
                    <a:pt x="6" y="9"/>
                    <a:pt x="8" y="9"/>
                  </a:cubicBezTo>
                  <a:cubicBezTo>
                    <a:pt x="7" y="7"/>
                    <a:pt x="7" y="6"/>
                    <a:pt x="6" y="4"/>
                  </a:cubicBezTo>
                  <a:cubicBezTo>
                    <a:pt x="4" y="4"/>
                    <a:pt x="2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4" y="1"/>
                    <a:pt x="8" y="0"/>
                    <a:pt x="13" y="0"/>
                  </a:cubicBezTo>
                  <a:cubicBezTo>
                    <a:pt x="13" y="0"/>
                    <a:pt x="13" y="1"/>
                    <a:pt x="14" y="2"/>
                  </a:cubicBezTo>
                  <a:cubicBezTo>
                    <a:pt x="12" y="2"/>
                    <a:pt x="10" y="3"/>
                    <a:pt x="9" y="3"/>
                  </a:cubicBezTo>
                  <a:cubicBezTo>
                    <a:pt x="9" y="5"/>
                    <a:pt x="9" y="7"/>
                    <a:pt x="10" y="8"/>
                  </a:cubicBezTo>
                  <a:cubicBezTo>
                    <a:pt x="11" y="8"/>
                    <a:pt x="13" y="7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48">
              <a:extLst>
                <a:ext uri="{FF2B5EF4-FFF2-40B4-BE49-F238E27FC236}">
                  <a16:creationId xmlns="" xmlns:a16="http://schemas.microsoft.com/office/drawing/2014/main" id="{9A13088B-8DD6-4340-ACE2-5B03AC22B63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42363" y="11559397"/>
              <a:ext cx="50800" cy="46038"/>
            </a:xfrm>
            <a:custGeom>
              <a:avLst/>
              <a:gdLst>
                <a:gd name="T0" fmla="*/ 15 w 15"/>
                <a:gd name="T1" fmla="*/ 3 h 14"/>
                <a:gd name="T2" fmla="*/ 14 w 15"/>
                <a:gd name="T3" fmla="*/ 7 h 14"/>
                <a:gd name="T4" fmla="*/ 3 w 15"/>
                <a:gd name="T5" fmla="*/ 10 h 14"/>
                <a:gd name="T6" fmla="*/ 13 w 15"/>
                <a:gd name="T7" fmla="*/ 12 h 14"/>
                <a:gd name="T8" fmla="*/ 13 w 15"/>
                <a:gd name="T9" fmla="*/ 14 h 14"/>
                <a:gd name="T10" fmla="*/ 0 w 15"/>
                <a:gd name="T11" fmla="*/ 12 h 14"/>
                <a:gd name="T12" fmla="*/ 0 w 15"/>
                <a:gd name="T13" fmla="*/ 8 h 14"/>
                <a:gd name="T14" fmla="*/ 12 w 15"/>
                <a:gd name="T15" fmla="*/ 5 h 14"/>
                <a:gd name="T16" fmla="*/ 1 w 15"/>
                <a:gd name="T17" fmla="*/ 3 h 14"/>
                <a:gd name="T18" fmla="*/ 2 w 15"/>
                <a:gd name="T19" fmla="*/ 0 h 14"/>
                <a:gd name="T20" fmla="*/ 15 w 15"/>
                <a:gd name="T2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4">
                  <a:moveTo>
                    <a:pt x="15" y="3"/>
                  </a:moveTo>
                  <a:cubicBezTo>
                    <a:pt x="15" y="4"/>
                    <a:pt x="14" y="5"/>
                    <a:pt x="14" y="7"/>
                  </a:cubicBezTo>
                  <a:cubicBezTo>
                    <a:pt x="10" y="8"/>
                    <a:pt x="7" y="9"/>
                    <a:pt x="3" y="10"/>
                  </a:cubicBezTo>
                  <a:cubicBezTo>
                    <a:pt x="6" y="11"/>
                    <a:pt x="10" y="11"/>
                    <a:pt x="13" y="12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8" y="14"/>
                    <a:pt x="4" y="13"/>
                    <a:pt x="0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5" y="7"/>
                    <a:pt x="8" y="6"/>
                    <a:pt x="12" y="5"/>
                  </a:cubicBezTo>
                  <a:cubicBezTo>
                    <a:pt x="9" y="4"/>
                    <a:pt x="5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6" y="1"/>
                    <a:pt x="10" y="2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49">
              <a:extLst>
                <a:ext uri="{FF2B5EF4-FFF2-40B4-BE49-F238E27FC236}">
                  <a16:creationId xmlns="" xmlns:a16="http://schemas.microsoft.com/office/drawing/2014/main" id="{447E04F6-20F3-4129-AB4C-81C3BB287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45538" y="11699097"/>
              <a:ext cx="46038" cy="36513"/>
            </a:xfrm>
            <a:custGeom>
              <a:avLst/>
              <a:gdLst>
                <a:gd name="T0" fmla="*/ 14 w 14"/>
                <a:gd name="T1" fmla="*/ 10 h 11"/>
                <a:gd name="T2" fmla="*/ 12 w 14"/>
                <a:gd name="T3" fmla="*/ 10 h 11"/>
                <a:gd name="T4" fmla="*/ 12 w 14"/>
                <a:gd name="T5" fmla="*/ 7 h 11"/>
                <a:gd name="T6" fmla="*/ 1 w 14"/>
                <a:gd name="T7" fmla="*/ 8 h 11"/>
                <a:gd name="T8" fmla="*/ 1 w 14"/>
                <a:gd name="T9" fmla="*/ 5 h 11"/>
                <a:gd name="T10" fmla="*/ 12 w 14"/>
                <a:gd name="T11" fmla="*/ 4 h 11"/>
                <a:gd name="T12" fmla="*/ 11 w 14"/>
                <a:gd name="T13" fmla="*/ 0 h 11"/>
                <a:gd name="T14" fmla="*/ 13 w 14"/>
                <a:gd name="T15" fmla="*/ 0 h 11"/>
                <a:gd name="T16" fmla="*/ 14 w 14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1">
                  <a:moveTo>
                    <a:pt x="14" y="10"/>
                  </a:moveTo>
                  <a:cubicBezTo>
                    <a:pt x="14" y="10"/>
                    <a:pt x="13" y="11"/>
                    <a:pt x="12" y="10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8" y="7"/>
                    <a:pt x="5" y="7"/>
                    <a:pt x="1" y="8"/>
                  </a:cubicBezTo>
                  <a:cubicBezTo>
                    <a:pt x="1" y="7"/>
                    <a:pt x="0" y="6"/>
                    <a:pt x="1" y="5"/>
                  </a:cubicBezTo>
                  <a:cubicBezTo>
                    <a:pt x="4" y="5"/>
                    <a:pt x="8" y="4"/>
                    <a:pt x="12" y="4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3"/>
                    <a:pt x="14" y="7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50">
              <a:extLst>
                <a:ext uri="{FF2B5EF4-FFF2-40B4-BE49-F238E27FC236}">
                  <a16:creationId xmlns="" xmlns:a16="http://schemas.microsoft.com/office/drawing/2014/main" id="{9D2395EC-0D70-492D-9A6D-7B531C66B3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48713" y="11660997"/>
              <a:ext cx="46038" cy="38100"/>
            </a:xfrm>
            <a:custGeom>
              <a:avLst/>
              <a:gdLst>
                <a:gd name="T0" fmla="*/ 14 w 14"/>
                <a:gd name="T1" fmla="*/ 0 h 11"/>
                <a:gd name="T2" fmla="*/ 10 w 14"/>
                <a:gd name="T3" fmla="*/ 10 h 11"/>
                <a:gd name="T4" fmla="*/ 7 w 14"/>
                <a:gd name="T5" fmla="*/ 7 h 11"/>
                <a:gd name="T6" fmla="*/ 1 w 14"/>
                <a:gd name="T7" fmla="*/ 11 h 11"/>
                <a:gd name="T8" fmla="*/ 0 w 14"/>
                <a:gd name="T9" fmla="*/ 7 h 11"/>
                <a:gd name="T10" fmla="*/ 6 w 14"/>
                <a:gd name="T11" fmla="*/ 6 h 11"/>
                <a:gd name="T12" fmla="*/ 6 w 14"/>
                <a:gd name="T13" fmla="*/ 3 h 11"/>
                <a:gd name="T14" fmla="*/ 0 w 14"/>
                <a:gd name="T15" fmla="*/ 3 h 11"/>
                <a:gd name="T16" fmla="*/ 0 w 14"/>
                <a:gd name="T17" fmla="*/ 0 h 11"/>
                <a:gd name="T18" fmla="*/ 14 w 14"/>
                <a:gd name="T19" fmla="*/ 0 h 11"/>
                <a:gd name="T20" fmla="*/ 11 w 14"/>
                <a:gd name="T21" fmla="*/ 7 h 11"/>
                <a:gd name="T22" fmla="*/ 12 w 14"/>
                <a:gd name="T23" fmla="*/ 2 h 11"/>
                <a:gd name="T24" fmla="*/ 8 w 14"/>
                <a:gd name="T25" fmla="*/ 3 h 11"/>
                <a:gd name="T26" fmla="*/ 9 w 14"/>
                <a:gd name="T27" fmla="*/ 7 h 11"/>
                <a:gd name="T28" fmla="*/ 11 w 14"/>
                <a:gd name="T2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4" y="4"/>
                    <a:pt x="14" y="10"/>
                    <a:pt x="10" y="10"/>
                  </a:cubicBezTo>
                  <a:cubicBezTo>
                    <a:pt x="8" y="10"/>
                    <a:pt x="8" y="9"/>
                    <a:pt x="7" y="7"/>
                  </a:cubicBezTo>
                  <a:cubicBezTo>
                    <a:pt x="7" y="10"/>
                    <a:pt x="3" y="9"/>
                    <a:pt x="1" y="11"/>
                  </a:cubicBezTo>
                  <a:cubicBezTo>
                    <a:pt x="0" y="10"/>
                    <a:pt x="1" y="9"/>
                    <a:pt x="0" y="7"/>
                  </a:cubicBezTo>
                  <a:cubicBezTo>
                    <a:pt x="2" y="7"/>
                    <a:pt x="5" y="7"/>
                    <a:pt x="6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2"/>
                    <a:pt x="1" y="1"/>
                    <a:pt x="0" y="0"/>
                  </a:cubicBezTo>
                  <a:cubicBezTo>
                    <a:pt x="4" y="0"/>
                    <a:pt x="9" y="0"/>
                    <a:pt x="14" y="0"/>
                  </a:cubicBezTo>
                  <a:close/>
                  <a:moveTo>
                    <a:pt x="11" y="7"/>
                  </a:moveTo>
                  <a:cubicBezTo>
                    <a:pt x="12" y="6"/>
                    <a:pt x="11" y="4"/>
                    <a:pt x="12" y="2"/>
                  </a:cubicBezTo>
                  <a:cubicBezTo>
                    <a:pt x="10" y="2"/>
                    <a:pt x="8" y="2"/>
                    <a:pt x="8" y="3"/>
                  </a:cubicBezTo>
                  <a:cubicBezTo>
                    <a:pt x="8" y="4"/>
                    <a:pt x="8" y="6"/>
                    <a:pt x="9" y="7"/>
                  </a:cubicBezTo>
                  <a:cubicBezTo>
                    <a:pt x="9" y="7"/>
                    <a:pt x="10" y="7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51">
              <a:extLst>
                <a:ext uri="{FF2B5EF4-FFF2-40B4-BE49-F238E27FC236}">
                  <a16:creationId xmlns="" xmlns:a16="http://schemas.microsoft.com/office/drawing/2014/main" id="{C542BABC-BE15-4C6F-86DE-8663F1DAA2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48713" y="11611784"/>
              <a:ext cx="49213" cy="42863"/>
            </a:xfrm>
            <a:custGeom>
              <a:avLst/>
              <a:gdLst>
                <a:gd name="T0" fmla="*/ 13 w 15"/>
                <a:gd name="T1" fmla="*/ 2 h 13"/>
                <a:gd name="T2" fmla="*/ 12 w 15"/>
                <a:gd name="T3" fmla="*/ 11 h 13"/>
                <a:gd name="T4" fmla="*/ 2 w 15"/>
                <a:gd name="T5" fmla="*/ 10 h 13"/>
                <a:gd name="T6" fmla="*/ 2 w 15"/>
                <a:gd name="T7" fmla="*/ 2 h 13"/>
                <a:gd name="T8" fmla="*/ 6 w 15"/>
                <a:gd name="T9" fmla="*/ 0 h 13"/>
                <a:gd name="T10" fmla="*/ 13 w 15"/>
                <a:gd name="T11" fmla="*/ 2 h 13"/>
                <a:gd name="T12" fmla="*/ 3 w 15"/>
                <a:gd name="T13" fmla="*/ 8 h 13"/>
                <a:gd name="T14" fmla="*/ 12 w 15"/>
                <a:gd name="T15" fmla="*/ 5 h 13"/>
                <a:gd name="T16" fmla="*/ 5 w 15"/>
                <a:gd name="T17" fmla="*/ 3 h 13"/>
                <a:gd name="T18" fmla="*/ 3 w 15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3">
                  <a:moveTo>
                    <a:pt x="13" y="2"/>
                  </a:moveTo>
                  <a:cubicBezTo>
                    <a:pt x="15" y="4"/>
                    <a:pt x="15" y="9"/>
                    <a:pt x="12" y="11"/>
                  </a:cubicBezTo>
                  <a:cubicBezTo>
                    <a:pt x="9" y="13"/>
                    <a:pt x="4" y="13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9" y="0"/>
                    <a:pt x="12" y="0"/>
                    <a:pt x="13" y="2"/>
                  </a:cubicBezTo>
                  <a:close/>
                  <a:moveTo>
                    <a:pt x="3" y="8"/>
                  </a:moveTo>
                  <a:cubicBezTo>
                    <a:pt x="5" y="11"/>
                    <a:pt x="14" y="10"/>
                    <a:pt x="12" y="5"/>
                  </a:cubicBezTo>
                  <a:cubicBezTo>
                    <a:pt x="11" y="3"/>
                    <a:pt x="8" y="2"/>
                    <a:pt x="5" y="3"/>
                  </a:cubicBezTo>
                  <a:cubicBezTo>
                    <a:pt x="3" y="3"/>
                    <a:pt x="1" y="6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52">
              <a:extLst>
                <a:ext uri="{FF2B5EF4-FFF2-40B4-BE49-F238E27FC236}">
                  <a16:creationId xmlns="" xmlns:a16="http://schemas.microsoft.com/office/drawing/2014/main" id="{72E39110-AD28-4A79-9722-57F43570FD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478463" y="11283172"/>
              <a:ext cx="449263" cy="588963"/>
            </a:xfrm>
            <a:custGeom>
              <a:avLst/>
              <a:gdLst>
                <a:gd name="T0" fmla="*/ 131 w 136"/>
                <a:gd name="T1" fmla="*/ 73 h 177"/>
                <a:gd name="T2" fmla="*/ 98 w 136"/>
                <a:gd name="T3" fmla="*/ 91 h 177"/>
                <a:gd name="T4" fmla="*/ 93 w 136"/>
                <a:gd name="T5" fmla="*/ 115 h 177"/>
                <a:gd name="T6" fmla="*/ 98 w 136"/>
                <a:gd name="T7" fmla="*/ 137 h 177"/>
                <a:gd name="T8" fmla="*/ 60 w 136"/>
                <a:gd name="T9" fmla="*/ 177 h 177"/>
                <a:gd name="T10" fmla="*/ 41 w 136"/>
                <a:gd name="T11" fmla="*/ 151 h 177"/>
                <a:gd name="T12" fmla="*/ 82 w 136"/>
                <a:gd name="T13" fmla="*/ 138 h 177"/>
                <a:gd name="T14" fmla="*/ 31 w 136"/>
                <a:gd name="T15" fmla="*/ 138 h 177"/>
                <a:gd name="T16" fmla="*/ 80 w 136"/>
                <a:gd name="T17" fmla="*/ 93 h 177"/>
                <a:gd name="T18" fmla="*/ 53 w 136"/>
                <a:gd name="T19" fmla="*/ 97 h 177"/>
                <a:gd name="T20" fmla="*/ 87 w 136"/>
                <a:gd name="T21" fmla="*/ 82 h 177"/>
                <a:gd name="T22" fmla="*/ 117 w 136"/>
                <a:gd name="T23" fmla="*/ 67 h 177"/>
                <a:gd name="T24" fmla="*/ 74 w 136"/>
                <a:gd name="T25" fmla="*/ 77 h 177"/>
                <a:gd name="T26" fmla="*/ 25 w 136"/>
                <a:gd name="T27" fmla="*/ 95 h 177"/>
                <a:gd name="T28" fmla="*/ 1 w 136"/>
                <a:gd name="T29" fmla="*/ 104 h 177"/>
                <a:gd name="T30" fmla="*/ 23 w 136"/>
                <a:gd name="T31" fmla="*/ 79 h 177"/>
                <a:gd name="T32" fmla="*/ 42 w 136"/>
                <a:gd name="T33" fmla="*/ 78 h 177"/>
                <a:gd name="T34" fmla="*/ 37 w 136"/>
                <a:gd name="T35" fmla="*/ 41 h 177"/>
                <a:gd name="T36" fmla="*/ 49 w 136"/>
                <a:gd name="T37" fmla="*/ 20 h 177"/>
                <a:gd name="T38" fmla="*/ 50 w 136"/>
                <a:gd name="T39" fmla="*/ 28 h 177"/>
                <a:gd name="T40" fmla="*/ 45 w 136"/>
                <a:gd name="T41" fmla="*/ 77 h 177"/>
                <a:gd name="T42" fmla="*/ 56 w 136"/>
                <a:gd name="T43" fmla="*/ 32 h 177"/>
                <a:gd name="T44" fmla="*/ 70 w 136"/>
                <a:gd name="T45" fmla="*/ 20 h 177"/>
                <a:gd name="T46" fmla="*/ 87 w 136"/>
                <a:gd name="T47" fmla="*/ 21 h 177"/>
                <a:gd name="T48" fmla="*/ 111 w 136"/>
                <a:gd name="T49" fmla="*/ 20 h 177"/>
                <a:gd name="T50" fmla="*/ 94 w 136"/>
                <a:gd name="T51" fmla="*/ 40 h 177"/>
                <a:gd name="T52" fmla="*/ 91 w 136"/>
                <a:gd name="T53" fmla="*/ 64 h 177"/>
                <a:gd name="T54" fmla="*/ 99 w 136"/>
                <a:gd name="T55" fmla="*/ 10 h 177"/>
                <a:gd name="T56" fmla="*/ 99 w 136"/>
                <a:gd name="T57" fmla="*/ 7 h 177"/>
                <a:gd name="T58" fmla="*/ 82 w 136"/>
                <a:gd name="T59" fmla="*/ 55 h 177"/>
                <a:gd name="T60" fmla="*/ 78 w 136"/>
                <a:gd name="T61" fmla="*/ 40 h 177"/>
                <a:gd name="T62" fmla="*/ 64 w 136"/>
                <a:gd name="T63" fmla="*/ 48 h 177"/>
                <a:gd name="T64" fmla="*/ 82 w 136"/>
                <a:gd name="T65" fmla="*/ 5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6" h="177">
                  <a:moveTo>
                    <a:pt x="136" y="65"/>
                  </a:moveTo>
                  <a:cubicBezTo>
                    <a:pt x="136" y="69"/>
                    <a:pt x="133" y="70"/>
                    <a:pt x="131" y="73"/>
                  </a:cubicBezTo>
                  <a:cubicBezTo>
                    <a:pt x="118" y="75"/>
                    <a:pt x="106" y="78"/>
                    <a:pt x="97" y="84"/>
                  </a:cubicBezTo>
                  <a:cubicBezTo>
                    <a:pt x="97" y="87"/>
                    <a:pt x="98" y="88"/>
                    <a:pt x="98" y="91"/>
                  </a:cubicBezTo>
                  <a:cubicBezTo>
                    <a:pt x="96" y="96"/>
                    <a:pt x="89" y="96"/>
                    <a:pt x="88" y="101"/>
                  </a:cubicBezTo>
                  <a:cubicBezTo>
                    <a:pt x="87" y="106"/>
                    <a:pt x="92" y="110"/>
                    <a:pt x="93" y="115"/>
                  </a:cubicBezTo>
                  <a:cubicBezTo>
                    <a:pt x="98" y="115"/>
                    <a:pt x="104" y="113"/>
                    <a:pt x="110" y="115"/>
                  </a:cubicBezTo>
                  <a:cubicBezTo>
                    <a:pt x="119" y="123"/>
                    <a:pt x="112" y="138"/>
                    <a:pt x="98" y="137"/>
                  </a:cubicBezTo>
                  <a:cubicBezTo>
                    <a:pt x="95" y="153"/>
                    <a:pt x="88" y="164"/>
                    <a:pt x="75" y="170"/>
                  </a:cubicBezTo>
                  <a:cubicBezTo>
                    <a:pt x="73" y="175"/>
                    <a:pt x="66" y="176"/>
                    <a:pt x="60" y="177"/>
                  </a:cubicBezTo>
                  <a:cubicBezTo>
                    <a:pt x="58" y="173"/>
                    <a:pt x="54" y="168"/>
                    <a:pt x="58" y="164"/>
                  </a:cubicBezTo>
                  <a:cubicBezTo>
                    <a:pt x="55" y="157"/>
                    <a:pt x="41" y="159"/>
                    <a:pt x="41" y="151"/>
                  </a:cubicBezTo>
                  <a:cubicBezTo>
                    <a:pt x="51" y="149"/>
                    <a:pt x="52" y="162"/>
                    <a:pt x="60" y="163"/>
                  </a:cubicBezTo>
                  <a:cubicBezTo>
                    <a:pt x="74" y="166"/>
                    <a:pt x="84" y="152"/>
                    <a:pt x="82" y="138"/>
                  </a:cubicBezTo>
                  <a:cubicBezTo>
                    <a:pt x="65" y="138"/>
                    <a:pt x="53" y="151"/>
                    <a:pt x="35" y="147"/>
                  </a:cubicBezTo>
                  <a:cubicBezTo>
                    <a:pt x="34" y="144"/>
                    <a:pt x="32" y="142"/>
                    <a:pt x="31" y="138"/>
                  </a:cubicBezTo>
                  <a:cubicBezTo>
                    <a:pt x="43" y="129"/>
                    <a:pt x="61" y="127"/>
                    <a:pt x="75" y="120"/>
                  </a:cubicBezTo>
                  <a:cubicBezTo>
                    <a:pt x="72" y="110"/>
                    <a:pt x="78" y="101"/>
                    <a:pt x="80" y="93"/>
                  </a:cubicBezTo>
                  <a:cubicBezTo>
                    <a:pt x="61" y="95"/>
                    <a:pt x="53" y="108"/>
                    <a:pt x="38" y="115"/>
                  </a:cubicBezTo>
                  <a:cubicBezTo>
                    <a:pt x="39" y="105"/>
                    <a:pt x="45" y="102"/>
                    <a:pt x="53" y="97"/>
                  </a:cubicBezTo>
                  <a:cubicBezTo>
                    <a:pt x="56" y="95"/>
                    <a:pt x="60" y="91"/>
                    <a:pt x="63" y="90"/>
                  </a:cubicBezTo>
                  <a:cubicBezTo>
                    <a:pt x="71" y="86"/>
                    <a:pt x="80" y="87"/>
                    <a:pt x="87" y="82"/>
                  </a:cubicBezTo>
                  <a:cubicBezTo>
                    <a:pt x="101" y="81"/>
                    <a:pt x="108" y="73"/>
                    <a:pt x="120" y="70"/>
                  </a:cubicBezTo>
                  <a:cubicBezTo>
                    <a:pt x="120" y="68"/>
                    <a:pt x="117" y="68"/>
                    <a:pt x="117" y="67"/>
                  </a:cubicBezTo>
                  <a:cubicBezTo>
                    <a:pt x="105" y="70"/>
                    <a:pt x="89" y="71"/>
                    <a:pt x="79" y="77"/>
                  </a:cubicBezTo>
                  <a:cubicBezTo>
                    <a:pt x="77" y="77"/>
                    <a:pt x="75" y="77"/>
                    <a:pt x="74" y="77"/>
                  </a:cubicBezTo>
                  <a:cubicBezTo>
                    <a:pt x="72" y="78"/>
                    <a:pt x="71" y="80"/>
                    <a:pt x="70" y="82"/>
                  </a:cubicBezTo>
                  <a:cubicBezTo>
                    <a:pt x="57" y="88"/>
                    <a:pt x="40" y="94"/>
                    <a:pt x="25" y="95"/>
                  </a:cubicBezTo>
                  <a:cubicBezTo>
                    <a:pt x="16" y="96"/>
                    <a:pt x="15" y="113"/>
                    <a:pt x="11" y="120"/>
                  </a:cubicBezTo>
                  <a:cubicBezTo>
                    <a:pt x="4" y="122"/>
                    <a:pt x="0" y="113"/>
                    <a:pt x="1" y="104"/>
                  </a:cubicBezTo>
                  <a:cubicBezTo>
                    <a:pt x="2" y="101"/>
                    <a:pt x="5" y="97"/>
                    <a:pt x="7" y="92"/>
                  </a:cubicBezTo>
                  <a:cubicBezTo>
                    <a:pt x="10" y="85"/>
                    <a:pt x="13" y="77"/>
                    <a:pt x="23" y="79"/>
                  </a:cubicBezTo>
                  <a:cubicBezTo>
                    <a:pt x="25" y="80"/>
                    <a:pt x="26" y="81"/>
                    <a:pt x="29" y="82"/>
                  </a:cubicBezTo>
                  <a:cubicBezTo>
                    <a:pt x="34" y="83"/>
                    <a:pt x="35" y="80"/>
                    <a:pt x="42" y="78"/>
                  </a:cubicBezTo>
                  <a:cubicBezTo>
                    <a:pt x="40" y="77"/>
                    <a:pt x="37" y="77"/>
                    <a:pt x="34" y="76"/>
                  </a:cubicBezTo>
                  <a:cubicBezTo>
                    <a:pt x="26" y="66"/>
                    <a:pt x="34" y="53"/>
                    <a:pt x="37" y="41"/>
                  </a:cubicBezTo>
                  <a:cubicBezTo>
                    <a:pt x="38" y="37"/>
                    <a:pt x="38" y="33"/>
                    <a:pt x="39" y="30"/>
                  </a:cubicBezTo>
                  <a:cubicBezTo>
                    <a:pt x="42" y="25"/>
                    <a:pt x="47" y="23"/>
                    <a:pt x="49" y="20"/>
                  </a:cubicBezTo>
                  <a:cubicBezTo>
                    <a:pt x="52" y="21"/>
                    <a:pt x="53" y="23"/>
                    <a:pt x="55" y="25"/>
                  </a:cubicBezTo>
                  <a:cubicBezTo>
                    <a:pt x="55" y="28"/>
                    <a:pt x="52" y="27"/>
                    <a:pt x="50" y="28"/>
                  </a:cubicBezTo>
                  <a:cubicBezTo>
                    <a:pt x="50" y="34"/>
                    <a:pt x="48" y="37"/>
                    <a:pt x="45" y="39"/>
                  </a:cubicBezTo>
                  <a:cubicBezTo>
                    <a:pt x="43" y="51"/>
                    <a:pt x="39" y="67"/>
                    <a:pt x="45" y="77"/>
                  </a:cubicBezTo>
                  <a:cubicBezTo>
                    <a:pt x="51" y="78"/>
                    <a:pt x="49" y="72"/>
                    <a:pt x="49" y="69"/>
                  </a:cubicBezTo>
                  <a:cubicBezTo>
                    <a:pt x="51" y="59"/>
                    <a:pt x="52" y="41"/>
                    <a:pt x="56" y="32"/>
                  </a:cubicBezTo>
                  <a:cubicBezTo>
                    <a:pt x="57" y="28"/>
                    <a:pt x="62" y="20"/>
                    <a:pt x="65" y="19"/>
                  </a:cubicBezTo>
                  <a:cubicBezTo>
                    <a:pt x="66" y="19"/>
                    <a:pt x="69" y="20"/>
                    <a:pt x="70" y="20"/>
                  </a:cubicBezTo>
                  <a:cubicBezTo>
                    <a:pt x="68" y="24"/>
                    <a:pt x="70" y="26"/>
                    <a:pt x="72" y="29"/>
                  </a:cubicBezTo>
                  <a:cubicBezTo>
                    <a:pt x="78" y="28"/>
                    <a:pt x="81" y="23"/>
                    <a:pt x="87" y="21"/>
                  </a:cubicBezTo>
                  <a:cubicBezTo>
                    <a:pt x="91" y="13"/>
                    <a:pt x="96" y="2"/>
                    <a:pt x="104" y="0"/>
                  </a:cubicBezTo>
                  <a:cubicBezTo>
                    <a:pt x="110" y="2"/>
                    <a:pt x="115" y="12"/>
                    <a:pt x="111" y="20"/>
                  </a:cubicBezTo>
                  <a:cubicBezTo>
                    <a:pt x="106" y="21"/>
                    <a:pt x="103" y="23"/>
                    <a:pt x="99" y="25"/>
                  </a:cubicBezTo>
                  <a:cubicBezTo>
                    <a:pt x="99" y="30"/>
                    <a:pt x="94" y="34"/>
                    <a:pt x="94" y="40"/>
                  </a:cubicBezTo>
                  <a:cubicBezTo>
                    <a:pt x="94" y="43"/>
                    <a:pt x="96" y="46"/>
                    <a:pt x="96" y="49"/>
                  </a:cubicBezTo>
                  <a:cubicBezTo>
                    <a:pt x="96" y="55"/>
                    <a:pt x="93" y="59"/>
                    <a:pt x="91" y="64"/>
                  </a:cubicBezTo>
                  <a:cubicBezTo>
                    <a:pt x="107" y="64"/>
                    <a:pt x="126" y="51"/>
                    <a:pt x="136" y="65"/>
                  </a:cubicBezTo>
                  <a:close/>
                  <a:moveTo>
                    <a:pt x="99" y="10"/>
                  </a:moveTo>
                  <a:cubicBezTo>
                    <a:pt x="99" y="9"/>
                    <a:pt x="101" y="9"/>
                    <a:pt x="101" y="7"/>
                  </a:cubicBezTo>
                  <a:cubicBezTo>
                    <a:pt x="100" y="7"/>
                    <a:pt x="100" y="7"/>
                    <a:pt x="99" y="7"/>
                  </a:cubicBezTo>
                  <a:cubicBezTo>
                    <a:pt x="98" y="7"/>
                    <a:pt x="98" y="10"/>
                    <a:pt x="99" y="10"/>
                  </a:cubicBezTo>
                  <a:close/>
                  <a:moveTo>
                    <a:pt x="82" y="55"/>
                  </a:moveTo>
                  <a:cubicBezTo>
                    <a:pt x="82" y="50"/>
                    <a:pt x="78" y="44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5" y="41"/>
                    <a:pt x="74" y="44"/>
                    <a:pt x="71" y="45"/>
                  </a:cubicBezTo>
                  <a:cubicBezTo>
                    <a:pt x="69" y="47"/>
                    <a:pt x="66" y="47"/>
                    <a:pt x="64" y="48"/>
                  </a:cubicBezTo>
                  <a:cubicBezTo>
                    <a:pt x="61" y="53"/>
                    <a:pt x="65" y="62"/>
                    <a:pt x="63" y="69"/>
                  </a:cubicBezTo>
                  <a:cubicBezTo>
                    <a:pt x="73" y="69"/>
                    <a:pt x="82" y="62"/>
                    <a:pt x="8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53">
              <a:extLst>
                <a:ext uri="{FF2B5EF4-FFF2-40B4-BE49-F238E27FC236}">
                  <a16:creationId xmlns="" xmlns:a16="http://schemas.microsoft.com/office/drawing/2014/main" id="{E1CB5AAF-E628-4629-B13E-2CBA78E2F4E9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64138" y="11329209"/>
              <a:ext cx="12700" cy="12700"/>
            </a:xfrm>
            <a:custGeom>
              <a:avLst/>
              <a:gdLst>
                <a:gd name="T0" fmla="*/ 3 w 4"/>
                <a:gd name="T1" fmla="*/ 0 h 4"/>
                <a:gd name="T2" fmla="*/ 1 w 4"/>
                <a:gd name="T3" fmla="*/ 4 h 4"/>
                <a:gd name="T4" fmla="*/ 1 w 4"/>
                <a:gd name="T5" fmla="*/ 0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3"/>
                    <a:pt x="2" y="2"/>
                    <a:pt x="1" y="4"/>
                  </a:cubicBezTo>
                  <a:cubicBezTo>
                    <a:pt x="0" y="4"/>
                    <a:pt x="1" y="1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54">
              <a:extLst>
                <a:ext uri="{FF2B5EF4-FFF2-40B4-BE49-F238E27FC236}">
                  <a16:creationId xmlns="" xmlns:a16="http://schemas.microsoft.com/office/drawing/2014/main" id="{BF23B52B-F5F6-429B-9CD4-7CE039C2508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41988" y="11654647"/>
              <a:ext cx="250825" cy="147638"/>
            </a:xfrm>
            <a:custGeom>
              <a:avLst/>
              <a:gdLst>
                <a:gd name="T0" fmla="*/ 76 w 76"/>
                <a:gd name="T1" fmla="*/ 32 h 44"/>
                <a:gd name="T2" fmla="*/ 65 w 76"/>
                <a:gd name="T3" fmla="*/ 37 h 44"/>
                <a:gd name="T4" fmla="*/ 53 w 76"/>
                <a:gd name="T5" fmla="*/ 44 h 44"/>
                <a:gd name="T6" fmla="*/ 39 w 76"/>
                <a:gd name="T7" fmla="*/ 35 h 44"/>
                <a:gd name="T8" fmla="*/ 23 w 76"/>
                <a:gd name="T9" fmla="*/ 29 h 44"/>
                <a:gd name="T10" fmla="*/ 2 w 76"/>
                <a:gd name="T11" fmla="*/ 8 h 44"/>
                <a:gd name="T12" fmla="*/ 1 w 76"/>
                <a:gd name="T13" fmla="*/ 0 h 44"/>
                <a:gd name="T14" fmla="*/ 3 w 76"/>
                <a:gd name="T15" fmla="*/ 0 h 44"/>
                <a:gd name="T16" fmla="*/ 35 w 76"/>
                <a:gd name="T17" fmla="*/ 23 h 44"/>
                <a:gd name="T18" fmla="*/ 51 w 76"/>
                <a:gd name="T19" fmla="*/ 25 h 44"/>
                <a:gd name="T20" fmla="*/ 57 w 76"/>
                <a:gd name="T21" fmla="*/ 28 h 44"/>
                <a:gd name="T22" fmla="*/ 76 w 76"/>
                <a:gd name="T23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44">
                  <a:moveTo>
                    <a:pt x="76" y="32"/>
                  </a:moveTo>
                  <a:cubicBezTo>
                    <a:pt x="76" y="37"/>
                    <a:pt x="70" y="35"/>
                    <a:pt x="65" y="37"/>
                  </a:cubicBezTo>
                  <a:cubicBezTo>
                    <a:pt x="60" y="39"/>
                    <a:pt x="58" y="44"/>
                    <a:pt x="53" y="44"/>
                  </a:cubicBezTo>
                  <a:cubicBezTo>
                    <a:pt x="47" y="43"/>
                    <a:pt x="44" y="37"/>
                    <a:pt x="39" y="35"/>
                  </a:cubicBezTo>
                  <a:cubicBezTo>
                    <a:pt x="32" y="35"/>
                    <a:pt x="29" y="32"/>
                    <a:pt x="23" y="29"/>
                  </a:cubicBezTo>
                  <a:cubicBezTo>
                    <a:pt x="13" y="24"/>
                    <a:pt x="7" y="19"/>
                    <a:pt x="2" y="8"/>
                  </a:cubicBezTo>
                  <a:cubicBezTo>
                    <a:pt x="1" y="5"/>
                    <a:pt x="0" y="3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1" y="10"/>
                    <a:pt x="21" y="19"/>
                    <a:pt x="35" y="23"/>
                  </a:cubicBezTo>
                  <a:cubicBezTo>
                    <a:pt x="40" y="24"/>
                    <a:pt x="45" y="24"/>
                    <a:pt x="51" y="25"/>
                  </a:cubicBezTo>
                  <a:cubicBezTo>
                    <a:pt x="53" y="26"/>
                    <a:pt x="55" y="27"/>
                    <a:pt x="57" y="28"/>
                  </a:cubicBezTo>
                  <a:cubicBezTo>
                    <a:pt x="63" y="29"/>
                    <a:pt x="71" y="28"/>
                    <a:pt x="7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55">
              <a:extLst>
                <a:ext uri="{FF2B5EF4-FFF2-40B4-BE49-F238E27FC236}">
                  <a16:creationId xmlns="" xmlns:a16="http://schemas.microsoft.com/office/drawing/2014/main" id="{2FE86A26-858C-4F66-A317-E7ADE4FCA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27725" y="11375247"/>
              <a:ext cx="342900" cy="455613"/>
            </a:xfrm>
            <a:custGeom>
              <a:avLst/>
              <a:gdLst>
                <a:gd name="T0" fmla="*/ 102 w 104"/>
                <a:gd name="T1" fmla="*/ 48 h 137"/>
                <a:gd name="T2" fmla="*/ 104 w 104"/>
                <a:gd name="T3" fmla="*/ 54 h 137"/>
                <a:gd name="T4" fmla="*/ 92 w 104"/>
                <a:gd name="T5" fmla="*/ 57 h 137"/>
                <a:gd name="T6" fmla="*/ 85 w 104"/>
                <a:gd name="T7" fmla="*/ 60 h 137"/>
                <a:gd name="T8" fmla="*/ 80 w 104"/>
                <a:gd name="T9" fmla="*/ 60 h 137"/>
                <a:gd name="T10" fmla="*/ 60 w 104"/>
                <a:gd name="T11" fmla="*/ 68 h 137"/>
                <a:gd name="T12" fmla="*/ 37 w 104"/>
                <a:gd name="T13" fmla="*/ 124 h 137"/>
                <a:gd name="T14" fmla="*/ 0 w 104"/>
                <a:gd name="T15" fmla="*/ 130 h 137"/>
                <a:gd name="T16" fmla="*/ 12 w 104"/>
                <a:gd name="T17" fmla="*/ 125 h 137"/>
                <a:gd name="T18" fmla="*/ 33 w 104"/>
                <a:gd name="T19" fmla="*/ 114 h 137"/>
                <a:gd name="T20" fmla="*/ 49 w 104"/>
                <a:gd name="T21" fmla="*/ 74 h 137"/>
                <a:gd name="T22" fmla="*/ 15 w 104"/>
                <a:gd name="T23" fmla="*/ 83 h 137"/>
                <a:gd name="T24" fmla="*/ 32 w 104"/>
                <a:gd name="T25" fmla="*/ 69 h 137"/>
                <a:gd name="T26" fmla="*/ 54 w 104"/>
                <a:gd name="T27" fmla="*/ 60 h 137"/>
                <a:gd name="T28" fmla="*/ 55 w 104"/>
                <a:gd name="T29" fmla="*/ 50 h 137"/>
                <a:gd name="T30" fmla="*/ 65 w 104"/>
                <a:gd name="T31" fmla="*/ 29 h 137"/>
                <a:gd name="T32" fmla="*/ 73 w 104"/>
                <a:gd name="T33" fmla="*/ 12 h 137"/>
                <a:gd name="T34" fmla="*/ 85 w 104"/>
                <a:gd name="T35" fmla="*/ 2 h 137"/>
                <a:gd name="T36" fmla="*/ 78 w 104"/>
                <a:gd name="T37" fmla="*/ 12 h 137"/>
                <a:gd name="T38" fmla="*/ 61 w 104"/>
                <a:gd name="T39" fmla="*/ 59 h 137"/>
                <a:gd name="T40" fmla="*/ 102 w 104"/>
                <a:gd name="T41" fmla="*/ 4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37">
                  <a:moveTo>
                    <a:pt x="102" y="48"/>
                  </a:moveTo>
                  <a:cubicBezTo>
                    <a:pt x="103" y="50"/>
                    <a:pt x="104" y="51"/>
                    <a:pt x="104" y="54"/>
                  </a:cubicBezTo>
                  <a:cubicBezTo>
                    <a:pt x="101" y="58"/>
                    <a:pt x="96" y="56"/>
                    <a:pt x="92" y="57"/>
                  </a:cubicBezTo>
                  <a:cubicBezTo>
                    <a:pt x="90" y="57"/>
                    <a:pt x="87" y="60"/>
                    <a:pt x="85" y="60"/>
                  </a:cubicBezTo>
                  <a:cubicBezTo>
                    <a:pt x="83" y="60"/>
                    <a:pt x="81" y="60"/>
                    <a:pt x="80" y="60"/>
                  </a:cubicBezTo>
                  <a:cubicBezTo>
                    <a:pt x="73" y="62"/>
                    <a:pt x="68" y="68"/>
                    <a:pt x="60" y="68"/>
                  </a:cubicBezTo>
                  <a:cubicBezTo>
                    <a:pt x="53" y="86"/>
                    <a:pt x="51" y="111"/>
                    <a:pt x="37" y="124"/>
                  </a:cubicBezTo>
                  <a:cubicBezTo>
                    <a:pt x="30" y="130"/>
                    <a:pt x="11" y="137"/>
                    <a:pt x="0" y="130"/>
                  </a:cubicBezTo>
                  <a:cubicBezTo>
                    <a:pt x="2" y="124"/>
                    <a:pt x="8" y="126"/>
                    <a:pt x="12" y="125"/>
                  </a:cubicBezTo>
                  <a:cubicBezTo>
                    <a:pt x="19" y="123"/>
                    <a:pt x="29" y="119"/>
                    <a:pt x="33" y="114"/>
                  </a:cubicBezTo>
                  <a:cubicBezTo>
                    <a:pt x="43" y="105"/>
                    <a:pt x="47" y="92"/>
                    <a:pt x="49" y="74"/>
                  </a:cubicBezTo>
                  <a:cubicBezTo>
                    <a:pt x="36" y="74"/>
                    <a:pt x="29" y="89"/>
                    <a:pt x="15" y="83"/>
                  </a:cubicBezTo>
                  <a:cubicBezTo>
                    <a:pt x="12" y="72"/>
                    <a:pt x="24" y="72"/>
                    <a:pt x="32" y="69"/>
                  </a:cubicBezTo>
                  <a:cubicBezTo>
                    <a:pt x="40" y="67"/>
                    <a:pt x="51" y="65"/>
                    <a:pt x="54" y="60"/>
                  </a:cubicBezTo>
                  <a:cubicBezTo>
                    <a:pt x="56" y="56"/>
                    <a:pt x="55" y="52"/>
                    <a:pt x="55" y="50"/>
                  </a:cubicBezTo>
                  <a:cubicBezTo>
                    <a:pt x="57" y="41"/>
                    <a:pt x="60" y="37"/>
                    <a:pt x="65" y="29"/>
                  </a:cubicBezTo>
                  <a:cubicBezTo>
                    <a:pt x="66" y="22"/>
                    <a:pt x="69" y="17"/>
                    <a:pt x="73" y="12"/>
                  </a:cubicBezTo>
                  <a:cubicBezTo>
                    <a:pt x="77" y="7"/>
                    <a:pt x="79" y="0"/>
                    <a:pt x="85" y="2"/>
                  </a:cubicBezTo>
                  <a:cubicBezTo>
                    <a:pt x="86" y="7"/>
                    <a:pt x="83" y="14"/>
                    <a:pt x="78" y="12"/>
                  </a:cubicBezTo>
                  <a:cubicBezTo>
                    <a:pt x="69" y="24"/>
                    <a:pt x="64" y="40"/>
                    <a:pt x="61" y="59"/>
                  </a:cubicBezTo>
                  <a:cubicBezTo>
                    <a:pt x="77" y="57"/>
                    <a:pt x="86" y="47"/>
                    <a:pt x="10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56">
              <a:extLst>
                <a:ext uri="{FF2B5EF4-FFF2-40B4-BE49-F238E27FC236}">
                  <a16:creationId xmlns="" xmlns:a16="http://schemas.microsoft.com/office/drawing/2014/main" id="{8171416A-0B5C-4CE2-9E78-012486DE61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396038" y="11381597"/>
              <a:ext cx="471488" cy="433388"/>
            </a:xfrm>
            <a:custGeom>
              <a:avLst/>
              <a:gdLst>
                <a:gd name="T0" fmla="*/ 143 w 143"/>
                <a:gd name="T1" fmla="*/ 93 h 130"/>
                <a:gd name="T2" fmla="*/ 134 w 143"/>
                <a:gd name="T3" fmla="*/ 104 h 130"/>
                <a:gd name="T4" fmla="*/ 64 w 143"/>
                <a:gd name="T5" fmla="*/ 115 h 130"/>
                <a:gd name="T6" fmla="*/ 42 w 143"/>
                <a:gd name="T7" fmla="*/ 127 h 130"/>
                <a:gd name="T8" fmla="*/ 14 w 143"/>
                <a:gd name="T9" fmla="*/ 128 h 130"/>
                <a:gd name="T10" fmla="*/ 0 w 143"/>
                <a:gd name="T11" fmla="*/ 120 h 130"/>
                <a:gd name="T12" fmla="*/ 29 w 143"/>
                <a:gd name="T13" fmla="*/ 107 h 130"/>
                <a:gd name="T14" fmla="*/ 60 w 143"/>
                <a:gd name="T15" fmla="*/ 96 h 130"/>
                <a:gd name="T16" fmla="*/ 46 w 143"/>
                <a:gd name="T17" fmla="*/ 71 h 130"/>
                <a:gd name="T18" fmla="*/ 42 w 143"/>
                <a:gd name="T19" fmla="*/ 73 h 130"/>
                <a:gd name="T20" fmla="*/ 44 w 143"/>
                <a:gd name="T21" fmla="*/ 82 h 130"/>
                <a:gd name="T22" fmla="*/ 17 w 143"/>
                <a:gd name="T23" fmla="*/ 75 h 130"/>
                <a:gd name="T24" fmla="*/ 46 w 143"/>
                <a:gd name="T25" fmla="*/ 67 h 130"/>
                <a:gd name="T26" fmla="*/ 68 w 143"/>
                <a:gd name="T27" fmla="*/ 23 h 130"/>
                <a:gd name="T28" fmla="*/ 74 w 143"/>
                <a:gd name="T29" fmla="*/ 28 h 130"/>
                <a:gd name="T30" fmla="*/ 73 w 143"/>
                <a:gd name="T31" fmla="*/ 66 h 130"/>
                <a:gd name="T32" fmla="*/ 84 w 143"/>
                <a:gd name="T33" fmla="*/ 73 h 130"/>
                <a:gd name="T34" fmla="*/ 93 w 143"/>
                <a:gd name="T35" fmla="*/ 29 h 130"/>
                <a:gd name="T36" fmla="*/ 100 w 143"/>
                <a:gd name="T37" fmla="*/ 4 h 130"/>
                <a:gd name="T38" fmla="*/ 114 w 143"/>
                <a:gd name="T39" fmla="*/ 6 h 130"/>
                <a:gd name="T40" fmla="*/ 113 w 143"/>
                <a:gd name="T41" fmla="*/ 19 h 130"/>
                <a:gd name="T42" fmla="*/ 112 w 143"/>
                <a:gd name="T43" fmla="*/ 28 h 130"/>
                <a:gd name="T44" fmla="*/ 109 w 143"/>
                <a:gd name="T45" fmla="*/ 59 h 130"/>
                <a:gd name="T46" fmla="*/ 119 w 143"/>
                <a:gd name="T47" fmla="*/ 49 h 130"/>
                <a:gd name="T48" fmla="*/ 126 w 143"/>
                <a:gd name="T49" fmla="*/ 47 h 130"/>
                <a:gd name="T50" fmla="*/ 135 w 143"/>
                <a:gd name="T51" fmla="*/ 54 h 130"/>
                <a:gd name="T52" fmla="*/ 110 w 143"/>
                <a:gd name="T53" fmla="*/ 65 h 130"/>
                <a:gd name="T54" fmla="*/ 97 w 143"/>
                <a:gd name="T55" fmla="*/ 90 h 130"/>
                <a:gd name="T56" fmla="*/ 143 w 143"/>
                <a:gd name="T57" fmla="*/ 93 h 130"/>
                <a:gd name="T58" fmla="*/ 82 w 143"/>
                <a:gd name="T59" fmla="*/ 77 h 130"/>
                <a:gd name="T60" fmla="*/ 74 w 143"/>
                <a:gd name="T61" fmla="*/ 84 h 130"/>
                <a:gd name="T62" fmla="*/ 82 w 143"/>
                <a:gd name="T63" fmla="*/ 77 h 130"/>
                <a:gd name="T64" fmla="*/ 74 w 143"/>
                <a:gd name="T65" fmla="*/ 94 h 130"/>
                <a:gd name="T66" fmla="*/ 73 w 143"/>
                <a:gd name="T67" fmla="*/ 90 h 130"/>
                <a:gd name="T68" fmla="*/ 68 w 143"/>
                <a:gd name="T69" fmla="*/ 95 h 130"/>
                <a:gd name="T70" fmla="*/ 74 w 143"/>
                <a:gd name="T71" fmla="*/ 9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3" h="130">
                  <a:moveTo>
                    <a:pt x="143" y="93"/>
                  </a:moveTo>
                  <a:cubicBezTo>
                    <a:pt x="143" y="100"/>
                    <a:pt x="137" y="101"/>
                    <a:pt x="134" y="104"/>
                  </a:cubicBezTo>
                  <a:cubicBezTo>
                    <a:pt x="108" y="102"/>
                    <a:pt x="84" y="109"/>
                    <a:pt x="64" y="115"/>
                  </a:cubicBezTo>
                  <a:cubicBezTo>
                    <a:pt x="55" y="117"/>
                    <a:pt x="48" y="122"/>
                    <a:pt x="42" y="127"/>
                  </a:cubicBezTo>
                  <a:cubicBezTo>
                    <a:pt x="35" y="127"/>
                    <a:pt x="24" y="130"/>
                    <a:pt x="14" y="128"/>
                  </a:cubicBezTo>
                  <a:cubicBezTo>
                    <a:pt x="11" y="127"/>
                    <a:pt x="3" y="122"/>
                    <a:pt x="0" y="120"/>
                  </a:cubicBezTo>
                  <a:cubicBezTo>
                    <a:pt x="6" y="112"/>
                    <a:pt x="18" y="110"/>
                    <a:pt x="29" y="107"/>
                  </a:cubicBezTo>
                  <a:cubicBezTo>
                    <a:pt x="40" y="104"/>
                    <a:pt x="52" y="102"/>
                    <a:pt x="60" y="96"/>
                  </a:cubicBezTo>
                  <a:cubicBezTo>
                    <a:pt x="51" y="92"/>
                    <a:pt x="48" y="82"/>
                    <a:pt x="46" y="71"/>
                  </a:cubicBezTo>
                  <a:cubicBezTo>
                    <a:pt x="44" y="71"/>
                    <a:pt x="43" y="72"/>
                    <a:pt x="42" y="73"/>
                  </a:cubicBezTo>
                  <a:cubicBezTo>
                    <a:pt x="42" y="77"/>
                    <a:pt x="44" y="78"/>
                    <a:pt x="44" y="82"/>
                  </a:cubicBezTo>
                  <a:cubicBezTo>
                    <a:pt x="38" y="93"/>
                    <a:pt x="14" y="90"/>
                    <a:pt x="17" y="75"/>
                  </a:cubicBezTo>
                  <a:cubicBezTo>
                    <a:pt x="19" y="67"/>
                    <a:pt x="34" y="64"/>
                    <a:pt x="46" y="67"/>
                  </a:cubicBezTo>
                  <a:cubicBezTo>
                    <a:pt x="51" y="50"/>
                    <a:pt x="54" y="31"/>
                    <a:pt x="68" y="23"/>
                  </a:cubicBezTo>
                  <a:cubicBezTo>
                    <a:pt x="71" y="24"/>
                    <a:pt x="72" y="26"/>
                    <a:pt x="74" y="28"/>
                  </a:cubicBezTo>
                  <a:cubicBezTo>
                    <a:pt x="76" y="39"/>
                    <a:pt x="67" y="53"/>
                    <a:pt x="73" y="66"/>
                  </a:cubicBezTo>
                  <a:cubicBezTo>
                    <a:pt x="74" y="69"/>
                    <a:pt x="78" y="74"/>
                    <a:pt x="84" y="73"/>
                  </a:cubicBezTo>
                  <a:cubicBezTo>
                    <a:pt x="87" y="57"/>
                    <a:pt x="88" y="43"/>
                    <a:pt x="93" y="29"/>
                  </a:cubicBezTo>
                  <a:cubicBezTo>
                    <a:pt x="96" y="21"/>
                    <a:pt x="101" y="14"/>
                    <a:pt x="100" y="4"/>
                  </a:cubicBezTo>
                  <a:cubicBezTo>
                    <a:pt x="105" y="0"/>
                    <a:pt x="110" y="1"/>
                    <a:pt x="114" y="6"/>
                  </a:cubicBezTo>
                  <a:cubicBezTo>
                    <a:pt x="110" y="10"/>
                    <a:pt x="113" y="14"/>
                    <a:pt x="113" y="19"/>
                  </a:cubicBezTo>
                  <a:cubicBezTo>
                    <a:pt x="114" y="22"/>
                    <a:pt x="112" y="25"/>
                    <a:pt x="112" y="28"/>
                  </a:cubicBezTo>
                  <a:cubicBezTo>
                    <a:pt x="110" y="38"/>
                    <a:pt x="112" y="50"/>
                    <a:pt x="109" y="59"/>
                  </a:cubicBezTo>
                  <a:cubicBezTo>
                    <a:pt x="115" y="58"/>
                    <a:pt x="115" y="52"/>
                    <a:pt x="119" y="49"/>
                  </a:cubicBezTo>
                  <a:cubicBezTo>
                    <a:pt x="121" y="47"/>
                    <a:pt x="123" y="48"/>
                    <a:pt x="126" y="47"/>
                  </a:cubicBezTo>
                  <a:cubicBezTo>
                    <a:pt x="130" y="48"/>
                    <a:pt x="133" y="51"/>
                    <a:pt x="135" y="54"/>
                  </a:cubicBezTo>
                  <a:cubicBezTo>
                    <a:pt x="131" y="65"/>
                    <a:pt x="118" y="60"/>
                    <a:pt x="110" y="65"/>
                  </a:cubicBezTo>
                  <a:cubicBezTo>
                    <a:pt x="102" y="71"/>
                    <a:pt x="104" y="83"/>
                    <a:pt x="97" y="90"/>
                  </a:cubicBezTo>
                  <a:cubicBezTo>
                    <a:pt x="112" y="90"/>
                    <a:pt x="136" y="79"/>
                    <a:pt x="143" y="93"/>
                  </a:cubicBezTo>
                  <a:close/>
                  <a:moveTo>
                    <a:pt x="82" y="77"/>
                  </a:moveTo>
                  <a:cubicBezTo>
                    <a:pt x="77" y="78"/>
                    <a:pt x="76" y="81"/>
                    <a:pt x="74" y="84"/>
                  </a:cubicBezTo>
                  <a:cubicBezTo>
                    <a:pt x="78" y="83"/>
                    <a:pt x="80" y="81"/>
                    <a:pt x="82" y="77"/>
                  </a:cubicBezTo>
                  <a:close/>
                  <a:moveTo>
                    <a:pt x="74" y="94"/>
                  </a:moveTo>
                  <a:cubicBezTo>
                    <a:pt x="73" y="93"/>
                    <a:pt x="74" y="90"/>
                    <a:pt x="73" y="90"/>
                  </a:cubicBezTo>
                  <a:cubicBezTo>
                    <a:pt x="72" y="92"/>
                    <a:pt x="69" y="93"/>
                    <a:pt x="68" y="95"/>
                  </a:cubicBezTo>
                  <a:cubicBezTo>
                    <a:pt x="71" y="95"/>
                    <a:pt x="72" y="95"/>
                    <a:pt x="7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57">
              <a:extLst>
                <a:ext uri="{FF2B5EF4-FFF2-40B4-BE49-F238E27FC236}">
                  <a16:creationId xmlns="" xmlns:a16="http://schemas.microsoft.com/office/drawing/2014/main" id="{D7989923-B6A4-406F-8DC1-46E2FFB63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-6777038" y="11441922"/>
              <a:ext cx="330200" cy="315913"/>
            </a:xfrm>
            <a:custGeom>
              <a:avLst/>
              <a:gdLst>
                <a:gd name="T0" fmla="*/ 100 w 100"/>
                <a:gd name="T1" fmla="*/ 58 h 95"/>
                <a:gd name="T2" fmla="*/ 93 w 100"/>
                <a:gd name="T3" fmla="*/ 70 h 95"/>
                <a:gd name="T4" fmla="*/ 60 w 100"/>
                <a:gd name="T5" fmla="*/ 75 h 95"/>
                <a:gd name="T6" fmla="*/ 51 w 100"/>
                <a:gd name="T7" fmla="*/ 78 h 95"/>
                <a:gd name="T8" fmla="*/ 18 w 100"/>
                <a:gd name="T9" fmla="*/ 93 h 95"/>
                <a:gd name="T10" fmla="*/ 1 w 100"/>
                <a:gd name="T11" fmla="*/ 84 h 95"/>
                <a:gd name="T12" fmla="*/ 2 w 100"/>
                <a:gd name="T13" fmla="*/ 74 h 95"/>
                <a:gd name="T14" fmla="*/ 52 w 100"/>
                <a:gd name="T15" fmla="*/ 56 h 95"/>
                <a:gd name="T16" fmla="*/ 62 w 100"/>
                <a:gd name="T17" fmla="*/ 41 h 95"/>
                <a:gd name="T18" fmla="*/ 61 w 100"/>
                <a:gd name="T19" fmla="*/ 32 h 95"/>
                <a:gd name="T20" fmla="*/ 34 w 100"/>
                <a:gd name="T21" fmla="*/ 37 h 95"/>
                <a:gd name="T22" fmla="*/ 23 w 100"/>
                <a:gd name="T23" fmla="*/ 26 h 95"/>
                <a:gd name="T24" fmla="*/ 47 w 100"/>
                <a:gd name="T25" fmla="*/ 14 h 95"/>
                <a:gd name="T26" fmla="*/ 72 w 100"/>
                <a:gd name="T27" fmla="*/ 3 h 95"/>
                <a:gd name="T28" fmla="*/ 90 w 100"/>
                <a:gd name="T29" fmla="*/ 6 h 95"/>
                <a:gd name="T30" fmla="*/ 85 w 100"/>
                <a:gd name="T31" fmla="*/ 18 h 95"/>
                <a:gd name="T32" fmla="*/ 79 w 100"/>
                <a:gd name="T33" fmla="*/ 34 h 95"/>
                <a:gd name="T34" fmla="*/ 81 w 100"/>
                <a:gd name="T35" fmla="*/ 53 h 95"/>
                <a:gd name="T36" fmla="*/ 100 w 100"/>
                <a:gd name="T37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" h="95">
                  <a:moveTo>
                    <a:pt x="100" y="58"/>
                  </a:moveTo>
                  <a:cubicBezTo>
                    <a:pt x="99" y="64"/>
                    <a:pt x="96" y="67"/>
                    <a:pt x="93" y="70"/>
                  </a:cubicBezTo>
                  <a:cubicBezTo>
                    <a:pt x="79" y="70"/>
                    <a:pt x="69" y="71"/>
                    <a:pt x="60" y="75"/>
                  </a:cubicBezTo>
                  <a:cubicBezTo>
                    <a:pt x="57" y="76"/>
                    <a:pt x="54" y="77"/>
                    <a:pt x="51" y="78"/>
                  </a:cubicBezTo>
                  <a:cubicBezTo>
                    <a:pt x="40" y="83"/>
                    <a:pt x="35" y="95"/>
                    <a:pt x="18" y="93"/>
                  </a:cubicBezTo>
                  <a:cubicBezTo>
                    <a:pt x="11" y="93"/>
                    <a:pt x="7" y="88"/>
                    <a:pt x="1" y="84"/>
                  </a:cubicBezTo>
                  <a:cubicBezTo>
                    <a:pt x="2" y="80"/>
                    <a:pt x="0" y="77"/>
                    <a:pt x="2" y="74"/>
                  </a:cubicBezTo>
                  <a:cubicBezTo>
                    <a:pt x="17" y="68"/>
                    <a:pt x="40" y="67"/>
                    <a:pt x="52" y="56"/>
                  </a:cubicBezTo>
                  <a:cubicBezTo>
                    <a:pt x="54" y="54"/>
                    <a:pt x="61" y="44"/>
                    <a:pt x="62" y="41"/>
                  </a:cubicBezTo>
                  <a:cubicBezTo>
                    <a:pt x="63" y="38"/>
                    <a:pt x="63" y="34"/>
                    <a:pt x="61" y="32"/>
                  </a:cubicBezTo>
                  <a:cubicBezTo>
                    <a:pt x="54" y="33"/>
                    <a:pt x="45" y="40"/>
                    <a:pt x="34" y="37"/>
                  </a:cubicBezTo>
                  <a:cubicBezTo>
                    <a:pt x="31" y="36"/>
                    <a:pt x="23" y="31"/>
                    <a:pt x="23" y="26"/>
                  </a:cubicBezTo>
                  <a:cubicBezTo>
                    <a:pt x="24" y="21"/>
                    <a:pt x="40" y="16"/>
                    <a:pt x="47" y="14"/>
                  </a:cubicBezTo>
                  <a:cubicBezTo>
                    <a:pt x="57" y="10"/>
                    <a:pt x="65" y="7"/>
                    <a:pt x="72" y="3"/>
                  </a:cubicBezTo>
                  <a:cubicBezTo>
                    <a:pt x="76" y="0"/>
                    <a:pt x="87" y="3"/>
                    <a:pt x="90" y="6"/>
                  </a:cubicBezTo>
                  <a:cubicBezTo>
                    <a:pt x="92" y="12"/>
                    <a:pt x="86" y="14"/>
                    <a:pt x="85" y="18"/>
                  </a:cubicBezTo>
                  <a:cubicBezTo>
                    <a:pt x="82" y="23"/>
                    <a:pt x="82" y="29"/>
                    <a:pt x="79" y="34"/>
                  </a:cubicBezTo>
                  <a:cubicBezTo>
                    <a:pt x="81" y="40"/>
                    <a:pt x="80" y="47"/>
                    <a:pt x="81" y="53"/>
                  </a:cubicBezTo>
                  <a:cubicBezTo>
                    <a:pt x="89" y="51"/>
                    <a:pt x="96" y="53"/>
                    <a:pt x="10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58">
              <a:extLst>
                <a:ext uri="{FF2B5EF4-FFF2-40B4-BE49-F238E27FC236}">
                  <a16:creationId xmlns="" xmlns:a16="http://schemas.microsoft.com/office/drawing/2014/main" id="{F152B82D-6162-4375-8B0D-28F215BD3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-7245350" y="11348259"/>
              <a:ext cx="382588" cy="293688"/>
            </a:xfrm>
            <a:custGeom>
              <a:avLst/>
              <a:gdLst>
                <a:gd name="T0" fmla="*/ 115 w 116"/>
                <a:gd name="T1" fmla="*/ 23 h 88"/>
                <a:gd name="T2" fmla="*/ 99 w 116"/>
                <a:gd name="T3" fmla="*/ 40 h 88"/>
                <a:gd name="T4" fmla="*/ 101 w 116"/>
                <a:gd name="T5" fmla="*/ 35 h 88"/>
                <a:gd name="T6" fmla="*/ 68 w 116"/>
                <a:gd name="T7" fmla="*/ 49 h 88"/>
                <a:gd name="T8" fmla="*/ 53 w 116"/>
                <a:gd name="T9" fmla="*/ 61 h 88"/>
                <a:gd name="T10" fmla="*/ 36 w 116"/>
                <a:gd name="T11" fmla="*/ 71 h 88"/>
                <a:gd name="T12" fmla="*/ 0 w 116"/>
                <a:gd name="T13" fmla="*/ 88 h 88"/>
                <a:gd name="T14" fmla="*/ 18 w 116"/>
                <a:gd name="T15" fmla="*/ 71 h 88"/>
                <a:gd name="T16" fmla="*/ 27 w 116"/>
                <a:gd name="T17" fmla="*/ 63 h 88"/>
                <a:gd name="T18" fmla="*/ 68 w 116"/>
                <a:gd name="T19" fmla="*/ 38 h 88"/>
                <a:gd name="T20" fmla="*/ 75 w 116"/>
                <a:gd name="T21" fmla="*/ 21 h 88"/>
                <a:gd name="T22" fmla="*/ 59 w 116"/>
                <a:gd name="T23" fmla="*/ 15 h 88"/>
                <a:gd name="T24" fmla="*/ 68 w 116"/>
                <a:gd name="T25" fmla="*/ 5 h 88"/>
                <a:gd name="T26" fmla="*/ 84 w 116"/>
                <a:gd name="T27" fmla="*/ 23 h 88"/>
                <a:gd name="T28" fmla="*/ 83 w 116"/>
                <a:gd name="T29" fmla="*/ 30 h 88"/>
                <a:gd name="T30" fmla="*/ 115 w 116"/>
                <a:gd name="T31" fmla="*/ 2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88">
                  <a:moveTo>
                    <a:pt x="115" y="23"/>
                  </a:moveTo>
                  <a:cubicBezTo>
                    <a:pt x="116" y="33"/>
                    <a:pt x="104" y="35"/>
                    <a:pt x="99" y="40"/>
                  </a:cubicBezTo>
                  <a:cubicBezTo>
                    <a:pt x="97" y="38"/>
                    <a:pt x="101" y="38"/>
                    <a:pt x="101" y="35"/>
                  </a:cubicBezTo>
                  <a:cubicBezTo>
                    <a:pt x="89" y="38"/>
                    <a:pt x="77" y="42"/>
                    <a:pt x="68" y="49"/>
                  </a:cubicBezTo>
                  <a:cubicBezTo>
                    <a:pt x="63" y="52"/>
                    <a:pt x="58" y="57"/>
                    <a:pt x="53" y="61"/>
                  </a:cubicBezTo>
                  <a:cubicBezTo>
                    <a:pt x="47" y="64"/>
                    <a:pt x="41" y="67"/>
                    <a:pt x="36" y="71"/>
                  </a:cubicBezTo>
                  <a:cubicBezTo>
                    <a:pt x="26" y="78"/>
                    <a:pt x="14" y="88"/>
                    <a:pt x="0" y="88"/>
                  </a:cubicBezTo>
                  <a:cubicBezTo>
                    <a:pt x="1" y="78"/>
                    <a:pt x="10" y="75"/>
                    <a:pt x="18" y="71"/>
                  </a:cubicBezTo>
                  <a:cubicBezTo>
                    <a:pt x="21" y="68"/>
                    <a:pt x="24" y="65"/>
                    <a:pt x="27" y="63"/>
                  </a:cubicBezTo>
                  <a:cubicBezTo>
                    <a:pt x="40" y="54"/>
                    <a:pt x="57" y="48"/>
                    <a:pt x="68" y="38"/>
                  </a:cubicBezTo>
                  <a:cubicBezTo>
                    <a:pt x="72" y="34"/>
                    <a:pt x="76" y="27"/>
                    <a:pt x="75" y="21"/>
                  </a:cubicBezTo>
                  <a:cubicBezTo>
                    <a:pt x="73" y="16"/>
                    <a:pt x="62" y="19"/>
                    <a:pt x="59" y="15"/>
                  </a:cubicBezTo>
                  <a:cubicBezTo>
                    <a:pt x="56" y="7"/>
                    <a:pt x="63" y="8"/>
                    <a:pt x="68" y="5"/>
                  </a:cubicBezTo>
                  <a:cubicBezTo>
                    <a:pt x="76" y="0"/>
                    <a:pt x="82" y="14"/>
                    <a:pt x="84" y="23"/>
                  </a:cubicBezTo>
                  <a:cubicBezTo>
                    <a:pt x="85" y="25"/>
                    <a:pt x="85" y="28"/>
                    <a:pt x="83" y="30"/>
                  </a:cubicBezTo>
                  <a:cubicBezTo>
                    <a:pt x="93" y="27"/>
                    <a:pt x="105" y="18"/>
                    <a:pt x="1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59">
              <a:extLst>
                <a:ext uri="{FF2B5EF4-FFF2-40B4-BE49-F238E27FC236}">
                  <a16:creationId xmlns="" xmlns:a16="http://schemas.microsoft.com/office/drawing/2014/main" id="{C9B8A872-2A05-4C4B-A435-E23E366BE1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254875" y="11495897"/>
              <a:ext cx="373063" cy="342900"/>
            </a:xfrm>
            <a:custGeom>
              <a:avLst/>
              <a:gdLst>
                <a:gd name="T0" fmla="*/ 112 w 113"/>
                <a:gd name="T1" fmla="*/ 31 h 103"/>
                <a:gd name="T2" fmla="*/ 105 w 113"/>
                <a:gd name="T3" fmla="*/ 48 h 103"/>
                <a:gd name="T4" fmla="*/ 74 w 113"/>
                <a:gd name="T5" fmla="*/ 76 h 103"/>
                <a:gd name="T6" fmla="*/ 64 w 113"/>
                <a:gd name="T7" fmla="*/ 69 h 103"/>
                <a:gd name="T8" fmla="*/ 52 w 113"/>
                <a:gd name="T9" fmla="*/ 74 h 103"/>
                <a:gd name="T10" fmla="*/ 40 w 113"/>
                <a:gd name="T11" fmla="*/ 80 h 103"/>
                <a:gd name="T12" fmla="*/ 33 w 113"/>
                <a:gd name="T13" fmla="*/ 84 h 103"/>
                <a:gd name="T14" fmla="*/ 17 w 113"/>
                <a:gd name="T15" fmla="*/ 89 h 103"/>
                <a:gd name="T16" fmla="*/ 7 w 113"/>
                <a:gd name="T17" fmla="*/ 97 h 103"/>
                <a:gd name="T18" fmla="*/ 0 w 113"/>
                <a:gd name="T19" fmla="*/ 103 h 103"/>
                <a:gd name="T20" fmla="*/ 12 w 113"/>
                <a:gd name="T21" fmla="*/ 91 h 103"/>
                <a:gd name="T22" fmla="*/ 26 w 113"/>
                <a:gd name="T23" fmla="*/ 80 h 103"/>
                <a:gd name="T24" fmla="*/ 61 w 113"/>
                <a:gd name="T25" fmla="*/ 47 h 103"/>
                <a:gd name="T26" fmla="*/ 79 w 113"/>
                <a:gd name="T27" fmla="*/ 9 h 103"/>
                <a:gd name="T28" fmla="*/ 93 w 113"/>
                <a:gd name="T29" fmla="*/ 9 h 103"/>
                <a:gd name="T30" fmla="*/ 90 w 113"/>
                <a:gd name="T31" fmla="*/ 17 h 103"/>
                <a:gd name="T32" fmla="*/ 112 w 113"/>
                <a:gd name="T33" fmla="*/ 31 h 103"/>
                <a:gd name="T34" fmla="*/ 84 w 113"/>
                <a:gd name="T35" fmla="*/ 65 h 103"/>
                <a:gd name="T36" fmla="*/ 102 w 113"/>
                <a:gd name="T37" fmla="*/ 39 h 103"/>
                <a:gd name="T38" fmla="*/ 85 w 113"/>
                <a:gd name="T39" fmla="*/ 31 h 103"/>
                <a:gd name="T40" fmla="*/ 70 w 113"/>
                <a:gd name="T41" fmla="*/ 64 h 103"/>
                <a:gd name="T42" fmla="*/ 84 w 113"/>
                <a:gd name="T43" fmla="*/ 6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3" h="103">
                  <a:moveTo>
                    <a:pt x="112" y="31"/>
                  </a:moveTo>
                  <a:cubicBezTo>
                    <a:pt x="113" y="37"/>
                    <a:pt x="107" y="44"/>
                    <a:pt x="105" y="48"/>
                  </a:cubicBezTo>
                  <a:cubicBezTo>
                    <a:pt x="100" y="58"/>
                    <a:pt x="89" y="82"/>
                    <a:pt x="74" y="76"/>
                  </a:cubicBezTo>
                  <a:cubicBezTo>
                    <a:pt x="71" y="74"/>
                    <a:pt x="68" y="69"/>
                    <a:pt x="64" y="69"/>
                  </a:cubicBezTo>
                  <a:cubicBezTo>
                    <a:pt x="63" y="68"/>
                    <a:pt x="56" y="72"/>
                    <a:pt x="52" y="74"/>
                  </a:cubicBezTo>
                  <a:cubicBezTo>
                    <a:pt x="48" y="77"/>
                    <a:pt x="44" y="79"/>
                    <a:pt x="40" y="80"/>
                  </a:cubicBezTo>
                  <a:cubicBezTo>
                    <a:pt x="37" y="81"/>
                    <a:pt x="35" y="84"/>
                    <a:pt x="33" y="84"/>
                  </a:cubicBezTo>
                  <a:cubicBezTo>
                    <a:pt x="27" y="86"/>
                    <a:pt x="22" y="87"/>
                    <a:pt x="17" y="89"/>
                  </a:cubicBezTo>
                  <a:cubicBezTo>
                    <a:pt x="13" y="92"/>
                    <a:pt x="9" y="95"/>
                    <a:pt x="7" y="97"/>
                  </a:cubicBezTo>
                  <a:cubicBezTo>
                    <a:pt x="5" y="99"/>
                    <a:pt x="4" y="103"/>
                    <a:pt x="0" y="103"/>
                  </a:cubicBezTo>
                  <a:cubicBezTo>
                    <a:pt x="2" y="98"/>
                    <a:pt x="8" y="94"/>
                    <a:pt x="12" y="91"/>
                  </a:cubicBezTo>
                  <a:cubicBezTo>
                    <a:pt x="16" y="87"/>
                    <a:pt x="21" y="83"/>
                    <a:pt x="26" y="80"/>
                  </a:cubicBezTo>
                  <a:cubicBezTo>
                    <a:pt x="39" y="70"/>
                    <a:pt x="53" y="63"/>
                    <a:pt x="61" y="47"/>
                  </a:cubicBezTo>
                  <a:cubicBezTo>
                    <a:pt x="67" y="35"/>
                    <a:pt x="74" y="23"/>
                    <a:pt x="79" y="9"/>
                  </a:cubicBezTo>
                  <a:cubicBezTo>
                    <a:pt x="83" y="4"/>
                    <a:pt x="91" y="0"/>
                    <a:pt x="93" y="9"/>
                  </a:cubicBezTo>
                  <a:cubicBezTo>
                    <a:pt x="93" y="12"/>
                    <a:pt x="91" y="14"/>
                    <a:pt x="90" y="17"/>
                  </a:cubicBezTo>
                  <a:cubicBezTo>
                    <a:pt x="97" y="22"/>
                    <a:pt x="110" y="22"/>
                    <a:pt x="112" y="31"/>
                  </a:cubicBezTo>
                  <a:close/>
                  <a:moveTo>
                    <a:pt x="84" y="65"/>
                  </a:moveTo>
                  <a:cubicBezTo>
                    <a:pt x="91" y="60"/>
                    <a:pt x="103" y="46"/>
                    <a:pt x="102" y="39"/>
                  </a:cubicBezTo>
                  <a:cubicBezTo>
                    <a:pt x="101" y="34"/>
                    <a:pt x="93" y="28"/>
                    <a:pt x="85" y="31"/>
                  </a:cubicBezTo>
                  <a:cubicBezTo>
                    <a:pt x="81" y="43"/>
                    <a:pt x="75" y="54"/>
                    <a:pt x="70" y="64"/>
                  </a:cubicBezTo>
                  <a:cubicBezTo>
                    <a:pt x="71" y="69"/>
                    <a:pt x="79" y="68"/>
                    <a:pt x="84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60">
              <a:extLst>
                <a:ext uri="{FF2B5EF4-FFF2-40B4-BE49-F238E27FC236}">
                  <a16:creationId xmlns="" xmlns:a16="http://schemas.microsoft.com/office/drawing/2014/main" id="{F844CC1D-FCAC-4BE7-95F9-E8E65BC2BEB5}"/>
                </a:ext>
              </a:extLst>
            </p:cNvPr>
            <p:cNvSpPr>
              <a:spLocks/>
            </p:cNvSpPr>
            <p:nvPr/>
          </p:nvSpPr>
          <p:spPr bwMode="auto">
            <a:xfrm>
              <a:off x="-7499350" y="11381597"/>
              <a:ext cx="211138" cy="396875"/>
            </a:xfrm>
            <a:custGeom>
              <a:avLst/>
              <a:gdLst>
                <a:gd name="T0" fmla="*/ 64 w 64"/>
                <a:gd name="T1" fmla="*/ 95 h 119"/>
                <a:gd name="T2" fmla="*/ 54 w 64"/>
                <a:gd name="T3" fmla="*/ 108 h 119"/>
                <a:gd name="T4" fmla="*/ 40 w 64"/>
                <a:gd name="T5" fmla="*/ 117 h 119"/>
                <a:gd name="T6" fmla="*/ 7 w 64"/>
                <a:gd name="T7" fmla="*/ 104 h 119"/>
                <a:gd name="T8" fmla="*/ 1 w 64"/>
                <a:gd name="T9" fmla="*/ 70 h 119"/>
                <a:gd name="T10" fmla="*/ 3 w 64"/>
                <a:gd name="T11" fmla="*/ 63 h 119"/>
                <a:gd name="T12" fmla="*/ 4 w 64"/>
                <a:gd name="T13" fmla="*/ 48 h 119"/>
                <a:gd name="T14" fmla="*/ 14 w 64"/>
                <a:gd name="T15" fmla="*/ 15 h 119"/>
                <a:gd name="T16" fmla="*/ 19 w 64"/>
                <a:gd name="T17" fmla="*/ 8 h 119"/>
                <a:gd name="T18" fmla="*/ 26 w 64"/>
                <a:gd name="T19" fmla="*/ 0 h 119"/>
                <a:gd name="T20" fmla="*/ 33 w 64"/>
                <a:gd name="T21" fmla="*/ 15 h 119"/>
                <a:gd name="T22" fmla="*/ 22 w 64"/>
                <a:gd name="T23" fmla="*/ 56 h 119"/>
                <a:gd name="T24" fmla="*/ 45 w 64"/>
                <a:gd name="T25" fmla="*/ 70 h 119"/>
                <a:gd name="T26" fmla="*/ 36 w 64"/>
                <a:gd name="T27" fmla="*/ 79 h 119"/>
                <a:gd name="T28" fmla="*/ 22 w 64"/>
                <a:gd name="T29" fmla="*/ 76 h 119"/>
                <a:gd name="T30" fmla="*/ 24 w 64"/>
                <a:gd name="T31" fmla="*/ 97 h 119"/>
                <a:gd name="T32" fmla="*/ 37 w 64"/>
                <a:gd name="T33" fmla="*/ 97 h 119"/>
                <a:gd name="T34" fmla="*/ 40 w 64"/>
                <a:gd name="T35" fmla="*/ 91 h 119"/>
                <a:gd name="T36" fmla="*/ 64 w 64"/>
                <a:gd name="T37" fmla="*/ 9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119">
                  <a:moveTo>
                    <a:pt x="64" y="95"/>
                  </a:moveTo>
                  <a:cubicBezTo>
                    <a:pt x="64" y="101"/>
                    <a:pt x="57" y="105"/>
                    <a:pt x="54" y="108"/>
                  </a:cubicBezTo>
                  <a:cubicBezTo>
                    <a:pt x="49" y="112"/>
                    <a:pt x="44" y="116"/>
                    <a:pt x="40" y="117"/>
                  </a:cubicBezTo>
                  <a:cubicBezTo>
                    <a:pt x="30" y="119"/>
                    <a:pt x="11" y="110"/>
                    <a:pt x="7" y="104"/>
                  </a:cubicBezTo>
                  <a:cubicBezTo>
                    <a:pt x="4" y="99"/>
                    <a:pt x="0" y="78"/>
                    <a:pt x="1" y="70"/>
                  </a:cubicBezTo>
                  <a:cubicBezTo>
                    <a:pt x="1" y="68"/>
                    <a:pt x="3" y="66"/>
                    <a:pt x="3" y="63"/>
                  </a:cubicBezTo>
                  <a:cubicBezTo>
                    <a:pt x="4" y="59"/>
                    <a:pt x="3" y="53"/>
                    <a:pt x="4" y="48"/>
                  </a:cubicBezTo>
                  <a:cubicBezTo>
                    <a:pt x="6" y="39"/>
                    <a:pt x="10" y="24"/>
                    <a:pt x="14" y="15"/>
                  </a:cubicBezTo>
                  <a:cubicBezTo>
                    <a:pt x="15" y="13"/>
                    <a:pt x="17" y="10"/>
                    <a:pt x="19" y="8"/>
                  </a:cubicBezTo>
                  <a:cubicBezTo>
                    <a:pt x="22" y="4"/>
                    <a:pt x="22" y="0"/>
                    <a:pt x="26" y="0"/>
                  </a:cubicBezTo>
                  <a:cubicBezTo>
                    <a:pt x="32" y="1"/>
                    <a:pt x="34" y="8"/>
                    <a:pt x="33" y="15"/>
                  </a:cubicBezTo>
                  <a:cubicBezTo>
                    <a:pt x="19" y="19"/>
                    <a:pt x="22" y="41"/>
                    <a:pt x="22" y="56"/>
                  </a:cubicBezTo>
                  <a:cubicBezTo>
                    <a:pt x="35" y="54"/>
                    <a:pt x="47" y="58"/>
                    <a:pt x="45" y="70"/>
                  </a:cubicBezTo>
                  <a:cubicBezTo>
                    <a:pt x="45" y="74"/>
                    <a:pt x="40" y="76"/>
                    <a:pt x="36" y="79"/>
                  </a:cubicBezTo>
                  <a:cubicBezTo>
                    <a:pt x="31" y="78"/>
                    <a:pt x="27" y="76"/>
                    <a:pt x="22" y="76"/>
                  </a:cubicBezTo>
                  <a:cubicBezTo>
                    <a:pt x="20" y="82"/>
                    <a:pt x="22" y="92"/>
                    <a:pt x="24" y="97"/>
                  </a:cubicBezTo>
                  <a:cubicBezTo>
                    <a:pt x="28" y="98"/>
                    <a:pt x="34" y="99"/>
                    <a:pt x="37" y="97"/>
                  </a:cubicBezTo>
                  <a:cubicBezTo>
                    <a:pt x="40" y="97"/>
                    <a:pt x="38" y="92"/>
                    <a:pt x="40" y="91"/>
                  </a:cubicBezTo>
                  <a:cubicBezTo>
                    <a:pt x="48" y="87"/>
                    <a:pt x="64" y="84"/>
                    <a:pt x="6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61">
              <a:extLst>
                <a:ext uri="{FF2B5EF4-FFF2-40B4-BE49-F238E27FC236}">
                  <a16:creationId xmlns="" xmlns:a16="http://schemas.microsoft.com/office/drawing/2014/main" id="{8A89D574-48C7-4EC4-854D-E95EE8E7D1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737475" y="11414934"/>
              <a:ext cx="223838" cy="415925"/>
            </a:xfrm>
            <a:custGeom>
              <a:avLst/>
              <a:gdLst>
                <a:gd name="T0" fmla="*/ 57 w 68"/>
                <a:gd name="T1" fmla="*/ 57 h 125"/>
                <a:gd name="T2" fmla="*/ 68 w 68"/>
                <a:gd name="T3" fmla="*/ 49 h 125"/>
                <a:gd name="T4" fmla="*/ 60 w 68"/>
                <a:gd name="T5" fmla="*/ 76 h 125"/>
                <a:gd name="T6" fmla="*/ 34 w 68"/>
                <a:gd name="T7" fmla="*/ 94 h 125"/>
                <a:gd name="T8" fmla="*/ 41 w 68"/>
                <a:gd name="T9" fmla="*/ 107 h 125"/>
                <a:gd name="T10" fmla="*/ 12 w 68"/>
                <a:gd name="T11" fmla="*/ 115 h 125"/>
                <a:gd name="T12" fmla="*/ 8 w 68"/>
                <a:gd name="T13" fmla="*/ 106 h 125"/>
                <a:gd name="T14" fmla="*/ 4 w 68"/>
                <a:gd name="T15" fmla="*/ 96 h 125"/>
                <a:gd name="T16" fmla="*/ 10 w 68"/>
                <a:gd name="T17" fmla="*/ 88 h 125"/>
                <a:gd name="T18" fmla="*/ 1 w 68"/>
                <a:gd name="T19" fmla="*/ 63 h 125"/>
                <a:gd name="T20" fmla="*/ 18 w 68"/>
                <a:gd name="T21" fmla="*/ 55 h 125"/>
                <a:gd name="T22" fmla="*/ 26 w 68"/>
                <a:gd name="T23" fmla="*/ 59 h 125"/>
                <a:gd name="T24" fmla="*/ 36 w 68"/>
                <a:gd name="T25" fmla="*/ 19 h 125"/>
                <a:gd name="T26" fmla="*/ 52 w 68"/>
                <a:gd name="T27" fmla="*/ 1 h 125"/>
                <a:gd name="T28" fmla="*/ 57 w 68"/>
                <a:gd name="T29" fmla="*/ 57 h 125"/>
                <a:gd name="T30" fmla="*/ 31 w 68"/>
                <a:gd name="T31" fmla="*/ 81 h 125"/>
                <a:gd name="T32" fmla="*/ 20 w 68"/>
                <a:gd name="T33" fmla="*/ 88 h 125"/>
                <a:gd name="T34" fmla="*/ 31 w 68"/>
                <a:gd name="T35" fmla="*/ 8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125">
                  <a:moveTo>
                    <a:pt x="57" y="57"/>
                  </a:moveTo>
                  <a:cubicBezTo>
                    <a:pt x="62" y="56"/>
                    <a:pt x="63" y="50"/>
                    <a:pt x="68" y="49"/>
                  </a:cubicBezTo>
                  <a:cubicBezTo>
                    <a:pt x="63" y="56"/>
                    <a:pt x="54" y="65"/>
                    <a:pt x="60" y="76"/>
                  </a:cubicBezTo>
                  <a:cubicBezTo>
                    <a:pt x="56" y="89"/>
                    <a:pt x="34" y="83"/>
                    <a:pt x="34" y="94"/>
                  </a:cubicBezTo>
                  <a:cubicBezTo>
                    <a:pt x="34" y="100"/>
                    <a:pt x="41" y="101"/>
                    <a:pt x="41" y="107"/>
                  </a:cubicBezTo>
                  <a:cubicBezTo>
                    <a:pt x="42" y="120"/>
                    <a:pt x="21" y="125"/>
                    <a:pt x="12" y="115"/>
                  </a:cubicBezTo>
                  <a:cubicBezTo>
                    <a:pt x="11" y="113"/>
                    <a:pt x="9" y="108"/>
                    <a:pt x="8" y="106"/>
                  </a:cubicBezTo>
                  <a:cubicBezTo>
                    <a:pt x="6" y="103"/>
                    <a:pt x="4" y="99"/>
                    <a:pt x="4" y="96"/>
                  </a:cubicBezTo>
                  <a:cubicBezTo>
                    <a:pt x="5" y="93"/>
                    <a:pt x="9" y="90"/>
                    <a:pt x="10" y="88"/>
                  </a:cubicBezTo>
                  <a:cubicBezTo>
                    <a:pt x="12" y="77"/>
                    <a:pt x="0" y="71"/>
                    <a:pt x="1" y="63"/>
                  </a:cubicBezTo>
                  <a:cubicBezTo>
                    <a:pt x="2" y="56"/>
                    <a:pt x="11" y="53"/>
                    <a:pt x="18" y="55"/>
                  </a:cubicBezTo>
                  <a:cubicBezTo>
                    <a:pt x="21" y="56"/>
                    <a:pt x="22" y="59"/>
                    <a:pt x="26" y="59"/>
                  </a:cubicBezTo>
                  <a:cubicBezTo>
                    <a:pt x="28" y="46"/>
                    <a:pt x="31" y="31"/>
                    <a:pt x="36" y="19"/>
                  </a:cubicBezTo>
                  <a:cubicBezTo>
                    <a:pt x="39" y="8"/>
                    <a:pt x="39" y="0"/>
                    <a:pt x="52" y="1"/>
                  </a:cubicBezTo>
                  <a:cubicBezTo>
                    <a:pt x="62" y="13"/>
                    <a:pt x="55" y="38"/>
                    <a:pt x="57" y="57"/>
                  </a:cubicBezTo>
                  <a:close/>
                  <a:moveTo>
                    <a:pt x="31" y="81"/>
                  </a:moveTo>
                  <a:cubicBezTo>
                    <a:pt x="28" y="79"/>
                    <a:pt x="22" y="84"/>
                    <a:pt x="20" y="88"/>
                  </a:cubicBezTo>
                  <a:cubicBezTo>
                    <a:pt x="25" y="87"/>
                    <a:pt x="30" y="86"/>
                    <a:pt x="3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62">
              <a:extLst>
                <a:ext uri="{FF2B5EF4-FFF2-40B4-BE49-F238E27FC236}">
                  <a16:creationId xmlns="" xmlns:a16="http://schemas.microsoft.com/office/drawing/2014/main" id="{D1E8B800-C00D-4BCC-908A-F20515E09C48}"/>
                </a:ext>
              </a:extLst>
            </p:cNvPr>
            <p:cNvSpPr>
              <a:spLocks/>
            </p:cNvSpPr>
            <p:nvPr/>
          </p:nvSpPr>
          <p:spPr bwMode="auto">
            <a:xfrm>
              <a:off x="-7721600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1 w 50"/>
                <a:gd name="T3" fmla="*/ 57 h 57"/>
                <a:gd name="T4" fmla="*/ 11 w 50"/>
                <a:gd name="T5" fmla="*/ 11 h 57"/>
                <a:gd name="T6" fmla="*/ 11 w 50"/>
                <a:gd name="T7" fmla="*/ 11 h 57"/>
                <a:gd name="T8" fmla="*/ 11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7 w 50"/>
                <a:gd name="T15" fmla="*/ 0 h 57"/>
                <a:gd name="T16" fmla="*/ 38 w 50"/>
                <a:gd name="T17" fmla="*/ 44 h 57"/>
                <a:gd name="T18" fmla="*/ 38 w 50"/>
                <a:gd name="T19" fmla="*/ 44 h 57"/>
                <a:gd name="T20" fmla="*/ 38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1" y="57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63">
              <a:extLst>
                <a:ext uri="{FF2B5EF4-FFF2-40B4-BE49-F238E27FC236}">
                  <a16:creationId xmlns="" xmlns:a16="http://schemas.microsoft.com/office/drawing/2014/main" id="{86772CF6-241C-44A4-85A9-F9708B395E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632700" y="11930872"/>
              <a:ext cx="87313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6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1" y="22"/>
                    <a:pt x="0" y="14"/>
                  </a:cubicBezTo>
                  <a:cubicBezTo>
                    <a:pt x="1" y="4"/>
                    <a:pt x="5" y="0"/>
                    <a:pt x="13" y="0"/>
                  </a:cubicBezTo>
                  <a:cubicBezTo>
                    <a:pt x="21" y="0"/>
                    <a:pt x="26" y="4"/>
                    <a:pt x="26" y="14"/>
                  </a:cubicBezTo>
                  <a:cubicBezTo>
                    <a:pt x="26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9" y="4"/>
                    <a:pt x="6" y="7"/>
                    <a:pt x="6" y="14"/>
                  </a:cubicBezTo>
                  <a:cubicBezTo>
                    <a:pt x="6" y="20"/>
                    <a:pt x="9" y="23"/>
                    <a:pt x="13" y="23"/>
                  </a:cubicBezTo>
                  <a:cubicBezTo>
                    <a:pt x="18" y="23"/>
                    <a:pt x="20" y="20"/>
                    <a:pt x="20" y="14"/>
                  </a:cubicBezTo>
                  <a:cubicBezTo>
                    <a:pt x="20" y="7"/>
                    <a:pt x="18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64">
              <a:extLst>
                <a:ext uri="{FF2B5EF4-FFF2-40B4-BE49-F238E27FC236}">
                  <a16:creationId xmlns="" xmlns:a16="http://schemas.microsoft.com/office/drawing/2014/main" id="{A9048CF4-56C8-4E8C-8791-9B870FEABF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32688" y="11930872"/>
              <a:ext cx="69850" cy="90488"/>
            </a:xfrm>
            <a:custGeom>
              <a:avLst/>
              <a:gdLst>
                <a:gd name="T0" fmla="*/ 5 w 21"/>
                <a:gd name="T1" fmla="*/ 5 h 27"/>
                <a:gd name="T2" fmla="*/ 5 w 21"/>
                <a:gd name="T3" fmla="*/ 12 h 27"/>
                <a:gd name="T4" fmla="*/ 10 w 21"/>
                <a:gd name="T5" fmla="*/ 12 h 27"/>
                <a:gd name="T6" fmla="*/ 14 w 21"/>
                <a:gd name="T7" fmla="*/ 8 h 27"/>
                <a:gd name="T8" fmla="*/ 10 w 21"/>
                <a:gd name="T9" fmla="*/ 5 h 27"/>
                <a:gd name="T10" fmla="*/ 5 w 21"/>
                <a:gd name="T11" fmla="*/ 5 h 27"/>
                <a:gd name="T12" fmla="*/ 5 w 21"/>
                <a:gd name="T13" fmla="*/ 16 h 27"/>
                <a:gd name="T14" fmla="*/ 5 w 21"/>
                <a:gd name="T15" fmla="*/ 27 h 27"/>
                <a:gd name="T16" fmla="*/ 0 w 21"/>
                <a:gd name="T17" fmla="*/ 27 h 27"/>
                <a:gd name="T18" fmla="*/ 0 w 21"/>
                <a:gd name="T19" fmla="*/ 0 h 27"/>
                <a:gd name="T20" fmla="*/ 11 w 21"/>
                <a:gd name="T21" fmla="*/ 0 h 27"/>
                <a:gd name="T22" fmla="*/ 20 w 21"/>
                <a:gd name="T23" fmla="*/ 7 h 27"/>
                <a:gd name="T24" fmla="*/ 15 w 21"/>
                <a:gd name="T25" fmla="*/ 14 h 27"/>
                <a:gd name="T26" fmla="*/ 15 w 21"/>
                <a:gd name="T27" fmla="*/ 14 h 27"/>
                <a:gd name="T28" fmla="*/ 20 w 21"/>
                <a:gd name="T29" fmla="*/ 20 h 27"/>
                <a:gd name="T30" fmla="*/ 20 w 21"/>
                <a:gd name="T31" fmla="*/ 21 h 27"/>
                <a:gd name="T32" fmla="*/ 21 w 21"/>
                <a:gd name="T33" fmla="*/ 27 h 27"/>
                <a:gd name="T34" fmla="*/ 15 w 21"/>
                <a:gd name="T35" fmla="*/ 27 h 27"/>
                <a:gd name="T36" fmla="*/ 14 w 21"/>
                <a:gd name="T37" fmla="*/ 20 h 27"/>
                <a:gd name="T38" fmla="*/ 11 w 21"/>
                <a:gd name="T39" fmla="*/ 16 h 27"/>
                <a:gd name="T40" fmla="*/ 5 w 21"/>
                <a:gd name="T4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27">
                  <a:moveTo>
                    <a:pt x="5" y="5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3" y="12"/>
                    <a:pt x="14" y="11"/>
                    <a:pt x="14" y="8"/>
                  </a:cubicBezTo>
                  <a:cubicBezTo>
                    <a:pt x="14" y="6"/>
                    <a:pt x="13" y="5"/>
                    <a:pt x="10" y="5"/>
                  </a:cubicBezTo>
                  <a:cubicBezTo>
                    <a:pt x="5" y="5"/>
                    <a:pt x="5" y="5"/>
                    <a:pt x="5" y="5"/>
                  </a:cubicBezTo>
                  <a:close/>
                  <a:moveTo>
                    <a:pt x="5" y="16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0" y="3"/>
                    <a:pt x="20" y="7"/>
                  </a:cubicBezTo>
                  <a:cubicBezTo>
                    <a:pt x="20" y="11"/>
                    <a:pt x="18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4"/>
                    <a:pt x="19" y="16"/>
                    <a:pt x="20" y="20"/>
                  </a:cubicBezTo>
                  <a:cubicBezTo>
                    <a:pt x="20" y="20"/>
                    <a:pt x="20" y="20"/>
                    <a:pt x="20" y="21"/>
                  </a:cubicBezTo>
                  <a:cubicBezTo>
                    <a:pt x="20" y="24"/>
                    <a:pt x="20" y="26"/>
                    <a:pt x="21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5"/>
                    <a:pt x="14" y="22"/>
                    <a:pt x="14" y="20"/>
                  </a:cubicBezTo>
                  <a:cubicBezTo>
                    <a:pt x="14" y="17"/>
                    <a:pt x="13" y="16"/>
                    <a:pt x="11" y="16"/>
                  </a:cubicBezTo>
                  <a:lnTo>
                    <a:pt x="5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65">
              <a:extLst>
                <a:ext uri="{FF2B5EF4-FFF2-40B4-BE49-F238E27FC236}">
                  <a16:creationId xmlns="" xmlns:a16="http://schemas.microsoft.com/office/drawing/2014/main" id="{2160D1C5-5056-4A65-AFF0-96723421A28B}"/>
                </a:ext>
              </a:extLst>
            </p:cNvPr>
            <p:cNvSpPr>
              <a:spLocks/>
            </p:cNvSpPr>
            <p:nvPr/>
          </p:nvSpPr>
          <p:spPr bwMode="auto">
            <a:xfrm>
              <a:off x="-7459663" y="11930872"/>
              <a:ext cx="71438" cy="90488"/>
            </a:xfrm>
            <a:custGeom>
              <a:avLst/>
              <a:gdLst>
                <a:gd name="T0" fmla="*/ 0 w 45"/>
                <a:gd name="T1" fmla="*/ 11 h 57"/>
                <a:gd name="T2" fmla="*/ 0 w 45"/>
                <a:gd name="T3" fmla="*/ 0 h 57"/>
                <a:gd name="T4" fmla="*/ 45 w 45"/>
                <a:gd name="T5" fmla="*/ 0 h 57"/>
                <a:gd name="T6" fmla="*/ 45 w 45"/>
                <a:gd name="T7" fmla="*/ 11 h 57"/>
                <a:gd name="T8" fmla="*/ 29 w 45"/>
                <a:gd name="T9" fmla="*/ 11 h 57"/>
                <a:gd name="T10" fmla="*/ 29 w 45"/>
                <a:gd name="T11" fmla="*/ 57 h 57"/>
                <a:gd name="T12" fmla="*/ 16 w 45"/>
                <a:gd name="T13" fmla="*/ 57 h 57"/>
                <a:gd name="T14" fmla="*/ 16 w 45"/>
                <a:gd name="T15" fmla="*/ 11 h 57"/>
                <a:gd name="T16" fmla="*/ 0 w 45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57">
                  <a:moveTo>
                    <a:pt x="0" y="11"/>
                  </a:moveTo>
                  <a:lnTo>
                    <a:pt x="0" y="0"/>
                  </a:lnTo>
                  <a:lnTo>
                    <a:pt x="45" y="0"/>
                  </a:lnTo>
                  <a:lnTo>
                    <a:pt x="45" y="11"/>
                  </a:lnTo>
                  <a:lnTo>
                    <a:pt x="29" y="11"/>
                  </a:lnTo>
                  <a:lnTo>
                    <a:pt x="29" y="57"/>
                  </a:lnTo>
                  <a:lnTo>
                    <a:pt x="16" y="57"/>
                  </a:lnTo>
                  <a:lnTo>
                    <a:pt x="16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66">
              <a:extLst>
                <a:ext uri="{FF2B5EF4-FFF2-40B4-BE49-F238E27FC236}">
                  <a16:creationId xmlns="" xmlns:a16="http://schemas.microsoft.com/office/drawing/2014/main" id="{6B8DB5D7-A87D-4B2E-B499-66715EDCE67D}"/>
                </a:ext>
              </a:extLst>
            </p:cNvPr>
            <p:cNvSpPr>
              <a:spLocks/>
            </p:cNvSpPr>
            <p:nvPr/>
          </p:nvSpPr>
          <p:spPr bwMode="auto">
            <a:xfrm>
              <a:off x="-7377113" y="11930872"/>
              <a:ext cx="71438" cy="90488"/>
            </a:xfrm>
            <a:custGeom>
              <a:avLst/>
              <a:gdLst>
                <a:gd name="T0" fmla="*/ 12 w 45"/>
                <a:gd name="T1" fmla="*/ 57 h 57"/>
                <a:gd name="T2" fmla="*/ 0 w 45"/>
                <a:gd name="T3" fmla="*/ 57 h 57"/>
                <a:gd name="T4" fmla="*/ 0 w 45"/>
                <a:gd name="T5" fmla="*/ 0 h 57"/>
                <a:gd name="T6" fmla="*/ 12 w 45"/>
                <a:gd name="T7" fmla="*/ 0 h 57"/>
                <a:gd name="T8" fmla="*/ 12 w 45"/>
                <a:gd name="T9" fmla="*/ 23 h 57"/>
                <a:gd name="T10" fmla="*/ 33 w 45"/>
                <a:gd name="T11" fmla="*/ 23 h 57"/>
                <a:gd name="T12" fmla="*/ 33 w 45"/>
                <a:gd name="T13" fmla="*/ 0 h 57"/>
                <a:gd name="T14" fmla="*/ 45 w 45"/>
                <a:gd name="T15" fmla="*/ 0 h 57"/>
                <a:gd name="T16" fmla="*/ 45 w 45"/>
                <a:gd name="T17" fmla="*/ 57 h 57"/>
                <a:gd name="T18" fmla="*/ 33 w 45"/>
                <a:gd name="T19" fmla="*/ 57 h 57"/>
                <a:gd name="T20" fmla="*/ 33 w 45"/>
                <a:gd name="T21" fmla="*/ 32 h 57"/>
                <a:gd name="T22" fmla="*/ 12 w 45"/>
                <a:gd name="T23" fmla="*/ 32 h 57"/>
                <a:gd name="T24" fmla="*/ 12 w 45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57">
                  <a:moveTo>
                    <a:pt x="12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5" y="0"/>
                  </a:lnTo>
                  <a:lnTo>
                    <a:pt x="45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2" y="32"/>
                  </a:lnTo>
                  <a:lnTo>
                    <a:pt x="1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67">
              <a:extLst>
                <a:ext uri="{FF2B5EF4-FFF2-40B4-BE49-F238E27FC236}">
                  <a16:creationId xmlns="" xmlns:a16="http://schemas.microsoft.com/office/drawing/2014/main" id="{CF9339DB-BBE8-4A93-BB41-5400DB1DFBDF}"/>
                </a:ext>
              </a:extLst>
            </p:cNvPr>
            <p:cNvSpPr>
              <a:spLocks/>
            </p:cNvSpPr>
            <p:nvPr/>
          </p:nvSpPr>
          <p:spPr bwMode="auto">
            <a:xfrm>
              <a:off x="-7258050" y="11930872"/>
              <a:ext cx="71438" cy="90488"/>
            </a:xfrm>
            <a:custGeom>
              <a:avLst/>
              <a:gdLst>
                <a:gd name="T0" fmla="*/ 22 w 22"/>
                <a:gd name="T1" fmla="*/ 9 h 27"/>
                <a:gd name="T2" fmla="*/ 16 w 22"/>
                <a:gd name="T3" fmla="*/ 9 h 27"/>
                <a:gd name="T4" fmla="*/ 11 w 22"/>
                <a:gd name="T5" fmla="*/ 4 h 27"/>
                <a:gd name="T6" fmla="*/ 6 w 22"/>
                <a:gd name="T7" fmla="*/ 14 h 27"/>
                <a:gd name="T8" fmla="*/ 11 w 22"/>
                <a:gd name="T9" fmla="*/ 23 h 27"/>
                <a:gd name="T10" fmla="*/ 16 w 22"/>
                <a:gd name="T11" fmla="*/ 18 h 27"/>
                <a:gd name="T12" fmla="*/ 22 w 22"/>
                <a:gd name="T13" fmla="*/ 18 h 27"/>
                <a:gd name="T14" fmla="*/ 11 w 22"/>
                <a:gd name="T15" fmla="*/ 27 h 27"/>
                <a:gd name="T16" fmla="*/ 0 w 22"/>
                <a:gd name="T17" fmla="*/ 14 h 27"/>
                <a:gd name="T18" fmla="*/ 11 w 22"/>
                <a:gd name="T19" fmla="*/ 0 h 27"/>
                <a:gd name="T20" fmla="*/ 22 w 22"/>
                <a:gd name="T2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7">
                  <a:moveTo>
                    <a:pt x="22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4" y="4"/>
                    <a:pt x="11" y="4"/>
                  </a:cubicBez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1" y="23"/>
                  </a:cubicBezTo>
                  <a:cubicBezTo>
                    <a:pt x="14" y="23"/>
                    <a:pt x="16" y="22"/>
                    <a:pt x="16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24"/>
                    <a:pt x="18" y="27"/>
                    <a:pt x="11" y="27"/>
                  </a:cubicBezTo>
                  <a:cubicBezTo>
                    <a:pt x="4" y="27"/>
                    <a:pt x="0" y="22"/>
                    <a:pt x="0" y="14"/>
                  </a:cubicBezTo>
                  <a:cubicBezTo>
                    <a:pt x="0" y="5"/>
                    <a:pt x="4" y="0"/>
                    <a:pt x="11" y="0"/>
                  </a:cubicBezTo>
                  <a:cubicBezTo>
                    <a:pt x="18" y="0"/>
                    <a:pt x="22" y="3"/>
                    <a:pt x="2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68">
              <a:extLst>
                <a:ext uri="{FF2B5EF4-FFF2-40B4-BE49-F238E27FC236}">
                  <a16:creationId xmlns="" xmlns:a16="http://schemas.microsoft.com/office/drawing/2014/main" id="{48454557-1A93-4D41-A9EF-DC627265C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-7175500" y="11930872"/>
              <a:ext cx="71438" cy="90488"/>
            </a:xfrm>
            <a:custGeom>
              <a:avLst/>
              <a:gdLst>
                <a:gd name="T0" fmla="*/ 12 w 45"/>
                <a:gd name="T1" fmla="*/ 57 h 57"/>
                <a:gd name="T2" fmla="*/ 0 w 45"/>
                <a:gd name="T3" fmla="*/ 57 h 57"/>
                <a:gd name="T4" fmla="*/ 0 w 45"/>
                <a:gd name="T5" fmla="*/ 0 h 57"/>
                <a:gd name="T6" fmla="*/ 12 w 45"/>
                <a:gd name="T7" fmla="*/ 0 h 57"/>
                <a:gd name="T8" fmla="*/ 12 w 45"/>
                <a:gd name="T9" fmla="*/ 23 h 57"/>
                <a:gd name="T10" fmla="*/ 33 w 45"/>
                <a:gd name="T11" fmla="*/ 23 h 57"/>
                <a:gd name="T12" fmla="*/ 33 w 45"/>
                <a:gd name="T13" fmla="*/ 0 h 57"/>
                <a:gd name="T14" fmla="*/ 45 w 45"/>
                <a:gd name="T15" fmla="*/ 0 h 57"/>
                <a:gd name="T16" fmla="*/ 45 w 45"/>
                <a:gd name="T17" fmla="*/ 57 h 57"/>
                <a:gd name="T18" fmla="*/ 33 w 45"/>
                <a:gd name="T19" fmla="*/ 57 h 57"/>
                <a:gd name="T20" fmla="*/ 33 w 45"/>
                <a:gd name="T21" fmla="*/ 32 h 57"/>
                <a:gd name="T22" fmla="*/ 12 w 45"/>
                <a:gd name="T23" fmla="*/ 32 h 57"/>
                <a:gd name="T24" fmla="*/ 12 w 45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57">
                  <a:moveTo>
                    <a:pt x="12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5" y="0"/>
                  </a:lnTo>
                  <a:lnTo>
                    <a:pt x="45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2" y="32"/>
                  </a:lnTo>
                  <a:lnTo>
                    <a:pt x="1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Rectangle 69">
              <a:extLst>
                <a:ext uri="{FF2B5EF4-FFF2-40B4-BE49-F238E27FC236}">
                  <a16:creationId xmlns="" xmlns:a16="http://schemas.microsoft.com/office/drawing/2014/main" id="{21757EF9-FD8F-4F9E-8CAB-F978711163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7086600" y="11930872"/>
              <a:ext cx="1905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70">
              <a:extLst>
                <a:ext uri="{FF2B5EF4-FFF2-40B4-BE49-F238E27FC236}">
                  <a16:creationId xmlns="" xmlns:a16="http://schemas.microsoft.com/office/drawing/2014/main" id="{5DB84F01-086D-4287-A52F-F44ABDF4FDC9}"/>
                </a:ext>
              </a:extLst>
            </p:cNvPr>
            <p:cNvSpPr>
              <a:spLocks/>
            </p:cNvSpPr>
            <p:nvPr/>
          </p:nvSpPr>
          <p:spPr bwMode="auto">
            <a:xfrm>
              <a:off x="-7053263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3 w 50"/>
                <a:gd name="T3" fmla="*/ 57 h 57"/>
                <a:gd name="T4" fmla="*/ 12 w 50"/>
                <a:gd name="T5" fmla="*/ 11 h 57"/>
                <a:gd name="T6" fmla="*/ 10 w 50"/>
                <a:gd name="T7" fmla="*/ 11 h 57"/>
                <a:gd name="T8" fmla="*/ 10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8 w 50"/>
                <a:gd name="T15" fmla="*/ 0 h 57"/>
                <a:gd name="T16" fmla="*/ 39 w 50"/>
                <a:gd name="T17" fmla="*/ 44 h 57"/>
                <a:gd name="T18" fmla="*/ 39 w 50"/>
                <a:gd name="T19" fmla="*/ 44 h 57"/>
                <a:gd name="T20" fmla="*/ 39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3" y="57"/>
                  </a:lnTo>
                  <a:lnTo>
                    <a:pt x="12" y="11"/>
                  </a:lnTo>
                  <a:lnTo>
                    <a:pt x="10" y="11"/>
                  </a:lnTo>
                  <a:lnTo>
                    <a:pt x="10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8" y="0"/>
                  </a:lnTo>
                  <a:lnTo>
                    <a:pt x="39" y="44"/>
                  </a:lnTo>
                  <a:lnTo>
                    <a:pt x="39" y="44"/>
                  </a:lnTo>
                  <a:lnTo>
                    <a:pt x="39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71">
              <a:extLst>
                <a:ext uri="{FF2B5EF4-FFF2-40B4-BE49-F238E27FC236}">
                  <a16:creationId xmlns="" xmlns:a16="http://schemas.microsoft.com/office/drawing/2014/main" id="{CEDF0F4F-FEF6-4FA2-B347-0874FA0820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964363" y="11930872"/>
              <a:ext cx="85725" cy="90488"/>
            </a:xfrm>
            <a:custGeom>
              <a:avLst/>
              <a:gdLst>
                <a:gd name="T0" fmla="*/ 10 w 54"/>
                <a:gd name="T1" fmla="*/ 57 h 57"/>
                <a:gd name="T2" fmla="*/ 0 w 54"/>
                <a:gd name="T3" fmla="*/ 57 h 57"/>
                <a:gd name="T4" fmla="*/ 21 w 54"/>
                <a:gd name="T5" fmla="*/ 0 h 57"/>
                <a:gd name="T6" fmla="*/ 33 w 54"/>
                <a:gd name="T7" fmla="*/ 0 h 57"/>
                <a:gd name="T8" fmla="*/ 54 w 54"/>
                <a:gd name="T9" fmla="*/ 57 h 57"/>
                <a:gd name="T10" fmla="*/ 41 w 54"/>
                <a:gd name="T11" fmla="*/ 57 h 57"/>
                <a:gd name="T12" fmla="*/ 37 w 54"/>
                <a:gd name="T13" fmla="*/ 44 h 57"/>
                <a:gd name="T14" fmla="*/ 14 w 54"/>
                <a:gd name="T15" fmla="*/ 44 h 57"/>
                <a:gd name="T16" fmla="*/ 10 w 54"/>
                <a:gd name="T17" fmla="*/ 57 h 57"/>
                <a:gd name="T18" fmla="*/ 10 w 54"/>
                <a:gd name="T19" fmla="*/ 57 h 57"/>
                <a:gd name="T20" fmla="*/ 18 w 54"/>
                <a:gd name="T21" fmla="*/ 36 h 57"/>
                <a:gd name="T22" fmla="*/ 33 w 54"/>
                <a:gd name="T23" fmla="*/ 36 h 57"/>
                <a:gd name="T24" fmla="*/ 27 w 54"/>
                <a:gd name="T25" fmla="*/ 11 h 57"/>
                <a:gd name="T26" fmla="*/ 27 w 54"/>
                <a:gd name="T27" fmla="*/ 11 h 57"/>
                <a:gd name="T28" fmla="*/ 18 w 54"/>
                <a:gd name="T29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57">
                  <a:moveTo>
                    <a:pt x="10" y="57"/>
                  </a:moveTo>
                  <a:lnTo>
                    <a:pt x="0" y="57"/>
                  </a:lnTo>
                  <a:lnTo>
                    <a:pt x="21" y="0"/>
                  </a:lnTo>
                  <a:lnTo>
                    <a:pt x="33" y="0"/>
                  </a:lnTo>
                  <a:lnTo>
                    <a:pt x="54" y="57"/>
                  </a:lnTo>
                  <a:lnTo>
                    <a:pt x="41" y="57"/>
                  </a:lnTo>
                  <a:lnTo>
                    <a:pt x="37" y="44"/>
                  </a:lnTo>
                  <a:lnTo>
                    <a:pt x="14" y="44"/>
                  </a:lnTo>
                  <a:lnTo>
                    <a:pt x="10" y="57"/>
                  </a:lnTo>
                  <a:lnTo>
                    <a:pt x="10" y="57"/>
                  </a:lnTo>
                  <a:close/>
                  <a:moveTo>
                    <a:pt x="18" y="36"/>
                  </a:moveTo>
                  <a:lnTo>
                    <a:pt x="33" y="36"/>
                  </a:lnTo>
                  <a:lnTo>
                    <a:pt x="27" y="11"/>
                  </a:lnTo>
                  <a:lnTo>
                    <a:pt x="27" y="11"/>
                  </a:ln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72">
              <a:extLst>
                <a:ext uri="{FF2B5EF4-FFF2-40B4-BE49-F238E27FC236}">
                  <a16:creationId xmlns="" xmlns:a16="http://schemas.microsoft.com/office/drawing/2014/main" id="{38174D36-559B-4CF1-B136-E0FCF5ECE7BC}"/>
                </a:ext>
              </a:extLst>
            </p:cNvPr>
            <p:cNvSpPr>
              <a:spLocks/>
            </p:cNvSpPr>
            <p:nvPr/>
          </p:nvSpPr>
          <p:spPr bwMode="auto">
            <a:xfrm>
              <a:off x="-6835775" y="11930872"/>
              <a:ext cx="76200" cy="90488"/>
            </a:xfrm>
            <a:custGeom>
              <a:avLst/>
              <a:gdLst>
                <a:gd name="T0" fmla="*/ 17 w 23"/>
                <a:gd name="T1" fmla="*/ 0 h 27"/>
                <a:gd name="T2" fmla="*/ 23 w 23"/>
                <a:gd name="T3" fmla="*/ 0 h 27"/>
                <a:gd name="T4" fmla="*/ 23 w 23"/>
                <a:gd name="T5" fmla="*/ 17 h 27"/>
                <a:gd name="T6" fmla="*/ 12 w 23"/>
                <a:gd name="T7" fmla="*/ 27 h 27"/>
                <a:gd name="T8" fmla="*/ 0 w 23"/>
                <a:gd name="T9" fmla="*/ 17 h 27"/>
                <a:gd name="T10" fmla="*/ 0 w 23"/>
                <a:gd name="T11" fmla="*/ 0 h 27"/>
                <a:gd name="T12" fmla="*/ 6 w 23"/>
                <a:gd name="T13" fmla="*/ 0 h 27"/>
                <a:gd name="T14" fmla="*/ 6 w 23"/>
                <a:gd name="T15" fmla="*/ 15 h 27"/>
                <a:gd name="T16" fmla="*/ 12 w 23"/>
                <a:gd name="T17" fmla="*/ 23 h 27"/>
                <a:gd name="T18" fmla="*/ 17 w 23"/>
                <a:gd name="T19" fmla="*/ 15 h 27"/>
                <a:gd name="T20" fmla="*/ 17 w 23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7">
                  <a:moveTo>
                    <a:pt x="1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4"/>
                    <a:pt x="19" y="27"/>
                    <a:pt x="12" y="27"/>
                  </a:cubicBezTo>
                  <a:cubicBezTo>
                    <a:pt x="4" y="27"/>
                    <a:pt x="0" y="24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21"/>
                    <a:pt x="7" y="24"/>
                    <a:pt x="12" y="23"/>
                  </a:cubicBezTo>
                  <a:cubicBezTo>
                    <a:pt x="16" y="24"/>
                    <a:pt x="18" y="21"/>
                    <a:pt x="17" y="15"/>
                  </a:cubicBez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73">
              <a:extLst>
                <a:ext uri="{FF2B5EF4-FFF2-40B4-BE49-F238E27FC236}">
                  <a16:creationId xmlns="" xmlns:a16="http://schemas.microsoft.com/office/drawing/2014/main" id="{834D3A81-EBB4-4D0E-979E-88166603A835}"/>
                </a:ext>
              </a:extLst>
            </p:cNvPr>
            <p:cNvSpPr>
              <a:spLocks/>
            </p:cNvSpPr>
            <p:nvPr/>
          </p:nvSpPr>
          <p:spPr bwMode="auto">
            <a:xfrm>
              <a:off x="-6743700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3 w 50"/>
                <a:gd name="T3" fmla="*/ 57 h 57"/>
                <a:gd name="T4" fmla="*/ 13 w 50"/>
                <a:gd name="T5" fmla="*/ 11 h 57"/>
                <a:gd name="T6" fmla="*/ 13 w 50"/>
                <a:gd name="T7" fmla="*/ 11 h 57"/>
                <a:gd name="T8" fmla="*/ 13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9 w 50"/>
                <a:gd name="T15" fmla="*/ 0 h 57"/>
                <a:gd name="T16" fmla="*/ 40 w 50"/>
                <a:gd name="T17" fmla="*/ 44 h 57"/>
                <a:gd name="T18" fmla="*/ 40 w 50"/>
                <a:gd name="T19" fmla="*/ 44 h 57"/>
                <a:gd name="T20" fmla="*/ 40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3" y="5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9" y="0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0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Rectangle 74">
              <a:extLst>
                <a:ext uri="{FF2B5EF4-FFF2-40B4-BE49-F238E27FC236}">
                  <a16:creationId xmlns="" xmlns:a16="http://schemas.microsoft.com/office/drawing/2014/main" id="{A7342BED-8226-462B-8E4B-21CA21A15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648450" y="11930872"/>
              <a:ext cx="2063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75">
              <a:extLst>
                <a:ext uri="{FF2B5EF4-FFF2-40B4-BE49-F238E27FC236}">
                  <a16:creationId xmlns="" xmlns:a16="http://schemas.microsoft.com/office/drawing/2014/main" id="{D7F7347A-1B82-4EFF-BE67-4CD06CC96B8F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21463" y="11930872"/>
              <a:ext cx="85725" cy="90488"/>
            </a:xfrm>
            <a:custGeom>
              <a:avLst/>
              <a:gdLst>
                <a:gd name="T0" fmla="*/ 21 w 54"/>
                <a:gd name="T1" fmla="*/ 57 h 57"/>
                <a:gd name="T2" fmla="*/ 0 w 54"/>
                <a:gd name="T3" fmla="*/ 0 h 57"/>
                <a:gd name="T4" fmla="*/ 15 w 54"/>
                <a:gd name="T5" fmla="*/ 0 h 57"/>
                <a:gd name="T6" fmla="*/ 27 w 54"/>
                <a:gd name="T7" fmla="*/ 44 h 57"/>
                <a:gd name="T8" fmla="*/ 29 w 54"/>
                <a:gd name="T9" fmla="*/ 44 h 57"/>
                <a:gd name="T10" fmla="*/ 44 w 54"/>
                <a:gd name="T11" fmla="*/ 0 h 57"/>
                <a:gd name="T12" fmla="*/ 54 w 54"/>
                <a:gd name="T13" fmla="*/ 0 h 57"/>
                <a:gd name="T14" fmla="*/ 33 w 54"/>
                <a:gd name="T15" fmla="*/ 57 h 57"/>
                <a:gd name="T16" fmla="*/ 21 w 54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21" y="57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27" y="44"/>
                  </a:lnTo>
                  <a:lnTo>
                    <a:pt x="29" y="44"/>
                  </a:lnTo>
                  <a:lnTo>
                    <a:pt x="44" y="0"/>
                  </a:lnTo>
                  <a:lnTo>
                    <a:pt x="54" y="0"/>
                  </a:lnTo>
                  <a:lnTo>
                    <a:pt x="33" y="57"/>
                  </a:lnTo>
                  <a:lnTo>
                    <a:pt x="2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76">
              <a:extLst>
                <a:ext uri="{FF2B5EF4-FFF2-40B4-BE49-F238E27FC236}">
                  <a16:creationId xmlns="" xmlns:a16="http://schemas.microsoft.com/office/drawing/2014/main" id="{C42183D8-2564-4EAE-BC97-3158E7A79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-6526213" y="11930872"/>
              <a:ext cx="60325" cy="90488"/>
            </a:xfrm>
            <a:custGeom>
              <a:avLst/>
              <a:gdLst>
                <a:gd name="T0" fmla="*/ 0 w 38"/>
                <a:gd name="T1" fmla="*/ 57 h 57"/>
                <a:gd name="T2" fmla="*/ 0 w 38"/>
                <a:gd name="T3" fmla="*/ 0 h 57"/>
                <a:gd name="T4" fmla="*/ 38 w 38"/>
                <a:gd name="T5" fmla="*/ 0 h 57"/>
                <a:gd name="T6" fmla="*/ 38 w 38"/>
                <a:gd name="T7" fmla="*/ 11 h 57"/>
                <a:gd name="T8" fmla="*/ 11 w 38"/>
                <a:gd name="T9" fmla="*/ 11 h 57"/>
                <a:gd name="T10" fmla="*/ 11 w 38"/>
                <a:gd name="T11" fmla="*/ 23 h 57"/>
                <a:gd name="T12" fmla="*/ 36 w 38"/>
                <a:gd name="T13" fmla="*/ 23 h 57"/>
                <a:gd name="T14" fmla="*/ 36 w 38"/>
                <a:gd name="T15" fmla="*/ 32 h 57"/>
                <a:gd name="T16" fmla="*/ 11 w 38"/>
                <a:gd name="T17" fmla="*/ 32 h 57"/>
                <a:gd name="T18" fmla="*/ 11 w 38"/>
                <a:gd name="T19" fmla="*/ 46 h 57"/>
                <a:gd name="T20" fmla="*/ 38 w 38"/>
                <a:gd name="T21" fmla="*/ 46 h 57"/>
                <a:gd name="T22" fmla="*/ 38 w 38"/>
                <a:gd name="T23" fmla="*/ 57 h 57"/>
                <a:gd name="T24" fmla="*/ 0 w 38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57">
                  <a:moveTo>
                    <a:pt x="0" y="5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11"/>
                  </a:lnTo>
                  <a:lnTo>
                    <a:pt x="11" y="11"/>
                  </a:lnTo>
                  <a:lnTo>
                    <a:pt x="11" y="23"/>
                  </a:lnTo>
                  <a:lnTo>
                    <a:pt x="36" y="23"/>
                  </a:lnTo>
                  <a:lnTo>
                    <a:pt x="36" y="32"/>
                  </a:lnTo>
                  <a:lnTo>
                    <a:pt x="11" y="32"/>
                  </a:lnTo>
                  <a:lnTo>
                    <a:pt x="11" y="46"/>
                  </a:lnTo>
                  <a:lnTo>
                    <a:pt x="38" y="46"/>
                  </a:lnTo>
                  <a:lnTo>
                    <a:pt x="38" y="57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77">
              <a:extLst>
                <a:ext uri="{FF2B5EF4-FFF2-40B4-BE49-F238E27FC236}">
                  <a16:creationId xmlns="" xmlns:a16="http://schemas.microsoft.com/office/drawing/2014/main" id="{BE5F2BD1-8800-483C-8D10-494D72CC46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453188" y="11930872"/>
              <a:ext cx="73025" cy="90488"/>
            </a:xfrm>
            <a:custGeom>
              <a:avLst/>
              <a:gdLst>
                <a:gd name="T0" fmla="*/ 6 w 22"/>
                <a:gd name="T1" fmla="*/ 5 h 27"/>
                <a:gd name="T2" fmla="*/ 6 w 22"/>
                <a:gd name="T3" fmla="*/ 12 h 27"/>
                <a:gd name="T4" fmla="*/ 11 w 22"/>
                <a:gd name="T5" fmla="*/ 12 h 27"/>
                <a:gd name="T6" fmla="*/ 15 w 22"/>
                <a:gd name="T7" fmla="*/ 8 h 27"/>
                <a:gd name="T8" fmla="*/ 11 w 22"/>
                <a:gd name="T9" fmla="*/ 5 h 27"/>
                <a:gd name="T10" fmla="*/ 6 w 22"/>
                <a:gd name="T11" fmla="*/ 5 h 27"/>
                <a:gd name="T12" fmla="*/ 6 w 22"/>
                <a:gd name="T13" fmla="*/ 16 h 27"/>
                <a:gd name="T14" fmla="*/ 6 w 22"/>
                <a:gd name="T15" fmla="*/ 27 h 27"/>
                <a:gd name="T16" fmla="*/ 0 w 22"/>
                <a:gd name="T17" fmla="*/ 27 h 27"/>
                <a:gd name="T18" fmla="*/ 0 w 22"/>
                <a:gd name="T19" fmla="*/ 0 h 27"/>
                <a:gd name="T20" fmla="*/ 12 w 22"/>
                <a:gd name="T21" fmla="*/ 0 h 27"/>
                <a:gd name="T22" fmla="*/ 21 w 22"/>
                <a:gd name="T23" fmla="*/ 7 h 27"/>
                <a:gd name="T24" fmla="*/ 15 w 22"/>
                <a:gd name="T25" fmla="*/ 14 h 27"/>
                <a:gd name="T26" fmla="*/ 15 w 22"/>
                <a:gd name="T27" fmla="*/ 14 h 27"/>
                <a:gd name="T28" fmla="*/ 20 w 22"/>
                <a:gd name="T29" fmla="*/ 20 h 27"/>
                <a:gd name="T30" fmla="*/ 20 w 22"/>
                <a:gd name="T31" fmla="*/ 21 h 27"/>
                <a:gd name="T32" fmla="*/ 22 w 22"/>
                <a:gd name="T33" fmla="*/ 27 h 27"/>
                <a:gd name="T34" fmla="*/ 15 w 22"/>
                <a:gd name="T35" fmla="*/ 27 h 27"/>
                <a:gd name="T36" fmla="*/ 14 w 22"/>
                <a:gd name="T37" fmla="*/ 20 h 27"/>
                <a:gd name="T38" fmla="*/ 12 w 22"/>
                <a:gd name="T39" fmla="*/ 16 h 27"/>
                <a:gd name="T40" fmla="*/ 6 w 22"/>
                <a:gd name="T4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27">
                  <a:moveTo>
                    <a:pt x="6" y="5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2"/>
                    <a:pt x="15" y="11"/>
                    <a:pt x="15" y="8"/>
                  </a:cubicBezTo>
                  <a:cubicBezTo>
                    <a:pt x="15" y="6"/>
                    <a:pt x="13" y="5"/>
                    <a:pt x="11" y="5"/>
                  </a:cubicBezTo>
                  <a:cubicBezTo>
                    <a:pt x="6" y="5"/>
                    <a:pt x="6" y="5"/>
                    <a:pt x="6" y="5"/>
                  </a:cubicBezTo>
                  <a:close/>
                  <a:moveTo>
                    <a:pt x="6" y="16"/>
                  </a:moveTo>
                  <a:cubicBezTo>
                    <a:pt x="6" y="27"/>
                    <a:pt x="6" y="27"/>
                    <a:pt x="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21" y="3"/>
                    <a:pt x="21" y="7"/>
                  </a:cubicBezTo>
                  <a:cubicBezTo>
                    <a:pt x="21" y="11"/>
                    <a:pt x="19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8" y="14"/>
                    <a:pt x="19" y="16"/>
                    <a:pt x="20" y="20"/>
                  </a:cubicBezTo>
                  <a:cubicBezTo>
                    <a:pt x="20" y="20"/>
                    <a:pt x="20" y="20"/>
                    <a:pt x="20" y="21"/>
                  </a:cubicBezTo>
                  <a:cubicBezTo>
                    <a:pt x="20" y="24"/>
                    <a:pt x="21" y="26"/>
                    <a:pt x="22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5"/>
                    <a:pt x="15" y="22"/>
                    <a:pt x="14" y="20"/>
                  </a:cubicBezTo>
                  <a:cubicBezTo>
                    <a:pt x="14" y="17"/>
                    <a:pt x="13" y="16"/>
                    <a:pt x="12" y="16"/>
                  </a:cubicBezTo>
                  <a:lnTo>
                    <a:pt x="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78">
              <a:extLst>
                <a:ext uri="{FF2B5EF4-FFF2-40B4-BE49-F238E27FC236}">
                  <a16:creationId xmlns="" xmlns:a16="http://schemas.microsoft.com/office/drawing/2014/main" id="{A4841EBE-720D-4AEB-9825-51BEF5076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-6373813" y="11930872"/>
              <a:ext cx="73025" cy="90488"/>
            </a:xfrm>
            <a:custGeom>
              <a:avLst/>
              <a:gdLst>
                <a:gd name="T0" fmla="*/ 21 w 22"/>
                <a:gd name="T1" fmla="*/ 8 h 27"/>
                <a:gd name="T2" fmla="*/ 15 w 22"/>
                <a:gd name="T3" fmla="*/ 8 h 27"/>
                <a:gd name="T4" fmla="*/ 11 w 22"/>
                <a:gd name="T5" fmla="*/ 4 h 27"/>
                <a:gd name="T6" fmla="*/ 7 w 22"/>
                <a:gd name="T7" fmla="*/ 7 h 27"/>
                <a:gd name="T8" fmla="*/ 11 w 22"/>
                <a:gd name="T9" fmla="*/ 11 h 27"/>
                <a:gd name="T10" fmla="*/ 11 w 22"/>
                <a:gd name="T11" fmla="*/ 11 h 27"/>
                <a:gd name="T12" fmla="*/ 12 w 22"/>
                <a:gd name="T13" fmla="*/ 11 h 27"/>
                <a:gd name="T14" fmla="*/ 21 w 22"/>
                <a:gd name="T15" fmla="*/ 19 h 27"/>
                <a:gd name="T16" fmla="*/ 10 w 22"/>
                <a:gd name="T17" fmla="*/ 27 h 27"/>
                <a:gd name="T18" fmla="*/ 0 w 22"/>
                <a:gd name="T19" fmla="*/ 18 h 27"/>
                <a:gd name="T20" fmla="*/ 6 w 22"/>
                <a:gd name="T21" fmla="*/ 18 h 27"/>
                <a:gd name="T22" fmla="*/ 10 w 22"/>
                <a:gd name="T23" fmla="*/ 23 h 27"/>
                <a:gd name="T24" fmla="*/ 15 w 22"/>
                <a:gd name="T25" fmla="*/ 20 h 27"/>
                <a:gd name="T26" fmla="*/ 10 w 22"/>
                <a:gd name="T27" fmla="*/ 16 h 27"/>
                <a:gd name="T28" fmla="*/ 9 w 22"/>
                <a:gd name="T29" fmla="*/ 16 h 27"/>
                <a:gd name="T30" fmla="*/ 1 w 22"/>
                <a:gd name="T31" fmla="*/ 8 h 27"/>
                <a:gd name="T32" fmla="*/ 12 w 22"/>
                <a:gd name="T33" fmla="*/ 0 h 27"/>
                <a:gd name="T34" fmla="*/ 21 w 22"/>
                <a:gd name="T35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7">
                  <a:moveTo>
                    <a:pt x="21" y="8"/>
                  </a:moveTo>
                  <a:cubicBezTo>
                    <a:pt x="15" y="8"/>
                    <a:pt x="15" y="8"/>
                    <a:pt x="15" y="8"/>
                  </a:cubicBezTo>
                  <a:cubicBezTo>
                    <a:pt x="15" y="5"/>
                    <a:pt x="14" y="4"/>
                    <a:pt x="11" y="4"/>
                  </a:cubicBezTo>
                  <a:cubicBezTo>
                    <a:pt x="8" y="4"/>
                    <a:pt x="7" y="5"/>
                    <a:pt x="7" y="7"/>
                  </a:cubicBezTo>
                  <a:cubicBezTo>
                    <a:pt x="7" y="9"/>
                    <a:pt x="8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8" y="12"/>
                    <a:pt x="22" y="15"/>
                    <a:pt x="21" y="19"/>
                  </a:cubicBezTo>
                  <a:cubicBezTo>
                    <a:pt x="21" y="24"/>
                    <a:pt x="18" y="27"/>
                    <a:pt x="10" y="27"/>
                  </a:cubicBezTo>
                  <a:cubicBezTo>
                    <a:pt x="3" y="27"/>
                    <a:pt x="0" y="24"/>
                    <a:pt x="0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21"/>
                    <a:pt x="7" y="23"/>
                    <a:pt x="10" y="23"/>
                  </a:cubicBezTo>
                  <a:cubicBezTo>
                    <a:pt x="14" y="23"/>
                    <a:pt x="15" y="22"/>
                    <a:pt x="15" y="20"/>
                  </a:cubicBezTo>
                  <a:cubicBezTo>
                    <a:pt x="15" y="18"/>
                    <a:pt x="14" y="17"/>
                    <a:pt x="10" y="16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3" y="14"/>
                    <a:pt x="1" y="12"/>
                    <a:pt x="1" y="8"/>
                  </a:cubicBezTo>
                  <a:cubicBezTo>
                    <a:pt x="1" y="3"/>
                    <a:pt x="5" y="0"/>
                    <a:pt x="12" y="0"/>
                  </a:cubicBezTo>
                  <a:cubicBezTo>
                    <a:pt x="17" y="0"/>
                    <a:pt x="20" y="3"/>
                    <a:pt x="2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Rectangle 79">
              <a:extLst>
                <a:ext uri="{FF2B5EF4-FFF2-40B4-BE49-F238E27FC236}">
                  <a16:creationId xmlns="" xmlns:a16="http://schemas.microsoft.com/office/drawing/2014/main" id="{4E616819-DDA1-42F9-AD71-08A2F5E38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291263" y="11930872"/>
              <a:ext cx="2063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80">
              <a:extLst>
                <a:ext uri="{FF2B5EF4-FFF2-40B4-BE49-F238E27FC236}">
                  <a16:creationId xmlns="" xmlns:a16="http://schemas.microsoft.com/office/drawing/2014/main" id="{5AC4C62F-442E-4685-B583-4BF06BE29A7B}"/>
                </a:ext>
              </a:extLst>
            </p:cNvPr>
            <p:cNvSpPr>
              <a:spLocks/>
            </p:cNvSpPr>
            <p:nvPr/>
          </p:nvSpPr>
          <p:spPr bwMode="auto">
            <a:xfrm>
              <a:off x="-6261100" y="11930872"/>
              <a:ext cx="69850" cy="90488"/>
            </a:xfrm>
            <a:custGeom>
              <a:avLst/>
              <a:gdLst>
                <a:gd name="T0" fmla="*/ 0 w 44"/>
                <a:gd name="T1" fmla="*/ 11 h 57"/>
                <a:gd name="T2" fmla="*/ 0 w 44"/>
                <a:gd name="T3" fmla="*/ 0 h 57"/>
                <a:gd name="T4" fmla="*/ 44 w 44"/>
                <a:gd name="T5" fmla="*/ 0 h 57"/>
                <a:gd name="T6" fmla="*/ 44 w 44"/>
                <a:gd name="T7" fmla="*/ 11 h 57"/>
                <a:gd name="T8" fmla="*/ 27 w 44"/>
                <a:gd name="T9" fmla="*/ 11 h 57"/>
                <a:gd name="T10" fmla="*/ 27 w 44"/>
                <a:gd name="T11" fmla="*/ 57 h 57"/>
                <a:gd name="T12" fmla="*/ 17 w 44"/>
                <a:gd name="T13" fmla="*/ 57 h 57"/>
                <a:gd name="T14" fmla="*/ 17 w 44"/>
                <a:gd name="T15" fmla="*/ 11 h 57"/>
                <a:gd name="T16" fmla="*/ 0 w 44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7">
                  <a:moveTo>
                    <a:pt x="0" y="11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44" y="11"/>
                  </a:lnTo>
                  <a:lnTo>
                    <a:pt x="27" y="11"/>
                  </a:lnTo>
                  <a:lnTo>
                    <a:pt x="27" y="57"/>
                  </a:lnTo>
                  <a:lnTo>
                    <a:pt x="17" y="57"/>
                  </a:lnTo>
                  <a:lnTo>
                    <a:pt x="17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81">
              <a:extLst>
                <a:ext uri="{FF2B5EF4-FFF2-40B4-BE49-F238E27FC236}">
                  <a16:creationId xmlns="" xmlns:a16="http://schemas.microsoft.com/office/drawing/2014/main" id="{96D34372-D1F3-4D75-A07B-2CC901C7D5C6}"/>
                </a:ext>
              </a:extLst>
            </p:cNvPr>
            <p:cNvSpPr>
              <a:spLocks/>
            </p:cNvSpPr>
            <p:nvPr/>
          </p:nvSpPr>
          <p:spPr bwMode="auto">
            <a:xfrm>
              <a:off x="-6188075" y="11930872"/>
              <a:ext cx="79375" cy="90488"/>
            </a:xfrm>
            <a:custGeom>
              <a:avLst/>
              <a:gdLst>
                <a:gd name="T0" fmla="*/ 18 w 50"/>
                <a:gd name="T1" fmla="*/ 57 h 57"/>
                <a:gd name="T2" fmla="*/ 18 w 50"/>
                <a:gd name="T3" fmla="*/ 38 h 57"/>
                <a:gd name="T4" fmla="*/ 0 w 50"/>
                <a:gd name="T5" fmla="*/ 0 h 57"/>
                <a:gd name="T6" fmla="*/ 14 w 50"/>
                <a:gd name="T7" fmla="*/ 0 h 57"/>
                <a:gd name="T8" fmla="*/ 27 w 50"/>
                <a:gd name="T9" fmla="*/ 25 h 57"/>
                <a:gd name="T10" fmla="*/ 37 w 50"/>
                <a:gd name="T11" fmla="*/ 0 h 57"/>
                <a:gd name="T12" fmla="*/ 50 w 50"/>
                <a:gd name="T13" fmla="*/ 0 h 57"/>
                <a:gd name="T14" fmla="*/ 31 w 50"/>
                <a:gd name="T15" fmla="*/ 38 h 57"/>
                <a:gd name="T16" fmla="*/ 31 w 50"/>
                <a:gd name="T17" fmla="*/ 57 h 57"/>
                <a:gd name="T18" fmla="*/ 18 w 50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7">
                  <a:moveTo>
                    <a:pt x="18" y="57"/>
                  </a:moveTo>
                  <a:lnTo>
                    <a:pt x="18" y="38"/>
                  </a:lnTo>
                  <a:lnTo>
                    <a:pt x="0" y="0"/>
                  </a:lnTo>
                  <a:lnTo>
                    <a:pt x="14" y="0"/>
                  </a:lnTo>
                  <a:lnTo>
                    <a:pt x="27" y="25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31" y="38"/>
                  </a:lnTo>
                  <a:lnTo>
                    <a:pt x="31" y="57"/>
                  </a:lnTo>
                  <a:lnTo>
                    <a:pt x="1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82">
              <a:extLst>
                <a:ext uri="{FF2B5EF4-FFF2-40B4-BE49-F238E27FC236}">
                  <a16:creationId xmlns="" xmlns:a16="http://schemas.microsoft.com/office/drawing/2014/main" id="{8609200A-FC29-41B0-90B7-4DB4177319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069013" y="11930872"/>
              <a:ext cx="85725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6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0" y="22"/>
                    <a:pt x="0" y="14"/>
                  </a:cubicBezTo>
                  <a:cubicBezTo>
                    <a:pt x="0" y="4"/>
                    <a:pt x="5" y="0"/>
                    <a:pt x="13" y="0"/>
                  </a:cubicBezTo>
                  <a:cubicBezTo>
                    <a:pt x="21" y="0"/>
                    <a:pt x="25" y="4"/>
                    <a:pt x="26" y="14"/>
                  </a:cubicBezTo>
                  <a:cubicBezTo>
                    <a:pt x="25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3" y="23"/>
                  </a:cubicBezTo>
                  <a:cubicBezTo>
                    <a:pt x="17" y="23"/>
                    <a:pt x="20" y="20"/>
                    <a:pt x="20" y="14"/>
                  </a:cubicBezTo>
                  <a:cubicBezTo>
                    <a:pt x="20" y="7"/>
                    <a:pt x="17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83">
              <a:extLst>
                <a:ext uri="{FF2B5EF4-FFF2-40B4-BE49-F238E27FC236}">
                  <a16:creationId xmlns="" xmlns:a16="http://schemas.microsoft.com/office/drawing/2014/main" id="{F84BB5E0-CD42-4EFC-9DE0-6D52451079B6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70588" y="11930872"/>
              <a:ext cx="55563" cy="90488"/>
            </a:xfrm>
            <a:custGeom>
              <a:avLst/>
              <a:gdLst>
                <a:gd name="T0" fmla="*/ 13 w 35"/>
                <a:gd name="T1" fmla="*/ 57 h 57"/>
                <a:gd name="T2" fmla="*/ 0 w 35"/>
                <a:gd name="T3" fmla="*/ 57 h 57"/>
                <a:gd name="T4" fmla="*/ 0 w 35"/>
                <a:gd name="T5" fmla="*/ 0 h 57"/>
                <a:gd name="T6" fmla="*/ 35 w 35"/>
                <a:gd name="T7" fmla="*/ 0 h 57"/>
                <a:gd name="T8" fmla="*/ 35 w 35"/>
                <a:gd name="T9" fmla="*/ 11 h 57"/>
                <a:gd name="T10" fmla="*/ 13 w 35"/>
                <a:gd name="T11" fmla="*/ 11 h 57"/>
                <a:gd name="T12" fmla="*/ 13 w 35"/>
                <a:gd name="T13" fmla="*/ 23 h 57"/>
                <a:gd name="T14" fmla="*/ 33 w 35"/>
                <a:gd name="T15" fmla="*/ 23 h 57"/>
                <a:gd name="T16" fmla="*/ 33 w 35"/>
                <a:gd name="T17" fmla="*/ 34 h 57"/>
                <a:gd name="T18" fmla="*/ 13 w 35"/>
                <a:gd name="T19" fmla="*/ 34 h 57"/>
                <a:gd name="T20" fmla="*/ 13 w 35"/>
                <a:gd name="T2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7">
                  <a:moveTo>
                    <a:pt x="13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35" y="0"/>
                  </a:lnTo>
                  <a:lnTo>
                    <a:pt x="35" y="11"/>
                  </a:lnTo>
                  <a:lnTo>
                    <a:pt x="13" y="11"/>
                  </a:lnTo>
                  <a:lnTo>
                    <a:pt x="13" y="23"/>
                  </a:lnTo>
                  <a:lnTo>
                    <a:pt x="33" y="23"/>
                  </a:lnTo>
                  <a:lnTo>
                    <a:pt x="33" y="34"/>
                  </a:lnTo>
                  <a:lnTo>
                    <a:pt x="13" y="34"/>
                  </a:lnTo>
                  <a:lnTo>
                    <a:pt x="1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84">
              <a:extLst>
                <a:ext uri="{FF2B5EF4-FFF2-40B4-BE49-F238E27FC236}">
                  <a16:creationId xmlns="" xmlns:a16="http://schemas.microsoft.com/office/drawing/2014/main" id="{BBE04146-7A62-42EE-BEA2-6B68631BDC2E}"/>
                </a:ext>
              </a:extLst>
            </p:cNvPr>
            <p:cNvSpPr>
              <a:spLocks/>
            </p:cNvSpPr>
            <p:nvPr/>
          </p:nvSpPr>
          <p:spPr bwMode="auto">
            <a:xfrm>
              <a:off x="-5878513" y="11930872"/>
              <a:ext cx="73025" cy="90488"/>
            </a:xfrm>
            <a:custGeom>
              <a:avLst/>
              <a:gdLst>
                <a:gd name="T0" fmla="*/ 0 w 46"/>
                <a:gd name="T1" fmla="*/ 11 h 57"/>
                <a:gd name="T2" fmla="*/ 0 w 46"/>
                <a:gd name="T3" fmla="*/ 0 h 57"/>
                <a:gd name="T4" fmla="*/ 46 w 46"/>
                <a:gd name="T5" fmla="*/ 0 h 57"/>
                <a:gd name="T6" fmla="*/ 46 w 46"/>
                <a:gd name="T7" fmla="*/ 11 h 57"/>
                <a:gd name="T8" fmla="*/ 29 w 46"/>
                <a:gd name="T9" fmla="*/ 11 h 57"/>
                <a:gd name="T10" fmla="*/ 29 w 46"/>
                <a:gd name="T11" fmla="*/ 57 h 57"/>
                <a:gd name="T12" fmla="*/ 17 w 46"/>
                <a:gd name="T13" fmla="*/ 57 h 57"/>
                <a:gd name="T14" fmla="*/ 17 w 46"/>
                <a:gd name="T15" fmla="*/ 11 h 57"/>
                <a:gd name="T16" fmla="*/ 0 w 46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57">
                  <a:moveTo>
                    <a:pt x="0" y="11"/>
                  </a:moveTo>
                  <a:lnTo>
                    <a:pt x="0" y="0"/>
                  </a:lnTo>
                  <a:lnTo>
                    <a:pt x="46" y="0"/>
                  </a:lnTo>
                  <a:lnTo>
                    <a:pt x="46" y="11"/>
                  </a:lnTo>
                  <a:lnTo>
                    <a:pt x="29" y="11"/>
                  </a:lnTo>
                  <a:lnTo>
                    <a:pt x="29" y="57"/>
                  </a:lnTo>
                  <a:lnTo>
                    <a:pt x="17" y="57"/>
                  </a:lnTo>
                  <a:lnTo>
                    <a:pt x="17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85">
              <a:extLst>
                <a:ext uri="{FF2B5EF4-FFF2-40B4-BE49-F238E27FC236}">
                  <a16:creationId xmlns="" xmlns:a16="http://schemas.microsoft.com/office/drawing/2014/main" id="{8D735690-118E-44E8-95E1-C3BFEFC5E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95963" y="11930872"/>
              <a:ext cx="60325" cy="90488"/>
            </a:xfrm>
            <a:custGeom>
              <a:avLst/>
              <a:gdLst>
                <a:gd name="T0" fmla="*/ 0 w 38"/>
                <a:gd name="T1" fmla="*/ 57 h 57"/>
                <a:gd name="T2" fmla="*/ 0 w 38"/>
                <a:gd name="T3" fmla="*/ 0 h 57"/>
                <a:gd name="T4" fmla="*/ 38 w 38"/>
                <a:gd name="T5" fmla="*/ 0 h 57"/>
                <a:gd name="T6" fmla="*/ 38 w 38"/>
                <a:gd name="T7" fmla="*/ 11 h 57"/>
                <a:gd name="T8" fmla="*/ 11 w 38"/>
                <a:gd name="T9" fmla="*/ 11 h 57"/>
                <a:gd name="T10" fmla="*/ 11 w 38"/>
                <a:gd name="T11" fmla="*/ 23 h 57"/>
                <a:gd name="T12" fmla="*/ 36 w 38"/>
                <a:gd name="T13" fmla="*/ 23 h 57"/>
                <a:gd name="T14" fmla="*/ 36 w 38"/>
                <a:gd name="T15" fmla="*/ 32 h 57"/>
                <a:gd name="T16" fmla="*/ 11 w 38"/>
                <a:gd name="T17" fmla="*/ 32 h 57"/>
                <a:gd name="T18" fmla="*/ 11 w 38"/>
                <a:gd name="T19" fmla="*/ 46 h 57"/>
                <a:gd name="T20" fmla="*/ 38 w 38"/>
                <a:gd name="T21" fmla="*/ 46 h 57"/>
                <a:gd name="T22" fmla="*/ 38 w 38"/>
                <a:gd name="T23" fmla="*/ 57 h 57"/>
                <a:gd name="T24" fmla="*/ 0 w 38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57">
                  <a:moveTo>
                    <a:pt x="0" y="5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11"/>
                  </a:lnTo>
                  <a:lnTo>
                    <a:pt x="11" y="11"/>
                  </a:lnTo>
                  <a:lnTo>
                    <a:pt x="11" y="23"/>
                  </a:lnTo>
                  <a:lnTo>
                    <a:pt x="36" y="23"/>
                  </a:lnTo>
                  <a:lnTo>
                    <a:pt x="36" y="32"/>
                  </a:lnTo>
                  <a:lnTo>
                    <a:pt x="11" y="32"/>
                  </a:lnTo>
                  <a:lnTo>
                    <a:pt x="11" y="46"/>
                  </a:lnTo>
                  <a:lnTo>
                    <a:pt x="38" y="46"/>
                  </a:lnTo>
                  <a:lnTo>
                    <a:pt x="38" y="57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86">
              <a:extLst>
                <a:ext uri="{FF2B5EF4-FFF2-40B4-BE49-F238E27FC236}">
                  <a16:creationId xmlns="" xmlns:a16="http://schemas.microsoft.com/office/drawing/2014/main" id="{EF18F0BB-B3BA-4A58-A4A6-6D0F67897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26113" y="11930872"/>
              <a:ext cx="76200" cy="90488"/>
            </a:xfrm>
            <a:custGeom>
              <a:avLst/>
              <a:gdLst>
                <a:gd name="T0" fmla="*/ 23 w 23"/>
                <a:gd name="T1" fmla="*/ 9 h 27"/>
                <a:gd name="T2" fmla="*/ 17 w 23"/>
                <a:gd name="T3" fmla="*/ 9 h 27"/>
                <a:gd name="T4" fmla="*/ 11 w 23"/>
                <a:gd name="T5" fmla="*/ 4 h 27"/>
                <a:gd name="T6" fmla="*/ 6 w 23"/>
                <a:gd name="T7" fmla="*/ 14 h 27"/>
                <a:gd name="T8" fmla="*/ 11 w 23"/>
                <a:gd name="T9" fmla="*/ 23 h 27"/>
                <a:gd name="T10" fmla="*/ 17 w 23"/>
                <a:gd name="T11" fmla="*/ 18 h 27"/>
                <a:gd name="T12" fmla="*/ 23 w 23"/>
                <a:gd name="T13" fmla="*/ 18 h 27"/>
                <a:gd name="T14" fmla="*/ 11 w 23"/>
                <a:gd name="T15" fmla="*/ 27 h 27"/>
                <a:gd name="T16" fmla="*/ 0 w 23"/>
                <a:gd name="T17" fmla="*/ 14 h 27"/>
                <a:gd name="T18" fmla="*/ 11 w 23"/>
                <a:gd name="T19" fmla="*/ 0 h 27"/>
                <a:gd name="T20" fmla="*/ 23 w 23"/>
                <a:gd name="T2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7">
                  <a:moveTo>
                    <a:pt x="23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6" y="6"/>
                    <a:pt x="15" y="4"/>
                    <a:pt x="11" y="4"/>
                  </a:cubicBezTo>
                  <a:cubicBezTo>
                    <a:pt x="8" y="4"/>
                    <a:pt x="7" y="7"/>
                    <a:pt x="6" y="14"/>
                  </a:cubicBezTo>
                  <a:cubicBezTo>
                    <a:pt x="7" y="20"/>
                    <a:pt x="8" y="23"/>
                    <a:pt x="11" y="23"/>
                  </a:cubicBezTo>
                  <a:cubicBezTo>
                    <a:pt x="15" y="23"/>
                    <a:pt x="17" y="22"/>
                    <a:pt x="17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24"/>
                    <a:pt x="19" y="27"/>
                    <a:pt x="11" y="27"/>
                  </a:cubicBezTo>
                  <a:cubicBezTo>
                    <a:pt x="4" y="27"/>
                    <a:pt x="1" y="22"/>
                    <a:pt x="0" y="14"/>
                  </a:cubicBezTo>
                  <a:cubicBezTo>
                    <a:pt x="1" y="5"/>
                    <a:pt x="4" y="0"/>
                    <a:pt x="11" y="0"/>
                  </a:cubicBezTo>
                  <a:cubicBezTo>
                    <a:pt x="19" y="0"/>
                    <a:pt x="22" y="3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87">
              <a:extLst>
                <a:ext uri="{FF2B5EF4-FFF2-40B4-BE49-F238E27FC236}">
                  <a16:creationId xmlns="" xmlns:a16="http://schemas.microsoft.com/office/drawing/2014/main" id="{B1E2A6E1-1319-4510-9D8D-B1A93A9BC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-5640388" y="11930872"/>
              <a:ext cx="73025" cy="90488"/>
            </a:xfrm>
            <a:custGeom>
              <a:avLst/>
              <a:gdLst>
                <a:gd name="T0" fmla="*/ 13 w 46"/>
                <a:gd name="T1" fmla="*/ 57 h 57"/>
                <a:gd name="T2" fmla="*/ 0 w 46"/>
                <a:gd name="T3" fmla="*/ 57 h 57"/>
                <a:gd name="T4" fmla="*/ 0 w 46"/>
                <a:gd name="T5" fmla="*/ 0 h 57"/>
                <a:gd name="T6" fmla="*/ 13 w 46"/>
                <a:gd name="T7" fmla="*/ 0 h 57"/>
                <a:gd name="T8" fmla="*/ 13 w 46"/>
                <a:gd name="T9" fmla="*/ 23 h 57"/>
                <a:gd name="T10" fmla="*/ 33 w 46"/>
                <a:gd name="T11" fmla="*/ 23 h 57"/>
                <a:gd name="T12" fmla="*/ 33 w 46"/>
                <a:gd name="T13" fmla="*/ 0 h 57"/>
                <a:gd name="T14" fmla="*/ 46 w 46"/>
                <a:gd name="T15" fmla="*/ 0 h 57"/>
                <a:gd name="T16" fmla="*/ 46 w 46"/>
                <a:gd name="T17" fmla="*/ 57 h 57"/>
                <a:gd name="T18" fmla="*/ 33 w 46"/>
                <a:gd name="T19" fmla="*/ 57 h 57"/>
                <a:gd name="T20" fmla="*/ 33 w 46"/>
                <a:gd name="T21" fmla="*/ 32 h 57"/>
                <a:gd name="T22" fmla="*/ 13 w 46"/>
                <a:gd name="T23" fmla="*/ 32 h 57"/>
                <a:gd name="T24" fmla="*/ 13 w 46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57">
                  <a:moveTo>
                    <a:pt x="13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3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3" y="32"/>
                  </a:lnTo>
                  <a:lnTo>
                    <a:pt x="1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88">
              <a:extLst>
                <a:ext uri="{FF2B5EF4-FFF2-40B4-BE49-F238E27FC236}">
                  <a16:creationId xmlns="" xmlns:a16="http://schemas.microsoft.com/office/drawing/2014/main" id="{158077B5-047C-468F-ADEB-0E243DD29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551488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2 w 50"/>
                <a:gd name="T3" fmla="*/ 57 h 57"/>
                <a:gd name="T4" fmla="*/ 11 w 50"/>
                <a:gd name="T5" fmla="*/ 11 h 57"/>
                <a:gd name="T6" fmla="*/ 11 w 50"/>
                <a:gd name="T7" fmla="*/ 11 h 57"/>
                <a:gd name="T8" fmla="*/ 11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7 w 50"/>
                <a:gd name="T15" fmla="*/ 0 h 57"/>
                <a:gd name="T16" fmla="*/ 38 w 50"/>
                <a:gd name="T17" fmla="*/ 44 h 57"/>
                <a:gd name="T18" fmla="*/ 38 w 50"/>
                <a:gd name="T19" fmla="*/ 44 h 57"/>
                <a:gd name="T20" fmla="*/ 38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2" y="57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89">
              <a:extLst>
                <a:ext uri="{FF2B5EF4-FFF2-40B4-BE49-F238E27FC236}">
                  <a16:creationId xmlns="" xmlns:a16="http://schemas.microsoft.com/office/drawing/2014/main" id="{E6B69715-A119-48FC-98C9-63CFAD0CC5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462588" y="11930872"/>
              <a:ext cx="87313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7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1" y="22"/>
                    <a:pt x="0" y="14"/>
                  </a:cubicBezTo>
                  <a:cubicBezTo>
                    <a:pt x="1" y="4"/>
                    <a:pt x="5" y="0"/>
                    <a:pt x="13" y="0"/>
                  </a:cubicBezTo>
                  <a:cubicBezTo>
                    <a:pt x="21" y="0"/>
                    <a:pt x="26" y="4"/>
                    <a:pt x="26" y="14"/>
                  </a:cubicBezTo>
                  <a:cubicBezTo>
                    <a:pt x="26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9" y="4"/>
                    <a:pt x="7" y="7"/>
                    <a:pt x="7" y="14"/>
                  </a:cubicBezTo>
                  <a:cubicBezTo>
                    <a:pt x="7" y="20"/>
                    <a:pt x="9" y="23"/>
                    <a:pt x="13" y="23"/>
                  </a:cubicBezTo>
                  <a:cubicBezTo>
                    <a:pt x="18" y="23"/>
                    <a:pt x="20" y="20"/>
                    <a:pt x="20" y="14"/>
                  </a:cubicBezTo>
                  <a:cubicBezTo>
                    <a:pt x="20" y="7"/>
                    <a:pt x="18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90">
              <a:extLst>
                <a:ext uri="{FF2B5EF4-FFF2-40B4-BE49-F238E27FC236}">
                  <a16:creationId xmlns="" xmlns:a16="http://schemas.microsoft.com/office/drawing/2014/main" id="{24FBD989-A951-4B62-AF9E-58F651F0FBAC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62575" y="11930872"/>
              <a:ext cx="55563" cy="90488"/>
            </a:xfrm>
            <a:custGeom>
              <a:avLst/>
              <a:gdLst>
                <a:gd name="T0" fmla="*/ 35 w 35"/>
                <a:gd name="T1" fmla="*/ 57 h 57"/>
                <a:gd name="T2" fmla="*/ 0 w 35"/>
                <a:gd name="T3" fmla="*/ 57 h 57"/>
                <a:gd name="T4" fmla="*/ 0 w 35"/>
                <a:gd name="T5" fmla="*/ 0 h 57"/>
                <a:gd name="T6" fmla="*/ 12 w 35"/>
                <a:gd name="T7" fmla="*/ 0 h 57"/>
                <a:gd name="T8" fmla="*/ 12 w 35"/>
                <a:gd name="T9" fmla="*/ 46 h 57"/>
                <a:gd name="T10" fmla="*/ 35 w 35"/>
                <a:gd name="T11" fmla="*/ 46 h 57"/>
                <a:gd name="T12" fmla="*/ 35 w 35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7">
                  <a:moveTo>
                    <a:pt x="35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46"/>
                  </a:lnTo>
                  <a:lnTo>
                    <a:pt x="35" y="46"/>
                  </a:lnTo>
                  <a:lnTo>
                    <a:pt x="3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91">
              <a:extLst>
                <a:ext uri="{FF2B5EF4-FFF2-40B4-BE49-F238E27FC236}">
                  <a16:creationId xmlns="" xmlns:a16="http://schemas.microsoft.com/office/drawing/2014/main" id="{C322E166-5351-49E9-8717-CB6DB2FA8E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295900" y="11930872"/>
              <a:ext cx="82550" cy="90488"/>
            </a:xfrm>
            <a:custGeom>
              <a:avLst/>
              <a:gdLst>
                <a:gd name="T0" fmla="*/ 13 w 25"/>
                <a:gd name="T1" fmla="*/ 27 h 27"/>
                <a:gd name="T2" fmla="*/ 0 w 25"/>
                <a:gd name="T3" fmla="*/ 14 h 27"/>
                <a:gd name="T4" fmla="*/ 13 w 25"/>
                <a:gd name="T5" fmla="*/ 0 h 27"/>
                <a:gd name="T6" fmla="*/ 25 w 25"/>
                <a:gd name="T7" fmla="*/ 14 h 27"/>
                <a:gd name="T8" fmla="*/ 13 w 25"/>
                <a:gd name="T9" fmla="*/ 27 h 27"/>
                <a:gd name="T10" fmla="*/ 13 w 25"/>
                <a:gd name="T11" fmla="*/ 4 h 27"/>
                <a:gd name="T12" fmla="*/ 6 w 25"/>
                <a:gd name="T13" fmla="*/ 14 h 27"/>
                <a:gd name="T14" fmla="*/ 13 w 25"/>
                <a:gd name="T15" fmla="*/ 23 h 27"/>
                <a:gd name="T16" fmla="*/ 19 w 25"/>
                <a:gd name="T17" fmla="*/ 14 h 27"/>
                <a:gd name="T18" fmla="*/ 13 w 25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4" y="27"/>
                    <a:pt x="0" y="22"/>
                    <a:pt x="0" y="14"/>
                  </a:cubicBezTo>
                  <a:cubicBezTo>
                    <a:pt x="0" y="4"/>
                    <a:pt x="4" y="0"/>
                    <a:pt x="13" y="0"/>
                  </a:cubicBezTo>
                  <a:cubicBezTo>
                    <a:pt x="21" y="0"/>
                    <a:pt x="25" y="4"/>
                    <a:pt x="25" y="14"/>
                  </a:cubicBezTo>
                  <a:cubicBezTo>
                    <a:pt x="25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3" y="23"/>
                  </a:cubicBezTo>
                  <a:cubicBezTo>
                    <a:pt x="17" y="23"/>
                    <a:pt x="19" y="20"/>
                    <a:pt x="19" y="14"/>
                  </a:cubicBezTo>
                  <a:cubicBezTo>
                    <a:pt x="19" y="7"/>
                    <a:pt x="17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92">
              <a:extLst>
                <a:ext uri="{FF2B5EF4-FFF2-40B4-BE49-F238E27FC236}">
                  <a16:creationId xmlns="" xmlns:a16="http://schemas.microsoft.com/office/drawing/2014/main" id="{B4906C9E-9DFA-47D1-8D5A-09D42C6F50F0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03825" y="11930872"/>
              <a:ext cx="82550" cy="90488"/>
            </a:xfrm>
            <a:custGeom>
              <a:avLst/>
              <a:gdLst>
                <a:gd name="T0" fmla="*/ 19 w 25"/>
                <a:gd name="T1" fmla="*/ 17 h 27"/>
                <a:gd name="T2" fmla="*/ 14 w 25"/>
                <a:gd name="T3" fmla="*/ 17 h 27"/>
                <a:gd name="T4" fmla="*/ 14 w 25"/>
                <a:gd name="T5" fmla="*/ 13 h 27"/>
                <a:gd name="T6" fmla="*/ 25 w 25"/>
                <a:gd name="T7" fmla="*/ 13 h 27"/>
                <a:gd name="T8" fmla="*/ 25 w 25"/>
                <a:gd name="T9" fmla="*/ 26 h 27"/>
                <a:gd name="T10" fmla="*/ 19 w 25"/>
                <a:gd name="T11" fmla="*/ 27 h 27"/>
                <a:gd name="T12" fmla="*/ 13 w 25"/>
                <a:gd name="T13" fmla="*/ 27 h 27"/>
                <a:gd name="T14" fmla="*/ 0 w 25"/>
                <a:gd name="T15" fmla="*/ 14 h 27"/>
                <a:gd name="T16" fmla="*/ 13 w 25"/>
                <a:gd name="T17" fmla="*/ 0 h 27"/>
                <a:gd name="T18" fmla="*/ 25 w 25"/>
                <a:gd name="T19" fmla="*/ 8 h 27"/>
                <a:gd name="T20" fmla="*/ 19 w 25"/>
                <a:gd name="T21" fmla="*/ 8 h 27"/>
                <a:gd name="T22" fmla="*/ 14 w 25"/>
                <a:gd name="T23" fmla="*/ 4 h 27"/>
                <a:gd name="T24" fmla="*/ 6 w 25"/>
                <a:gd name="T25" fmla="*/ 14 h 27"/>
                <a:gd name="T26" fmla="*/ 14 w 25"/>
                <a:gd name="T27" fmla="*/ 23 h 27"/>
                <a:gd name="T28" fmla="*/ 19 w 25"/>
                <a:gd name="T29" fmla="*/ 23 h 27"/>
                <a:gd name="T30" fmla="*/ 19 w 25"/>
                <a:gd name="T31" fmla="*/ 23 h 27"/>
                <a:gd name="T32" fmla="*/ 19 w 25"/>
                <a:gd name="T33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7">
                  <a:moveTo>
                    <a:pt x="19" y="17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3" y="27"/>
                    <a:pt x="21" y="27"/>
                    <a:pt x="19" y="27"/>
                  </a:cubicBezTo>
                  <a:cubicBezTo>
                    <a:pt x="17" y="27"/>
                    <a:pt x="15" y="27"/>
                    <a:pt x="13" y="27"/>
                  </a:cubicBezTo>
                  <a:cubicBezTo>
                    <a:pt x="5" y="27"/>
                    <a:pt x="0" y="22"/>
                    <a:pt x="0" y="14"/>
                  </a:cubicBezTo>
                  <a:cubicBezTo>
                    <a:pt x="0" y="5"/>
                    <a:pt x="5" y="0"/>
                    <a:pt x="13" y="0"/>
                  </a:cubicBezTo>
                  <a:cubicBezTo>
                    <a:pt x="21" y="0"/>
                    <a:pt x="25" y="3"/>
                    <a:pt x="25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5"/>
                    <a:pt x="17" y="4"/>
                    <a:pt x="14" y="4"/>
                  </a:cubicBezTo>
                  <a:cubicBezTo>
                    <a:pt x="9" y="4"/>
                    <a:pt x="6" y="7"/>
                    <a:pt x="6" y="14"/>
                  </a:cubicBezTo>
                  <a:cubicBezTo>
                    <a:pt x="6" y="20"/>
                    <a:pt x="9" y="23"/>
                    <a:pt x="14" y="23"/>
                  </a:cubicBezTo>
                  <a:cubicBezTo>
                    <a:pt x="15" y="23"/>
                    <a:pt x="17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lnTo>
                    <a:pt x="1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93">
              <a:extLst>
                <a:ext uri="{FF2B5EF4-FFF2-40B4-BE49-F238E27FC236}">
                  <a16:creationId xmlns="" xmlns:a16="http://schemas.microsoft.com/office/drawing/2014/main" id="{38431FDD-6A04-437D-82C5-26557AE6DE55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11750" y="11930872"/>
              <a:ext cx="79375" cy="90488"/>
            </a:xfrm>
            <a:custGeom>
              <a:avLst/>
              <a:gdLst>
                <a:gd name="T0" fmla="*/ 19 w 50"/>
                <a:gd name="T1" fmla="*/ 57 h 57"/>
                <a:gd name="T2" fmla="*/ 19 w 50"/>
                <a:gd name="T3" fmla="*/ 38 h 57"/>
                <a:gd name="T4" fmla="*/ 0 w 50"/>
                <a:gd name="T5" fmla="*/ 0 h 57"/>
                <a:gd name="T6" fmla="*/ 15 w 50"/>
                <a:gd name="T7" fmla="*/ 0 h 57"/>
                <a:gd name="T8" fmla="*/ 25 w 50"/>
                <a:gd name="T9" fmla="*/ 25 h 57"/>
                <a:gd name="T10" fmla="*/ 37 w 50"/>
                <a:gd name="T11" fmla="*/ 0 h 57"/>
                <a:gd name="T12" fmla="*/ 50 w 50"/>
                <a:gd name="T13" fmla="*/ 0 h 57"/>
                <a:gd name="T14" fmla="*/ 31 w 50"/>
                <a:gd name="T15" fmla="*/ 38 h 57"/>
                <a:gd name="T16" fmla="*/ 31 w 50"/>
                <a:gd name="T17" fmla="*/ 57 h 57"/>
                <a:gd name="T18" fmla="*/ 19 w 50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7">
                  <a:moveTo>
                    <a:pt x="19" y="57"/>
                  </a:moveTo>
                  <a:lnTo>
                    <a:pt x="19" y="38"/>
                  </a:lnTo>
                  <a:lnTo>
                    <a:pt x="0" y="0"/>
                  </a:lnTo>
                  <a:lnTo>
                    <a:pt x="15" y="0"/>
                  </a:lnTo>
                  <a:lnTo>
                    <a:pt x="25" y="25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31" y="38"/>
                  </a:lnTo>
                  <a:lnTo>
                    <a:pt x="31" y="57"/>
                  </a:lnTo>
                  <a:lnTo>
                    <a:pt x="1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4" name="标题 4">
            <a:extLst>
              <a:ext uri="{FF2B5EF4-FFF2-40B4-BE49-F238E27FC236}">
                <a16:creationId xmlns="" xmlns:a16="http://schemas.microsoft.com/office/drawing/2014/main" id="{748A3903-4304-4920-AA18-3FB3BEE224BA}"/>
              </a:ext>
            </a:extLst>
          </p:cNvPr>
          <p:cNvSpPr txBox="1">
            <a:spLocks/>
          </p:cNvSpPr>
          <p:nvPr/>
        </p:nvSpPr>
        <p:spPr>
          <a:xfrm>
            <a:off x="3231503" y="1829156"/>
            <a:ext cx="7063202" cy="7477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北方工业大学演示模板</a:t>
            </a:r>
          </a:p>
        </p:txBody>
      </p:sp>
      <p:sp>
        <p:nvSpPr>
          <p:cNvPr id="161" name="文本框 160">
            <a:extLst>
              <a:ext uri="{FF2B5EF4-FFF2-40B4-BE49-F238E27FC236}">
                <a16:creationId xmlns="" xmlns:a16="http://schemas.microsoft.com/office/drawing/2014/main" id="{8BB57D08-4484-49D9-90D3-423BD25990E5}"/>
              </a:ext>
            </a:extLst>
          </p:cNvPr>
          <p:cNvSpPr txBox="1"/>
          <p:nvPr/>
        </p:nvSpPr>
        <p:spPr>
          <a:xfrm>
            <a:off x="-148411" y="-758258"/>
            <a:ext cx="5681435" cy="39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使用说明：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封面背景图片可根据具体主题修改替换</a:t>
            </a:r>
          </a:p>
        </p:txBody>
      </p:sp>
      <p:cxnSp>
        <p:nvCxnSpPr>
          <p:cNvPr id="163" name="直接连接符 162">
            <a:extLst>
              <a:ext uri="{FF2B5EF4-FFF2-40B4-BE49-F238E27FC236}">
                <a16:creationId xmlns="" xmlns:a16="http://schemas.microsoft.com/office/drawing/2014/main" id="{21722048-36E0-4BC2-B329-7FE2F1D96861}"/>
              </a:ext>
            </a:extLst>
          </p:cNvPr>
          <p:cNvCxnSpPr>
            <a:cxnSpLocks/>
          </p:cNvCxnSpPr>
          <p:nvPr/>
        </p:nvCxnSpPr>
        <p:spPr>
          <a:xfrm flipH="1">
            <a:off x="-11728" y="-388926"/>
            <a:ext cx="1220372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等腰三角形 13">
            <a:extLst>
              <a:ext uri="{FF2B5EF4-FFF2-40B4-BE49-F238E27FC236}">
                <a16:creationId xmlns="" xmlns:a16="http://schemas.microsoft.com/office/drawing/2014/main" id="{A223A43C-B31C-43DD-99C5-39FFEFFFF3E4}"/>
              </a:ext>
            </a:extLst>
          </p:cNvPr>
          <p:cNvSpPr/>
          <p:nvPr/>
        </p:nvSpPr>
        <p:spPr>
          <a:xfrm rot="5200803" flipH="1" flipV="1">
            <a:off x="8252806" y="1432466"/>
            <a:ext cx="1026617" cy="6929364"/>
          </a:xfrm>
          <a:custGeom>
            <a:avLst/>
            <a:gdLst>
              <a:gd name="connsiteX0" fmla="*/ 0 w 762000"/>
              <a:gd name="connsiteY0" fmla="*/ 1703710 h 1703710"/>
              <a:gd name="connsiteX1" fmla="*/ 381000 w 762000"/>
              <a:gd name="connsiteY1" fmla="*/ 0 h 1703710"/>
              <a:gd name="connsiteX2" fmla="*/ 762000 w 762000"/>
              <a:gd name="connsiteY2" fmla="*/ 1703710 h 1703710"/>
              <a:gd name="connsiteX3" fmla="*/ 0 w 762000"/>
              <a:gd name="connsiteY3" fmla="*/ 1703710 h 1703710"/>
              <a:gd name="connsiteX0" fmla="*/ 0 w 762000"/>
              <a:gd name="connsiteY0" fmla="*/ 6644010 h 6644010"/>
              <a:gd name="connsiteX1" fmla="*/ 279400 w 762000"/>
              <a:gd name="connsiteY1" fmla="*/ 0 h 6644010"/>
              <a:gd name="connsiteX2" fmla="*/ 762000 w 762000"/>
              <a:gd name="connsiteY2" fmla="*/ 6644010 h 6644010"/>
              <a:gd name="connsiteX3" fmla="*/ 0 w 762000"/>
              <a:gd name="connsiteY3" fmla="*/ 6644010 h 6644010"/>
              <a:gd name="connsiteX0" fmla="*/ 0 w 1003300"/>
              <a:gd name="connsiteY0" fmla="*/ 6644010 h 6644010"/>
              <a:gd name="connsiteX1" fmla="*/ 520700 w 1003300"/>
              <a:gd name="connsiteY1" fmla="*/ 0 h 6644010"/>
              <a:gd name="connsiteX2" fmla="*/ 1003300 w 1003300"/>
              <a:gd name="connsiteY2" fmla="*/ 6644010 h 6644010"/>
              <a:gd name="connsiteX3" fmla="*/ 0 w 1003300"/>
              <a:gd name="connsiteY3" fmla="*/ 6644010 h 6644010"/>
              <a:gd name="connsiteX0" fmla="*/ 0 w 969856"/>
              <a:gd name="connsiteY0" fmla="*/ 6644010 h 6692518"/>
              <a:gd name="connsiteX1" fmla="*/ 520700 w 969856"/>
              <a:gd name="connsiteY1" fmla="*/ 0 h 6692518"/>
              <a:gd name="connsiteX2" fmla="*/ 969856 w 969856"/>
              <a:gd name="connsiteY2" fmla="*/ 6692518 h 6692518"/>
              <a:gd name="connsiteX3" fmla="*/ 0 w 969856"/>
              <a:gd name="connsiteY3" fmla="*/ 6644010 h 6692518"/>
              <a:gd name="connsiteX0" fmla="*/ 0 w 979024"/>
              <a:gd name="connsiteY0" fmla="*/ 6644010 h 6741002"/>
              <a:gd name="connsiteX1" fmla="*/ 520700 w 979024"/>
              <a:gd name="connsiteY1" fmla="*/ 0 h 6741002"/>
              <a:gd name="connsiteX2" fmla="*/ 979024 w 979024"/>
              <a:gd name="connsiteY2" fmla="*/ 6741002 h 6741002"/>
              <a:gd name="connsiteX3" fmla="*/ 0 w 979024"/>
              <a:gd name="connsiteY3" fmla="*/ 6644010 h 6741002"/>
              <a:gd name="connsiteX0" fmla="*/ 0 w 960050"/>
              <a:gd name="connsiteY0" fmla="*/ 6673950 h 6741002"/>
              <a:gd name="connsiteX1" fmla="*/ 501726 w 960050"/>
              <a:gd name="connsiteY1" fmla="*/ 0 h 6741002"/>
              <a:gd name="connsiteX2" fmla="*/ 960050 w 960050"/>
              <a:gd name="connsiteY2" fmla="*/ 6741002 h 6741002"/>
              <a:gd name="connsiteX3" fmla="*/ 0 w 960050"/>
              <a:gd name="connsiteY3" fmla="*/ 6673950 h 6741002"/>
              <a:gd name="connsiteX0" fmla="*/ 0 w 954363"/>
              <a:gd name="connsiteY0" fmla="*/ 6677502 h 6741002"/>
              <a:gd name="connsiteX1" fmla="*/ 496039 w 954363"/>
              <a:gd name="connsiteY1" fmla="*/ 0 h 6741002"/>
              <a:gd name="connsiteX2" fmla="*/ 954363 w 954363"/>
              <a:gd name="connsiteY2" fmla="*/ 6741002 h 6741002"/>
              <a:gd name="connsiteX3" fmla="*/ 0 w 954363"/>
              <a:gd name="connsiteY3" fmla="*/ 6677502 h 6741002"/>
              <a:gd name="connsiteX0" fmla="*/ 0 w 945576"/>
              <a:gd name="connsiteY0" fmla="*/ 6678057 h 6741002"/>
              <a:gd name="connsiteX1" fmla="*/ 487252 w 945576"/>
              <a:gd name="connsiteY1" fmla="*/ 0 h 6741002"/>
              <a:gd name="connsiteX2" fmla="*/ 945576 w 945576"/>
              <a:gd name="connsiteY2" fmla="*/ 6741002 h 6741002"/>
              <a:gd name="connsiteX3" fmla="*/ 0 w 945576"/>
              <a:gd name="connsiteY3" fmla="*/ 6678057 h 6741002"/>
              <a:gd name="connsiteX0" fmla="*/ 0 w 948675"/>
              <a:gd name="connsiteY0" fmla="*/ 6681056 h 6741002"/>
              <a:gd name="connsiteX1" fmla="*/ 490351 w 948675"/>
              <a:gd name="connsiteY1" fmla="*/ 0 h 6741002"/>
              <a:gd name="connsiteX2" fmla="*/ 948675 w 948675"/>
              <a:gd name="connsiteY2" fmla="*/ 6741002 h 6741002"/>
              <a:gd name="connsiteX3" fmla="*/ 0 w 948675"/>
              <a:gd name="connsiteY3" fmla="*/ 6681056 h 6741002"/>
              <a:gd name="connsiteX0" fmla="*/ 0 w 948675"/>
              <a:gd name="connsiteY0" fmla="*/ 6898610 h 6958556"/>
              <a:gd name="connsiteX1" fmla="*/ 484331 w 948675"/>
              <a:gd name="connsiteY1" fmla="*/ 0 h 6958556"/>
              <a:gd name="connsiteX2" fmla="*/ 948675 w 948675"/>
              <a:gd name="connsiteY2" fmla="*/ 6958556 h 6958556"/>
              <a:gd name="connsiteX3" fmla="*/ 0 w 948675"/>
              <a:gd name="connsiteY3" fmla="*/ 6898610 h 695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8675" h="6958556">
                <a:moveTo>
                  <a:pt x="0" y="6898610"/>
                </a:moveTo>
                <a:lnTo>
                  <a:pt x="484331" y="0"/>
                </a:lnTo>
                <a:lnTo>
                  <a:pt x="948675" y="6958556"/>
                </a:lnTo>
                <a:lnTo>
                  <a:pt x="0" y="689861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8" name="等腰三角形 13">
            <a:extLst>
              <a:ext uri="{FF2B5EF4-FFF2-40B4-BE49-F238E27FC236}">
                <a16:creationId xmlns="" xmlns:a16="http://schemas.microsoft.com/office/drawing/2014/main" id="{B24F3A28-C805-472C-8A82-35F61DE7B1C0}"/>
              </a:ext>
            </a:extLst>
          </p:cNvPr>
          <p:cNvSpPr/>
          <p:nvPr/>
        </p:nvSpPr>
        <p:spPr>
          <a:xfrm rot="16000803" flipH="1" flipV="1">
            <a:off x="5411131" y="-859139"/>
            <a:ext cx="1001044" cy="11826514"/>
          </a:xfrm>
          <a:custGeom>
            <a:avLst/>
            <a:gdLst>
              <a:gd name="connsiteX0" fmla="*/ 0 w 762000"/>
              <a:gd name="connsiteY0" fmla="*/ 1703710 h 1703710"/>
              <a:gd name="connsiteX1" fmla="*/ 381000 w 762000"/>
              <a:gd name="connsiteY1" fmla="*/ 0 h 1703710"/>
              <a:gd name="connsiteX2" fmla="*/ 762000 w 762000"/>
              <a:gd name="connsiteY2" fmla="*/ 1703710 h 1703710"/>
              <a:gd name="connsiteX3" fmla="*/ 0 w 762000"/>
              <a:gd name="connsiteY3" fmla="*/ 1703710 h 1703710"/>
              <a:gd name="connsiteX0" fmla="*/ 0 w 762000"/>
              <a:gd name="connsiteY0" fmla="*/ 6644010 h 6644010"/>
              <a:gd name="connsiteX1" fmla="*/ 279400 w 762000"/>
              <a:gd name="connsiteY1" fmla="*/ 0 h 6644010"/>
              <a:gd name="connsiteX2" fmla="*/ 762000 w 762000"/>
              <a:gd name="connsiteY2" fmla="*/ 6644010 h 6644010"/>
              <a:gd name="connsiteX3" fmla="*/ 0 w 762000"/>
              <a:gd name="connsiteY3" fmla="*/ 6644010 h 6644010"/>
              <a:gd name="connsiteX0" fmla="*/ 0 w 1003300"/>
              <a:gd name="connsiteY0" fmla="*/ 6644010 h 6644010"/>
              <a:gd name="connsiteX1" fmla="*/ 520700 w 1003300"/>
              <a:gd name="connsiteY1" fmla="*/ 0 h 6644010"/>
              <a:gd name="connsiteX2" fmla="*/ 1003300 w 1003300"/>
              <a:gd name="connsiteY2" fmla="*/ 6644010 h 6644010"/>
              <a:gd name="connsiteX3" fmla="*/ 0 w 1003300"/>
              <a:gd name="connsiteY3" fmla="*/ 6644010 h 6644010"/>
              <a:gd name="connsiteX0" fmla="*/ 0 w 2885642"/>
              <a:gd name="connsiteY0" fmla="*/ 11363157 h 11363157"/>
              <a:gd name="connsiteX1" fmla="*/ 2885641 w 2885642"/>
              <a:gd name="connsiteY1" fmla="*/ 0 h 11363157"/>
              <a:gd name="connsiteX2" fmla="*/ 1003300 w 2885642"/>
              <a:gd name="connsiteY2" fmla="*/ 11363157 h 11363157"/>
              <a:gd name="connsiteX3" fmla="*/ 0 w 2885642"/>
              <a:gd name="connsiteY3" fmla="*/ 11363157 h 11363157"/>
              <a:gd name="connsiteX0" fmla="*/ 0 w 2881727"/>
              <a:gd name="connsiteY0" fmla="*/ 11337800 h 11363157"/>
              <a:gd name="connsiteX1" fmla="*/ 2881726 w 2881727"/>
              <a:gd name="connsiteY1" fmla="*/ 0 h 11363157"/>
              <a:gd name="connsiteX2" fmla="*/ 999385 w 2881727"/>
              <a:gd name="connsiteY2" fmla="*/ 11363157 h 11363157"/>
              <a:gd name="connsiteX3" fmla="*/ 0 w 2881727"/>
              <a:gd name="connsiteY3" fmla="*/ 11337800 h 11363157"/>
              <a:gd name="connsiteX0" fmla="*/ 0 w 2918825"/>
              <a:gd name="connsiteY0" fmla="*/ 11330695 h 11356052"/>
              <a:gd name="connsiteX1" fmla="*/ 2918824 w 2918825"/>
              <a:gd name="connsiteY1" fmla="*/ 0 h 11356052"/>
              <a:gd name="connsiteX2" fmla="*/ 999385 w 2918825"/>
              <a:gd name="connsiteY2" fmla="*/ 11356052 h 11356052"/>
              <a:gd name="connsiteX3" fmla="*/ 0 w 2918825"/>
              <a:gd name="connsiteY3" fmla="*/ 11330695 h 11356052"/>
              <a:gd name="connsiteX0" fmla="*/ 0 w 3016581"/>
              <a:gd name="connsiteY0" fmla="*/ 11850980 h 11876337"/>
              <a:gd name="connsiteX1" fmla="*/ 3016580 w 3016581"/>
              <a:gd name="connsiteY1" fmla="*/ 0 h 11876337"/>
              <a:gd name="connsiteX2" fmla="*/ 999385 w 3016581"/>
              <a:gd name="connsiteY2" fmla="*/ 11876337 h 11876337"/>
              <a:gd name="connsiteX3" fmla="*/ 0 w 3016581"/>
              <a:gd name="connsiteY3" fmla="*/ 11850980 h 11876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6581" h="11876337">
                <a:moveTo>
                  <a:pt x="0" y="11850980"/>
                </a:moveTo>
                <a:lnTo>
                  <a:pt x="3016580" y="0"/>
                </a:lnTo>
                <a:lnTo>
                  <a:pt x="999385" y="11876337"/>
                </a:lnTo>
                <a:lnTo>
                  <a:pt x="0" y="1185098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9" name="等腰三角形 13">
            <a:extLst>
              <a:ext uri="{FF2B5EF4-FFF2-40B4-BE49-F238E27FC236}">
                <a16:creationId xmlns="" xmlns:a16="http://schemas.microsoft.com/office/drawing/2014/main" id="{0B29CE0D-22CC-4C27-849B-38188D3192E7}"/>
              </a:ext>
            </a:extLst>
          </p:cNvPr>
          <p:cNvSpPr/>
          <p:nvPr/>
        </p:nvSpPr>
        <p:spPr>
          <a:xfrm rot="16000803" flipH="1" flipV="1">
            <a:off x="2481068" y="2235088"/>
            <a:ext cx="587393" cy="5567364"/>
          </a:xfrm>
          <a:custGeom>
            <a:avLst/>
            <a:gdLst>
              <a:gd name="connsiteX0" fmla="*/ 0 w 762000"/>
              <a:gd name="connsiteY0" fmla="*/ 1703710 h 1703710"/>
              <a:gd name="connsiteX1" fmla="*/ 381000 w 762000"/>
              <a:gd name="connsiteY1" fmla="*/ 0 h 1703710"/>
              <a:gd name="connsiteX2" fmla="*/ 762000 w 762000"/>
              <a:gd name="connsiteY2" fmla="*/ 1703710 h 1703710"/>
              <a:gd name="connsiteX3" fmla="*/ 0 w 762000"/>
              <a:gd name="connsiteY3" fmla="*/ 1703710 h 1703710"/>
              <a:gd name="connsiteX0" fmla="*/ 0 w 762000"/>
              <a:gd name="connsiteY0" fmla="*/ 6644010 h 6644010"/>
              <a:gd name="connsiteX1" fmla="*/ 279400 w 762000"/>
              <a:gd name="connsiteY1" fmla="*/ 0 h 6644010"/>
              <a:gd name="connsiteX2" fmla="*/ 762000 w 762000"/>
              <a:gd name="connsiteY2" fmla="*/ 6644010 h 6644010"/>
              <a:gd name="connsiteX3" fmla="*/ 0 w 762000"/>
              <a:gd name="connsiteY3" fmla="*/ 6644010 h 6644010"/>
              <a:gd name="connsiteX0" fmla="*/ 0 w 1003300"/>
              <a:gd name="connsiteY0" fmla="*/ 6644010 h 6644010"/>
              <a:gd name="connsiteX1" fmla="*/ 520700 w 1003300"/>
              <a:gd name="connsiteY1" fmla="*/ 0 h 6644010"/>
              <a:gd name="connsiteX2" fmla="*/ 1003300 w 1003300"/>
              <a:gd name="connsiteY2" fmla="*/ 6644010 h 6644010"/>
              <a:gd name="connsiteX3" fmla="*/ 0 w 1003300"/>
              <a:gd name="connsiteY3" fmla="*/ 6644010 h 6644010"/>
              <a:gd name="connsiteX0" fmla="*/ 0 w 2885642"/>
              <a:gd name="connsiteY0" fmla="*/ 11363157 h 11363157"/>
              <a:gd name="connsiteX1" fmla="*/ 2885641 w 2885642"/>
              <a:gd name="connsiteY1" fmla="*/ 0 h 11363157"/>
              <a:gd name="connsiteX2" fmla="*/ 1003300 w 2885642"/>
              <a:gd name="connsiteY2" fmla="*/ 11363157 h 11363157"/>
              <a:gd name="connsiteX3" fmla="*/ 0 w 2885642"/>
              <a:gd name="connsiteY3" fmla="*/ 11363157 h 11363157"/>
              <a:gd name="connsiteX0" fmla="*/ 0 w 2885642"/>
              <a:gd name="connsiteY0" fmla="*/ 11363157 h 11363157"/>
              <a:gd name="connsiteX1" fmla="*/ 1387910 w 2885642"/>
              <a:gd name="connsiteY1" fmla="*/ 5933907 h 11363157"/>
              <a:gd name="connsiteX2" fmla="*/ 2885641 w 2885642"/>
              <a:gd name="connsiteY2" fmla="*/ 0 h 11363157"/>
              <a:gd name="connsiteX3" fmla="*/ 1003300 w 2885642"/>
              <a:gd name="connsiteY3" fmla="*/ 11363157 h 11363157"/>
              <a:gd name="connsiteX4" fmla="*/ 0 w 2885642"/>
              <a:gd name="connsiteY4" fmla="*/ 11363157 h 11363157"/>
              <a:gd name="connsiteX0" fmla="*/ 0 w 1933100"/>
              <a:gd name="connsiteY0" fmla="*/ 5429250 h 5429250"/>
              <a:gd name="connsiteX1" fmla="*/ 1387910 w 1933100"/>
              <a:gd name="connsiteY1" fmla="*/ 0 h 5429250"/>
              <a:gd name="connsiteX2" fmla="*/ 1933100 w 1933100"/>
              <a:gd name="connsiteY2" fmla="*/ 936793 h 5429250"/>
              <a:gd name="connsiteX3" fmla="*/ 1003300 w 1933100"/>
              <a:gd name="connsiteY3" fmla="*/ 5429250 h 5429250"/>
              <a:gd name="connsiteX4" fmla="*/ 0 w 1933100"/>
              <a:gd name="connsiteY4" fmla="*/ 5429250 h 5429250"/>
              <a:gd name="connsiteX0" fmla="*/ 0 w 1632849"/>
              <a:gd name="connsiteY0" fmla="*/ 5429250 h 5429250"/>
              <a:gd name="connsiteX1" fmla="*/ 1387910 w 1632849"/>
              <a:gd name="connsiteY1" fmla="*/ 0 h 5429250"/>
              <a:gd name="connsiteX2" fmla="*/ 1632850 w 1632849"/>
              <a:gd name="connsiteY2" fmla="*/ 1352718 h 5429250"/>
              <a:gd name="connsiteX3" fmla="*/ 1003300 w 1632849"/>
              <a:gd name="connsiteY3" fmla="*/ 5429250 h 5429250"/>
              <a:gd name="connsiteX4" fmla="*/ 0 w 1632849"/>
              <a:gd name="connsiteY4" fmla="*/ 5429250 h 5429250"/>
              <a:gd name="connsiteX0" fmla="*/ 0 w 1487897"/>
              <a:gd name="connsiteY0" fmla="*/ 5429250 h 5429250"/>
              <a:gd name="connsiteX1" fmla="*/ 1387910 w 1487897"/>
              <a:gd name="connsiteY1" fmla="*/ 0 h 5429250"/>
              <a:gd name="connsiteX2" fmla="*/ 1487897 w 1487897"/>
              <a:gd name="connsiteY2" fmla="*/ 1438443 h 5429250"/>
              <a:gd name="connsiteX3" fmla="*/ 1003300 w 1487897"/>
              <a:gd name="connsiteY3" fmla="*/ 5429250 h 5429250"/>
              <a:gd name="connsiteX4" fmla="*/ 0 w 1487897"/>
              <a:gd name="connsiteY4" fmla="*/ 5429250 h 5429250"/>
              <a:gd name="connsiteX0" fmla="*/ 0 w 1653557"/>
              <a:gd name="connsiteY0" fmla="*/ 5429250 h 5429250"/>
              <a:gd name="connsiteX1" fmla="*/ 1387910 w 1653557"/>
              <a:gd name="connsiteY1" fmla="*/ 0 h 5429250"/>
              <a:gd name="connsiteX2" fmla="*/ 1653557 w 1653557"/>
              <a:gd name="connsiteY2" fmla="*/ 1359068 h 5429250"/>
              <a:gd name="connsiteX3" fmla="*/ 1003300 w 1653557"/>
              <a:gd name="connsiteY3" fmla="*/ 5429250 h 5429250"/>
              <a:gd name="connsiteX4" fmla="*/ 0 w 1653557"/>
              <a:gd name="connsiteY4" fmla="*/ 5429250 h 5429250"/>
              <a:gd name="connsiteX0" fmla="*/ 0 w 1653557"/>
              <a:gd name="connsiteY0" fmla="*/ 5612130 h 5612130"/>
              <a:gd name="connsiteX1" fmla="*/ 1537005 w 1653557"/>
              <a:gd name="connsiteY1" fmla="*/ 0 h 5612130"/>
              <a:gd name="connsiteX2" fmla="*/ 1653557 w 1653557"/>
              <a:gd name="connsiteY2" fmla="*/ 1541948 h 5612130"/>
              <a:gd name="connsiteX3" fmla="*/ 1003300 w 1653557"/>
              <a:gd name="connsiteY3" fmla="*/ 5612130 h 5612130"/>
              <a:gd name="connsiteX4" fmla="*/ 0 w 1653557"/>
              <a:gd name="connsiteY4" fmla="*/ 5612130 h 5612130"/>
              <a:gd name="connsiteX0" fmla="*/ 0 w 1777802"/>
              <a:gd name="connsiteY0" fmla="*/ 5612130 h 5612130"/>
              <a:gd name="connsiteX1" fmla="*/ 1537005 w 1777802"/>
              <a:gd name="connsiteY1" fmla="*/ 0 h 5612130"/>
              <a:gd name="connsiteX2" fmla="*/ 1777802 w 1777802"/>
              <a:gd name="connsiteY2" fmla="*/ 1168568 h 5612130"/>
              <a:gd name="connsiteX3" fmla="*/ 1003300 w 1777802"/>
              <a:gd name="connsiteY3" fmla="*/ 5612130 h 5612130"/>
              <a:gd name="connsiteX4" fmla="*/ 0 w 1777802"/>
              <a:gd name="connsiteY4" fmla="*/ 5612130 h 5612130"/>
              <a:gd name="connsiteX0" fmla="*/ 0 w 1777802"/>
              <a:gd name="connsiteY0" fmla="*/ 5654993 h 5654993"/>
              <a:gd name="connsiteX1" fmla="*/ 1498180 w 1777802"/>
              <a:gd name="connsiteY1" fmla="*/ 0 h 5654993"/>
              <a:gd name="connsiteX2" fmla="*/ 1777802 w 1777802"/>
              <a:gd name="connsiteY2" fmla="*/ 1211431 h 5654993"/>
              <a:gd name="connsiteX3" fmla="*/ 1003300 w 1777802"/>
              <a:gd name="connsiteY3" fmla="*/ 5654993 h 5654993"/>
              <a:gd name="connsiteX4" fmla="*/ 0 w 1777802"/>
              <a:gd name="connsiteY4" fmla="*/ 5654993 h 5654993"/>
              <a:gd name="connsiteX0" fmla="*/ 0 w 1777802"/>
              <a:gd name="connsiteY0" fmla="*/ 5635943 h 5635943"/>
              <a:gd name="connsiteX1" fmla="*/ 1456773 w 1777802"/>
              <a:gd name="connsiteY1" fmla="*/ 0 h 5635943"/>
              <a:gd name="connsiteX2" fmla="*/ 1777802 w 1777802"/>
              <a:gd name="connsiteY2" fmla="*/ 1192381 h 5635943"/>
              <a:gd name="connsiteX3" fmla="*/ 1003300 w 1777802"/>
              <a:gd name="connsiteY3" fmla="*/ 5635943 h 5635943"/>
              <a:gd name="connsiteX4" fmla="*/ 0 w 1777802"/>
              <a:gd name="connsiteY4" fmla="*/ 5635943 h 5635943"/>
              <a:gd name="connsiteX0" fmla="*/ 0 w 1694979"/>
              <a:gd name="connsiteY0" fmla="*/ 5635943 h 5635943"/>
              <a:gd name="connsiteX1" fmla="*/ 1456773 w 1694979"/>
              <a:gd name="connsiteY1" fmla="*/ 0 h 5635943"/>
              <a:gd name="connsiteX2" fmla="*/ 1694980 w 1694979"/>
              <a:gd name="connsiteY2" fmla="*/ 1157456 h 5635943"/>
              <a:gd name="connsiteX3" fmla="*/ 1003300 w 1694979"/>
              <a:gd name="connsiteY3" fmla="*/ 5635943 h 5635943"/>
              <a:gd name="connsiteX4" fmla="*/ 0 w 1694979"/>
              <a:gd name="connsiteY4" fmla="*/ 5635943 h 5635943"/>
              <a:gd name="connsiteX0" fmla="*/ 0 w 1757111"/>
              <a:gd name="connsiteY0" fmla="*/ 5635943 h 5635943"/>
              <a:gd name="connsiteX1" fmla="*/ 1456773 w 1757111"/>
              <a:gd name="connsiteY1" fmla="*/ 0 h 5635943"/>
              <a:gd name="connsiteX2" fmla="*/ 1757110 w 1757111"/>
              <a:gd name="connsiteY2" fmla="*/ 1163806 h 5635943"/>
              <a:gd name="connsiteX3" fmla="*/ 1003300 w 1757111"/>
              <a:gd name="connsiteY3" fmla="*/ 5635943 h 5635943"/>
              <a:gd name="connsiteX4" fmla="*/ 0 w 1757111"/>
              <a:gd name="connsiteY4" fmla="*/ 5635943 h 5635943"/>
              <a:gd name="connsiteX0" fmla="*/ 0 w 1757111"/>
              <a:gd name="connsiteY0" fmla="*/ 5639118 h 5639118"/>
              <a:gd name="connsiteX1" fmla="*/ 1436067 w 1757111"/>
              <a:gd name="connsiteY1" fmla="*/ 0 h 5639118"/>
              <a:gd name="connsiteX2" fmla="*/ 1757110 w 1757111"/>
              <a:gd name="connsiteY2" fmla="*/ 1166981 h 5639118"/>
              <a:gd name="connsiteX3" fmla="*/ 1003300 w 1757111"/>
              <a:gd name="connsiteY3" fmla="*/ 5639118 h 5639118"/>
              <a:gd name="connsiteX4" fmla="*/ 0 w 1757111"/>
              <a:gd name="connsiteY4" fmla="*/ 5639118 h 5639118"/>
              <a:gd name="connsiteX0" fmla="*/ 0 w 1787917"/>
              <a:gd name="connsiteY0" fmla="*/ 5619365 h 5639118"/>
              <a:gd name="connsiteX1" fmla="*/ 1466873 w 1787917"/>
              <a:gd name="connsiteY1" fmla="*/ 0 h 5639118"/>
              <a:gd name="connsiteX2" fmla="*/ 1787916 w 1787917"/>
              <a:gd name="connsiteY2" fmla="*/ 1166981 h 5639118"/>
              <a:gd name="connsiteX3" fmla="*/ 1034106 w 1787917"/>
              <a:gd name="connsiteY3" fmla="*/ 5639118 h 5639118"/>
              <a:gd name="connsiteX4" fmla="*/ 0 w 1787917"/>
              <a:gd name="connsiteY4" fmla="*/ 5619365 h 5639118"/>
              <a:gd name="connsiteX0" fmla="*/ 1 w 1770069"/>
              <a:gd name="connsiteY0" fmla="*/ 5613393 h 5639118"/>
              <a:gd name="connsiteX1" fmla="*/ 1449025 w 1770069"/>
              <a:gd name="connsiteY1" fmla="*/ 0 h 5639118"/>
              <a:gd name="connsiteX2" fmla="*/ 1770068 w 1770069"/>
              <a:gd name="connsiteY2" fmla="*/ 1166981 h 5639118"/>
              <a:gd name="connsiteX3" fmla="*/ 1016258 w 1770069"/>
              <a:gd name="connsiteY3" fmla="*/ 5639118 h 5639118"/>
              <a:gd name="connsiteX4" fmla="*/ 1 w 1770069"/>
              <a:gd name="connsiteY4" fmla="*/ 5613393 h 5639118"/>
              <a:gd name="connsiteX0" fmla="*/ 1 w 1770069"/>
              <a:gd name="connsiteY0" fmla="*/ 5565093 h 5590818"/>
              <a:gd name="connsiteX1" fmla="*/ 1469369 w 1770069"/>
              <a:gd name="connsiteY1" fmla="*/ 0 h 5590818"/>
              <a:gd name="connsiteX2" fmla="*/ 1770068 w 1770069"/>
              <a:gd name="connsiteY2" fmla="*/ 1118681 h 5590818"/>
              <a:gd name="connsiteX3" fmla="*/ 1016258 w 1770069"/>
              <a:gd name="connsiteY3" fmla="*/ 5590818 h 5590818"/>
              <a:gd name="connsiteX4" fmla="*/ 1 w 1770069"/>
              <a:gd name="connsiteY4" fmla="*/ 5565093 h 559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0069" h="5590818">
                <a:moveTo>
                  <a:pt x="1" y="5565093"/>
                </a:moveTo>
                <a:lnTo>
                  <a:pt x="1469369" y="0"/>
                </a:lnTo>
                <a:lnTo>
                  <a:pt x="1770068" y="1118681"/>
                </a:lnTo>
                <a:lnTo>
                  <a:pt x="1016258" y="5590818"/>
                </a:lnTo>
                <a:lnTo>
                  <a:pt x="1" y="556509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75" name="直接连接符 174">
            <a:extLst>
              <a:ext uri="{FF2B5EF4-FFF2-40B4-BE49-F238E27FC236}">
                <a16:creationId xmlns="" xmlns:a16="http://schemas.microsoft.com/office/drawing/2014/main" id="{39DF2E06-7BDE-4AA9-A6A2-0B5521250A30}"/>
              </a:ext>
            </a:extLst>
          </p:cNvPr>
          <p:cNvCxnSpPr/>
          <p:nvPr/>
        </p:nvCxnSpPr>
        <p:spPr>
          <a:xfrm>
            <a:off x="3384076" y="2672135"/>
            <a:ext cx="5493224" cy="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diamon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文本框 175">
            <a:extLst>
              <a:ext uri="{FF2B5EF4-FFF2-40B4-BE49-F238E27FC236}">
                <a16:creationId xmlns="" xmlns:a16="http://schemas.microsoft.com/office/drawing/2014/main" id="{C24B4B99-9923-42BE-B499-0C97CA1040A0}"/>
              </a:ext>
            </a:extLst>
          </p:cNvPr>
          <p:cNvSpPr txBox="1"/>
          <p:nvPr/>
        </p:nvSpPr>
        <p:spPr>
          <a:xfrm>
            <a:off x="4162517" y="2784244"/>
            <a:ext cx="39688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alpha val="29000"/>
                  </a:schemeClr>
                </a:solidFill>
                <a:cs typeface="+mn-ea"/>
                <a:sym typeface="+mn-lt"/>
              </a:rPr>
              <a:t>POWERPOINT  TEMPLATE</a:t>
            </a:r>
            <a:endParaRPr lang="zh-CN" altLang="en-US" sz="2400" dirty="0">
              <a:solidFill>
                <a:schemeClr val="bg1">
                  <a:alpha val="29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0" name="图片 159">
            <a:extLst>
              <a:ext uri="{FF2B5EF4-FFF2-40B4-BE49-F238E27FC236}">
                <a16:creationId xmlns="" xmlns:a16="http://schemas.microsoft.com/office/drawing/2014/main" id="{3FAFE6C8-DD8F-41B7-878B-C3F0C8E65C8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84076" y="4559310"/>
            <a:ext cx="5163581" cy="2065432"/>
          </a:xfrm>
          <a:custGeom>
            <a:avLst/>
            <a:gdLst>
              <a:gd name="connsiteX0" fmla="*/ 5738873 w 10071532"/>
              <a:gd name="connsiteY0" fmla="*/ 0 h 4028613"/>
              <a:gd name="connsiteX1" fmla="*/ 6012515 w 10071532"/>
              <a:gd name="connsiteY1" fmla="*/ 53208 h 4028613"/>
              <a:gd name="connsiteX2" fmla="*/ 6134133 w 10071532"/>
              <a:gd name="connsiteY2" fmla="*/ 45607 h 4028613"/>
              <a:gd name="connsiteX3" fmla="*/ 6217746 w 10071532"/>
              <a:gd name="connsiteY3" fmla="*/ 76012 h 4028613"/>
              <a:gd name="connsiteX4" fmla="*/ 6476185 w 10071532"/>
              <a:gd name="connsiteY4" fmla="*/ 68411 h 4028613"/>
              <a:gd name="connsiteX5" fmla="*/ 6628208 w 10071532"/>
              <a:gd name="connsiteY5" fmla="*/ 114017 h 4028613"/>
              <a:gd name="connsiteX6" fmla="*/ 6894249 w 10071532"/>
              <a:gd name="connsiteY6" fmla="*/ 182428 h 4028613"/>
              <a:gd name="connsiteX7" fmla="*/ 7069076 w 10071532"/>
              <a:gd name="connsiteY7" fmla="*/ 228035 h 4028613"/>
              <a:gd name="connsiteX8" fmla="*/ 7183093 w 10071532"/>
              <a:gd name="connsiteY8" fmla="*/ 334451 h 4028613"/>
              <a:gd name="connsiteX9" fmla="*/ 7312313 w 10071532"/>
              <a:gd name="connsiteY9" fmla="*/ 425665 h 4028613"/>
              <a:gd name="connsiteX10" fmla="*/ 7411128 w 10071532"/>
              <a:gd name="connsiteY10" fmla="*/ 418064 h 4028613"/>
              <a:gd name="connsiteX11" fmla="*/ 7517544 w 10071532"/>
              <a:gd name="connsiteY11" fmla="*/ 448468 h 4028613"/>
              <a:gd name="connsiteX12" fmla="*/ 7882399 w 10071532"/>
              <a:gd name="connsiteY12" fmla="*/ 326850 h 4028613"/>
              <a:gd name="connsiteX13" fmla="*/ 8004018 w 10071532"/>
              <a:gd name="connsiteY13" fmla="*/ 296445 h 4028613"/>
              <a:gd name="connsiteX14" fmla="*/ 8178844 w 10071532"/>
              <a:gd name="connsiteY14" fmla="*/ 349653 h 4028613"/>
              <a:gd name="connsiteX15" fmla="*/ 8224451 w 10071532"/>
              <a:gd name="connsiteY15" fmla="*/ 395260 h 4028613"/>
              <a:gd name="connsiteX16" fmla="*/ 8361272 w 10071532"/>
              <a:gd name="connsiteY16" fmla="*/ 395260 h 4028613"/>
              <a:gd name="connsiteX17" fmla="*/ 8946561 w 10071532"/>
              <a:gd name="connsiteY17" fmla="*/ 554885 h 4028613"/>
              <a:gd name="connsiteX18" fmla="*/ 9258208 w 10071532"/>
              <a:gd name="connsiteY18" fmla="*/ 706908 h 4028613"/>
              <a:gd name="connsiteX19" fmla="*/ 9410231 w 10071532"/>
              <a:gd name="connsiteY19" fmla="*/ 919740 h 4028613"/>
              <a:gd name="connsiteX20" fmla="*/ 9471041 w 10071532"/>
              <a:gd name="connsiteY20" fmla="*/ 1010954 h 4028613"/>
              <a:gd name="connsiteX21" fmla="*/ 9645867 w 10071532"/>
              <a:gd name="connsiteY21" fmla="*/ 1132573 h 4028613"/>
              <a:gd name="connsiteX22" fmla="*/ 9729480 w 10071532"/>
              <a:gd name="connsiteY22" fmla="*/ 1375810 h 4028613"/>
              <a:gd name="connsiteX23" fmla="*/ 9820694 w 10071532"/>
              <a:gd name="connsiteY23" fmla="*/ 1664653 h 4028613"/>
              <a:gd name="connsiteX24" fmla="*/ 9949914 w 10071532"/>
              <a:gd name="connsiteY24" fmla="*/ 1945896 h 4028613"/>
              <a:gd name="connsiteX25" fmla="*/ 9995520 w 10071532"/>
              <a:gd name="connsiteY25" fmla="*/ 2249942 h 4028613"/>
              <a:gd name="connsiteX26" fmla="*/ 10003122 w 10071532"/>
              <a:gd name="connsiteY26" fmla="*/ 2386763 h 4028613"/>
              <a:gd name="connsiteX27" fmla="*/ 10071532 w 10071532"/>
              <a:gd name="connsiteY27" fmla="*/ 2637601 h 4028613"/>
              <a:gd name="connsiteX28" fmla="*/ 10033526 w 10071532"/>
              <a:gd name="connsiteY28" fmla="*/ 2675607 h 4028613"/>
              <a:gd name="connsiteX29" fmla="*/ 9972717 w 10071532"/>
              <a:gd name="connsiteY29" fmla="*/ 2789625 h 4028613"/>
              <a:gd name="connsiteX30" fmla="*/ 10003122 w 10071532"/>
              <a:gd name="connsiteY30" fmla="*/ 3131677 h 4028613"/>
              <a:gd name="connsiteX31" fmla="*/ 9954981 w 10071532"/>
              <a:gd name="connsiteY31" fmla="*/ 3262163 h 4028613"/>
              <a:gd name="connsiteX32" fmla="*/ 9837163 w 10071532"/>
              <a:gd name="connsiteY32" fmla="*/ 3426855 h 4028613"/>
              <a:gd name="connsiteX33" fmla="*/ 9720612 w 10071532"/>
              <a:gd name="connsiteY33" fmla="*/ 3453459 h 4028613"/>
              <a:gd name="connsiteX34" fmla="*/ 9683873 w 10071532"/>
              <a:gd name="connsiteY34" fmla="*/ 3420521 h 4028613"/>
              <a:gd name="connsiteX35" fmla="*/ 9661070 w 10071532"/>
              <a:gd name="connsiteY35" fmla="*/ 3367313 h 4028613"/>
              <a:gd name="connsiteX36" fmla="*/ 9607861 w 10071532"/>
              <a:gd name="connsiteY36" fmla="*/ 3352110 h 4028613"/>
              <a:gd name="connsiteX37" fmla="*/ 9577457 w 10071532"/>
              <a:gd name="connsiteY37" fmla="*/ 3314104 h 4028613"/>
              <a:gd name="connsiteX38" fmla="*/ 9562255 w 10071532"/>
              <a:gd name="connsiteY38" fmla="*/ 3283700 h 4028613"/>
              <a:gd name="connsiteX39" fmla="*/ 9547052 w 10071532"/>
              <a:gd name="connsiteY39" fmla="*/ 3215289 h 4028613"/>
              <a:gd name="connsiteX40" fmla="*/ 9531850 w 10071532"/>
              <a:gd name="connsiteY40" fmla="*/ 3215289 h 4028613"/>
              <a:gd name="connsiteX41" fmla="*/ 9455838 w 10071532"/>
              <a:gd name="connsiteY41" fmla="*/ 3542139 h 4028613"/>
              <a:gd name="connsiteX42" fmla="*/ 9402630 w 10071532"/>
              <a:gd name="connsiteY42" fmla="*/ 3564943 h 4028613"/>
              <a:gd name="connsiteX43" fmla="*/ 9311416 w 10071532"/>
              <a:gd name="connsiteY43" fmla="*/ 3564943 h 4028613"/>
              <a:gd name="connsiteX44" fmla="*/ 9220203 w 10071532"/>
              <a:gd name="connsiteY44" fmla="*/ 3542139 h 4028613"/>
              <a:gd name="connsiteX45" fmla="*/ 9174596 w 10071532"/>
              <a:gd name="connsiteY45" fmla="*/ 3504133 h 4028613"/>
              <a:gd name="connsiteX46" fmla="*/ 9182197 w 10071532"/>
              <a:gd name="connsiteY46" fmla="*/ 3428122 h 4028613"/>
              <a:gd name="connsiteX47" fmla="*/ 9159393 w 10071532"/>
              <a:gd name="connsiteY47" fmla="*/ 3443324 h 4028613"/>
              <a:gd name="connsiteX48" fmla="*/ 9090983 w 10071532"/>
              <a:gd name="connsiteY48" fmla="*/ 3587746 h 4028613"/>
              <a:gd name="connsiteX49" fmla="*/ 9052977 w 10071532"/>
              <a:gd name="connsiteY49" fmla="*/ 3602948 h 4028613"/>
              <a:gd name="connsiteX50" fmla="*/ 9022572 w 10071532"/>
              <a:gd name="connsiteY50" fmla="*/ 3648555 h 4028613"/>
              <a:gd name="connsiteX51" fmla="*/ 8961763 w 10071532"/>
              <a:gd name="connsiteY51" fmla="*/ 3656156 h 4028613"/>
              <a:gd name="connsiteX52" fmla="*/ 8809740 w 10071532"/>
              <a:gd name="connsiteY52" fmla="*/ 3701763 h 4028613"/>
              <a:gd name="connsiteX53" fmla="*/ 8786937 w 10071532"/>
              <a:gd name="connsiteY53" fmla="*/ 3770174 h 4028613"/>
              <a:gd name="connsiteX54" fmla="*/ 8809740 w 10071532"/>
              <a:gd name="connsiteY54" fmla="*/ 3884191 h 4028613"/>
              <a:gd name="connsiteX55" fmla="*/ 8817341 w 10071532"/>
              <a:gd name="connsiteY55" fmla="*/ 3983006 h 4028613"/>
              <a:gd name="connsiteX56" fmla="*/ 8817341 w 10071532"/>
              <a:gd name="connsiteY56" fmla="*/ 4005810 h 4028613"/>
              <a:gd name="connsiteX57" fmla="*/ 8680520 w 10071532"/>
              <a:gd name="connsiteY57" fmla="*/ 4028613 h 4028613"/>
              <a:gd name="connsiteX58" fmla="*/ 6810636 w 10071532"/>
              <a:gd name="connsiteY58" fmla="*/ 4013411 h 4028613"/>
              <a:gd name="connsiteX59" fmla="*/ 6765029 w 10071532"/>
              <a:gd name="connsiteY59" fmla="*/ 3983006 h 4028613"/>
              <a:gd name="connsiteX60" fmla="*/ 6734625 w 10071532"/>
              <a:gd name="connsiteY60" fmla="*/ 3945000 h 4028613"/>
              <a:gd name="connsiteX61" fmla="*/ 6704220 w 10071532"/>
              <a:gd name="connsiteY61" fmla="*/ 3945000 h 4028613"/>
              <a:gd name="connsiteX62" fmla="*/ 6666214 w 10071532"/>
              <a:gd name="connsiteY62" fmla="*/ 3899393 h 4028613"/>
              <a:gd name="connsiteX63" fmla="*/ 6643411 w 10071532"/>
              <a:gd name="connsiteY63" fmla="*/ 3929798 h 4028613"/>
              <a:gd name="connsiteX64" fmla="*/ 6590203 w 10071532"/>
              <a:gd name="connsiteY64" fmla="*/ 3922197 h 4028613"/>
              <a:gd name="connsiteX65" fmla="*/ 6308960 w 10071532"/>
              <a:gd name="connsiteY65" fmla="*/ 3861388 h 4028613"/>
              <a:gd name="connsiteX66" fmla="*/ 5868093 w 10071532"/>
              <a:gd name="connsiteY66" fmla="*/ 3937399 h 4028613"/>
              <a:gd name="connsiteX67" fmla="*/ 5031966 w 10071532"/>
              <a:gd name="connsiteY67" fmla="*/ 3983006 h 4028613"/>
              <a:gd name="connsiteX68" fmla="*/ 4971156 w 10071532"/>
              <a:gd name="connsiteY68" fmla="*/ 3990607 h 4028613"/>
              <a:gd name="connsiteX69" fmla="*/ 3602948 w 10071532"/>
              <a:gd name="connsiteY69" fmla="*/ 3975405 h 4028613"/>
              <a:gd name="connsiteX70" fmla="*/ 3526937 w 10071532"/>
              <a:gd name="connsiteY70" fmla="*/ 3906995 h 4028613"/>
              <a:gd name="connsiteX71" fmla="*/ 3488931 w 10071532"/>
              <a:gd name="connsiteY71" fmla="*/ 3876590 h 4028613"/>
              <a:gd name="connsiteX72" fmla="*/ 3412919 w 10071532"/>
              <a:gd name="connsiteY72" fmla="*/ 3846185 h 4028613"/>
              <a:gd name="connsiteX73" fmla="*/ 3374913 w 10071532"/>
              <a:gd name="connsiteY73" fmla="*/ 3823382 h 4028613"/>
              <a:gd name="connsiteX74" fmla="*/ 3291301 w 10071532"/>
              <a:gd name="connsiteY74" fmla="*/ 3815781 h 4028613"/>
              <a:gd name="connsiteX75" fmla="*/ 3010058 w 10071532"/>
              <a:gd name="connsiteY75" fmla="*/ 3846185 h 4028613"/>
              <a:gd name="connsiteX76" fmla="*/ 2728815 w 10071532"/>
              <a:gd name="connsiteY76" fmla="*/ 3861388 h 4028613"/>
              <a:gd name="connsiteX77" fmla="*/ 2439972 w 10071532"/>
              <a:gd name="connsiteY77" fmla="*/ 3861388 h 4028613"/>
              <a:gd name="connsiteX78" fmla="*/ 2265145 w 10071532"/>
              <a:gd name="connsiteY78" fmla="*/ 3876590 h 4028613"/>
              <a:gd name="connsiteX79" fmla="*/ 2227139 w 10071532"/>
              <a:gd name="connsiteY79" fmla="*/ 3876590 h 4028613"/>
              <a:gd name="connsiteX80" fmla="*/ 2151128 w 10071532"/>
              <a:gd name="connsiteY80" fmla="*/ 3808180 h 4028613"/>
              <a:gd name="connsiteX81" fmla="*/ 2143526 w 10071532"/>
              <a:gd name="connsiteY81" fmla="*/ 3732168 h 4028613"/>
              <a:gd name="connsiteX82" fmla="*/ 2105521 w 10071532"/>
              <a:gd name="connsiteY82" fmla="*/ 3754971 h 4028613"/>
              <a:gd name="connsiteX83" fmla="*/ 2044711 w 10071532"/>
              <a:gd name="connsiteY83" fmla="*/ 3739769 h 4028613"/>
              <a:gd name="connsiteX84" fmla="*/ 1147775 w 10071532"/>
              <a:gd name="connsiteY84" fmla="*/ 3785376 h 4028613"/>
              <a:gd name="connsiteX85" fmla="*/ 980549 w 10071532"/>
              <a:gd name="connsiteY85" fmla="*/ 3770174 h 4028613"/>
              <a:gd name="connsiteX86" fmla="*/ 950145 w 10071532"/>
              <a:gd name="connsiteY86" fmla="*/ 3754971 h 4028613"/>
              <a:gd name="connsiteX87" fmla="*/ 798122 w 10071532"/>
              <a:gd name="connsiteY87" fmla="*/ 3762573 h 4028613"/>
              <a:gd name="connsiteX88" fmla="*/ 494075 w 10071532"/>
              <a:gd name="connsiteY88" fmla="*/ 3800578 h 4028613"/>
              <a:gd name="connsiteX89" fmla="*/ 319249 w 10071532"/>
              <a:gd name="connsiteY89" fmla="*/ 3785376 h 4028613"/>
              <a:gd name="connsiteX90" fmla="*/ 152023 w 10071532"/>
              <a:gd name="connsiteY90" fmla="*/ 3785376 h 4028613"/>
              <a:gd name="connsiteX91" fmla="*/ 53208 w 10071532"/>
              <a:gd name="connsiteY91" fmla="*/ 3762573 h 4028613"/>
              <a:gd name="connsiteX92" fmla="*/ 0 w 10071532"/>
              <a:gd name="connsiteY92" fmla="*/ 3716966 h 4028613"/>
              <a:gd name="connsiteX93" fmla="*/ 76962 w 10071532"/>
              <a:gd name="connsiteY93" fmla="*/ 3464227 h 4028613"/>
              <a:gd name="connsiteX94" fmla="*/ 106417 w 10071532"/>
              <a:gd name="connsiteY94" fmla="*/ 3163982 h 4028613"/>
              <a:gd name="connsiteX95" fmla="*/ 171026 w 10071532"/>
              <a:gd name="connsiteY95" fmla="*/ 2951149 h 4028613"/>
              <a:gd name="connsiteX96" fmla="*/ 211882 w 10071532"/>
              <a:gd name="connsiteY96" fmla="*/ 2915993 h 4028613"/>
              <a:gd name="connsiteX97" fmla="*/ 215366 w 10071532"/>
              <a:gd name="connsiteY97" fmla="*/ 2804827 h 4028613"/>
              <a:gd name="connsiteX98" fmla="*/ 535882 w 10071532"/>
              <a:gd name="connsiteY98" fmla="*/ 2166330 h 4028613"/>
              <a:gd name="connsiteX99" fmla="*/ 727178 w 10071532"/>
              <a:gd name="connsiteY99" fmla="*/ 1816677 h 4028613"/>
              <a:gd name="connsiteX100" fmla="*/ 950145 w 10071532"/>
              <a:gd name="connsiteY100" fmla="*/ 1398613 h 4028613"/>
              <a:gd name="connsiteX101" fmla="*/ 1033758 w 10071532"/>
              <a:gd name="connsiteY101" fmla="*/ 1299798 h 4028613"/>
              <a:gd name="connsiteX102" fmla="*/ 1102168 w 10071532"/>
              <a:gd name="connsiteY102" fmla="*/ 1261792 h 4028613"/>
              <a:gd name="connsiteX103" fmla="*/ 1170578 w 10071532"/>
              <a:gd name="connsiteY103" fmla="*/ 1200983 h 4028613"/>
              <a:gd name="connsiteX104" fmla="*/ 1345405 w 10071532"/>
              <a:gd name="connsiteY104" fmla="*/ 995752 h 4028613"/>
              <a:gd name="connsiteX105" fmla="*/ 1721662 w 10071532"/>
              <a:gd name="connsiteY105" fmla="*/ 561536 h 4028613"/>
              <a:gd name="connsiteX106" fmla="*/ 1833779 w 10071532"/>
              <a:gd name="connsiteY106" fmla="*/ 447519 h 4028613"/>
              <a:gd name="connsiteX107" fmla="*/ 2013356 w 10071532"/>
              <a:gd name="connsiteY107" fmla="*/ 370557 h 4028613"/>
              <a:gd name="connsiteX108" fmla="*/ 2195785 w 10071532"/>
              <a:gd name="connsiteY108" fmla="*/ 356304 h 4028613"/>
              <a:gd name="connsiteX109" fmla="*/ 2332606 w 10071532"/>
              <a:gd name="connsiteY109" fmla="*/ 345853 h 4028613"/>
              <a:gd name="connsiteX110" fmla="*/ 3017659 w 10071532"/>
              <a:gd name="connsiteY110" fmla="*/ 364856 h 4028613"/>
              <a:gd name="connsiteX111" fmla="*/ 3253295 w 10071532"/>
              <a:gd name="connsiteY111" fmla="*/ 288844 h 4028613"/>
              <a:gd name="connsiteX112" fmla="*/ 3374913 w 10071532"/>
              <a:gd name="connsiteY112" fmla="*/ 281243 h 4028613"/>
              <a:gd name="connsiteX113" fmla="*/ 3458526 w 10071532"/>
              <a:gd name="connsiteY113" fmla="*/ 258439 h 4028613"/>
              <a:gd name="connsiteX114" fmla="*/ 3739769 w 10071532"/>
              <a:gd name="connsiteY114" fmla="*/ 235636 h 4028613"/>
              <a:gd name="connsiteX115" fmla="*/ 4477082 w 10071532"/>
              <a:gd name="connsiteY115" fmla="*/ 114017 h 4028613"/>
              <a:gd name="connsiteX116" fmla="*/ 4720318 w 10071532"/>
              <a:gd name="connsiteY116" fmla="*/ 83613 h 4028613"/>
              <a:gd name="connsiteX117" fmla="*/ 4849538 w 10071532"/>
              <a:gd name="connsiteY117" fmla="*/ 68411 h 4028613"/>
              <a:gd name="connsiteX118" fmla="*/ 5191590 w 10071532"/>
              <a:gd name="connsiteY118" fmla="*/ 30405 h 4028613"/>
              <a:gd name="connsiteX119" fmla="*/ 5381619 w 10071532"/>
              <a:gd name="connsiteY119" fmla="*/ 45607 h 4028613"/>
              <a:gd name="connsiteX120" fmla="*/ 5472833 w 10071532"/>
              <a:gd name="connsiteY120" fmla="*/ 22804 h 4028613"/>
              <a:gd name="connsiteX121" fmla="*/ 5579249 w 10071532"/>
              <a:gd name="connsiteY121" fmla="*/ 45607 h 40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10071532" h="4028613">
                <a:moveTo>
                  <a:pt x="5738873" y="0"/>
                </a:moveTo>
                <a:lnTo>
                  <a:pt x="6012515" y="53208"/>
                </a:lnTo>
                <a:lnTo>
                  <a:pt x="6134133" y="45607"/>
                </a:lnTo>
                <a:lnTo>
                  <a:pt x="6217746" y="76012"/>
                </a:lnTo>
                <a:lnTo>
                  <a:pt x="6476185" y="68411"/>
                </a:lnTo>
                <a:lnTo>
                  <a:pt x="6628208" y="114017"/>
                </a:lnTo>
                <a:lnTo>
                  <a:pt x="6894249" y="182428"/>
                </a:lnTo>
                <a:lnTo>
                  <a:pt x="7069076" y="228035"/>
                </a:lnTo>
                <a:lnTo>
                  <a:pt x="7183093" y="334451"/>
                </a:lnTo>
                <a:lnTo>
                  <a:pt x="7312313" y="425665"/>
                </a:lnTo>
                <a:lnTo>
                  <a:pt x="7411128" y="418064"/>
                </a:lnTo>
                <a:lnTo>
                  <a:pt x="7517544" y="448468"/>
                </a:lnTo>
                <a:lnTo>
                  <a:pt x="7882399" y="326850"/>
                </a:lnTo>
                <a:lnTo>
                  <a:pt x="8004018" y="296445"/>
                </a:lnTo>
                <a:lnTo>
                  <a:pt x="8178844" y="349653"/>
                </a:lnTo>
                <a:lnTo>
                  <a:pt x="8224451" y="395260"/>
                </a:lnTo>
                <a:lnTo>
                  <a:pt x="8361272" y="395260"/>
                </a:lnTo>
                <a:cubicBezTo>
                  <a:pt x="8607043" y="562486"/>
                  <a:pt x="8795805" y="546017"/>
                  <a:pt x="8946561" y="554885"/>
                </a:cubicBezTo>
                <a:cubicBezTo>
                  <a:pt x="9240472" y="573887"/>
                  <a:pt x="9154326" y="656233"/>
                  <a:pt x="9258208" y="706908"/>
                </a:cubicBezTo>
                <a:lnTo>
                  <a:pt x="9410231" y="919740"/>
                </a:lnTo>
                <a:lnTo>
                  <a:pt x="9471041" y="1010954"/>
                </a:lnTo>
                <a:lnTo>
                  <a:pt x="9645867" y="1132573"/>
                </a:lnTo>
                <a:lnTo>
                  <a:pt x="9729480" y="1375810"/>
                </a:lnTo>
                <a:lnTo>
                  <a:pt x="9820694" y="1664653"/>
                </a:lnTo>
                <a:lnTo>
                  <a:pt x="9949914" y="1945896"/>
                </a:lnTo>
                <a:lnTo>
                  <a:pt x="9995520" y="2249942"/>
                </a:lnTo>
                <a:lnTo>
                  <a:pt x="10003122" y="2386763"/>
                </a:lnTo>
                <a:lnTo>
                  <a:pt x="10071532" y="2637601"/>
                </a:lnTo>
                <a:lnTo>
                  <a:pt x="10033526" y="2675607"/>
                </a:lnTo>
                <a:lnTo>
                  <a:pt x="9972717" y="2789625"/>
                </a:lnTo>
                <a:lnTo>
                  <a:pt x="10003122" y="3131677"/>
                </a:lnTo>
                <a:lnTo>
                  <a:pt x="9954981" y="3262163"/>
                </a:lnTo>
                <a:lnTo>
                  <a:pt x="9837163" y="3426855"/>
                </a:lnTo>
                <a:lnTo>
                  <a:pt x="9720612" y="3453459"/>
                </a:lnTo>
                <a:lnTo>
                  <a:pt x="9683873" y="3420521"/>
                </a:lnTo>
                <a:lnTo>
                  <a:pt x="9661070" y="3367313"/>
                </a:lnTo>
                <a:lnTo>
                  <a:pt x="9607861" y="3352110"/>
                </a:lnTo>
                <a:lnTo>
                  <a:pt x="9577457" y="3314104"/>
                </a:lnTo>
                <a:lnTo>
                  <a:pt x="9562255" y="3283700"/>
                </a:lnTo>
                <a:lnTo>
                  <a:pt x="9547052" y="3215289"/>
                </a:lnTo>
                <a:lnTo>
                  <a:pt x="9531850" y="3215289"/>
                </a:lnTo>
                <a:lnTo>
                  <a:pt x="9455838" y="3542139"/>
                </a:lnTo>
                <a:lnTo>
                  <a:pt x="9402630" y="3564943"/>
                </a:lnTo>
                <a:lnTo>
                  <a:pt x="9311416" y="3564943"/>
                </a:lnTo>
                <a:lnTo>
                  <a:pt x="9220203" y="3542139"/>
                </a:lnTo>
                <a:lnTo>
                  <a:pt x="9174596" y="3504133"/>
                </a:lnTo>
                <a:lnTo>
                  <a:pt x="9182197" y="3428122"/>
                </a:lnTo>
                <a:lnTo>
                  <a:pt x="9159393" y="3443324"/>
                </a:lnTo>
                <a:lnTo>
                  <a:pt x="9090983" y="3587746"/>
                </a:lnTo>
                <a:lnTo>
                  <a:pt x="9052977" y="3602948"/>
                </a:lnTo>
                <a:lnTo>
                  <a:pt x="9022572" y="3648555"/>
                </a:lnTo>
                <a:lnTo>
                  <a:pt x="8961763" y="3656156"/>
                </a:lnTo>
                <a:lnTo>
                  <a:pt x="8809740" y="3701763"/>
                </a:lnTo>
                <a:lnTo>
                  <a:pt x="8786937" y="3770174"/>
                </a:lnTo>
                <a:lnTo>
                  <a:pt x="8809740" y="3884191"/>
                </a:lnTo>
                <a:lnTo>
                  <a:pt x="8817341" y="3983006"/>
                </a:lnTo>
                <a:lnTo>
                  <a:pt x="8817341" y="4005810"/>
                </a:lnTo>
                <a:lnTo>
                  <a:pt x="8680520" y="4028613"/>
                </a:lnTo>
                <a:lnTo>
                  <a:pt x="6810636" y="4013411"/>
                </a:lnTo>
                <a:lnTo>
                  <a:pt x="6765029" y="3983006"/>
                </a:lnTo>
                <a:lnTo>
                  <a:pt x="6734625" y="3945000"/>
                </a:lnTo>
                <a:lnTo>
                  <a:pt x="6704220" y="3945000"/>
                </a:lnTo>
                <a:lnTo>
                  <a:pt x="6666214" y="3899393"/>
                </a:lnTo>
                <a:lnTo>
                  <a:pt x="6643411" y="3929798"/>
                </a:lnTo>
                <a:lnTo>
                  <a:pt x="6590203" y="3922197"/>
                </a:lnTo>
                <a:cubicBezTo>
                  <a:pt x="6439446" y="3806913"/>
                  <a:pt x="6402708" y="3881657"/>
                  <a:pt x="6308960" y="3861388"/>
                </a:cubicBezTo>
                <a:cubicBezTo>
                  <a:pt x="5832621" y="3747370"/>
                  <a:pt x="6015049" y="3912062"/>
                  <a:pt x="5868093" y="3937399"/>
                </a:cubicBezTo>
                <a:lnTo>
                  <a:pt x="5031966" y="3983006"/>
                </a:lnTo>
                <a:lnTo>
                  <a:pt x="4971156" y="3990607"/>
                </a:lnTo>
                <a:lnTo>
                  <a:pt x="3602948" y="3975405"/>
                </a:lnTo>
                <a:lnTo>
                  <a:pt x="3526937" y="3906995"/>
                </a:lnTo>
                <a:lnTo>
                  <a:pt x="3488931" y="3876590"/>
                </a:lnTo>
                <a:lnTo>
                  <a:pt x="3412919" y="3846185"/>
                </a:lnTo>
                <a:lnTo>
                  <a:pt x="3374913" y="3823382"/>
                </a:lnTo>
                <a:lnTo>
                  <a:pt x="3291301" y="3815781"/>
                </a:lnTo>
                <a:lnTo>
                  <a:pt x="3010058" y="3846185"/>
                </a:lnTo>
                <a:lnTo>
                  <a:pt x="2728815" y="3861388"/>
                </a:lnTo>
                <a:lnTo>
                  <a:pt x="2439972" y="3861388"/>
                </a:lnTo>
                <a:lnTo>
                  <a:pt x="2265145" y="3876590"/>
                </a:lnTo>
                <a:lnTo>
                  <a:pt x="2227139" y="3876590"/>
                </a:lnTo>
                <a:lnTo>
                  <a:pt x="2151128" y="3808180"/>
                </a:lnTo>
                <a:lnTo>
                  <a:pt x="2143526" y="3732168"/>
                </a:lnTo>
                <a:lnTo>
                  <a:pt x="2105521" y="3754971"/>
                </a:lnTo>
                <a:lnTo>
                  <a:pt x="2044711" y="3739769"/>
                </a:lnTo>
                <a:lnTo>
                  <a:pt x="1147775" y="3785376"/>
                </a:lnTo>
                <a:lnTo>
                  <a:pt x="980549" y="3770174"/>
                </a:lnTo>
                <a:lnTo>
                  <a:pt x="950145" y="3754971"/>
                </a:lnTo>
                <a:lnTo>
                  <a:pt x="798122" y="3762573"/>
                </a:lnTo>
                <a:lnTo>
                  <a:pt x="494075" y="3800578"/>
                </a:lnTo>
                <a:lnTo>
                  <a:pt x="319249" y="3785376"/>
                </a:lnTo>
                <a:lnTo>
                  <a:pt x="152023" y="3785376"/>
                </a:lnTo>
                <a:lnTo>
                  <a:pt x="53208" y="3762573"/>
                </a:lnTo>
                <a:lnTo>
                  <a:pt x="0" y="3716966"/>
                </a:lnTo>
                <a:lnTo>
                  <a:pt x="76962" y="3464227"/>
                </a:lnTo>
                <a:lnTo>
                  <a:pt x="106417" y="3163982"/>
                </a:lnTo>
                <a:lnTo>
                  <a:pt x="171026" y="2951149"/>
                </a:lnTo>
                <a:lnTo>
                  <a:pt x="211882" y="2915993"/>
                </a:lnTo>
                <a:cubicBezTo>
                  <a:pt x="211460" y="2880521"/>
                  <a:pt x="215788" y="2840299"/>
                  <a:pt x="215366" y="2804827"/>
                </a:cubicBezTo>
                <a:cubicBezTo>
                  <a:pt x="298979" y="2668006"/>
                  <a:pt x="426932" y="2379162"/>
                  <a:pt x="535882" y="2166330"/>
                </a:cubicBezTo>
                <a:cubicBezTo>
                  <a:pt x="601758" y="2049779"/>
                  <a:pt x="658134" y="1944629"/>
                  <a:pt x="727178" y="1816677"/>
                </a:cubicBezTo>
                <a:cubicBezTo>
                  <a:pt x="796221" y="1688724"/>
                  <a:pt x="871600" y="1537968"/>
                  <a:pt x="950145" y="1398613"/>
                </a:cubicBezTo>
                <a:lnTo>
                  <a:pt x="1033758" y="1299798"/>
                </a:lnTo>
                <a:lnTo>
                  <a:pt x="1102168" y="1261792"/>
                </a:lnTo>
                <a:lnTo>
                  <a:pt x="1170578" y="1200983"/>
                </a:lnTo>
                <a:lnTo>
                  <a:pt x="1345405" y="995752"/>
                </a:lnTo>
                <a:lnTo>
                  <a:pt x="1721662" y="561536"/>
                </a:lnTo>
                <a:lnTo>
                  <a:pt x="1833779" y="447519"/>
                </a:lnTo>
                <a:lnTo>
                  <a:pt x="2013356" y="370557"/>
                </a:lnTo>
                <a:lnTo>
                  <a:pt x="2195785" y="356304"/>
                </a:lnTo>
                <a:lnTo>
                  <a:pt x="2332606" y="345853"/>
                </a:lnTo>
                <a:lnTo>
                  <a:pt x="3017659" y="364856"/>
                </a:lnTo>
                <a:cubicBezTo>
                  <a:pt x="3096205" y="339519"/>
                  <a:pt x="3212756" y="336985"/>
                  <a:pt x="3253295" y="288844"/>
                </a:cubicBezTo>
                <a:lnTo>
                  <a:pt x="3374913" y="281243"/>
                </a:lnTo>
                <a:lnTo>
                  <a:pt x="3458526" y="258439"/>
                </a:lnTo>
                <a:lnTo>
                  <a:pt x="3739769" y="235636"/>
                </a:lnTo>
                <a:cubicBezTo>
                  <a:pt x="4266783" y="286310"/>
                  <a:pt x="4375733" y="260973"/>
                  <a:pt x="4477082" y="114017"/>
                </a:cubicBezTo>
                <a:lnTo>
                  <a:pt x="4720318" y="83613"/>
                </a:lnTo>
                <a:lnTo>
                  <a:pt x="4849538" y="68411"/>
                </a:lnTo>
                <a:lnTo>
                  <a:pt x="5191590" y="30405"/>
                </a:lnTo>
                <a:lnTo>
                  <a:pt x="5381619" y="45607"/>
                </a:lnTo>
                <a:lnTo>
                  <a:pt x="5472833" y="22804"/>
                </a:lnTo>
                <a:lnTo>
                  <a:pt x="5579249" y="4560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1199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7" name="组合 226">
            <a:extLst>
              <a:ext uri="{FF2B5EF4-FFF2-40B4-BE49-F238E27FC236}">
                <a16:creationId xmlns="" xmlns:a16="http://schemas.microsoft.com/office/drawing/2014/main" id="{A42C833D-FBC7-4C4A-BB8E-994283475F2B}"/>
              </a:ext>
            </a:extLst>
          </p:cNvPr>
          <p:cNvGrpSpPr/>
          <p:nvPr/>
        </p:nvGrpSpPr>
        <p:grpSpPr>
          <a:xfrm>
            <a:off x="4919630" y="614954"/>
            <a:ext cx="8367131" cy="7056245"/>
            <a:chOff x="-4076700" y="4557713"/>
            <a:chExt cx="2593974" cy="2187574"/>
          </a:xfrm>
          <a:solidFill>
            <a:schemeClr val="bg1">
              <a:lumMod val="85000"/>
              <a:alpha val="14000"/>
            </a:schemeClr>
          </a:solidFill>
        </p:grpSpPr>
        <p:sp>
          <p:nvSpPr>
            <p:cNvPr id="228" name="Freeform 97">
              <a:extLst>
                <a:ext uri="{FF2B5EF4-FFF2-40B4-BE49-F238E27FC236}">
                  <a16:creationId xmlns="" xmlns:a16="http://schemas.microsoft.com/office/drawing/2014/main" id="{994F3835-A7DA-4478-8F97-F3C96CF52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-3960813" y="4557713"/>
              <a:ext cx="2346325" cy="1619250"/>
            </a:xfrm>
            <a:custGeom>
              <a:avLst/>
              <a:gdLst>
                <a:gd name="T0" fmla="*/ 82 w 161"/>
                <a:gd name="T1" fmla="*/ 0 h 111"/>
                <a:gd name="T2" fmla="*/ 0 w 161"/>
                <a:gd name="T3" fmla="*/ 111 h 111"/>
                <a:gd name="T4" fmla="*/ 82 w 161"/>
                <a:gd name="T5" fmla="*/ 50 h 111"/>
                <a:gd name="T6" fmla="*/ 161 w 161"/>
                <a:gd name="T7" fmla="*/ 109 h 111"/>
                <a:gd name="T8" fmla="*/ 82 w 16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11">
                  <a:moveTo>
                    <a:pt x="82" y="0"/>
                  </a:moveTo>
                  <a:cubicBezTo>
                    <a:pt x="77" y="15"/>
                    <a:pt x="31" y="86"/>
                    <a:pt x="0" y="111"/>
                  </a:cubicBezTo>
                  <a:cubicBezTo>
                    <a:pt x="25" y="102"/>
                    <a:pt x="66" y="50"/>
                    <a:pt x="82" y="50"/>
                  </a:cubicBezTo>
                  <a:cubicBezTo>
                    <a:pt x="98" y="50"/>
                    <a:pt x="141" y="102"/>
                    <a:pt x="161" y="109"/>
                  </a:cubicBezTo>
                  <a:cubicBezTo>
                    <a:pt x="153" y="97"/>
                    <a:pt x="97" y="42"/>
                    <a:pt x="8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9" name="Freeform 98">
              <a:extLst>
                <a:ext uri="{FF2B5EF4-FFF2-40B4-BE49-F238E27FC236}">
                  <a16:creationId xmlns="" xmlns:a16="http://schemas.microsoft.com/office/drawing/2014/main" id="{A4CC72EE-3D96-454F-A32D-D002ADF08426}"/>
                </a:ext>
              </a:extLst>
            </p:cNvPr>
            <p:cNvSpPr>
              <a:spLocks/>
            </p:cNvSpPr>
            <p:nvPr/>
          </p:nvSpPr>
          <p:spPr bwMode="auto">
            <a:xfrm>
              <a:off x="-3946525" y="5519738"/>
              <a:ext cx="1778000" cy="860425"/>
            </a:xfrm>
            <a:custGeom>
              <a:avLst/>
              <a:gdLst>
                <a:gd name="T0" fmla="*/ 63 w 122"/>
                <a:gd name="T1" fmla="*/ 0 h 59"/>
                <a:gd name="T2" fmla="*/ 0 w 122"/>
                <a:gd name="T3" fmla="*/ 59 h 59"/>
                <a:gd name="T4" fmla="*/ 63 w 122"/>
                <a:gd name="T5" fmla="*/ 27 h 59"/>
                <a:gd name="T6" fmla="*/ 122 w 122"/>
                <a:gd name="T7" fmla="*/ 58 h 59"/>
                <a:gd name="T8" fmla="*/ 63 w 122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59">
                  <a:moveTo>
                    <a:pt x="63" y="0"/>
                  </a:moveTo>
                  <a:cubicBezTo>
                    <a:pt x="60" y="8"/>
                    <a:pt x="19" y="47"/>
                    <a:pt x="0" y="59"/>
                  </a:cubicBezTo>
                  <a:cubicBezTo>
                    <a:pt x="15" y="56"/>
                    <a:pt x="53" y="26"/>
                    <a:pt x="63" y="27"/>
                  </a:cubicBezTo>
                  <a:cubicBezTo>
                    <a:pt x="71" y="28"/>
                    <a:pt x="112" y="55"/>
                    <a:pt x="122" y="58"/>
                  </a:cubicBezTo>
                  <a:cubicBezTo>
                    <a:pt x="116" y="52"/>
                    <a:pt x="70" y="23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0" name="Freeform 99">
              <a:extLst>
                <a:ext uri="{FF2B5EF4-FFF2-40B4-BE49-F238E27FC236}">
                  <a16:creationId xmlns="" xmlns:a16="http://schemas.microsoft.com/office/drawing/2014/main" id="{1C8248DA-D0D0-44A8-A898-7D24510E5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-2736850" y="5535613"/>
              <a:ext cx="1079500" cy="815975"/>
            </a:xfrm>
            <a:custGeom>
              <a:avLst/>
              <a:gdLst>
                <a:gd name="T0" fmla="*/ 18 w 74"/>
                <a:gd name="T1" fmla="*/ 0 h 56"/>
                <a:gd name="T2" fmla="*/ 0 w 74"/>
                <a:gd name="T3" fmla="*/ 20 h 56"/>
                <a:gd name="T4" fmla="*/ 9 w 74"/>
                <a:gd name="T5" fmla="*/ 28 h 56"/>
                <a:gd name="T6" fmla="*/ 19 w 74"/>
                <a:gd name="T7" fmla="*/ 26 h 56"/>
                <a:gd name="T8" fmla="*/ 74 w 74"/>
                <a:gd name="T9" fmla="*/ 56 h 56"/>
                <a:gd name="T10" fmla="*/ 18 w 74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56">
                  <a:moveTo>
                    <a:pt x="18" y="0"/>
                  </a:moveTo>
                  <a:cubicBezTo>
                    <a:pt x="18" y="0"/>
                    <a:pt x="2" y="20"/>
                    <a:pt x="0" y="2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14" y="26"/>
                    <a:pt x="19" y="26"/>
                  </a:cubicBezTo>
                  <a:cubicBezTo>
                    <a:pt x="26" y="27"/>
                    <a:pt x="59" y="51"/>
                    <a:pt x="74" y="56"/>
                  </a:cubicBezTo>
                  <a:cubicBezTo>
                    <a:pt x="74" y="56"/>
                    <a:pt x="23" y="14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Freeform 100">
              <a:extLst>
                <a:ext uri="{FF2B5EF4-FFF2-40B4-BE49-F238E27FC236}">
                  <a16:creationId xmlns="" xmlns:a16="http://schemas.microsoft.com/office/drawing/2014/main" id="{419FFD3E-2565-4DC3-8F56-80EC0AB2B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76700" y="4908550"/>
              <a:ext cx="2593974" cy="1836737"/>
            </a:xfrm>
            <a:custGeom>
              <a:avLst/>
              <a:gdLst>
                <a:gd name="T0" fmla="*/ 140 w 178"/>
                <a:gd name="T1" fmla="*/ 40 h 126"/>
                <a:gd name="T2" fmla="*/ 160 w 178"/>
                <a:gd name="T3" fmla="*/ 94 h 126"/>
                <a:gd name="T4" fmla="*/ 71 w 178"/>
                <a:gd name="T5" fmla="*/ 90 h 126"/>
                <a:gd name="T6" fmla="*/ 22 w 178"/>
                <a:gd name="T7" fmla="*/ 14 h 126"/>
                <a:gd name="T8" fmla="*/ 47 w 178"/>
                <a:gd name="T9" fmla="*/ 1 h 126"/>
                <a:gd name="T10" fmla="*/ 12 w 178"/>
                <a:gd name="T11" fmla="*/ 15 h 126"/>
                <a:gd name="T12" fmla="*/ 68 w 178"/>
                <a:gd name="T13" fmla="*/ 98 h 126"/>
                <a:gd name="T14" fmla="*/ 168 w 178"/>
                <a:gd name="T15" fmla="*/ 105 h 126"/>
                <a:gd name="T16" fmla="*/ 140 w 178"/>
                <a:gd name="T17" fmla="*/ 4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" h="126">
                  <a:moveTo>
                    <a:pt x="140" y="40"/>
                  </a:moveTo>
                  <a:cubicBezTo>
                    <a:pt x="159" y="59"/>
                    <a:pt x="168" y="80"/>
                    <a:pt x="160" y="94"/>
                  </a:cubicBezTo>
                  <a:cubicBezTo>
                    <a:pt x="149" y="114"/>
                    <a:pt x="109" y="112"/>
                    <a:pt x="71" y="90"/>
                  </a:cubicBezTo>
                  <a:cubicBezTo>
                    <a:pt x="32" y="68"/>
                    <a:pt x="10" y="34"/>
                    <a:pt x="22" y="14"/>
                  </a:cubicBezTo>
                  <a:cubicBezTo>
                    <a:pt x="28" y="4"/>
                    <a:pt x="38" y="2"/>
                    <a:pt x="47" y="1"/>
                  </a:cubicBezTo>
                  <a:cubicBezTo>
                    <a:pt x="34" y="0"/>
                    <a:pt x="19" y="2"/>
                    <a:pt x="12" y="15"/>
                  </a:cubicBezTo>
                  <a:cubicBezTo>
                    <a:pt x="0" y="36"/>
                    <a:pt x="25" y="74"/>
                    <a:pt x="68" y="98"/>
                  </a:cubicBezTo>
                  <a:cubicBezTo>
                    <a:pt x="111" y="123"/>
                    <a:pt x="156" y="126"/>
                    <a:pt x="168" y="105"/>
                  </a:cubicBezTo>
                  <a:cubicBezTo>
                    <a:pt x="178" y="88"/>
                    <a:pt x="165" y="62"/>
                    <a:pt x="14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Oval 101">
              <a:extLst>
                <a:ext uri="{FF2B5EF4-FFF2-40B4-BE49-F238E27FC236}">
                  <a16:creationId xmlns="" xmlns:a16="http://schemas.microsoft.com/office/drawing/2014/main" id="{3E9959B2-FB3F-4231-9015-E5435CA8F3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290888" y="4849813"/>
              <a:ext cx="190500" cy="1889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41" name="图片 140">
            <a:extLst>
              <a:ext uri="{FF2B5EF4-FFF2-40B4-BE49-F238E27FC236}">
                <a16:creationId xmlns="" xmlns:a16="http://schemas.microsoft.com/office/drawing/2014/main" id="{6E253FD6-54DD-447C-A17C-D007028955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0775"/>
            <a:ext cx="12237550" cy="1442417"/>
          </a:xfrm>
          <a:prstGeom prst="rect">
            <a:avLst/>
          </a:prstGeom>
        </p:spPr>
      </p:pic>
      <p:sp>
        <p:nvSpPr>
          <p:cNvPr id="142" name="矩形 141">
            <a:extLst>
              <a:ext uri="{FF2B5EF4-FFF2-40B4-BE49-F238E27FC236}">
                <a16:creationId xmlns="" xmlns:a16="http://schemas.microsoft.com/office/drawing/2014/main" id="{84BC4EE6-76D8-481E-A3DE-5B9170877611}"/>
              </a:ext>
            </a:extLst>
          </p:cNvPr>
          <p:cNvSpPr/>
          <p:nvPr/>
        </p:nvSpPr>
        <p:spPr>
          <a:xfrm>
            <a:off x="16640" y="-1"/>
            <a:ext cx="11524587" cy="1446447"/>
          </a:xfrm>
          <a:prstGeom prst="rect">
            <a:avLst/>
          </a:prstGeom>
          <a:gradFill>
            <a:gsLst>
              <a:gs pos="91000">
                <a:schemeClr val="accent2">
                  <a:alpha val="0"/>
                </a:schemeClr>
              </a:gs>
              <a:gs pos="5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="" xmlns:a16="http://schemas.microsoft.com/office/drawing/2014/main" id="{C858F1B3-88C7-4E6D-A544-95B5BA665CD3}"/>
              </a:ext>
            </a:extLst>
          </p:cNvPr>
          <p:cNvSpPr txBox="1"/>
          <p:nvPr/>
        </p:nvSpPr>
        <p:spPr>
          <a:xfrm>
            <a:off x="1252089" y="867692"/>
            <a:ext cx="2266950" cy="595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sz="3000" b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000">
                      <a:schemeClr val="bg1">
                        <a:alpha val="49000"/>
                      </a:schemeClr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cs typeface="+mn-ea"/>
                <a:sym typeface="+mn-lt"/>
              </a:rPr>
              <a:t>CONTENT</a:t>
            </a:r>
            <a:endParaRPr kumimoji="0" lang="zh-CN" altLang="en-US" sz="3000" b="1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6000">
                    <a:schemeClr val="bg1">
                      <a:alpha val="49000"/>
                    </a:schemeClr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4" name="标题 9">
            <a:extLst>
              <a:ext uri="{FF2B5EF4-FFF2-40B4-BE49-F238E27FC236}">
                <a16:creationId xmlns="" xmlns:a16="http://schemas.microsoft.com/office/drawing/2014/main" id="{4F64B3BA-1E28-46F5-B2BF-37EFA253C737}"/>
              </a:ext>
            </a:extLst>
          </p:cNvPr>
          <p:cNvSpPr txBox="1">
            <a:spLocks/>
          </p:cNvSpPr>
          <p:nvPr/>
        </p:nvSpPr>
        <p:spPr>
          <a:xfrm>
            <a:off x="818591" y="214649"/>
            <a:ext cx="1977633" cy="67505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6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</a:p>
        </p:txBody>
      </p:sp>
      <p:grpSp>
        <p:nvGrpSpPr>
          <p:cNvPr id="145" name="组合 144">
            <a:extLst>
              <a:ext uri="{FF2B5EF4-FFF2-40B4-BE49-F238E27FC236}">
                <a16:creationId xmlns="" xmlns:a16="http://schemas.microsoft.com/office/drawing/2014/main" id="{90006B3F-EB69-4E30-A342-1097CC94BA37}"/>
              </a:ext>
            </a:extLst>
          </p:cNvPr>
          <p:cNvGrpSpPr/>
          <p:nvPr/>
        </p:nvGrpSpPr>
        <p:grpSpPr>
          <a:xfrm>
            <a:off x="-10354" y="-1"/>
            <a:ext cx="1779520" cy="1442417"/>
            <a:chOff x="-5558" y="-574"/>
            <a:chExt cx="900907" cy="743329"/>
          </a:xfrm>
        </p:grpSpPr>
        <p:sp>
          <p:nvSpPr>
            <p:cNvPr id="146" name="任意多边形: 形状 145">
              <a:extLst>
                <a:ext uri="{FF2B5EF4-FFF2-40B4-BE49-F238E27FC236}">
                  <a16:creationId xmlns="" xmlns:a16="http://schemas.microsoft.com/office/drawing/2014/main" id="{92AE6AB7-D154-4D24-AC67-3C1982AF79BE}"/>
                </a:ext>
              </a:extLst>
            </p:cNvPr>
            <p:cNvSpPr/>
            <p:nvPr/>
          </p:nvSpPr>
          <p:spPr>
            <a:xfrm>
              <a:off x="-5558" y="-574"/>
              <a:ext cx="282577" cy="453761"/>
            </a:xfrm>
            <a:custGeom>
              <a:avLst/>
              <a:gdLst>
                <a:gd name="connsiteX0" fmla="*/ 0 w 228600"/>
                <a:gd name="connsiteY0" fmla="*/ 0 h 365125"/>
                <a:gd name="connsiteX1" fmla="*/ 0 w 228600"/>
                <a:gd name="connsiteY1" fmla="*/ 346075 h 365125"/>
                <a:gd name="connsiteX2" fmla="*/ 44450 w 228600"/>
                <a:gd name="connsiteY2" fmla="*/ 365125 h 365125"/>
                <a:gd name="connsiteX3" fmla="*/ 228600 w 228600"/>
                <a:gd name="connsiteY3" fmla="*/ 3175 h 365125"/>
                <a:gd name="connsiteX4" fmla="*/ 0 w 228600"/>
                <a:gd name="connsiteY4" fmla="*/ 0 h 365125"/>
                <a:gd name="connsiteX0" fmla="*/ 0 w 212358"/>
                <a:gd name="connsiteY0" fmla="*/ 0 h 365125"/>
                <a:gd name="connsiteX1" fmla="*/ 0 w 212358"/>
                <a:gd name="connsiteY1" fmla="*/ 346075 h 365125"/>
                <a:gd name="connsiteX2" fmla="*/ 44450 w 212358"/>
                <a:gd name="connsiteY2" fmla="*/ 365125 h 365125"/>
                <a:gd name="connsiteX3" fmla="*/ 212358 w 212358"/>
                <a:gd name="connsiteY3" fmla="*/ 21222 h 365125"/>
                <a:gd name="connsiteX4" fmla="*/ 0 w 212358"/>
                <a:gd name="connsiteY4" fmla="*/ 0 h 365125"/>
                <a:gd name="connsiteX0" fmla="*/ 0 w 214163"/>
                <a:gd name="connsiteY0" fmla="*/ 435 h 343903"/>
                <a:gd name="connsiteX1" fmla="*/ 1805 w 214163"/>
                <a:gd name="connsiteY1" fmla="*/ 324853 h 343903"/>
                <a:gd name="connsiteX2" fmla="*/ 46255 w 214163"/>
                <a:gd name="connsiteY2" fmla="*/ 343903 h 343903"/>
                <a:gd name="connsiteX3" fmla="*/ 214163 w 214163"/>
                <a:gd name="connsiteY3" fmla="*/ 0 h 343903"/>
                <a:gd name="connsiteX4" fmla="*/ 0 w 214163"/>
                <a:gd name="connsiteY4" fmla="*/ 435 h 343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163" h="343903">
                  <a:moveTo>
                    <a:pt x="0" y="435"/>
                  </a:moveTo>
                  <a:cubicBezTo>
                    <a:pt x="602" y="108574"/>
                    <a:pt x="1203" y="216714"/>
                    <a:pt x="1805" y="324853"/>
                  </a:cubicBezTo>
                  <a:lnTo>
                    <a:pt x="46255" y="343903"/>
                  </a:lnTo>
                  <a:lnTo>
                    <a:pt x="214163" y="0"/>
                  </a:lnTo>
                  <a:lnTo>
                    <a:pt x="0" y="4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="" xmlns:a16="http://schemas.microsoft.com/office/drawing/2014/main" id="{A3234E0B-BB9F-4558-BCAC-AD6AB2E9422D}"/>
                </a:ext>
              </a:extLst>
            </p:cNvPr>
            <p:cNvSpPr/>
            <p:nvPr/>
          </p:nvSpPr>
          <p:spPr>
            <a:xfrm>
              <a:off x="-3176" y="307780"/>
              <a:ext cx="898525" cy="434975"/>
            </a:xfrm>
            <a:custGeom>
              <a:avLst/>
              <a:gdLst>
                <a:gd name="connsiteX0" fmla="*/ 0 w 898525"/>
                <a:gd name="connsiteY0" fmla="*/ 434975 h 434975"/>
                <a:gd name="connsiteX1" fmla="*/ 898525 w 898525"/>
                <a:gd name="connsiteY1" fmla="*/ 434975 h 434975"/>
                <a:gd name="connsiteX2" fmla="*/ 0 w 898525"/>
                <a:gd name="connsiteY2" fmla="*/ 0 h 434975"/>
                <a:gd name="connsiteX3" fmla="*/ 0 w 898525"/>
                <a:gd name="connsiteY3" fmla="*/ 434975 h 43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8525" h="434975">
                  <a:moveTo>
                    <a:pt x="0" y="434975"/>
                  </a:moveTo>
                  <a:lnTo>
                    <a:pt x="898525" y="434975"/>
                  </a:lnTo>
                  <a:lnTo>
                    <a:pt x="0" y="0"/>
                  </a:lnTo>
                  <a:lnTo>
                    <a:pt x="0" y="43497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="" xmlns:a16="http://schemas.microsoft.com/office/drawing/2014/main" id="{92B02B59-58D7-4AD7-8D06-8545F77EAC9C}"/>
                </a:ext>
              </a:extLst>
            </p:cNvPr>
            <p:cNvSpPr/>
            <p:nvPr/>
          </p:nvSpPr>
          <p:spPr>
            <a:xfrm>
              <a:off x="-2381" y="304800"/>
              <a:ext cx="104775" cy="254794"/>
            </a:xfrm>
            <a:custGeom>
              <a:avLst/>
              <a:gdLst>
                <a:gd name="connsiteX0" fmla="*/ 0 w 104775"/>
                <a:gd name="connsiteY0" fmla="*/ 0 h 254794"/>
                <a:gd name="connsiteX1" fmla="*/ 104775 w 104775"/>
                <a:gd name="connsiteY1" fmla="*/ 54769 h 254794"/>
                <a:gd name="connsiteX2" fmla="*/ 0 w 104775"/>
                <a:gd name="connsiteY2" fmla="*/ 254794 h 254794"/>
                <a:gd name="connsiteX3" fmla="*/ 0 w 104775"/>
                <a:gd name="connsiteY3" fmla="*/ 0 h 25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254794">
                  <a:moveTo>
                    <a:pt x="0" y="0"/>
                  </a:moveTo>
                  <a:lnTo>
                    <a:pt x="104775" y="54769"/>
                  </a:lnTo>
                  <a:lnTo>
                    <a:pt x="0" y="2547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0" name="矩形 149">
            <a:extLst>
              <a:ext uri="{FF2B5EF4-FFF2-40B4-BE49-F238E27FC236}">
                <a16:creationId xmlns="" xmlns:a16="http://schemas.microsoft.com/office/drawing/2014/main" id="{AC194CFE-3EFD-43F8-94C7-F86DA3C8B6D1}"/>
              </a:ext>
            </a:extLst>
          </p:cNvPr>
          <p:cNvSpPr/>
          <p:nvPr/>
        </p:nvSpPr>
        <p:spPr>
          <a:xfrm>
            <a:off x="904814" y="2318570"/>
            <a:ext cx="2800767" cy="4979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400" b="1" kern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请输入您的标题</a:t>
            </a:r>
            <a:endParaRPr lang="en-US" altLang="zh-CN" sz="2400" b="1" kern="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="" xmlns:a16="http://schemas.microsoft.com/office/drawing/2014/main" id="{E01DE528-ADF7-418A-B766-1C09362D29DC}"/>
              </a:ext>
            </a:extLst>
          </p:cNvPr>
          <p:cNvSpPr txBox="1"/>
          <p:nvPr/>
        </p:nvSpPr>
        <p:spPr>
          <a:xfrm>
            <a:off x="8391064" y="6428442"/>
            <a:ext cx="3136671" cy="362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敦品励学 </a:t>
            </a:r>
            <a:r>
              <a:rPr lang="en-US" altLang="zh-CN" sz="1600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   </a:t>
            </a: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才德并懋</a:t>
            </a:r>
          </a:p>
        </p:txBody>
      </p:sp>
      <p:grpSp>
        <p:nvGrpSpPr>
          <p:cNvPr id="174" name="组合 173">
            <a:extLst>
              <a:ext uri="{FF2B5EF4-FFF2-40B4-BE49-F238E27FC236}">
                <a16:creationId xmlns="" xmlns:a16="http://schemas.microsoft.com/office/drawing/2014/main" id="{5D927473-3C91-4B42-B4B8-136F4E452EDE}"/>
              </a:ext>
            </a:extLst>
          </p:cNvPr>
          <p:cNvGrpSpPr/>
          <p:nvPr/>
        </p:nvGrpSpPr>
        <p:grpSpPr>
          <a:xfrm>
            <a:off x="9576032" y="6457764"/>
            <a:ext cx="282905" cy="284820"/>
            <a:chOff x="-4455208" y="11338049"/>
            <a:chExt cx="673097" cy="677653"/>
          </a:xfrm>
          <a:solidFill>
            <a:srgbClr val="7D1C4A"/>
          </a:solidFill>
        </p:grpSpPr>
        <p:sp>
          <p:nvSpPr>
            <p:cNvPr id="175" name="Freeform 5">
              <a:extLst>
                <a:ext uri="{FF2B5EF4-FFF2-40B4-BE49-F238E27FC236}">
                  <a16:creationId xmlns="" xmlns:a16="http://schemas.microsoft.com/office/drawing/2014/main" id="{687657C8-5687-4DC0-97E9-04B74CE534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455208" y="11338049"/>
              <a:ext cx="673097" cy="677653"/>
            </a:xfrm>
            <a:custGeom>
              <a:avLst/>
              <a:gdLst>
                <a:gd name="T0" fmla="*/ 283 w 284"/>
                <a:gd name="T1" fmla="*/ 137 h 284"/>
                <a:gd name="T2" fmla="*/ 245 w 284"/>
                <a:gd name="T3" fmla="*/ 239 h 284"/>
                <a:gd name="T4" fmla="*/ 204 w 284"/>
                <a:gd name="T5" fmla="*/ 269 h 284"/>
                <a:gd name="T6" fmla="*/ 148 w 284"/>
                <a:gd name="T7" fmla="*/ 283 h 284"/>
                <a:gd name="T8" fmla="*/ 88 w 284"/>
                <a:gd name="T9" fmla="*/ 272 h 284"/>
                <a:gd name="T10" fmla="*/ 15 w 284"/>
                <a:gd name="T11" fmla="*/ 204 h 284"/>
                <a:gd name="T12" fmla="*/ 1 w 284"/>
                <a:gd name="T13" fmla="*/ 148 h 284"/>
                <a:gd name="T14" fmla="*/ 12 w 284"/>
                <a:gd name="T15" fmla="*/ 88 h 284"/>
                <a:gd name="T16" fmla="*/ 40 w 284"/>
                <a:gd name="T17" fmla="*/ 45 h 284"/>
                <a:gd name="T18" fmla="*/ 106 w 284"/>
                <a:gd name="T19" fmla="*/ 6 h 284"/>
                <a:gd name="T20" fmla="*/ 137 w 284"/>
                <a:gd name="T21" fmla="*/ 1 h 284"/>
                <a:gd name="T22" fmla="*/ 197 w 284"/>
                <a:gd name="T23" fmla="*/ 12 h 284"/>
                <a:gd name="T24" fmla="*/ 269 w 284"/>
                <a:gd name="T25" fmla="*/ 81 h 284"/>
                <a:gd name="T26" fmla="*/ 283 w 284"/>
                <a:gd name="T27" fmla="*/ 137 h 284"/>
                <a:gd name="T28" fmla="*/ 267 w 284"/>
                <a:gd name="T29" fmla="*/ 197 h 284"/>
                <a:gd name="T30" fmla="*/ 278 w 284"/>
                <a:gd name="T31" fmla="*/ 140 h 284"/>
                <a:gd name="T32" fmla="*/ 266 w 284"/>
                <a:gd name="T33" fmla="*/ 85 h 284"/>
                <a:gd name="T34" fmla="*/ 238 w 284"/>
                <a:gd name="T35" fmla="*/ 45 h 284"/>
                <a:gd name="T36" fmla="*/ 197 w 284"/>
                <a:gd name="T37" fmla="*/ 18 h 284"/>
                <a:gd name="T38" fmla="*/ 140 w 284"/>
                <a:gd name="T39" fmla="*/ 6 h 284"/>
                <a:gd name="T40" fmla="*/ 140 w 284"/>
                <a:gd name="T41" fmla="*/ 6 h 284"/>
                <a:gd name="T42" fmla="*/ 85 w 284"/>
                <a:gd name="T43" fmla="*/ 19 h 284"/>
                <a:gd name="T44" fmla="*/ 45 w 284"/>
                <a:gd name="T45" fmla="*/ 47 h 284"/>
                <a:gd name="T46" fmla="*/ 18 w 284"/>
                <a:gd name="T47" fmla="*/ 88 h 284"/>
                <a:gd name="T48" fmla="*/ 6 w 284"/>
                <a:gd name="T49" fmla="*/ 144 h 284"/>
                <a:gd name="T50" fmla="*/ 19 w 284"/>
                <a:gd name="T51" fmla="*/ 200 h 284"/>
                <a:gd name="T52" fmla="*/ 88 w 284"/>
                <a:gd name="T53" fmla="*/ 267 h 284"/>
                <a:gd name="T54" fmla="*/ 144 w 284"/>
                <a:gd name="T55" fmla="*/ 278 h 284"/>
                <a:gd name="T56" fmla="*/ 200 w 284"/>
                <a:gd name="T57" fmla="*/ 266 h 284"/>
                <a:gd name="T58" fmla="*/ 267 w 284"/>
                <a:gd name="T59" fmla="*/ 19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284">
                  <a:moveTo>
                    <a:pt x="283" y="137"/>
                  </a:moveTo>
                  <a:cubicBezTo>
                    <a:pt x="284" y="184"/>
                    <a:pt x="267" y="214"/>
                    <a:pt x="245" y="239"/>
                  </a:cubicBezTo>
                  <a:cubicBezTo>
                    <a:pt x="234" y="251"/>
                    <a:pt x="220" y="261"/>
                    <a:pt x="204" y="269"/>
                  </a:cubicBezTo>
                  <a:cubicBezTo>
                    <a:pt x="188" y="277"/>
                    <a:pt x="169" y="282"/>
                    <a:pt x="148" y="283"/>
                  </a:cubicBezTo>
                  <a:cubicBezTo>
                    <a:pt x="125" y="284"/>
                    <a:pt x="105" y="279"/>
                    <a:pt x="88" y="272"/>
                  </a:cubicBezTo>
                  <a:cubicBezTo>
                    <a:pt x="55" y="259"/>
                    <a:pt x="31" y="235"/>
                    <a:pt x="15" y="204"/>
                  </a:cubicBezTo>
                  <a:cubicBezTo>
                    <a:pt x="7" y="188"/>
                    <a:pt x="2" y="170"/>
                    <a:pt x="1" y="148"/>
                  </a:cubicBezTo>
                  <a:cubicBezTo>
                    <a:pt x="0" y="125"/>
                    <a:pt x="5" y="104"/>
                    <a:pt x="12" y="88"/>
                  </a:cubicBezTo>
                  <a:cubicBezTo>
                    <a:pt x="19" y="71"/>
                    <a:pt x="28" y="58"/>
                    <a:pt x="40" y="45"/>
                  </a:cubicBezTo>
                  <a:cubicBezTo>
                    <a:pt x="56" y="27"/>
                    <a:pt x="78" y="13"/>
                    <a:pt x="106" y="6"/>
                  </a:cubicBezTo>
                  <a:cubicBezTo>
                    <a:pt x="115" y="3"/>
                    <a:pt x="126" y="2"/>
                    <a:pt x="137" y="1"/>
                  </a:cubicBezTo>
                  <a:cubicBezTo>
                    <a:pt x="160" y="0"/>
                    <a:pt x="181" y="5"/>
                    <a:pt x="197" y="12"/>
                  </a:cubicBezTo>
                  <a:cubicBezTo>
                    <a:pt x="230" y="26"/>
                    <a:pt x="253" y="49"/>
                    <a:pt x="269" y="81"/>
                  </a:cubicBezTo>
                  <a:cubicBezTo>
                    <a:pt x="277" y="96"/>
                    <a:pt x="283" y="116"/>
                    <a:pt x="283" y="137"/>
                  </a:cubicBezTo>
                  <a:close/>
                  <a:moveTo>
                    <a:pt x="267" y="197"/>
                  </a:moveTo>
                  <a:cubicBezTo>
                    <a:pt x="274" y="181"/>
                    <a:pt x="278" y="163"/>
                    <a:pt x="278" y="140"/>
                  </a:cubicBezTo>
                  <a:cubicBezTo>
                    <a:pt x="278" y="119"/>
                    <a:pt x="273" y="100"/>
                    <a:pt x="266" y="85"/>
                  </a:cubicBezTo>
                  <a:cubicBezTo>
                    <a:pt x="258" y="69"/>
                    <a:pt x="249" y="57"/>
                    <a:pt x="238" y="45"/>
                  </a:cubicBezTo>
                  <a:cubicBezTo>
                    <a:pt x="226" y="34"/>
                    <a:pt x="213" y="24"/>
                    <a:pt x="197" y="18"/>
                  </a:cubicBezTo>
                  <a:cubicBezTo>
                    <a:pt x="182" y="11"/>
                    <a:pt x="161" y="5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18" y="6"/>
                    <a:pt x="100" y="12"/>
                    <a:pt x="85" y="19"/>
                  </a:cubicBezTo>
                  <a:cubicBezTo>
                    <a:pt x="69" y="26"/>
                    <a:pt x="56" y="36"/>
                    <a:pt x="45" y="47"/>
                  </a:cubicBezTo>
                  <a:cubicBezTo>
                    <a:pt x="34" y="58"/>
                    <a:pt x="24" y="72"/>
                    <a:pt x="18" y="88"/>
                  </a:cubicBezTo>
                  <a:cubicBezTo>
                    <a:pt x="11" y="103"/>
                    <a:pt x="6" y="122"/>
                    <a:pt x="6" y="144"/>
                  </a:cubicBezTo>
                  <a:cubicBezTo>
                    <a:pt x="6" y="166"/>
                    <a:pt x="12" y="184"/>
                    <a:pt x="19" y="200"/>
                  </a:cubicBezTo>
                  <a:cubicBezTo>
                    <a:pt x="33" y="231"/>
                    <a:pt x="57" y="253"/>
                    <a:pt x="88" y="267"/>
                  </a:cubicBezTo>
                  <a:cubicBezTo>
                    <a:pt x="103" y="274"/>
                    <a:pt x="123" y="279"/>
                    <a:pt x="144" y="278"/>
                  </a:cubicBezTo>
                  <a:cubicBezTo>
                    <a:pt x="165" y="278"/>
                    <a:pt x="184" y="273"/>
                    <a:pt x="200" y="266"/>
                  </a:cubicBezTo>
                  <a:cubicBezTo>
                    <a:pt x="231" y="251"/>
                    <a:pt x="253" y="228"/>
                    <a:pt x="267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Freeform 6">
              <a:extLst>
                <a:ext uri="{FF2B5EF4-FFF2-40B4-BE49-F238E27FC236}">
                  <a16:creationId xmlns="" xmlns:a16="http://schemas.microsoft.com/office/drawing/2014/main" id="{FFE1A1F2-5C34-4DDF-A1A6-FB67A7FF74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858418" y="11669473"/>
              <a:ext cx="37584" cy="34167"/>
            </a:xfrm>
            <a:custGeom>
              <a:avLst/>
              <a:gdLst>
                <a:gd name="T0" fmla="*/ 14 w 16"/>
                <a:gd name="T1" fmla="*/ 2 h 14"/>
                <a:gd name="T2" fmla="*/ 14 w 16"/>
                <a:gd name="T3" fmla="*/ 11 h 14"/>
                <a:gd name="T4" fmla="*/ 4 w 16"/>
                <a:gd name="T5" fmla="*/ 12 h 14"/>
                <a:gd name="T6" fmla="*/ 4 w 16"/>
                <a:gd name="T7" fmla="*/ 2 h 14"/>
                <a:gd name="T8" fmla="*/ 7 w 16"/>
                <a:gd name="T9" fmla="*/ 1 h 14"/>
                <a:gd name="T10" fmla="*/ 14 w 16"/>
                <a:gd name="T11" fmla="*/ 2 h 14"/>
                <a:gd name="T12" fmla="*/ 13 w 16"/>
                <a:gd name="T13" fmla="*/ 9 h 14"/>
                <a:gd name="T14" fmla="*/ 7 w 16"/>
                <a:gd name="T15" fmla="*/ 4 h 14"/>
                <a:gd name="T16" fmla="*/ 4 w 16"/>
                <a:gd name="T17" fmla="*/ 8 h 14"/>
                <a:gd name="T18" fmla="*/ 13 w 16"/>
                <a:gd name="T1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4">
                  <a:moveTo>
                    <a:pt x="14" y="2"/>
                  </a:moveTo>
                  <a:cubicBezTo>
                    <a:pt x="15" y="4"/>
                    <a:pt x="16" y="9"/>
                    <a:pt x="14" y="11"/>
                  </a:cubicBezTo>
                  <a:cubicBezTo>
                    <a:pt x="12" y="14"/>
                    <a:pt x="6" y="14"/>
                    <a:pt x="4" y="12"/>
                  </a:cubicBezTo>
                  <a:cubicBezTo>
                    <a:pt x="0" y="9"/>
                    <a:pt x="1" y="3"/>
                    <a:pt x="4" y="2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10" y="0"/>
                    <a:pt x="12" y="1"/>
                    <a:pt x="14" y="2"/>
                  </a:cubicBezTo>
                  <a:close/>
                  <a:moveTo>
                    <a:pt x="13" y="9"/>
                  </a:moveTo>
                  <a:cubicBezTo>
                    <a:pt x="16" y="5"/>
                    <a:pt x="11" y="3"/>
                    <a:pt x="7" y="4"/>
                  </a:cubicBezTo>
                  <a:cubicBezTo>
                    <a:pt x="5" y="4"/>
                    <a:pt x="3" y="5"/>
                    <a:pt x="4" y="8"/>
                  </a:cubicBezTo>
                  <a:cubicBezTo>
                    <a:pt x="5" y="11"/>
                    <a:pt x="11" y="11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Freeform 7">
              <a:extLst>
                <a:ext uri="{FF2B5EF4-FFF2-40B4-BE49-F238E27FC236}">
                  <a16:creationId xmlns="" xmlns:a16="http://schemas.microsoft.com/office/drawing/2014/main" id="{15635BCA-F04F-4535-A505-83761E37F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-3858418" y="11636444"/>
              <a:ext cx="37584" cy="33029"/>
            </a:xfrm>
            <a:custGeom>
              <a:avLst/>
              <a:gdLst>
                <a:gd name="T0" fmla="*/ 14 w 16"/>
                <a:gd name="T1" fmla="*/ 0 h 14"/>
                <a:gd name="T2" fmla="*/ 14 w 16"/>
                <a:gd name="T3" fmla="*/ 10 h 14"/>
                <a:gd name="T4" fmla="*/ 3 w 16"/>
                <a:gd name="T5" fmla="*/ 11 h 14"/>
                <a:gd name="T6" fmla="*/ 5 w 16"/>
                <a:gd name="T7" fmla="*/ 0 h 14"/>
                <a:gd name="T8" fmla="*/ 5 w 16"/>
                <a:gd name="T9" fmla="*/ 3 h 14"/>
                <a:gd name="T10" fmla="*/ 3 w 16"/>
                <a:gd name="T11" fmla="*/ 4 h 14"/>
                <a:gd name="T12" fmla="*/ 13 w 16"/>
                <a:gd name="T13" fmla="*/ 7 h 14"/>
                <a:gd name="T14" fmla="*/ 12 w 16"/>
                <a:gd name="T15" fmla="*/ 3 h 14"/>
                <a:gd name="T16" fmla="*/ 10 w 16"/>
                <a:gd name="T17" fmla="*/ 3 h 14"/>
                <a:gd name="T18" fmla="*/ 10 w 16"/>
                <a:gd name="T19" fmla="*/ 6 h 14"/>
                <a:gd name="T20" fmla="*/ 8 w 16"/>
                <a:gd name="T21" fmla="*/ 6 h 14"/>
                <a:gd name="T22" fmla="*/ 7 w 16"/>
                <a:gd name="T23" fmla="*/ 0 h 14"/>
                <a:gd name="T24" fmla="*/ 14 w 16"/>
                <a:gd name="T25" fmla="*/ 0 h 14"/>
                <a:gd name="T26" fmla="*/ 14 w 16"/>
                <a:gd name="T2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4">
                  <a:moveTo>
                    <a:pt x="14" y="0"/>
                  </a:moveTo>
                  <a:cubicBezTo>
                    <a:pt x="15" y="4"/>
                    <a:pt x="16" y="7"/>
                    <a:pt x="14" y="10"/>
                  </a:cubicBezTo>
                  <a:cubicBezTo>
                    <a:pt x="12" y="13"/>
                    <a:pt x="6" y="14"/>
                    <a:pt x="3" y="11"/>
                  </a:cubicBezTo>
                  <a:cubicBezTo>
                    <a:pt x="1" y="9"/>
                    <a:pt x="0" y="1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1" y="10"/>
                    <a:pt x="12" y="12"/>
                    <a:pt x="13" y="7"/>
                  </a:cubicBezTo>
                  <a:cubicBezTo>
                    <a:pt x="13" y="5"/>
                    <a:pt x="13" y="4"/>
                    <a:pt x="12" y="3"/>
                  </a:cubicBezTo>
                  <a:cubicBezTo>
                    <a:pt x="12" y="3"/>
                    <a:pt x="10" y="3"/>
                    <a:pt x="10" y="3"/>
                  </a:cubicBezTo>
                  <a:cubicBezTo>
                    <a:pt x="10" y="4"/>
                    <a:pt x="10" y="5"/>
                    <a:pt x="10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2"/>
                    <a:pt x="7" y="0"/>
                  </a:cubicBezTo>
                  <a:cubicBezTo>
                    <a:pt x="9" y="0"/>
                    <a:pt x="1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Freeform 8">
              <a:extLst>
                <a:ext uri="{FF2B5EF4-FFF2-40B4-BE49-F238E27FC236}">
                  <a16:creationId xmlns="" xmlns:a16="http://schemas.microsoft.com/office/drawing/2014/main" id="{2496782B-D072-4E14-A0A9-24B1C28F88EB}"/>
                </a:ext>
              </a:extLst>
            </p:cNvPr>
            <p:cNvSpPr>
              <a:spLocks/>
            </p:cNvSpPr>
            <p:nvPr/>
          </p:nvSpPr>
          <p:spPr bwMode="auto">
            <a:xfrm>
              <a:off x="-3858418" y="11703640"/>
              <a:ext cx="35307" cy="23918"/>
            </a:xfrm>
            <a:custGeom>
              <a:avLst/>
              <a:gdLst>
                <a:gd name="T0" fmla="*/ 12 w 15"/>
                <a:gd name="T1" fmla="*/ 7 h 10"/>
                <a:gd name="T2" fmla="*/ 15 w 15"/>
                <a:gd name="T3" fmla="*/ 2 h 10"/>
                <a:gd name="T4" fmla="*/ 13 w 15"/>
                <a:gd name="T5" fmla="*/ 10 h 10"/>
                <a:gd name="T6" fmla="*/ 0 w 15"/>
                <a:gd name="T7" fmla="*/ 9 h 10"/>
                <a:gd name="T8" fmla="*/ 1 w 15"/>
                <a:gd name="T9" fmla="*/ 6 h 10"/>
                <a:gd name="T10" fmla="*/ 12 w 15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0">
                  <a:moveTo>
                    <a:pt x="12" y="7"/>
                  </a:moveTo>
                  <a:cubicBezTo>
                    <a:pt x="13" y="5"/>
                    <a:pt x="11" y="0"/>
                    <a:pt x="15" y="2"/>
                  </a:cubicBezTo>
                  <a:cubicBezTo>
                    <a:pt x="14" y="5"/>
                    <a:pt x="14" y="7"/>
                    <a:pt x="13" y="10"/>
                  </a:cubicBezTo>
                  <a:cubicBezTo>
                    <a:pt x="9" y="10"/>
                    <a:pt x="5" y="9"/>
                    <a:pt x="0" y="9"/>
                  </a:cubicBezTo>
                  <a:cubicBezTo>
                    <a:pt x="0" y="8"/>
                    <a:pt x="1" y="7"/>
                    <a:pt x="1" y="6"/>
                  </a:cubicBezTo>
                  <a:cubicBezTo>
                    <a:pt x="4" y="6"/>
                    <a:pt x="8" y="7"/>
                    <a:pt x="1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Freeform 9">
              <a:extLst>
                <a:ext uri="{FF2B5EF4-FFF2-40B4-BE49-F238E27FC236}">
                  <a16:creationId xmlns="" xmlns:a16="http://schemas.microsoft.com/office/drawing/2014/main" id="{4829304E-A722-4586-BC52-98915F1B5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-3862974" y="11610249"/>
              <a:ext cx="35307" cy="26195"/>
            </a:xfrm>
            <a:custGeom>
              <a:avLst/>
              <a:gdLst>
                <a:gd name="T0" fmla="*/ 14 w 15"/>
                <a:gd name="T1" fmla="*/ 1 h 11"/>
                <a:gd name="T2" fmla="*/ 15 w 15"/>
                <a:gd name="T3" fmla="*/ 4 h 11"/>
                <a:gd name="T4" fmla="*/ 3 w 15"/>
                <a:gd name="T5" fmla="*/ 11 h 11"/>
                <a:gd name="T6" fmla="*/ 2 w 15"/>
                <a:gd name="T7" fmla="*/ 8 h 11"/>
                <a:gd name="T8" fmla="*/ 7 w 15"/>
                <a:gd name="T9" fmla="*/ 4 h 11"/>
                <a:gd name="T10" fmla="*/ 1 w 15"/>
                <a:gd name="T11" fmla="*/ 3 h 11"/>
                <a:gd name="T12" fmla="*/ 0 w 15"/>
                <a:gd name="T13" fmla="*/ 0 h 11"/>
                <a:gd name="T14" fmla="*/ 14 w 15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1">
                  <a:moveTo>
                    <a:pt x="14" y="1"/>
                  </a:moveTo>
                  <a:cubicBezTo>
                    <a:pt x="14" y="2"/>
                    <a:pt x="15" y="3"/>
                    <a:pt x="15" y="4"/>
                  </a:cubicBezTo>
                  <a:cubicBezTo>
                    <a:pt x="9" y="4"/>
                    <a:pt x="7" y="9"/>
                    <a:pt x="3" y="11"/>
                  </a:cubicBezTo>
                  <a:cubicBezTo>
                    <a:pt x="3" y="11"/>
                    <a:pt x="3" y="9"/>
                    <a:pt x="2" y="8"/>
                  </a:cubicBezTo>
                  <a:cubicBezTo>
                    <a:pt x="4" y="7"/>
                    <a:pt x="6" y="5"/>
                    <a:pt x="7" y="4"/>
                  </a:cubicBezTo>
                  <a:cubicBezTo>
                    <a:pt x="6" y="3"/>
                    <a:pt x="3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5" y="1"/>
                    <a:pt x="10" y="3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Freeform 10">
              <a:extLst>
                <a:ext uri="{FF2B5EF4-FFF2-40B4-BE49-F238E27FC236}">
                  <a16:creationId xmlns="" xmlns:a16="http://schemas.microsoft.com/office/drawing/2014/main" id="{9436BAA7-978E-48F5-9AF5-7A8BDD6B01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867529" y="11729835"/>
              <a:ext cx="42140" cy="37584"/>
            </a:xfrm>
            <a:custGeom>
              <a:avLst/>
              <a:gdLst>
                <a:gd name="T0" fmla="*/ 16 w 18"/>
                <a:gd name="T1" fmla="*/ 5 h 16"/>
                <a:gd name="T2" fmla="*/ 3 w 18"/>
                <a:gd name="T3" fmla="*/ 10 h 16"/>
                <a:gd name="T4" fmla="*/ 7 w 18"/>
                <a:gd name="T5" fmla="*/ 1 h 16"/>
                <a:gd name="T6" fmla="*/ 16 w 18"/>
                <a:gd name="T7" fmla="*/ 5 h 16"/>
                <a:gd name="T8" fmla="*/ 4 w 18"/>
                <a:gd name="T9" fmla="*/ 8 h 16"/>
                <a:gd name="T10" fmla="*/ 14 w 18"/>
                <a:gd name="T11" fmla="*/ 6 h 16"/>
                <a:gd name="T12" fmla="*/ 7 w 18"/>
                <a:gd name="T13" fmla="*/ 4 h 16"/>
                <a:gd name="T14" fmla="*/ 4 w 18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6">
                  <a:moveTo>
                    <a:pt x="16" y="5"/>
                  </a:moveTo>
                  <a:cubicBezTo>
                    <a:pt x="18" y="14"/>
                    <a:pt x="6" y="16"/>
                    <a:pt x="3" y="10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10" y="0"/>
                    <a:pt x="15" y="2"/>
                    <a:pt x="16" y="5"/>
                  </a:cubicBezTo>
                  <a:close/>
                  <a:moveTo>
                    <a:pt x="4" y="8"/>
                  </a:moveTo>
                  <a:cubicBezTo>
                    <a:pt x="5" y="11"/>
                    <a:pt x="16" y="12"/>
                    <a:pt x="14" y="6"/>
                  </a:cubicBezTo>
                  <a:cubicBezTo>
                    <a:pt x="13" y="4"/>
                    <a:pt x="10" y="3"/>
                    <a:pt x="7" y="4"/>
                  </a:cubicBezTo>
                  <a:cubicBezTo>
                    <a:pt x="5" y="4"/>
                    <a:pt x="4" y="5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Freeform 11">
              <a:extLst>
                <a:ext uri="{FF2B5EF4-FFF2-40B4-BE49-F238E27FC236}">
                  <a16:creationId xmlns="" xmlns:a16="http://schemas.microsoft.com/office/drawing/2014/main" id="{ED4AF3B9-4596-4278-A363-87D90FEA09FD}"/>
                </a:ext>
              </a:extLst>
            </p:cNvPr>
            <p:cNvSpPr>
              <a:spLocks/>
            </p:cNvSpPr>
            <p:nvPr/>
          </p:nvSpPr>
          <p:spPr bwMode="auto">
            <a:xfrm>
              <a:off x="-3834501" y="11543053"/>
              <a:ext cx="2278" cy="227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Freeform 12">
              <a:extLst>
                <a:ext uri="{FF2B5EF4-FFF2-40B4-BE49-F238E27FC236}">
                  <a16:creationId xmlns="" xmlns:a16="http://schemas.microsoft.com/office/drawing/2014/main" id="{F235C297-8E49-40FA-9500-BB009A434B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919919" y="11512303"/>
              <a:ext cx="89974" cy="67196"/>
            </a:xfrm>
            <a:custGeom>
              <a:avLst/>
              <a:gdLst>
                <a:gd name="T0" fmla="*/ 38 w 38"/>
                <a:gd name="T1" fmla="*/ 13 h 28"/>
                <a:gd name="T2" fmla="*/ 35 w 38"/>
                <a:gd name="T3" fmla="*/ 17 h 28"/>
                <a:gd name="T4" fmla="*/ 33 w 38"/>
                <a:gd name="T5" fmla="*/ 15 h 28"/>
                <a:gd name="T6" fmla="*/ 25 w 38"/>
                <a:gd name="T7" fmla="*/ 17 h 28"/>
                <a:gd name="T8" fmla="*/ 29 w 38"/>
                <a:gd name="T9" fmla="*/ 27 h 28"/>
                <a:gd name="T10" fmla="*/ 27 w 38"/>
                <a:gd name="T11" fmla="*/ 27 h 28"/>
                <a:gd name="T12" fmla="*/ 21 w 38"/>
                <a:gd name="T13" fmla="*/ 20 h 28"/>
                <a:gd name="T14" fmla="*/ 20 w 38"/>
                <a:gd name="T15" fmla="*/ 21 h 28"/>
                <a:gd name="T16" fmla="*/ 18 w 38"/>
                <a:gd name="T17" fmla="*/ 20 h 28"/>
                <a:gd name="T18" fmla="*/ 15 w 38"/>
                <a:gd name="T19" fmla="*/ 22 h 28"/>
                <a:gd name="T20" fmla="*/ 16 w 38"/>
                <a:gd name="T21" fmla="*/ 28 h 28"/>
                <a:gd name="T22" fmla="*/ 13 w 38"/>
                <a:gd name="T23" fmla="*/ 28 h 28"/>
                <a:gd name="T24" fmla="*/ 11 w 38"/>
                <a:gd name="T25" fmla="*/ 25 h 28"/>
                <a:gd name="T26" fmla="*/ 8 w 38"/>
                <a:gd name="T27" fmla="*/ 26 h 28"/>
                <a:gd name="T28" fmla="*/ 2 w 38"/>
                <a:gd name="T29" fmla="*/ 23 h 28"/>
                <a:gd name="T30" fmla="*/ 0 w 38"/>
                <a:gd name="T31" fmla="*/ 20 h 28"/>
                <a:gd name="T32" fmla="*/ 2 w 38"/>
                <a:gd name="T33" fmla="*/ 19 h 28"/>
                <a:gd name="T34" fmla="*/ 3 w 38"/>
                <a:gd name="T35" fmla="*/ 14 h 28"/>
                <a:gd name="T36" fmla="*/ 3 w 38"/>
                <a:gd name="T37" fmla="*/ 19 h 28"/>
                <a:gd name="T38" fmla="*/ 9 w 38"/>
                <a:gd name="T39" fmla="*/ 22 h 28"/>
                <a:gd name="T40" fmla="*/ 6 w 38"/>
                <a:gd name="T41" fmla="*/ 16 h 28"/>
                <a:gd name="T42" fmla="*/ 5 w 38"/>
                <a:gd name="T43" fmla="*/ 10 h 28"/>
                <a:gd name="T44" fmla="*/ 12 w 38"/>
                <a:gd name="T45" fmla="*/ 18 h 28"/>
                <a:gd name="T46" fmla="*/ 18 w 38"/>
                <a:gd name="T47" fmla="*/ 17 h 28"/>
                <a:gd name="T48" fmla="*/ 10 w 38"/>
                <a:gd name="T49" fmla="*/ 9 h 28"/>
                <a:gd name="T50" fmla="*/ 19 w 38"/>
                <a:gd name="T51" fmla="*/ 15 h 28"/>
                <a:gd name="T52" fmla="*/ 26 w 38"/>
                <a:gd name="T53" fmla="*/ 24 h 28"/>
                <a:gd name="T54" fmla="*/ 25 w 38"/>
                <a:gd name="T55" fmla="*/ 19 h 28"/>
                <a:gd name="T56" fmla="*/ 22 w 38"/>
                <a:gd name="T57" fmla="*/ 16 h 28"/>
                <a:gd name="T58" fmla="*/ 21 w 38"/>
                <a:gd name="T59" fmla="*/ 15 h 28"/>
                <a:gd name="T60" fmla="*/ 20 w 38"/>
                <a:gd name="T61" fmla="*/ 14 h 28"/>
                <a:gd name="T62" fmla="*/ 19 w 38"/>
                <a:gd name="T63" fmla="*/ 14 h 28"/>
                <a:gd name="T64" fmla="*/ 14 w 38"/>
                <a:gd name="T65" fmla="*/ 7 h 28"/>
                <a:gd name="T66" fmla="*/ 12 w 38"/>
                <a:gd name="T67" fmla="*/ 4 h 28"/>
                <a:gd name="T68" fmla="*/ 7 w 38"/>
                <a:gd name="T69" fmla="*/ 4 h 28"/>
                <a:gd name="T70" fmla="*/ 9 w 38"/>
                <a:gd name="T71" fmla="*/ 0 h 28"/>
                <a:gd name="T72" fmla="*/ 15 w 38"/>
                <a:gd name="T73" fmla="*/ 1 h 28"/>
                <a:gd name="T74" fmla="*/ 16 w 38"/>
                <a:gd name="T75" fmla="*/ 4 h 28"/>
                <a:gd name="T76" fmla="*/ 18 w 38"/>
                <a:gd name="T77" fmla="*/ 7 h 28"/>
                <a:gd name="T78" fmla="*/ 17 w 38"/>
                <a:gd name="T79" fmla="*/ 5 h 28"/>
                <a:gd name="T80" fmla="*/ 30 w 38"/>
                <a:gd name="T81" fmla="*/ 3 h 28"/>
                <a:gd name="T82" fmla="*/ 29 w 38"/>
                <a:gd name="T83" fmla="*/ 5 h 28"/>
                <a:gd name="T84" fmla="*/ 28 w 38"/>
                <a:gd name="T85" fmla="*/ 4 h 28"/>
                <a:gd name="T86" fmla="*/ 18 w 38"/>
                <a:gd name="T87" fmla="*/ 8 h 28"/>
                <a:gd name="T88" fmla="*/ 20 w 38"/>
                <a:gd name="T89" fmla="*/ 8 h 28"/>
                <a:gd name="T90" fmla="*/ 28 w 38"/>
                <a:gd name="T91" fmla="*/ 6 h 28"/>
                <a:gd name="T92" fmla="*/ 31 w 38"/>
                <a:gd name="T93" fmla="*/ 8 h 28"/>
                <a:gd name="T94" fmla="*/ 30 w 38"/>
                <a:gd name="T95" fmla="*/ 9 h 28"/>
                <a:gd name="T96" fmla="*/ 38 w 38"/>
                <a:gd name="T97" fmla="*/ 13 h 28"/>
                <a:gd name="T98" fmla="*/ 37 w 38"/>
                <a:gd name="T99" fmla="*/ 14 h 28"/>
                <a:gd name="T100" fmla="*/ 36 w 38"/>
                <a:gd name="T101" fmla="*/ 13 h 28"/>
                <a:gd name="T102" fmla="*/ 37 w 38"/>
                <a:gd name="T103" fmla="*/ 14 h 28"/>
                <a:gd name="T104" fmla="*/ 28 w 38"/>
                <a:gd name="T105" fmla="*/ 12 h 28"/>
                <a:gd name="T106" fmla="*/ 26 w 38"/>
                <a:gd name="T107" fmla="*/ 9 h 28"/>
                <a:gd name="T108" fmla="*/ 21 w 38"/>
                <a:gd name="T109" fmla="*/ 11 h 28"/>
                <a:gd name="T110" fmla="*/ 26 w 38"/>
                <a:gd name="T111" fmla="*/ 14 h 28"/>
                <a:gd name="T112" fmla="*/ 28 w 38"/>
                <a:gd name="T11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" h="28">
                  <a:moveTo>
                    <a:pt x="38" y="13"/>
                  </a:moveTo>
                  <a:cubicBezTo>
                    <a:pt x="38" y="15"/>
                    <a:pt x="38" y="17"/>
                    <a:pt x="35" y="17"/>
                  </a:cubicBezTo>
                  <a:cubicBezTo>
                    <a:pt x="35" y="16"/>
                    <a:pt x="34" y="15"/>
                    <a:pt x="33" y="15"/>
                  </a:cubicBezTo>
                  <a:cubicBezTo>
                    <a:pt x="29" y="14"/>
                    <a:pt x="29" y="17"/>
                    <a:pt x="25" y="17"/>
                  </a:cubicBezTo>
                  <a:cubicBezTo>
                    <a:pt x="26" y="20"/>
                    <a:pt x="30" y="22"/>
                    <a:pt x="29" y="27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5" y="24"/>
                    <a:pt x="24" y="22"/>
                    <a:pt x="21" y="20"/>
                  </a:cubicBezTo>
                  <a:cubicBezTo>
                    <a:pt x="21" y="20"/>
                    <a:pt x="21" y="21"/>
                    <a:pt x="20" y="21"/>
                  </a:cubicBezTo>
                  <a:cubicBezTo>
                    <a:pt x="19" y="21"/>
                    <a:pt x="19" y="20"/>
                    <a:pt x="18" y="20"/>
                  </a:cubicBezTo>
                  <a:cubicBezTo>
                    <a:pt x="16" y="20"/>
                    <a:pt x="16" y="21"/>
                    <a:pt x="15" y="22"/>
                  </a:cubicBezTo>
                  <a:cubicBezTo>
                    <a:pt x="16" y="24"/>
                    <a:pt x="17" y="26"/>
                    <a:pt x="16" y="28"/>
                  </a:cubicBezTo>
                  <a:cubicBezTo>
                    <a:pt x="15" y="28"/>
                    <a:pt x="14" y="28"/>
                    <a:pt x="13" y="28"/>
                  </a:cubicBezTo>
                  <a:cubicBezTo>
                    <a:pt x="12" y="27"/>
                    <a:pt x="12" y="26"/>
                    <a:pt x="11" y="25"/>
                  </a:cubicBezTo>
                  <a:cubicBezTo>
                    <a:pt x="10" y="25"/>
                    <a:pt x="9" y="26"/>
                    <a:pt x="8" y="26"/>
                  </a:cubicBezTo>
                  <a:cubicBezTo>
                    <a:pt x="6" y="26"/>
                    <a:pt x="4" y="24"/>
                    <a:pt x="2" y="23"/>
                  </a:cubicBezTo>
                  <a:cubicBezTo>
                    <a:pt x="1" y="22"/>
                    <a:pt x="0" y="21"/>
                    <a:pt x="0" y="20"/>
                  </a:cubicBezTo>
                  <a:cubicBezTo>
                    <a:pt x="1" y="20"/>
                    <a:pt x="1" y="19"/>
                    <a:pt x="2" y="19"/>
                  </a:cubicBezTo>
                  <a:cubicBezTo>
                    <a:pt x="3" y="18"/>
                    <a:pt x="2" y="15"/>
                    <a:pt x="3" y="14"/>
                  </a:cubicBezTo>
                  <a:cubicBezTo>
                    <a:pt x="5" y="15"/>
                    <a:pt x="3" y="17"/>
                    <a:pt x="3" y="19"/>
                  </a:cubicBezTo>
                  <a:cubicBezTo>
                    <a:pt x="3" y="22"/>
                    <a:pt x="7" y="24"/>
                    <a:pt x="9" y="22"/>
                  </a:cubicBezTo>
                  <a:cubicBezTo>
                    <a:pt x="9" y="20"/>
                    <a:pt x="7" y="18"/>
                    <a:pt x="6" y="16"/>
                  </a:cubicBezTo>
                  <a:cubicBezTo>
                    <a:pt x="5" y="14"/>
                    <a:pt x="2" y="12"/>
                    <a:pt x="5" y="10"/>
                  </a:cubicBezTo>
                  <a:cubicBezTo>
                    <a:pt x="8" y="12"/>
                    <a:pt x="10" y="16"/>
                    <a:pt x="12" y="18"/>
                  </a:cubicBezTo>
                  <a:cubicBezTo>
                    <a:pt x="14" y="17"/>
                    <a:pt x="16" y="17"/>
                    <a:pt x="18" y="17"/>
                  </a:cubicBezTo>
                  <a:cubicBezTo>
                    <a:pt x="17" y="13"/>
                    <a:pt x="13" y="12"/>
                    <a:pt x="10" y="9"/>
                  </a:cubicBezTo>
                  <a:cubicBezTo>
                    <a:pt x="14" y="10"/>
                    <a:pt x="17" y="13"/>
                    <a:pt x="19" y="15"/>
                  </a:cubicBezTo>
                  <a:cubicBezTo>
                    <a:pt x="21" y="18"/>
                    <a:pt x="23" y="21"/>
                    <a:pt x="26" y="24"/>
                  </a:cubicBezTo>
                  <a:cubicBezTo>
                    <a:pt x="27" y="22"/>
                    <a:pt x="25" y="21"/>
                    <a:pt x="25" y="19"/>
                  </a:cubicBezTo>
                  <a:cubicBezTo>
                    <a:pt x="24" y="19"/>
                    <a:pt x="23" y="17"/>
                    <a:pt x="22" y="16"/>
                  </a:cubicBezTo>
                  <a:cubicBezTo>
                    <a:pt x="22" y="16"/>
                    <a:pt x="22" y="16"/>
                    <a:pt x="21" y="15"/>
                  </a:cubicBezTo>
                  <a:cubicBezTo>
                    <a:pt x="21" y="15"/>
                    <a:pt x="21" y="14"/>
                    <a:pt x="20" y="14"/>
                  </a:cubicBezTo>
                  <a:cubicBezTo>
                    <a:pt x="20" y="14"/>
                    <a:pt x="19" y="14"/>
                    <a:pt x="19" y="14"/>
                  </a:cubicBezTo>
                  <a:cubicBezTo>
                    <a:pt x="18" y="12"/>
                    <a:pt x="15" y="9"/>
                    <a:pt x="14" y="7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9" y="4"/>
                    <a:pt x="7" y="4"/>
                  </a:cubicBezTo>
                  <a:cubicBezTo>
                    <a:pt x="5" y="2"/>
                    <a:pt x="7" y="1"/>
                    <a:pt x="9" y="0"/>
                  </a:cubicBezTo>
                  <a:cubicBezTo>
                    <a:pt x="11" y="1"/>
                    <a:pt x="13" y="0"/>
                    <a:pt x="15" y="1"/>
                  </a:cubicBezTo>
                  <a:cubicBezTo>
                    <a:pt x="16" y="2"/>
                    <a:pt x="15" y="3"/>
                    <a:pt x="16" y="4"/>
                  </a:cubicBezTo>
                  <a:cubicBezTo>
                    <a:pt x="16" y="5"/>
                    <a:pt x="17" y="6"/>
                    <a:pt x="18" y="7"/>
                  </a:cubicBezTo>
                  <a:cubicBezTo>
                    <a:pt x="18" y="6"/>
                    <a:pt x="17" y="6"/>
                    <a:pt x="17" y="5"/>
                  </a:cubicBezTo>
                  <a:cubicBezTo>
                    <a:pt x="19" y="2"/>
                    <a:pt x="26" y="1"/>
                    <a:pt x="30" y="3"/>
                  </a:cubicBezTo>
                  <a:cubicBezTo>
                    <a:pt x="30" y="4"/>
                    <a:pt x="29" y="4"/>
                    <a:pt x="29" y="5"/>
                  </a:cubicBezTo>
                  <a:cubicBezTo>
                    <a:pt x="28" y="5"/>
                    <a:pt x="28" y="4"/>
                    <a:pt x="28" y="4"/>
                  </a:cubicBezTo>
                  <a:cubicBezTo>
                    <a:pt x="24" y="4"/>
                    <a:pt x="20" y="5"/>
                    <a:pt x="18" y="8"/>
                  </a:cubicBezTo>
                  <a:cubicBezTo>
                    <a:pt x="19" y="9"/>
                    <a:pt x="20" y="8"/>
                    <a:pt x="20" y="8"/>
                  </a:cubicBezTo>
                  <a:cubicBezTo>
                    <a:pt x="22" y="7"/>
                    <a:pt x="25" y="6"/>
                    <a:pt x="28" y="6"/>
                  </a:cubicBezTo>
                  <a:cubicBezTo>
                    <a:pt x="29" y="6"/>
                    <a:pt x="31" y="6"/>
                    <a:pt x="31" y="8"/>
                  </a:cubicBezTo>
                  <a:cubicBezTo>
                    <a:pt x="31" y="8"/>
                    <a:pt x="30" y="8"/>
                    <a:pt x="30" y="9"/>
                  </a:cubicBezTo>
                  <a:cubicBezTo>
                    <a:pt x="31" y="12"/>
                    <a:pt x="36" y="11"/>
                    <a:pt x="38" y="13"/>
                  </a:cubicBezTo>
                  <a:close/>
                  <a:moveTo>
                    <a:pt x="37" y="14"/>
                  </a:moveTo>
                  <a:cubicBezTo>
                    <a:pt x="37" y="13"/>
                    <a:pt x="36" y="13"/>
                    <a:pt x="36" y="13"/>
                  </a:cubicBezTo>
                  <a:cubicBezTo>
                    <a:pt x="36" y="14"/>
                    <a:pt x="36" y="13"/>
                    <a:pt x="37" y="14"/>
                  </a:cubicBezTo>
                  <a:close/>
                  <a:moveTo>
                    <a:pt x="28" y="12"/>
                  </a:moveTo>
                  <a:cubicBezTo>
                    <a:pt x="28" y="10"/>
                    <a:pt x="26" y="11"/>
                    <a:pt x="26" y="9"/>
                  </a:cubicBezTo>
                  <a:cubicBezTo>
                    <a:pt x="24" y="9"/>
                    <a:pt x="23" y="10"/>
                    <a:pt x="21" y="11"/>
                  </a:cubicBezTo>
                  <a:cubicBezTo>
                    <a:pt x="22" y="12"/>
                    <a:pt x="23" y="14"/>
                    <a:pt x="26" y="14"/>
                  </a:cubicBezTo>
                  <a:cubicBezTo>
                    <a:pt x="27" y="13"/>
                    <a:pt x="27" y="12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Freeform 13">
              <a:extLst>
                <a:ext uri="{FF2B5EF4-FFF2-40B4-BE49-F238E27FC236}">
                  <a16:creationId xmlns="" xmlns:a16="http://schemas.microsoft.com/office/drawing/2014/main" id="{FB699156-33BE-4BA1-9395-70716B370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-3877780" y="11760586"/>
              <a:ext cx="41001" cy="37584"/>
            </a:xfrm>
            <a:custGeom>
              <a:avLst/>
              <a:gdLst>
                <a:gd name="T0" fmla="*/ 17 w 17"/>
                <a:gd name="T1" fmla="*/ 4 h 16"/>
                <a:gd name="T2" fmla="*/ 15 w 17"/>
                <a:gd name="T3" fmla="*/ 8 h 16"/>
                <a:gd name="T4" fmla="*/ 3 w 17"/>
                <a:gd name="T5" fmla="*/ 9 h 16"/>
                <a:gd name="T6" fmla="*/ 14 w 17"/>
                <a:gd name="T7" fmla="*/ 13 h 16"/>
                <a:gd name="T8" fmla="*/ 13 w 17"/>
                <a:gd name="T9" fmla="*/ 16 h 16"/>
                <a:gd name="T10" fmla="*/ 0 w 17"/>
                <a:gd name="T11" fmla="*/ 11 h 16"/>
                <a:gd name="T12" fmla="*/ 2 w 17"/>
                <a:gd name="T13" fmla="*/ 7 h 16"/>
                <a:gd name="T14" fmla="*/ 13 w 17"/>
                <a:gd name="T15" fmla="*/ 6 h 16"/>
                <a:gd name="T16" fmla="*/ 4 w 17"/>
                <a:gd name="T17" fmla="*/ 2 h 16"/>
                <a:gd name="T18" fmla="*/ 5 w 17"/>
                <a:gd name="T19" fmla="*/ 0 h 16"/>
                <a:gd name="T20" fmla="*/ 17 w 17"/>
                <a:gd name="T2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6">
                  <a:moveTo>
                    <a:pt x="17" y="4"/>
                  </a:moveTo>
                  <a:cubicBezTo>
                    <a:pt x="17" y="6"/>
                    <a:pt x="16" y="7"/>
                    <a:pt x="15" y="8"/>
                  </a:cubicBezTo>
                  <a:cubicBezTo>
                    <a:pt x="11" y="8"/>
                    <a:pt x="7" y="9"/>
                    <a:pt x="3" y="9"/>
                  </a:cubicBezTo>
                  <a:cubicBezTo>
                    <a:pt x="7" y="10"/>
                    <a:pt x="10" y="12"/>
                    <a:pt x="14" y="13"/>
                  </a:cubicBezTo>
                  <a:cubicBezTo>
                    <a:pt x="14" y="14"/>
                    <a:pt x="13" y="15"/>
                    <a:pt x="13" y="16"/>
                  </a:cubicBezTo>
                  <a:cubicBezTo>
                    <a:pt x="9" y="14"/>
                    <a:pt x="4" y="12"/>
                    <a:pt x="0" y="11"/>
                  </a:cubicBezTo>
                  <a:cubicBezTo>
                    <a:pt x="1" y="10"/>
                    <a:pt x="1" y="8"/>
                    <a:pt x="2" y="7"/>
                  </a:cubicBezTo>
                  <a:cubicBezTo>
                    <a:pt x="6" y="7"/>
                    <a:pt x="10" y="6"/>
                    <a:pt x="13" y="6"/>
                  </a:cubicBezTo>
                  <a:cubicBezTo>
                    <a:pt x="10" y="5"/>
                    <a:pt x="7" y="3"/>
                    <a:pt x="4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9" y="1"/>
                    <a:pt x="13" y="3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Freeform 14">
              <a:extLst>
                <a:ext uri="{FF2B5EF4-FFF2-40B4-BE49-F238E27FC236}">
                  <a16:creationId xmlns="" xmlns:a16="http://schemas.microsoft.com/office/drawing/2014/main" id="{C4499B1F-E377-448F-96DA-8ECA7D0B5A81}"/>
                </a:ext>
              </a:extLst>
            </p:cNvPr>
            <p:cNvSpPr>
              <a:spLocks/>
            </p:cNvSpPr>
            <p:nvPr/>
          </p:nvSpPr>
          <p:spPr bwMode="auto">
            <a:xfrm>
              <a:off x="-3889169" y="11791336"/>
              <a:ext cx="37584" cy="36445"/>
            </a:xfrm>
            <a:custGeom>
              <a:avLst/>
              <a:gdLst>
                <a:gd name="T0" fmla="*/ 16 w 16"/>
                <a:gd name="T1" fmla="*/ 6 h 15"/>
                <a:gd name="T2" fmla="*/ 15 w 16"/>
                <a:gd name="T3" fmla="*/ 8 h 15"/>
                <a:gd name="T4" fmla="*/ 10 w 16"/>
                <a:gd name="T5" fmla="*/ 6 h 15"/>
                <a:gd name="T6" fmla="*/ 7 w 16"/>
                <a:gd name="T7" fmla="*/ 10 h 15"/>
                <a:gd name="T8" fmla="*/ 13 w 16"/>
                <a:gd name="T9" fmla="*/ 13 h 15"/>
                <a:gd name="T10" fmla="*/ 11 w 16"/>
                <a:gd name="T11" fmla="*/ 15 h 15"/>
                <a:gd name="T12" fmla="*/ 0 w 16"/>
                <a:gd name="T13" fmla="*/ 9 h 15"/>
                <a:gd name="T14" fmla="*/ 1 w 16"/>
                <a:gd name="T15" fmla="*/ 7 h 15"/>
                <a:gd name="T16" fmla="*/ 5 w 16"/>
                <a:gd name="T17" fmla="*/ 9 h 15"/>
                <a:gd name="T18" fmla="*/ 8 w 16"/>
                <a:gd name="T19" fmla="*/ 5 h 15"/>
                <a:gd name="T20" fmla="*/ 3 w 16"/>
                <a:gd name="T21" fmla="*/ 2 h 15"/>
                <a:gd name="T22" fmla="*/ 4 w 16"/>
                <a:gd name="T23" fmla="*/ 0 h 15"/>
                <a:gd name="T24" fmla="*/ 16 w 16"/>
                <a:gd name="T25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5">
                  <a:moveTo>
                    <a:pt x="16" y="6"/>
                  </a:moveTo>
                  <a:cubicBezTo>
                    <a:pt x="16" y="7"/>
                    <a:pt x="15" y="7"/>
                    <a:pt x="15" y="8"/>
                  </a:cubicBezTo>
                  <a:cubicBezTo>
                    <a:pt x="13" y="7"/>
                    <a:pt x="12" y="6"/>
                    <a:pt x="10" y="6"/>
                  </a:cubicBezTo>
                  <a:cubicBezTo>
                    <a:pt x="9" y="7"/>
                    <a:pt x="8" y="9"/>
                    <a:pt x="7" y="10"/>
                  </a:cubicBezTo>
                  <a:cubicBezTo>
                    <a:pt x="9" y="11"/>
                    <a:pt x="11" y="12"/>
                    <a:pt x="13" y="13"/>
                  </a:cubicBezTo>
                  <a:cubicBezTo>
                    <a:pt x="12" y="14"/>
                    <a:pt x="12" y="14"/>
                    <a:pt x="11" y="15"/>
                  </a:cubicBezTo>
                  <a:cubicBezTo>
                    <a:pt x="7" y="13"/>
                    <a:pt x="4" y="11"/>
                    <a:pt x="0" y="9"/>
                  </a:cubicBezTo>
                  <a:cubicBezTo>
                    <a:pt x="0" y="8"/>
                    <a:pt x="0" y="8"/>
                    <a:pt x="1" y="7"/>
                  </a:cubicBezTo>
                  <a:cubicBezTo>
                    <a:pt x="2" y="7"/>
                    <a:pt x="4" y="8"/>
                    <a:pt x="5" y="9"/>
                  </a:cubicBezTo>
                  <a:cubicBezTo>
                    <a:pt x="6" y="8"/>
                    <a:pt x="7" y="6"/>
                    <a:pt x="8" y="5"/>
                  </a:cubicBezTo>
                  <a:cubicBezTo>
                    <a:pt x="6" y="4"/>
                    <a:pt x="5" y="3"/>
                    <a:pt x="3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9" y="1"/>
                    <a:pt x="12" y="4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Freeform 15">
              <a:extLst>
                <a:ext uri="{FF2B5EF4-FFF2-40B4-BE49-F238E27FC236}">
                  <a16:creationId xmlns="" xmlns:a16="http://schemas.microsoft.com/office/drawing/2014/main" id="{7B53BD6E-21F0-47AE-B2F7-FCDF97172D2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902836" y="11815253"/>
              <a:ext cx="37584" cy="36445"/>
            </a:xfrm>
            <a:custGeom>
              <a:avLst/>
              <a:gdLst>
                <a:gd name="T0" fmla="*/ 12 w 16"/>
                <a:gd name="T1" fmla="*/ 5 h 15"/>
                <a:gd name="T2" fmla="*/ 9 w 16"/>
                <a:gd name="T3" fmla="*/ 15 h 15"/>
                <a:gd name="T4" fmla="*/ 0 w 16"/>
                <a:gd name="T5" fmla="*/ 8 h 15"/>
                <a:gd name="T6" fmla="*/ 8 w 16"/>
                <a:gd name="T7" fmla="*/ 2 h 15"/>
                <a:gd name="T8" fmla="*/ 7 w 16"/>
                <a:gd name="T9" fmla="*/ 5 h 15"/>
                <a:gd name="T10" fmla="*/ 3 w 16"/>
                <a:gd name="T11" fmla="*/ 6 h 15"/>
                <a:gd name="T12" fmla="*/ 10 w 16"/>
                <a:gd name="T13" fmla="*/ 12 h 15"/>
                <a:gd name="T14" fmla="*/ 11 w 16"/>
                <a:gd name="T15" fmla="*/ 8 h 15"/>
                <a:gd name="T16" fmla="*/ 12 w 16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5">
                  <a:moveTo>
                    <a:pt x="12" y="5"/>
                  </a:moveTo>
                  <a:cubicBezTo>
                    <a:pt x="16" y="8"/>
                    <a:pt x="13" y="14"/>
                    <a:pt x="9" y="15"/>
                  </a:cubicBezTo>
                  <a:cubicBezTo>
                    <a:pt x="6" y="15"/>
                    <a:pt x="1" y="11"/>
                    <a:pt x="0" y="8"/>
                  </a:cubicBezTo>
                  <a:cubicBezTo>
                    <a:pt x="0" y="5"/>
                    <a:pt x="4" y="0"/>
                    <a:pt x="8" y="2"/>
                  </a:cubicBezTo>
                  <a:cubicBezTo>
                    <a:pt x="8" y="3"/>
                    <a:pt x="7" y="4"/>
                    <a:pt x="7" y="5"/>
                  </a:cubicBezTo>
                  <a:cubicBezTo>
                    <a:pt x="5" y="4"/>
                    <a:pt x="3" y="5"/>
                    <a:pt x="3" y="6"/>
                  </a:cubicBezTo>
                  <a:cubicBezTo>
                    <a:pt x="2" y="9"/>
                    <a:pt x="7" y="13"/>
                    <a:pt x="10" y="12"/>
                  </a:cubicBezTo>
                  <a:cubicBezTo>
                    <a:pt x="12" y="12"/>
                    <a:pt x="13" y="9"/>
                    <a:pt x="11" y="8"/>
                  </a:cubicBezTo>
                  <a:cubicBezTo>
                    <a:pt x="11" y="7"/>
                    <a:pt x="12" y="6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Freeform 16">
              <a:extLst>
                <a:ext uri="{FF2B5EF4-FFF2-40B4-BE49-F238E27FC236}">
                  <a16:creationId xmlns="" xmlns:a16="http://schemas.microsoft.com/office/drawing/2014/main" id="{C02A6FDD-8CE0-4FA8-92F0-34E452601FD0}"/>
                </a:ext>
              </a:extLst>
            </p:cNvPr>
            <p:cNvSpPr>
              <a:spLocks/>
            </p:cNvSpPr>
            <p:nvPr/>
          </p:nvSpPr>
          <p:spPr bwMode="auto">
            <a:xfrm>
              <a:off x="-3922197" y="11839170"/>
              <a:ext cx="37584" cy="38723"/>
            </a:xfrm>
            <a:custGeom>
              <a:avLst/>
              <a:gdLst>
                <a:gd name="T0" fmla="*/ 16 w 16"/>
                <a:gd name="T1" fmla="*/ 9 h 16"/>
                <a:gd name="T2" fmla="*/ 13 w 16"/>
                <a:gd name="T3" fmla="*/ 12 h 16"/>
                <a:gd name="T4" fmla="*/ 10 w 16"/>
                <a:gd name="T5" fmla="*/ 16 h 16"/>
                <a:gd name="T6" fmla="*/ 2 w 16"/>
                <a:gd name="T7" fmla="*/ 9 h 16"/>
                <a:gd name="T8" fmla="*/ 0 w 16"/>
                <a:gd name="T9" fmla="*/ 7 h 16"/>
                <a:gd name="T10" fmla="*/ 3 w 16"/>
                <a:gd name="T11" fmla="*/ 4 h 16"/>
                <a:gd name="T12" fmla="*/ 6 w 16"/>
                <a:gd name="T13" fmla="*/ 0 h 16"/>
                <a:gd name="T14" fmla="*/ 7 w 16"/>
                <a:gd name="T15" fmla="*/ 2 h 16"/>
                <a:gd name="T16" fmla="*/ 3 w 16"/>
                <a:gd name="T17" fmla="*/ 6 h 16"/>
                <a:gd name="T18" fmla="*/ 6 w 16"/>
                <a:gd name="T19" fmla="*/ 8 h 16"/>
                <a:gd name="T20" fmla="*/ 9 w 16"/>
                <a:gd name="T21" fmla="*/ 4 h 16"/>
                <a:gd name="T22" fmla="*/ 11 w 16"/>
                <a:gd name="T23" fmla="*/ 6 h 16"/>
                <a:gd name="T24" fmla="*/ 8 w 16"/>
                <a:gd name="T25" fmla="*/ 10 h 16"/>
                <a:gd name="T26" fmla="*/ 10 w 16"/>
                <a:gd name="T27" fmla="*/ 12 h 16"/>
                <a:gd name="T28" fmla="*/ 14 w 16"/>
                <a:gd name="T29" fmla="*/ 8 h 16"/>
                <a:gd name="T30" fmla="*/ 16 w 16"/>
                <a:gd name="T3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6">
                  <a:moveTo>
                    <a:pt x="16" y="9"/>
                  </a:moveTo>
                  <a:cubicBezTo>
                    <a:pt x="16" y="10"/>
                    <a:pt x="13" y="12"/>
                    <a:pt x="13" y="12"/>
                  </a:cubicBezTo>
                  <a:cubicBezTo>
                    <a:pt x="12" y="14"/>
                    <a:pt x="11" y="15"/>
                    <a:pt x="10" y="16"/>
                  </a:cubicBezTo>
                  <a:cubicBezTo>
                    <a:pt x="7" y="14"/>
                    <a:pt x="5" y="12"/>
                    <a:pt x="2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7"/>
                    <a:pt x="2" y="5"/>
                    <a:pt x="3" y="4"/>
                  </a:cubicBezTo>
                  <a:cubicBezTo>
                    <a:pt x="4" y="2"/>
                    <a:pt x="5" y="2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3"/>
                    <a:pt x="5" y="5"/>
                    <a:pt x="3" y="6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7" y="7"/>
                    <a:pt x="8" y="6"/>
                    <a:pt x="9" y="4"/>
                  </a:cubicBezTo>
                  <a:cubicBezTo>
                    <a:pt x="10" y="5"/>
                    <a:pt x="11" y="5"/>
                    <a:pt x="11" y="6"/>
                  </a:cubicBezTo>
                  <a:cubicBezTo>
                    <a:pt x="10" y="7"/>
                    <a:pt x="9" y="8"/>
                    <a:pt x="8" y="10"/>
                  </a:cubicBezTo>
                  <a:cubicBezTo>
                    <a:pt x="8" y="11"/>
                    <a:pt x="9" y="11"/>
                    <a:pt x="10" y="12"/>
                  </a:cubicBezTo>
                  <a:cubicBezTo>
                    <a:pt x="12" y="11"/>
                    <a:pt x="13" y="9"/>
                    <a:pt x="14" y="8"/>
                  </a:cubicBezTo>
                  <a:cubicBezTo>
                    <a:pt x="14" y="8"/>
                    <a:pt x="16" y="8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Freeform 17">
              <a:extLst>
                <a:ext uri="{FF2B5EF4-FFF2-40B4-BE49-F238E27FC236}">
                  <a16:creationId xmlns="" xmlns:a16="http://schemas.microsoft.com/office/drawing/2014/main" id="{3EB12EDB-C15B-4B5C-9161-F3932D9CBA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345872" y="11451940"/>
              <a:ext cx="456704" cy="458982"/>
            </a:xfrm>
            <a:custGeom>
              <a:avLst/>
              <a:gdLst>
                <a:gd name="T0" fmla="*/ 165 w 193"/>
                <a:gd name="T1" fmla="*/ 162 h 192"/>
                <a:gd name="T2" fmla="*/ 31 w 193"/>
                <a:gd name="T3" fmla="*/ 165 h 192"/>
                <a:gd name="T4" fmla="*/ 9 w 193"/>
                <a:gd name="T5" fmla="*/ 60 h 192"/>
                <a:gd name="T6" fmla="*/ 93 w 193"/>
                <a:gd name="T7" fmla="*/ 1 h 192"/>
                <a:gd name="T8" fmla="*/ 191 w 193"/>
                <a:gd name="T9" fmla="*/ 93 h 192"/>
                <a:gd name="T10" fmla="*/ 179 w 193"/>
                <a:gd name="T11" fmla="*/ 120 h 192"/>
                <a:gd name="T12" fmla="*/ 152 w 193"/>
                <a:gd name="T13" fmla="*/ 80 h 192"/>
                <a:gd name="T14" fmla="*/ 98 w 193"/>
                <a:gd name="T15" fmla="*/ 10 h 192"/>
                <a:gd name="T16" fmla="*/ 26 w 193"/>
                <a:gd name="T17" fmla="*/ 62 h 192"/>
                <a:gd name="T18" fmla="*/ 29 w 193"/>
                <a:gd name="T19" fmla="*/ 41 h 192"/>
                <a:gd name="T20" fmla="*/ 23 w 193"/>
                <a:gd name="T21" fmla="*/ 86 h 192"/>
                <a:gd name="T22" fmla="*/ 18 w 193"/>
                <a:gd name="T23" fmla="*/ 120 h 192"/>
                <a:gd name="T24" fmla="*/ 39 w 193"/>
                <a:gd name="T25" fmla="*/ 106 h 192"/>
                <a:gd name="T26" fmla="*/ 15 w 193"/>
                <a:gd name="T27" fmla="*/ 136 h 192"/>
                <a:gd name="T28" fmla="*/ 93 w 193"/>
                <a:gd name="T29" fmla="*/ 142 h 192"/>
                <a:gd name="T30" fmla="*/ 137 w 193"/>
                <a:gd name="T31" fmla="*/ 169 h 192"/>
                <a:gd name="T32" fmla="*/ 132 w 193"/>
                <a:gd name="T33" fmla="*/ 165 h 192"/>
                <a:gd name="T34" fmla="*/ 127 w 193"/>
                <a:gd name="T35" fmla="*/ 169 h 192"/>
                <a:gd name="T36" fmla="*/ 137 w 193"/>
                <a:gd name="T37" fmla="*/ 169 h 192"/>
                <a:gd name="T38" fmla="*/ 127 w 193"/>
                <a:gd name="T39" fmla="*/ 171 h 192"/>
                <a:gd name="T40" fmla="*/ 124 w 193"/>
                <a:gd name="T41" fmla="*/ 167 h 192"/>
                <a:gd name="T42" fmla="*/ 119 w 193"/>
                <a:gd name="T43" fmla="*/ 176 h 192"/>
                <a:gd name="T44" fmla="*/ 124 w 193"/>
                <a:gd name="T45" fmla="*/ 176 h 192"/>
                <a:gd name="T46" fmla="*/ 126 w 193"/>
                <a:gd name="T47" fmla="*/ 173 h 192"/>
                <a:gd name="T48" fmla="*/ 117 w 193"/>
                <a:gd name="T49" fmla="*/ 176 h 192"/>
                <a:gd name="T50" fmla="*/ 108 w 193"/>
                <a:gd name="T51" fmla="*/ 174 h 192"/>
                <a:gd name="T52" fmla="*/ 113 w 193"/>
                <a:gd name="T53" fmla="*/ 178 h 192"/>
                <a:gd name="T54" fmla="*/ 117 w 193"/>
                <a:gd name="T55" fmla="*/ 176 h 192"/>
                <a:gd name="T56" fmla="*/ 105 w 193"/>
                <a:gd name="T57" fmla="*/ 171 h 192"/>
                <a:gd name="T58" fmla="*/ 99 w 193"/>
                <a:gd name="T59" fmla="*/ 175 h 192"/>
                <a:gd name="T60" fmla="*/ 103 w 193"/>
                <a:gd name="T61" fmla="*/ 181 h 192"/>
                <a:gd name="T62" fmla="*/ 93 w 193"/>
                <a:gd name="T63" fmla="*/ 179 h 192"/>
                <a:gd name="T64" fmla="*/ 93 w 193"/>
                <a:gd name="T65" fmla="*/ 179 h 192"/>
                <a:gd name="T66" fmla="*/ 85 w 193"/>
                <a:gd name="T67" fmla="*/ 171 h 192"/>
                <a:gd name="T68" fmla="*/ 79 w 193"/>
                <a:gd name="T69" fmla="*/ 168 h 192"/>
                <a:gd name="T70" fmla="*/ 76 w 193"/>
                <a:gd name="T71" fmla="*/ 169 h 192"/>
                <a:gd name="T72" fmla="*/ 69 w 193"/>
                <a:gd name="T73" fmla="*/ 168 h 192"/>
                <a:gd name="T74" fmla="*/ 81 w 193"/>
                <a:gd name="T75" fmla="*/ 177 h 192"/>
                <a:gd name="T76" fmla="*/ 71 w 193"/>
                <a:gd name="T77" fmla="*/ 170 h 192"/>
                <a:gd name="T78" fmla="*/ 75 w 193"/>
                <a:gd name="T79" fmla="*/ 175 h 192"/>
                <a:gd name="T80" fmla="*/ 72 w 193"/>
                <a:gd name="T81" fmla="*/ 177 h 192"/>
                <a:gd name="T82" fmla="*/ 76 w 193"/>
                <a:gd name="T83" fmla="*/ 179 h 192"/>
                <a:gd name="T84" fmla="*/ 81 w 193"/>
                <a:gd name="T85" fmla="*/ 177 h 192"/>
                <a:gd name="T86" fmla="*/ 83 w 193"/>
                <a:gd name="T87" fmla="*/ 180 h 192"/>
                <a:gd name="T88" fmla="*/ 81 w 193"/>
                <a:gd name="T89" fmla="*/ 180 h 192"/>
                <a:gd name="T90" fmla="*/ 74 w 193"/>
                <a:gd name="T91" fmla="*/ 35 h 192"/>
                <a:gd name="T92" fmla="*/ 61 w 193"/>
                <a:gd name="T93" fmla="*/ 35 h 192"/>
                <a:gd name="T94" fmla="*/ 73 w 193"/>
                <a:gd name="T95" fmla="*/ 175 h 192"/>
                <a:gd name="T96" fmla="*/ 69 w 193"/>
                <a:gd name="T97" fmla="*/ 177 h 192"/>
                <a:gd name="T98" fmla="*/ 67 w 193"/>
                <a:gd name="T99" fmla="*/ 169 h 192"/>
                <a:gd name="T100" fmla="*/ 63 w 193"/>
                <a:gd name="T101" fmla="*/ 167 h 192"/>
                <a:gd name="T102" fmla="*/ 62 w 193"/>
                <a:gd name="T103" fmla="*/ 162 h 192"/>
                <a:gd name="T104" fmla="*/ 65 w 193"/>
                <a:gd name="T105" fmla="*/ 174 h 192"/>
                <a:gd name="T106" fmla="*/ 60 w 193"/>
                <a:gd name="T107" fmla="*/ 172 h 192"/>
                <a:gd name="T108" fmla="*/ 67 w 193"/>
                <a:gd name="T109" fmla="*/ 169 h 192"/>
                <a:gd name="T110" fmla="*/ 59 w 193"/>
                <a:gd name="T111" fmla="*/ 160 h 192"/>
                <a:gd name="T112" fmla="*/ 54 w 193"/>
                <a:gd name="T113" fmla="*/ 162 h 192"/>
                <a:gd name="T114" fmla="*/ 56 w 193"/>
                <a:gd name="T115" fmla="*/ 165 h 192"/>
                <a:gd name="T116" fmla="*/ 50 w 193"/>
                <a:gd name="T117" fmla="*/ 166 h 192"/>
                <a:gd name="T118" fmla="*/ 54 w 193"/>
                <a:gd name="T119" fmla="*/ 169 h 192"/>
                <a:gd name="T120" fmla="*/ 56 w 193"/>
                <a:gd name="T121" fmla="*/ 1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3" h="192">
                  <a:moveTo>
                    <a:pt x="191" y="93"/>
                  </a:moveTo>
                  <a:cubicBezTo>
                    <a:pt x="193" y="123"/>
                    <a:pt x="180" y="146"/>
                    <a:pt x="165" y="162"/>
                  </a:cubicBezTo>
                  <a:cubicBezTo>
                    <a:pt x="150" y="178"/>
                    <a:pt x="129" y="190"/>
                    <a:pt x="100" y="191"/>
                  </a:cubicBezTo>
                  <a:cubicBezTo>
                    <a:pt x="70" y="192"/>
                    <a:pt x="46" y="180"/>
                    <a:pt x="31" y="165"/>
                  </a:cubicBezTo>
                  <a:cubicBezTo>
                    <a:pt x="15" y="150"/>
                    <a:pt x="3" y="129"/>
                    <a:pt x="1" y="100"/>
                  </a:cubicBezTo>
                  <a:cubicBezTo>
                    <a:pt x="0" y="85"/>
                    <a:pt x="4" y="71"/>
                    <a:pt x="9" y="60"/>
                  </a:cubicBezTo>
                  <a:cubicBezTo>
                    <a:pt x="18" y="37"/>
                    <a:pt x="33" y="21"/>
                    <a:pt x="54" y="11"/>
                  </a:cubicBezTo>
                  <a:cubicBezTo>
                    <a:pt x="65" y="5"/>
                    <a:pt x="78" y="2"/>
                    <a:pt x="93" y="1"/>
                  </a:cubicBezTo>
                  <a:cubicBezTo>
                    <a:pt x="123" y="0"/>
                    <a:pt x="147" y="13"/>
                    <a:pt x="162" y="27"/>
                  </a:cubicBezTo>
                  <a:cubicBezTo>
                    <a:pt x="178" y="43"/>
                    <a:pt x="190" y="63"/>
                    <a:pt x="191" y="93"/>
                  </a:cubicBezTo>
                  <a:close/>
                  <a:moveTo>
                    <a:pt x="148" y="153"/>
                  </a:moveTo>
                  <a:cubicBezTo>
                    <a:pt x="166" y="151"/>
                    <a:pt x="184" y="141"/>
                    <a:pt x="179" y="120"/>
                  </a:cubicBezTo>
                  <a:cubicBezTo>
                    <a:pt x="178" y="111"/>
                    <a:pt x="173" y="104"/>
                    <a:pt x="168" y="97"/>
                  </a:cubicBezTo>
                  <a:cubicBezTo>
                    <a:pt x="164" y="91"/>
                    <a:pt x="158" y="85"/>
                    <a:pt x="152" y="80"/>
                  </a:cubicBezTo>
                  <a:cubicBezTo>
                    <a:pt x="158" y="88"/>
                    <a:pt x="166" y="98"/>
                    <a:pt x="169" y="110"/>
                  </a:cubicBezTo>
                  <a:cubicBezTo>
                    <a:pt x="141" y="81"/>
                    <a:pt x="117" y="48"/>
                    <a:pt x="98" y="10"/>
                  </a:cubicBezTo>
                  <a:cubicBezTo>
                    <a:pt x="82" y="42"/>
                    <a:pt x="63" y="70"/>
                    <a:pt x="41" y="95"/>
                  </a:cubicBezTo>
                  <a:cubicBezTo>
                    <a:pt x="35" y="86"/>
                    <a:pt x="26" y="76"/>
                    <a:pt x="26" y="62"/>
                  </a:cubicBezTo>
                  <a:cubicBezTo>
                    <a:pt x="25" y="44"/>
                    <a:pt x="39" y="37"/>
                    <a:pt x="55" y="36"/>
                  </a:cubicBezTo>
                  <a:cubicBezTo>
                    <a:pt x="45" y="35"/>
                    <a:pt x="36" y="37"/>
                    <a:pt x="29" y="41"/>
                  </a:cubicBezTo>
                  <a:cubicBezTo>
                    <a:pt x="22" y="44"/>
                    <a:pt x="17" y="51"/>
                    <a:pt x="16" y="60"/>
                  </a:cubicBezTo>
                  <a:cubicBezTo>
                    <a:pt x="16" y="71"/>
                    <a:pt x="19" y="79"/>
                    <a:pt x="23" y="86"/>
                  </a:cubicBezTo>
                  <a:cubicBezTo>
                    <a:pt x="27" y="92"/>
                    <a:pt x="31" y="97"/>
                    <a:pt x="35" y="102"/>
                  </a:cubicBezTo>
                  <a:cubicBezTo>
                    <a:pt x="30" y="108"/>
                    <a:pt x="23" y="114"/>
                    <a:pt x="18" y="120"/>
                  </a:cubicBezTo>
                  <a:cubicBezTo>
                    <a:pt x="17" y="120"/>
                    <a:pt x="15" y="122"/>
                    <a:pt x="16" y="122"/>
                  </a:cubicBezTo>
                  <a:cubicBezTo>
                    <a:pt x="24" y="117"/>
                    <a:pt x="31" y="112"/>
                    <a:pt x="39" y="106"/>
                  </a:cubicBezTo>
                  <a:cubicBezTo>
                    <a:pt x="41" y="108"/>
                    <a:pt x="44" y="110"/>
                    <a:pt x="46" y="113"/>
                  </a:cubicBezTo>
                  <a:cubicBezTo>
                    <a:pt x="36" y="121"/>
                    <a:pt x="26" y="129"/>
                    <a:pt x="15" y="136"/>
                  </a:cubicBezTo>
                  <a:cubicBezTo>
                    <a:pt x="28" y="131"/>
                    <a:pt x="40" y="124"/>
                    <a:pt x="52" y="117"/>
                  </a:cubicBezTo>
                  <a:cubicBezTo>
                    <a:pt x="64" y="127"/>
                    <a:pt x="77" y="135"/>
                    <a:pt x="93" y="142"/>
                  </a:cubicBezTo>
                  <a:cubicBezTo>
                    <a:pt x="108" y="149"/>
                    <a:pt x="126" y="155"/>
                    <a:pt x="148" y="153"/>
                  </a:cubicBezTo>
                  <a:close/>
                  <a:moveTo>
                    <a:pt x="137" y="169"/>
                  </a:moveTo>
                  <a:cubicBezTo>
                    <a:pt x="138" y="165"/>
                    <a:pt x="131" y="165"/>
                    <a:pt x="130" y="168"/>
                  </a:cubicBezTo>
                  <a:cubicBezTo>
                    <a:pt x="128" y="166"/>
                    <a:pt x="130" y="164"/>
                    <a:pt x="132" y="165"/>
                  </a:cubicBezTo>
                  <a:cubicBezTo>
                    <a:pt x="133" y="165"/>
                    <a:pt x="134" y="164"/>
                    <a:pt x="134" y="164"/>
                  </a:cubicBezTo>
                  <a:cubicBezTo>
                    <a:pt x="131" y="161"/>
                    <a:pt x="126" y="165"/>
                    <a:pt x="127" y="169"/>
                  </a:cubicBezTo>
                  <a:cubicBezTo>
                    <a:pt x="127" y="170"/>
                    <a:pt x="128" y="172"/>
                    <a:pt x="129" y="173"/>
                  </a:cubicBezTo>
                  <a:cubicBezTo>
                    <a:pt x="132" y="174"/>
                    <a:pt x="136" y="172"/>
                    <a:pt x="137" y="169"/>
                  </a:cubicBezTo>
                  <a:close/>
                  <a:moveTo>
                    <a:pt x="128" y="173"/>
                  </a:moveTo>
                  <a:cubicBezTo>
                    <a:pt x="128" y="172"/>
                    <a:pt x="128" y="172"/>
                    <a:pt x="127" y="171"/>
                  </a:cubicBezTo>
                  <a:cubicBezTo>
                    <a:pt x="127" y="171"/>
                    <a:pt x="126" y="172"/>
                    <a:pt x="126" y="172"/>
                  </a:cubicBezTo>
                  <a:cubicBezTo>
                    <a:pt x="125" y="170"/>
                    <a:pt x="124" y="168"/>
                    <a:pt x="124" y="167"/>
                  </a:cubicBezTo>
                  <a:cubicBezTo>
                    <a:pt x="123" y="167"/>
                    <a:pt x="122" y="167"/>
                    <a:pt x="121" y="167"/>
                  </a:cubicBezTo>
                  <a:cubicBezTo>
                    <a:pt x="120" y="170"/>
                    <a:pt x="117" y="173"/>
                    <a:pt x="119" y="176"/>
                  </a:cubicBezTo>
                  <a:cubicBezTo>
                    <a:pt x="120" y="175"/>
                    <a:pt x="122" y="175"/>
                    <a:pt x="124" y="174"/>
                  </a:cubicBezTo>
                  <a:cubicBezTo>
                    <a:pt x="124" y="175"/>
                    <a:pt x="124" y="176"/>
                    <a:pt x="124" y="176"/>
                  </a:cubicBezTo>
                  <a:cubicBezTo>
                    <a:pt x="125" y="176"/>
                    <a:pt x="126" y="176"/>
                    <a:pt x="127" y="175"/>
                  </a:cubicBezTo>
                  <a:cubicBezTo>
                    <a:pt x="126" y="175"/>
                    <a:pt x="126" y="174"/>
                    <a:pt x="126" y="173"/>
                  </a:cubicBezTo>
                  <a:cubicBezTo>
                    <a:pt x="127" y="173"/>
                    <a:pt x="127" y="173"/>
                    <a:pt x="128" y="173"/>
                  </a:cubicBezTo>
                  <a:close/>
                  <a:moveTo>
                    <a:pt x="117" y="176"/>
                  </a:moveTo>
                  <a:cubicBezTo>
                    <a:pt x="117" y="174"/>
                    <a:pt x="117" y="171"/>
                    <a:pt x="115" y="170"/>
                  </a:cubicBezTo>
                  <a:cubicBezTo>
                    <a:pt x="112" y="169"/>
                    <a:pt x="107" y="171"/>
                    <a:pt x="108" y="174"/>
                  </a:cubicBezTo>
                  <a:cubicBezTo>
                    <a:pt x="108" y="177"/>
                    <a:pt x="113" y="176"/>
                    <a:pt x="114" y="175"/>
                  </a:cubicBezTo>
                  <a:cubicBezTo>
                    <a:pt x="115" y="177"/>
                    <a:pt x="114" y="178"/>
                    <a:pt x="113" y="178"/>
                  </a:cubicBezTo>
                  <a:cubicBezTo>
                    <a:pt x="112" y="177"/>
                    <a:pt x="110" y="177"/>
                    <a:pt x="109" y="178"/>
                  </a:cubicBezTo>
                  <a:cubicBezTo>
                    <a:pt x="110" y="181"/>
                    <a:pt x="117" y="179"/>
                    <a:pt x="117" y="176"/>
                  </a:cubicBezTo>
                  <a:close/>
                  <a:moveTo>
                    <a:pt x="106" y="180"/>
                  </a:moveTo>
                  <a:cubicBezTo>
                    <a:pt x="105" y="177"/>
                    <a:pt x="105" y="174"/>
                    <a:pt x="105" y="171"/>
                  </a:cubicBezTo>
                  <a:cubicBezTo>
                    <a:pt x="102" y="171"/>
                    <a:pt x="101" y="172"/>
                    <a:pt x="99" y="173"/>
                  </a:cubicBezTo>
                  <a:cubicBezTo>
                    <a:pt x="99" y="174"/>
                    <a:pt x="99" y="174"/>
                    <a:pt x="99" y="175"/>
                  </a:cubicBezTo>
                  <a:cubicBezTo>
                    <a:pt x="100" y="175"/>
                    <a:pt x="101" y="174"/>
                    <a:pt x="102" y="174"/>
                  </a:cubicBezTo>
                  <a:cubicBezTo>
                    <a:pt x="102" y="176"/>
                    <a:pt x="103" y="178"/>
                    <a:pt x="103" y="181"/>
                  </a:cubicBezTo>
                  <a:cubicBezTo>
                    <a:pt x="103" y="181"/>
                    <a:pt x="105" y="181"/>
                    <a:pt x="106" y="180"/>
                  </a:cubicBezTo>
                  <a:close/>
                  <a:moveTo>
                    <a:pt x="93" y="179"/>
                  </a:moveTo>
                  <a:cubicBezTo>
                    <a:pt x="96" y="179"/>
                    <a:pt x="95" y="174"/>
                    <a:pt x="92" y="175"/>
                  </a:cubicBezTo>
                  <a:cubicBezTo>
                    <a:pt x="89" y="176"/>
                    <a:pt x="90" y="180"/>
                    <a:pt x="93" y="179"/>
                  </a:cubicBezTo>
                  <a:close/>
                  <a:moveTo>
                    <a:pt x="85" y="173"/>
                  </a:moveTo>
                  <a:cubicBezTo>
                    <a:pt x="85" y="172"/>
                    <a:pt x="85" y="172"/>
                    <a:pt x="85" y="171"/>
                  </a:cubicBezTo>
                  <a:cubicBezTo>
                    <a:pt x="83" y="171"/>
                    <a:pt x="81" y="170"/>
                    <a:pt x="79" y="169"/>
                  </a:cubicBezTo>
                  <a:cubicBezTo>
                    <a:pt x="79" y="169"/>
                    <a:pt x="79" y="168"/>
                    <a:pt x="79" y="168"/>
                  </a:cubicBezTo>
                  <a:cubicBezTo>
                    <a:pt x="78" y="168"/>
                    <a:pt x="77" y="168"/>
                    <a:pt x="76" y="168"/>
                  </a:cubicBezTo>
                  <a:cubicBezTo>
                    <a:pt x="76" y="168"/>
                    <a:pt x="77" y="169"/>
                    <a:pt x="76" y="169"/>
                  </a:cubicBezTo>
                  <a:cubicBezTo>
                    <a:pt x="74" y="168"/>
                    <a:pt x="72" y="167"/>
                    <a:pt x="70" y="167"/>
                  </a:cubicBezTo>
                  <a:cubicBezTo>
                    <a:pt x="70" y="167"/>
                    <a:pt x="69" y="168"/>
                    <a:pt x="69" y="168"/>
                  </a:cubicBezTo>
                  <a:cubicBezTo>
                    <a:pt x="75" y="169"/>
                    <a:pt x="80" y="171"/>
                    <a:pt x="85" y="173"/>
                  </a:cubicBezTo>
                  <a:close/>
                  <a:moveTo>
                    <a:pt x="81" y="177"/>
                  </a:moveTo>
                  <a:cubicBezTo>
                    <a:pt x="82" y="175"/>
                    <a:pt x="82" y="174"/>
                    <a:pt x="82" y="173"/>
                  </a:cubicBezTo>
                  <a:cubicBezTo>
                    <a:pt x="79" y="172"/>
                    <a:pt x="75" y="171"/>
                    <a:pt x="71" y="170"/>
                  </a:cubicBezTo>
                  <a:cubicBezTo>
                    <a:pt x="71" y="171"/>
                    <a:pt x="71" y="172"/>
                    <a:pt x="70" y="173"/>
                  </a:cubicBezTo>
                  <a:cubicBezTo>
                    <a:pt x="72" y="174"/>
                    <a:pt x="73" y="174"/>
                    <a:pt x="75" y="175"/>
                  </a:cubicBezTo>
                  <a:cubicBezTo>
                    <a:pt x="74" y="175"/>
                    <a:pt x="74" y="177"/>
                    <a:pt x="74" y="177"/>
                  </a:cubicBezTo>
                  <a:cubicBezTo>
                    <a:pt x="73" y="177"/>
                    <a:pt x="72" y="177"/>
                    <a:pt x="72" y="177"/>
                  </a:cubicBezTo>
                  <a:cubicBezTo>
                    <a:pt x="72" y="177"/>
                    <a:pt x="72" y="178"/>
                    <a:pt x="72" y="179"/>
                  </a:cubicBezTo>
                  <a:cubicBezTo>
                    <a:pt x="73" y="179"/>
                    <a:pt x="75" y="179"/>
                    <a:pt x="76" y="179"/>
                  </a:cubicBezTo>
                  <a:cubicBezTo>
                    <a:pt x="77" y="178"/>
                    <a:pt x="77" y="176"/>
                    <a:pt x="77" y="175"/>
                  </a:cubicBezTo>
                  <a:cubicBezTo>
                    <a:pt x="79" y="176"/>
                    <a:pt x="80" y="176"/>
                    <a:pt x="81" y="177"/>
                  </a:cubicBezTo>
                  <a:close/>
                  <a:moveTo>
                    <a:pt x="81" y="180"/>
                  </a:moveTo>
                  <a:cubicBezTo>
                    <a:pt x="81" y="180"/>
                    <a:pt x="82" y="180"/>
                    <a:pt x="83" y="180"/>
                  </a:cubicBezTo>
                  <a:cubicBezTo>
                    <a:pt x="81" y="178"/>
                    <a:pt x="80" y="176"/>
                    <a:pt x="78" y="177"/>
                  </a:cubicBezTo>
                  <a:cubicBezTo>
                    <a:pt x="78" y="178"/>
                    <a:pt x="80" y="179"/>
                    <a:pt x="81" y="180"/>
                  </a:cubicBezTo>
                  <a:close/>
                  <a:moveTo>
                    <a:pt x="68" y="44"/>
                  </a:moveTo>
                  <a:cubicBezTo>
                    <a:pt x="71" y="44"/>
                    <a:pt x="76" y="40"/>
                    <a:pt x="74" y="35"/>
                  </a:cubicBezTo>
                  <a:cubicBezTo>
                    <a:pt x="73" y="32"/>
                    <a:pt x="70" y="31"/>
                    <a:pt x="66" y="31"/>
                  </a:cubicBezTo>
                  <a:cubicBezTo>
                    <a:pt x="63" y="32"/>
                    <a:pt x="62" y="34"/>
                    <a:pt x="61" y="35"/>
                  </a:cubicBezTo>
                  <a:cubicBezTo>
                    <a:pt x="60" y="40"/>
                    <a:pt x="63" y="44"/>
                    <a:pt x="68" y="44"/>
                  </a:cubicBezTo>
                  <a:close/>
                  <a:moveTo>
                    <a:pt x="73" y="175"/>
                  </a:moveTo>
                  <a:cubicBezTo>
                    <a:pt x="72" y="173"/>
                    <a:pt x="70" y="175"/>
                    <a:pt x="67" y="176"/>
                  </a:cubicBezTo>
                  <a:cubicBezTo>
                    <a:pt x="68" y="176"/>
                    <a:pt x="68" y="177"/>
                    <a:pt x="69" y="177"/>
                  </a:cubicBezTo>
                  <a:cubicBezTo>
                    <a:pt x="70" y="177"/>
                    <a:pt x="72" y="176"/>
                    <a:pt x="73" y="175"/>
                  </a:cubicBezTo>
                  <a:close/>
                  <a:moveTo>
                    <a:pt x="67" y="169"/>
                  </a:moveTo>
                  <a:cubicBezTo>
                    <a:pt x="67" y="168"/>
                    <a:pt x="67" y="168"/>
                    <a:pt x="66" y="167"/>
                  </a:cubicBezTo>
                  <a:cubicBezTo>
                    <a:pt x="65" y="167"/>
                    <a:pt x="64" y="167"/>
                    <a:pt x="63" y="167"/>
                  </a:cubicBezTo>
                  <a:cubicBezTo>
                    <a:pt x="63" y="166"/>
                    <a:pt x="64" y="164"/>
                    <a:pt x="65" y="163"/>
                  </a:cubicBezTo>
                  <a:cubicBezTo>
                    <a:pt x="64" y="163"/>
                    <a:pt x="63" y="162"/>
                    <a:pt x="62" y="162"/>
                  </a:cubicBezTo>
                  <a:cubicBezTo>
                    <a:pt x="61" y="165"/>
                    <a:pt x="59" y="168"/>
                    <a:pt x="57" y="172"/>
                  </a:cubicBezTo>
                  <a:cubicBezTo>
                    <a:pt x="59" y="173"/>
                    <a:pt x="63" y="177"/>
                    <a:pt x="65" y="174"/>
                  </a:cubicBezTo>
                  <a:cubicBezTo>
                    <a:pt x="65" y="173"/>
                    <a:pt x="64" y="173"/>
                    <a:pt x="63" y="172"/>
                  </a:cubicBezTo>
                  <a:cubicBezTo>
                    <a:pt x="63" y="174"/>
                    <a:pt x="61" y="173"/>
                    <a:pt x="60" y="172"/>
                  </a:cubicBezTo>
                  <a:cubicBezTo>
                    <a:pt x="60" y="171"/>
                    <a:pt x="61" y="169"/>
                    <a:pt x="62" y="168"/>
                  </a:cubicBezTo>
                  <a:cubicBezTo>
                    <a:pt x="64" y="169"/>
                    <a:pt x="65" y="169"/>
                    <a:pt x="67" y="169"/>
                  </a:cubicBezTo>
                  <a:close/>
                  <a:moveTo>
                    <a:pt x="61" y="161"/>
                  </a:moveTo>
                  <a:cubicBezTo>
                    <a:pt x="60" y="161"/>
                    <a:pt x="60" y="160"/>
                    <a:pt x="59" y="160"/>
                  </a:cubicBezTo>
                  <a:cubicBezTo>
                    <a:pt x="58" y="161"/>
                    <a:pt x="58" y="162"/>
                    <a:pt x="57" y="163"/>
                  </a:cubicBezTo>
                  <a:cubicBezTo>
                    <a:pt x="56" y="163"/>
                    <a:pt x="55" y="162"/>
                    <a:pt x="54" y="162"/>
                  </a:cubicBezTo>
                  <a:cubicBezTo>
                    <a:pt x="54" y="162"/>
                    <a:pt x="53" y="162"/>
                    <a:pt x="53" y="163"/>
                  </a:cubicBezTo>
                  <a:cubicBezTo>
                    <a:pt x="54" y="164"/>
                    <a:pt x="55" y="164"/>
                    <a:pt x="56" y="165"/>
                  </a:cubicBezTo>
                  <a:cubicBezTo>
                    <a:pt x="56" y="166"/>
                    <a:pt x="56" y="167"/>
                    <a:pt x="55" y="167"/>
                  </a:cubicBezTo>
                  <a:cubicBezTo>
                    <a:pt x="53" y="167"/>
                    <a:pt x="52" y="167"/>
                    <a:pt x="50" y="166"/>
                  </a:cubicBezTo>
                  <a:cubicBezTo>
                    <a:pt x="50" y="167"/>
                    <a:pt x="51" y="167"/>
                    <a:pt x="50" y="168"/>
                  </a:cubicBezTo>
                  <a:cubicBezTo>
                    <a:pt x="52" y="168"/>
                    <a:pt x="53" y="168"/>
                    <a:pt x="54" y="169"/>
                  </a:cubicBezTo>
                  <a:cubicBezTo>
                    <a:pt x="54" y="169"/>
                    <a:pt x="54" y="170"/>
                    <a:pt x="53" y="171"/>
                  </a:cubicBezTo>
                  <a:cubicBezTo>
                    <a:pt x="54" y="171"/>
                    <a:pt x="55" y="171"/>
                    <a:pt x="56" y="172"/>
                  </a:cubicBezTo>
                  <a:cubicBezTo>
                    <a:pt x="57" y="168"/>
                    <a:pt x="59" y="165"/>
                    <a:pt x="6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Freeform 18">
              <a:extLst>
                <a:ext uri="{FF2B5EF4-FFF2-40B4-BE49-F238E27FC236}">
                  <a16:creationId xmlns="" xmlns:a16="http://schemas.microsoft.com/office/drawing/2014/main" id="{6CD7DBF0-CFD2-4DD5-B824-BF5E4DA6B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-3943837" y="11858532"/>
              <a:ext cx="35307" cy="35307"/>
            </a:xfrm>
            <a:custGeom>
              <a:avLst/>
              <a:gdLst>
                <a:gd name="T0" fmla="*/ 15 w 15"/>
                <a:gd name="T1" fmla="*/ 12 h 15"/>
                <a:gd name="T2" fmla="*/ 12 w 15"/>
                <a:gd name="T3" fmla="*/ 15 h 15"/>
                <a:gd name="T4" fmla="*/ 5 w 15"/>
                <a:gd name="T5" fmla="*/ 7 h 15"/>
                <a:gd name="T6" fmla="*/ 2 w 15"/>
                <a:gd name="T7" fmla="*/ 9 h 15"/>
                <a:gd name="T8" fmla="*/ 0 w 15"/>
                <a:gd name="T9" fmla="*/ 8 h 15"/>
                <a:gd name="T10" fmla="*/ 8 w 15"/>
                <a:gd name="T11" fmla="*/ 0 h 15"/>
                <a:gd name="T12" fmla="*/ 10 w 15"/>
                <a:gd name="T13" fmla="*/ 2 h 15"/>
                <a:gd name="T14" fmla="*/ 7 w 15"/>
                <a:gd name="T15" fmla="*/ 4 h 15"/>
                <a:gd name="T16" fmla="*/ 11 w 15"/>
                <a:gd name="T17" fmla="*/ 9 h 15"/>
                <a:gd name="T18" fmla="*/ 15 w 15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15" y="12"/>
                  </a:moveTo>
                  <a:cubicBezTo>
                    <a:pt x="15" y="13"/>
                    <a:pt x="13" y="14"/>
                    <a:pt x="12" y="15"/>
                  </a:cubicBezTo>
                  <a:cubicBezTo>
                    <a:pt x="10" y="12"/>
                    <a:pt x="7" y="9"/>
                    <a:pt x="5" y="7"/>
                  </a:cubicBezTo>
                  <a:cubicBezTo>
                    <a:pt x="4" y="7"/>
                    <a:pt x="3" y="8"/>
                    <a:pt x="2" y="9"/>
                  </a:cubicBezTo>
                  <a:cubicBezTo>
                    <a:pt x="1" y="9"/>
                    <a:pt x="1" y="8"/>
                    <a:pt x="0" y="8"/>
                  </a:cubicBezTo>
                  <a:cubicBezTo>
                    <a:pt x="3" y="5"/>
                    <a:pt x="6" y="3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3"/>
                    <a:pt x="7" y="4"/>
                    <a:pt x="7" y="4"/>
                  </a:cubicBezTo>
                  <a:cubicBezTo>
                    <a:pt x="7" y="5"/>
                    <a:pt x="10" y="8"/>
                    <a:pt x="11" y="9"/>
                  </a:cubicBezTo>
                  <a:cubicBezTo>
                    <a:pt x="11" y="9"/>
                    <a:pt x="15" y="12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Freeform 19">
              <a:extLst>
                <a:ext uri="{FF2B5EF4-FFF2-40B4-BE49-F238E27FC236}">
                  <a16:creationId xmlns="" xmlns:a16="http://schemas.microsoft.com/office/drawing/2014/main" id="{D4ED9A05-32AD-4F38-8AA3-AE52583BF9B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00782" y="11431440"/>
              <a:ext cx="87697" cy="78585"/>
            </a:xfrm>
            <a:custGeom>
              <a:avLst/>
              <a:gdLst>
                <a:gd name="T0" fmla="*/ 37 w 37"/>
                <a:gd name="T1" fmla="*/ 2 h 33"/>
                <a:gd name="T2" fmla="*/ 36 w 37"/>
                <a:gd name="T3" fmla="*/ 5 h 33"/>
                <a:gd name="T4" fmla="*/ 24 w 37"/>
                <a:gd name="T5" fmla="*/ 9 h 33"/>
                <a:gd name="T6" fmla="*/ 31 w 37"/>
                <a:gd name="T7" fmla="*/ 12 h 33"/>
                <a:gd name="T8" fmla="*/ 31 w 37"/>
                <a:gd name="T9" fmla="*/ 16 h 33"/>
                <a:gd name="T10" fmla="*/ 26 w 37"/>
                <a:gd name="T11" fmla="*/ 13 h 33"/>
                <a:gd name="T12" fmla="*/ 21 w 37"/>
                <a:gd name="T13" fmla="*/ 11 h 33"/>
                <a:gd name="T14" fmla="*/ 19 w 37"/>
                <a:gd name="T15" fmla="*/ 12 h 33"/>
                <a:gd name="T16" fmla="*/ 27 w 37"/>
                <a:gd name="T17" fmla="*/ 31 h 33"/>
                <a:gd name="T18" fmla="*/ 23 w 37"/>
                <a:gd name="T19" fmla="*/ 31 h 33"/>
                <a:gd name="T20" fmla="*/ 18 w 37"/>
                <a:gd name="T21" fmla="*/ 25 h 33"/>
                <a:gd name="T22" fmla="*/ 17 w 37"/>
                <a:gd name="T23" fmla="*/ 14 h 33"/>
                <a:gd name="T24" fmla="*/ 0 w 37"/>
                <a:gd name="T25" fmla="*/ 11 h 33"/>
                <a:gd name="T26" fmla="*/ 4 w 37"/>
                <a:gd name="T27" fmla="*/ 12 h 33"/>
                <a:gd name="T28" fmla="*/ 18 w 37"/>
                <a:gd name="T29" fmla="*/ 10 h 33"/>
                <a:gd name="T30" fmla="*/ 10 w 37"/>
                <a:gd name="T31" fmla="*/ 5 h 33"/>
                <a:gd name="T32" fmla="*/ 12 w 37"/>
                <a:gd name="T33" fmla="*/ 4 h 33"/>
                <a:gd name="T34" fmla="*/ 18 w 37"/>
                <a:gd name="T35" fmla="*/ 6 h 33"/>
                <a:gd name="T36" fmla="*/ 21 w 37"/>
                <a:gd name="T37" fmla="*/ 7 h 33"/>
                <a:gd name="T38" fmla="*/ 23 w 37"/>
                <a:gd name="T39" fmla="*/ 6 h 33"/>
                <a:gd name="T40" fmla="*/ 29 w 37"/>
                <a:gd name="T41" fmla="*/ 4 h 33"/>
                <a:gd name="T42" fmla="*/ 37 w 37"/>
                <a:gd name="T4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3">
                  <a:moveTo>
                    <a:pt x="37" y="2"/>
                  </a:moveTo>
                  <a:cubicBezTo>
                    <a:pt x="37" y="4"/>
                    <a:pt x="37" y="4"/>
                    <a:pt x="36" y="5"/>
                  </a:cubicBezTo>
                  <a:cubicBezTo>
                    <a:pt x="31" y="3"/>
                    <a:pt x="27" y="7"/>
                    <a:pt x="24" y="9"/>
                  </a:cubicBezTo>
                  <a:cubicBezTo>
                    <a:pt x="26" y="10"/>
                    <a:pt x="29" y="11"/>
                    <a:pt x="31" y="12"/>
                  </a:cubicBezTo>
                  <a:cubicBezTo>
                    <a:pt x="33" y="13"/>
                    <a:pt x="34" y="16"/>
                    <a:pt x="31" y="16"/>
                  </a:cubicBezTo>
                  <a:cubicBezTo>
                    <a:pt x="30" y="16"/>
                    <a:pt x="27" y="13"/>
                    <a:pt x="26" y="13"/>
                  </a:cubicBezTo>
                  <a:cubicBezTo>
                    <a:pt x="24" y="12"/>
                    <a:pt x="23" y="12"/>
                    <a:pt x="21" y="11"/>
                  </a:cubicBezTo>
                  <a:cubicBezTo>
                    <a:pt x="20" y="11"/>
                    <a:pt x="20" y="12"/>
                    <a:pt x="19" y="12"/>
                  </a:cubicBezTo>
                  <a:cubicBezTo>
                    <a:pt x="18" y="21"/>
                    <a:pt x="24" y="25"/>
                    <a:pt x="27" y="31"/>
                  </a:cubicBezTo>
                  <a:cubicBezTo>
                    <a:pt x="26" y="33"/>
                    <a:pt x="24" y="32"/>
                    <a:pt x="23" y="31"/>
                  </a:cubicBezTo>
                  <a:cubicBezTo>
                    <a:pt x="19" y="32"/>
                    <a:pt x="20" y="27"/>
                    <a:pt x="18" y="25"/>
                  </a:cubicBezTo>
                  <a:cubicBezTo>
                    <a:pt x="16" y="22"/>
                    <a:pt x="15" y="17"/>
                    <a:pt x="17" y="14"/>
                  </a:cubicBezTo>
                  <a:cubicBezTo>
                    <a:pt x="12" y="18"/>
                    <a:pt x="1" y="18"/>
                    <a:pt x="0" y="11"/>
                  </a:cubicBezTo>
                  <a:cubicBezTo>
                    <a:pt x="1" y="9"/>
                    <a:pt x="3" y="11"/>
                    <a:pt x="4" y="12"/>
                  </a:cubicBezTo>
                  <a:cubicBezTo>
                    <a:pt x="9" y="14"/>
                    <a:pt x="14" y="13"/>
                    <a:pt x="18" y="10"/>
                  </a:cubicBezTo>
                  <a:cubicBezTo>
                    <a:pt x="16" y="8"/>
                    <a:pt x="11" y="9"/>
                    <a:pt x="10" y="5"/>
                  </a:cubicBezTo>
                  <a:cubicBezTo>
                    <a:pt x="11" y="5"/>
                    <a:pt x="11" y="4"/>
                    <a:pt x="12" y="4"/>
                  </a:cubicBezTo>
                  <a:cubicBezTo>
                    <a:pt x="14" y="4"/>
                    <a:pt x="16" y="5"/>
                    <a:pt x="18" y="6"/>
                  </a:cubicBezTo>
                  <a:cubicBezTo>
                    <a:pt x="19" y="6"/>
                    <a:pt x="20" y="8"/>
                    <a:pt x="21" y="7"/>
                  </a:cubicBezTo>
                  <a:cubicBezTo>
                    <a:pt x="22" y="7"/>
                    <a:pt x="23" y="6"/>
                    <a:pt x="23" y="6"/>
                  </a:cubicBezTo>
                  <a:cubicBezTo>
                    <a:pt x="25" y="5"/>
                    <a:pt x="27" y="4"/>
                    <a:pt x="29" y="4"/>
                  </a:cubicBezTo>
                  <a:cubicBezTo>
                    <a:pt x="31" y="3"/>
                    <a:pt x="35" y="0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Freeform 20">
              <a:extLst>
                <a:ext uri="{FF2B5EF4-FFF2-40B4-BE49-F238E27FC236}">
                  <a16:creationId xmlns="" xmlns:a16="http://schemas.microsoft.com/office/drawing/2014/main" id="{7A5264DC-8CC4-4042-8301-012D80BC2EC6}"/>
                </a:ext>
              </a:extLst>
            </p:cNvPr>
            <p:cNvSpPr>
              <a:spLocks/>
            </p:cNvSpPr>
            <p:nvPr/>
          </p:nvSpPr>
          <p:spPr bwMode="auto">
            <a:xfrm>
              <a:off x="-4237676" y="11597721"/>
              <a:ext cx="296117" cy="202726"/>
            </a:xfrm>
            <a:custGeom>
              <a:avLst/>
              <a:gdLst>
                <a:gd name="T0" fmla="*/ 124 w 125"/>
                <a:gd name="T1" fmla="*/ 54 h 85"/>
                <a:gd name="T2" fmla="*/ 122 w 125"/>
                <a:gd name="T3" fmla="*/ 67 h 85"/>
                <a:gd name="T4" fmla="*/ 71 w 125"/>
                <a:gd name="T5" fmla="*/ 16 h 85"/>
                <a:gd name="T6" fmla="*/ 54 w 125"/>
                <a:gd name="T7" fmla="*/ 37 h 85"/>
                <a:gd name="T8" fmla="*/ 62 w 125"/>
                <a:gd name="T9" fmla="*/ 45 h 85"/>
                <a:gd name="T10" fmla="*/ 85 w 125"/>
                <a:gd name="T11" fmla="*/ 48 h 85"/>
                <a:gd name="T12" fmla="*/ 121 w 125"/>
                <a:gd name="T13" fmla="*/ 69 h 85"/>
                <a:gd name="T14" fmla="*/ 62 w 125"/>
                <a:gd name="T15" fmla="*/ 77 h 85"/>
                <a:gd name="T16" fmla="*/ 14 w 125"/>
                <a:gd name="T17" fmla="*/ 51 h 85"/>
                <a:gd name="T18" fmla="*/ 32 w 125"/>
                <a:gd name="T19" fmla="*/ 43 h 85"/>
                <a:gd name="T20" fmla="*/ 49 w 125"/>
                <a:gd name="T21" fmla="*/ 50 h 85"/>
                <a:gd name="T22" fmla="*/ 95 w 125"/>
                <a:gd name="T23" fmla="*/ 75 h 85"/>
                <a:gd name="T24" fmla="*/ 95 w 125"/>
                <a:gd name="T25" fmla="*/ 75 h 85"/>
                <a:gd name="T26" fmla="*/ 32 w 125"/>
                <a:gd name="T27" fmla="*/ 16 h 85"/>
                <a:gd name="T28" fmla="*/ 7 w 125"/>
                <a:gd name="T29" fmla="*/ 45 h 85"/>
                <a:gd name="T30" fmla="*/ 0 w 125"/>
                <a:gd name="T31" fmla="*/ 39 h 85"/>
                <a:gd name="T32" fmla="*/ 37 w 125"/>
                <a:gd name="T33" fmla="*/ 7 h 85"/>
                <a:gd name="T34" fmla="*/ 52 w 125"/>
                <a:gd name="T35" fmla="*/ 0 h 85"/>
                <a:gd name="T36" fmla="*/ 72 w 125"/>
                <a:gd name="T37" fmla="*/ 11 h 85"/>
                <a:gd name="T38" fmla="*/ 124 w 125"/>
                <a:gd name="T39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" h="85">
                  <a:moveTo>
                    <a:pt x="124" y="54"/>
                  </a:moveTo>
                  <a:cubicBezTo>
                    <a:pt x="125" y="59"/>
                    <a:pt x="124" y="64"/>
                    <a:pt x="122" y="67"/>
                  </a:cubicBezTo>
                  <a:cubicBezTo>
                    <a:pt x="103" y="53"/>
                    <a:pt x="85" y="36"/>
                    <a:pt x="71" y="16"/>
                  </a:cubicBezTo>
                  <a:cubicBezTo>
                    <a:pt x="66" y="23"/>
                    <a:pt x="60" y="31"/>
                    <a:pt x="54" y="37"/>
                  </a:cubicBezTo>
                  <a:cubicBezTo>
                    <a:pt x="56" y="40"/>
                    <a:pt x="59" y="42"/>
                    <a:pt x="62" y="45"/>
                  </a:cubicBezTo>
                  <a:cubicBezTo>
                    <a:pt x="70" y="40"/>
                    <a:pt x="79" y="44"/>
                    <a:pt x="85" y="48"/>
                  </a:cubicBezTo>
                  <a:cubicBezTo>
                    <a:pt x="97" y="56"/>
                    <a:pt x="109" y="64"/>
                    <a:pt x="121" y="69"/>
                  </a:cubicBezTo>
                  <a:cubicBezTo>
                    <a:pt x="112" y="85"/>
                    <a:pt x="81" y="82"/>
                    <a:pt x="62" y="77"/>
                  </a:cubicBezTo>
                  <a:cubicBezTo>
                    <a:pt x="43" y="71"/>
                    <a:pt x="28" y="62"/>
                    <a:pt x="14" y="51"/>
                  </a:cubicBezTo>
                  <a:cubicBezTo>
                    <a:pt x="19" y="48"/>
                    <a:pt x="24" y="43"/>
                    <a:pt x="32" y="43"/>
                  </a:cubicBezTo>
                  <a:cubicBezTo>
                    <a:pt x="38" y="43"/>
                    <a:pt x="44" y="47"/>
                    <a:pt x="49" y="50"/>
                  </a:cubicBezTo>
                  <a:cubicBezTo>
                    <a:pt x="63" y="59"/>
                    <a:pt x="80" y="69"/>
                    <a:pt x="95" y="7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72" y="59"/>
                    <a:pt x="49" y="40"/>
                    <a:pt x="32" y="16"/>
                  </a:cubicBezTo>
                  <a:cubicBezTo>
                    <a:pt x="24" y="26"/>
                    <a:pt x="16" y="36"/>
                    <a:pt x="7" y="45"/>
                  </a:cubicBezTo>
                  <a:cubicBezTo>
                    <a:pt x="5" y="43"/>
                    <a:pt x="3" y="41"/>
                    <a:pt x="0" y="39"/>
                  </a:cubicBezTo>
                  <a:cubicBezTo>
                    <a:pt x="13" y="29"/>
                    <a:pt x="24" y="18"/>
                    <a:pt x="37" y="7"/>
                  </a:cubicBezTo>
                  <a:cubicBezTo>
                    <a:pt x="41" y="4"/>
                    <a:pt x="45" y="0"/>
                    <a:pt x="52" y="0"/>
                  </a:cubicBezTo>
                  <a:cubicBezTo>
                    <a:pt x="61" y="0"/>
                    <a:pt x="67" y="6"/>
                    <a:pt x="72" y="11"/>
                  </a:cubicBezTo>
                  <a:cubicBezTo>
                    <a:pt x="89" y="26"/>
                    <a:pt x="106" y="41"/>
                    <a:pt x="12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Freeform 21">
              <a:extLst>
                <a:ext uri="{FF2B5EF4-FFF2-40B4-BE49-F238E27FC236}">
                  <a16:creationId xmlns="" xmlns:a16="http://schemas.microsoft.com/office/drawing/2014/main" id="{9D949274-9B94-4430-9059-16B695D0D7BF}"/>
                </a:ext>
              </a:extLst>
            </p:cNvPr>
            <p:cNvSpPr>
              <a:spLocks/>
            </p:cNvSpPr>
            <p:nvPr/>
          </p:nvSpPr>
          <p:spPr bwMode="auto">
            <a:xfrm>
              <a:off x="-3976865" y="11889282"/>
              <a:ext cx="28473" cy="38723"/>
            </a:xfrm>
            <a:custGeom>
              <a:avLst/>
              <a:gdLst>
                <a:gd name="T0" fmla="*/ 10 w 12"/>
                <a:gd name="T1" fmla="*/ 5 h 16"/>
                <a:gd name="T2" fmla="*/ 12 w 12"/>
                <a:gd name="T3" fmla="*/ 7 h 16"/>
                <a:gd name="T4" fmla="*/ 7 w 12"/>
                <a:gd name="T5" fmla="*/ 10 h 16"/>
                <a:gd name="T6" fmla="*/ 11 w 12"/>
                <a:gd name="T7" fmla="*/ 14 h 16"/>
                <a:gd name="T8" fmla="*/ 8 w 12"/>
                <a:gd name="T9" fmla="*/ 16 h 16"/>
                <a:gd name="T10" fmla="*/ 0 w 12"/>
                <a:gd name="T11" fmla="*/ 5 h 16"/>
                <a:gd name="T12" fmla="*/ 7 w 12"/>
                <a:gd name="T13" fmla="*/ 0 h 16"/>
                <a:gd name="T14" fmla="*/ 9 w 12"/>
                <a:gd name="T15" fmla="*/ 2 h 16"/>
                <a:gd name="T16" fmla="*/ 4 w 12"/>
                <a:gd name="T17" fmla="*/ 5 h 16"/>
                <a:gd name="T18" fmla="*/ 6 w 12"/>
                <a:gd name="T19" fmla="*/ 8 h 16"/>
                <a:gd name="T20" fmla="*/ 10 w 12"/>
                <a:gd name="T2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6">
                  <a:moveTo>
                    <a:pt x="10" y="5"/>
                  </a:moveTo>
                  <a:cubicBezTo>
                    <a:pt x="11" y="6"/>
                    <a:pt x="11" y="6"/>
                    <a:pt x="12" y="7"/>
                  </a:cubicBezTo>
                  <a:cubicBezTo>
                    <a:pt x="10" y="8"/>
                    <a:pt x="9" y="9"/>
                    <a:pt x="7" y="10"/>
                  </a:cubicBezTo>
                  <a:cubicBezTo>
                    <a:pt x="8" y="12"/>
                    <a:pt x="9" y="13"/>
                    <a:pt x="11" y="14"/>
                  </a:cubicBezTo>
                  <a:cubicBezTo>
                    <a:pt x="10" y="15"/>
                    <a:pt x="9" y="16"/>
                    <a:pt x="8" y="16"/>
                  </a:cubicBezTo>
                  <a:cubicBezTo>
                    <a:pt x="6" y="12"/>
                    <a:pt x="3" y="9"/>
                    <a:pt x="0" y="5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6"/>
                    <a:pt x="5" y="7"/>
                    <a:pt x="6" y="8"/>
                  </a:cubicBezTo>
                  <a:cubicBezTo>
                    <a:pt x="7" y="7"/>
                    <a:pt x="9" y="6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Freeform 22">
              <a:extLst>
                <a:ext uri="{FF2B5EF4-FFF2-40B4-BE49-F238E27FC236}">
                  <a16:creationId xmlns="" xmlns:a16="http://schemas.microsoft.com/office/drawing/2014/main" id="{CFA36C6C-5E13-4BF9-9FE3-53FB614648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003060" y="11908644"/>
              <a:ext cx="33029" cy="35307"/>
            </a:xfrm>
            <a:custGeom>
              <a:avLst/>
              <a:gdLst>
                <a:gd name="T0" fmla="*/ 7 w 14"/>
                <a:gd name="T1" fmla="*/ 0 h 15"/>
                <a:gd name="T2" fmla="*/ 14 w 14"/>
                <a:gd name="T3" fmla="*/ 8 h 15"/>
                <a:gd name="T4" fmla="*/ 5 w 14"/>
                <a:gd name="T5" fmla="*/ 14 h 15"/>
                <a:gd name="T6" fmla="*/ 1 w 14"/>
                <a:gd name="T7" fmla="*/ 4 h 15"/>
                <a:gd name="T8" fmla="*/ 7 w 14"/>
                <a:gd name="T9" fmla="*/ 0 h 15"/>
                <a:gd name="T10" fmla="*/ 12 w 14"/>
                <a:gd name="T11" fmla="*/ 10 h 15"/>
                <a:gd name="T12" fmla="*/ 6 w 14"/>
                <a:gd name="T13" fmla="*/ 3 h 15"/>
                <a:gd name="T14" fmla="*/ 8 w 14"/>
                <a:gd name="T15" fmla="*/ 12 h 15"/>
                <a:gd name="T16" fmla="*/ 12 w 14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7" y="0"/>
                  </a:moveTo>
                  <a:cubicBezTo>
                    <a:pt x="11" y="0"/>
                    <a:pt x="14" y="4"/>
                    <a:pt x="14" y="8"/>
                  </a:cubicBezTo>
                  <a:cubicBezTo>
                    <a:pt x="14" y="11"/>
                    <a:pt x="10" y="15"/>
                    <a:pt x="5" y="14"/>
                  </a:cubicBezTo>
                  <a:cubicBezTo>
                    <a:pt x="2" y="13"/>
                    <a:pt x="0" y="8"/>
                    <a:pt x="1" y="4"/>
                  </a:cubicBezTo>
                  <a:cubicBezTo>
                    <a:pt x="2" y="2"/>
                    <a:pt x="4" y="0"/>
                    <a:pt x="7" y="0"/>
                  </a:cubicBezTo>
                  <a:close/>
                  <a:moveTo>
                    <a:pt x="12" y="10"/>
                  </a:moveTo>
                  <a:cubicBezTo>
                    <a:pt x="12" y="6"/>
                    <a:pt x="9" y="2"/>
                    <a:pt x="6" y="3"/>
                  </a:cubicBezTo>
                  <a:cubicBezTo>
                    <a:pt x="1" y="4"/>
                    <a:pt x="5" y="11"/>
                    <a:pt x="8" y="12"/>
                  </a:cubicBezTo>
                  <a:cubicBezTo>
                    <a:pt x="10" y="12"/>
                    <a:pt x="11" y="11"/>
                    <a:pt x="1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Freeform 23">
              <a:extLst>
                <a:ext uri="{FF2B5EF4-FFF2-40B4-BE49-F238E27FC236}">
                  <a16:creationId xmlns="" xmlns:a16="http://schemas.microsoft.com/office/drawing/2014/main" id="{D46C9498-34F4-48A7-ADAA-0F448DC930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108979" y="11383605"/>
              <a:ext cx="84279" cy="59223"/>
            </a:xfrm>
            <a:custGeom>
              <a:avLst/>
              <a:gdLst>
                <a:gd name="T0" fmla="*/ 30 w 36"/>
                <a:gd name="T1" fmla="*/ 13 h 25"/>
                <a:gd name="T2" fmla="*/ 36 w 36"/>
                <a:gd name="T3" fmla="*/ 14 h 25"/>
                <a:gd name="T4" fmla="*/ 29 w 36"/>
                <a:gd name="T5" fmla="*/ 14 h 25"/>
                <a:gd name="T6" fmla="*/ 24 w 36"/>
                <a:gd name="T7" fmla="*/ 18 h 25"/>
                <a:gd name="T8" fmla="*/ 34 w 36"/>
                <a:gd name="T9" fmla="*/ 23 h 25"/>
                <a:gd name="T10" fmla="*/ 31 w 36"/>
                <a:gd name="T11" fmla="*/ 25 h 25"/>
                <a:gd name="T12" fmla="*/ 9 w 36"/>
                <a:gd name="T13" fmla="*/ 21 h 25"/>
                <a:gd name="T14" fmla="*/ 0 w 36"/>
                <a:gd name="T15" fmla="*/ 15 h 25"/>
                <a:gd name="T16" fmla="*/ 15 w 36"/>
                <a:gd name="T17" fmla="*/ 16 h 25"/>
                <a:gd name="T18" fmla="*/ 15 w 36"/>
                <a:gd name="T19" fmla="*/ 9 h 25"/>
                <a:gd name="T20" fmla="*/ 13 w 36"/>
                <a:gd name="T21" fmla="*/ 11 h 25"/>
                <a:gd name="T22" fmla="*/ 9 w 36"/>
                <a:gd name="T23" fmla="*/ 7 h 25"/>
                <a:gd name="T24" fmla="*/ 15 w 36"/>
                <a:gd name="T25" fmla="*/ 8 h 25"/>
                <a:gd name="T26" fmla="*/ 24 w 36"/>
                <a:gd name="T27" fmla="*/ 1 h 25"/>
                <a:gd name="T28" fmla="*/ 23 w 36"/>
                <a:gd name="T29" fmla="*/ 13 h 25"/>
                <a:gd name="T30" fmla="*/ 33 w 36"/>
                <a:gd name="T31" fmla="*/ 2 h 25"/>
                <a:gd name="T32" fmla="*/ 33 w 36"/>
                <a:gd name="T33" fmla="*/ 0 h 25"/>
                <a:gd name="T34" fmla="*/ 36 w 36"/>
                <a:gd name="T35" fmla="*/ 1 h 25"/>
                <a:gd name="T36" fmla="*/ 35 w 36"/>
                <a:gd name="T37" fmla="*/ 3 h 25"/>
                <a:gd name="T38" fmla="*/ 30 w 36"/>
                <a:gd name="T39" fmla="*/ 13 h 25"/>
                <a:gd name="T40" fmla="*/ 20 w 36"/>
                <a:gd name="T41" fmla="*/ 15 h 25"/>
                <a:gd name="T42" fmla="*/ 22 w 36"/>
                <a:gd name="T43" fmla="*/ 14 h 25"/>
                <a:gd name="T44" fmla="*/ 20 w 36"/>
                <a:gd name="T45" fmla="*/ 15 h 25"/>
                <a:gd name="T46" fmla="*/ 19 w 36"/>
                <a:gd name="T47" fmla="*/ 17 h 25"/>
                <a:gd name="T48" fmla="*/ 19 w 36"/>
                <a:gd name="T49" fmla="*/ 16 h 25"/>
                <a:gd name="T50" fmla="*/ 17 w 36"/>
                <a:gd name="T51" fmla="*/ 17 h 25"/>
                <a:gd name="T52" fmla="*/ 19 w 36"/>
                <a:gd name="T53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25">
                  <a:moveTo>
                    <a:pt x="30" y="13"/>
                  </a:moveTo>
                  <a:cubicBezTo>
                    <a:pt x="32" y="11"/>
                    <a:pt x="36" y="11"/>
                    <a:pt x="36" y="14"/>
                  </a:cubicBezTo>
                  <a:cubicBezTo>
                    <a:pt x="34" y="16"/>
                    <a:pt x="32" y="14"/>
                    <a:pt x="29" y="14"/>
                  </a:cubicBezTo>
                  <a:cubicBezTo>
                    <a:pt x="27" y="15"/>
                    <a:pt x="26" y="17"/>
                    <a:pt x="24" y="18"/>
                  </a:cubicBezTo>
                  <a:cubicBezTo>
                    <a:pt x="27" y="20"/>
                    <a:pt x="33" y="19"/>
                    <a:pt x="34" y="23"/>
                  </a:cubicBezTo>
                  <a:cubicBezTo>
                    <a:pt x="33" y="24"/>
                    <a:pt x="32" y="24"/>
                    <a:pt x="31" y="25"/>
                  </a:cubicBezTo>
                  <a:cubicBezTo>
                    <a:pt x="25" y="22"/>
                    <a:pt x="17" y="19"/>
                    <a:pt x="9" y="21"/>
                  </a:cubicBezTo>
                  <a:cubicBezTo>
                    <a:pt x="6" y="20"/>
                    <a:pt x="1" y="19"/>
                    <a:pt x="0" y="15"/>
                  </a:cubicBezTo>
                  <a:cubicBezTo>
                    <a:pt x="5" y="14"/>
                    <a:pt x="10" y="16"/>
                    <a:pt x="15" y="16"/>
                  </a:cubicBezTo>
                  <a:cubicBezTo>
                    <a:pt x="14" y="14"/>
                    <a:pt x="14" y="12"/>
                    <a:pt x="15" y="9"/>
                  </a:cubicBezTo>
                  <a:cubicBezTo>
                    <a:pt x="13" y="8"/>
                    <a:pt x="14" y="11"/>
                    <a:pt x="13" y="11"/>
                  </a:cubicBezTo>
                  <a:cubicBezTo>
                    <a:pt x="10" y="13"/>
                    <a:pt x="7" y="9"/>
                    <a:pt x="9" y="7"/>
                  </a:cubicBezTo>
                  <a:cubicBezTo>
                    <a:pt x="11" y="6"/>
                    <a:pt x="14" y="7"/>
                    <a:pt x="15" y="8"/>
                  </a:cubicBezTo>
                  <a:cubicBezTo>
                    <a:pt x="18" y="5"/>
                    <a:pt x="20" y="2"/>
                    <a:pt x="24" y="1"/>
                  </a:cubicBezTo>
                  <a:cubicBezTo>
                    <a:pt x="27" y="5"/>
                    <a:pt x="18" y="9"/>
                    <a:pt x="23" y="13"/>
                  </a:cubicBezTo>
                  <a:cubicBezTo>
                    <a:pt x="26" y="9"/>
                    <a:pt x="28" y="4"/>
                    <a:pt x="33" y="2"/>
                  </a:cubicBezTo>
                  <a:cubicBezTo>
                    <a:pt x="33" y="1"/>
                    <a:pt x="33" y="0"/>
                    <a:pt x="33" y="0"/>
                  </a:cubicBezTo>
                  <a:cubicBezTo>
                    <a:pt x="35" y="0"/>
                    <a:pt x="36" y="0"/>
                    <a:pt x="36" y="1"/>
                  </a:cubicBezTo>
                  <a:cubicBezTo>
                    <a:pt x="36" y="2"/>
                    <a:pt x="35" y="2"/>
                    <a:pt x="35" y="3"/>
                  </a:cubicBezTo>
                  <a:cubicBezTo>
                    <a:pt x="34" y="7"/>
                    <a:pt x="31" y="9"/>
                    <a:pt x="30" y="13"/>
                  </a:cubicBezTo>
                  <a:close/>
                  <a:moveTo>
                    <a:pt x="20" y="15"/>
                  </a:moveTo>
                  <a:cubicBezTo>
                    <a:pt x="21" y="15"/>
                    <a:pt x="22" y="15"/>
                    <a:pt x="22" y="14"/>
                  </a:cubicBezTo>
                  <a:cubicBezTo>
                    <a:pt x="21" y="14"/>
                    <a:pt x="20" y="14"/>
                    <a:pt x="20" y="15"/>
                  </a:cubicBezTo>
                  <a:close/>
                  <a:moveTo>
                    <a:pt x="19" y="17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8" y="16"/>
                    <a:pt x="17" y="17"/>
                  </a:cubicBezTo>
                  <a:cubicBezTo>
                    <a:pt x="18" y="16"/>
                    <a:pt x="18" y="17"/>
                    <a:pt x="1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Freeform 24">
              <a:extLst>
                <a:ext uri="{FF2B5EF4-FFF2-40B4-BE49-F238E27FC236}">
                  <a16:creationId xmlns="" xmlns:a16="http://schemas.microsoft.com/office/drawing/2014/main" id="{19E4929F-156B-4F3C-9903-1313BFEF1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49755" y="11928005"/>
              <a:ext cx="25056" cy="35307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0 h 15"/>
                <a:gd name="T4" fmla="*/ 11 w 11"/>
                <a:gd name="T5" fmla="*/ 14 h 15"/>
                <a:gd name="T6" fmla="*/ 8 w 11"/>
                <a:gd name="T7" fmla="*/ 15 h 15"/>
                <a:gd name="T8" fmla="*/ 0 w 11"/>
                <a:gd name="T9" fmla="*/ 3 h 15"/>
                <a:gd name="T10" fmla="*/ 2 w 11"/>
                <a:gd name="T11" fmla="*/ 2 h 15"/>
                <a:gd name="T12" fmla="*/ 7 w 11"/>
                <a:gd name="T13" fmla="*/ 7 h 15"/>
                <a:gd name="T14" fmla="*/ 8 w 11"/>
                <a:gd name="T15" fmla="*/ 1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5"/>
                    <a:pt x="8" y="10"/>
                    <a:pt x="11" y="14"/>
                  </a:cubicBezTo>
                  <a:cubicBezTo>
                    <a:pt x="10" y="14"/>
                    <a:pt x="9" y="14"/>
                    <a:pt x="8" y="15"/>
                  </a:cubicBezTo>
                  <a:cubicBezTo>
                    <a:pt x="7" y="9"/>
                    <a:pt x="2" y="7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4" y="4"/>
                    <a:pt x="6" y="6"/>
                    <a:pt x="7" y="7"/>
                  </a:cubicBezTo>
                  <a:cubicBezTo>
                    <a:pt x="8" y="5"/>
                    <a:pt x="8" y="3"/>
                    <a:pt x="8" y="1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Freeform 25">
              <a:extLst>
                <a:ext uri="{FF2B5EF4-FFF2-40B4-BE49-F238E27FC236}">
                  <a16:creationId xmlns="" xmlns:a16="http://schemas.microsoft.com/office/drawing/2014/main" id="{6378E32A-22BA-4D7B-9699-959DB3E269B6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38366" y="11851699"/>
              <a:ext cx="11389" cy="11389"/>
            </a:xfrm>
            <a:custGeom>
              <a:avLst/>
              <a:gdLst>
                <a:gd name="T0" fmla="*/ 2 w 5"/>
                <a:gd name="T1" fmla="*/ 1 h 5"/>
                <a:gd name="T2" fmla="*/ 2 w 5"/>
                <a:gd name="T3" fmla="*/ 4 h 5"/>
                <a:gd name="T4" fmla="*/ 2 w 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2" y="1"/>
                  </a:moveTo>
                  <a:cubicBezTo>
                    <a:pt x="5" y="0"/>
                    <a:pt x="4" y="5"/>
                    <a:pt x="2" y="4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Freeform 26">
              <a:extLst>
                <a:ext uri="{FF2B5EF4-FFF2-40B4-BE49-F238E27FC236}">
                  <a16:creationId xmlns="" xmlns:a16="http://schemas.microsoft.com/office/drawing/2014/main" id="{E64A8F96-6963-443E-A6E0-8944EE26FF9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75951" y="11934839"/>
              <a:ext cx="26195" cy="35307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2 h 15"/>
                <a:gd name="T4" fmla="*/ 7 w 11"/>
                <a:gd name="T5" fmla="*/ 3 h 15"/>
                <a:gd name="T6" fmla="*/ 9 w 11"/>
                <a:gd name="T7" fmla="*/ 14 h 15"/>
                <a:gd name="T8" fmla="*/ 7 w 11"/>
                <a:gd name="T9" fmla="*/ 15 h 15"/>
                <a:gd name="T10" fmla="*/ 4 w 11"/>
                <a:gd name="T11" fmla="*/ 4 h 15"/>
                <a:gd name="T12" fmla="*/ 0 w 11"/>
                <a:gd name="T13" fmla="*/ 5 h 15"/>
                <a:gd name="T14" fmla="*/ 0 w 11"/>
                <a:gd name="T15" fmla="*/ 3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1"/>
                    <a:pt x="11" y="2"/>
                    <a:pt x="11" y="2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8" y="7"/>
                    <a:pt x="9" y="10"/>
                    <a:pt x="9" y="14"/>
                  </a:cubicBezTo>
                  <a:cubicBezTo>
                    <a:pt x="8" y="14"/>
                    <a:pt x="8" y="15"/>
                    <a:pt x="7" y="15"/>
                  </a:cubicBezTo>
                  <a:cubicBezTo>
                    <a:pt x="6" y="11"/>
                    <a:pt x="5" y="8"/>
                    <a:pt x="4" y="4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3" y="2"/>
                    <a:pt x="7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Freeform 27">
              <a:extLst>
                <a:ext uri="{FF2B5EF4-FFF2-40B4-BE49-F238E27FC236}">
                  <a16:creationId xmlns="" xmlns:a16="http://schemas.microsoft.com/office/drawing/2014/main" id="{F09E958E-8060-4952-8AE2-45AAEB12A324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62284" y="11858532"/>
              <a:ext cx="6833" cy="9111"/>
            </a:xfrm>
            <a:custGeom>
              <a:avLst/>
              <a:gdLst>
                <a:gd name="T0" fmla="*/ 2 w 3"/>
                <a:gd name="T1" fmla="*/ 0 h 4"/>
                <a:gd name="T2" fmla="*/ 3 w 3"/>
                <a:gd name="T3" fmla="*/ 3 h 4"/>
                <a:gd name="T4" fmla="*/ 0 w 3"/>
                <a:gd name="T5" fmla="*/ 4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Freeform 28">
              <a:extLst>
                <a:ext uri="{FF2B5EF4-FFF2-40B4-BE49-F238E27FC236}">
                  <a16:creationId xmlns="" xmlns:a16="http://schemas.microsoft.com/office/drawing/2014/main" id="{341F3882-18DF-410D-BEBB-DB3E12E93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88478" y="11860810"/>
              <a:ext cx="14806" cy="9111"/>
            </a:xfrm>
            <a:custGeom>
              <a:avLst/>
              <a:gdLst>
                <a:gd name="T0" fmla="*/ 4 w 6"/>
                <a:gd name="T1" fmla="*/ 1 h 4"/>
                <a:gd name="T2" fmla="*/ 2 w 6"/>
                <a:gd name="T3" fmla="*/ 3 h 4"/>
                <a:gd name="T4" fmla="*/ 4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4" y="1"/>
                  </a:moveTo>
                  <a:cubicBezTo>
                    <a:pt x="6" y="2"/>
                    <a:pt x="4" y="4"/>
                    <a:pt x="2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Freeform 29">
              <a:extLst>
                <a:ext uri="{FF2B5EF4-FFF2-40B4-BE49-F238E27FC236}">
                  <a16:creationId xmlns="" xmlns:a16="http://schemas.microsoft.com/office/drawing/2014/main" id="{F2E39456-B7E7-4A7C-BB8E-139EC54EB73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86200" y="11941672"/>
              <a:ext cx="10251" cy="30751"/>
            </a:xfrm>
            <a:custGeom>
              <a:avLst/>
              <a:gdLst>
                <a:gd name="T0" fmla="*/ 3 w 4"/>
                <a:gd name="T1" fmla="*/ 0 h 13"/>
                <a:gd name="T2" fmla="*/ 4 w 4"/>
                <a:gd name="T3" fmla="*/ 13 h 13"/>
                <a:gd name="T4" fmla="*/ 2 w 4"/>
                <a:gd name="T5" fmla="*/ 13 h 13"/>
                <a:gd name="T6" fmla="*/ 0 w 4"/>
                <a:gd name="T7" fmla="*/ 0 h 13"/>
                <a:gd name="T8" fmla="*/ 3 w 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3">
                  <a:moveTo>
                    <a:pt x="3" y="0"/>
                  </a:moveTo>
                  <a:cubicBezTo>
                    <a:pt x="3" y="4"/>
                    <a:pt x="4" y="8"/>
                    <a:pt x="4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9"/>
                    <a:pt x="0" y="5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Freeform 30">
              <a:extLst>
                <a:ext uri="{FF2B5EF4-FFF2-40B4-BE49-F238E27FC236}">
                  <a16:creationId xmlns="" xmlns:a16="http://schemas.microsoft.com/office/drawing/2014/main" id="{B89E1854-0502-40B3-B502-E91B1E180BB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116951" y="11937117"/>
              <a:ext cx="33029" cy="45556"/>
            </a:xfrm>
            <a:custGeom>
              <a:avLst/>
              <a:gdLst>
                <a:gd name="T0" fmla="*/ 11 w 14"/>
                <a:gd name="T1" fmla="*/ 10 h 19"/>
                <a:gd name="T2" fmla="*/ 0 w 14"/>
                <a:gd name="T3" fmla="*/ 12 h 19"/>
                <a:gd name="T4" fmla="*/ 3 w 14"/>
                <a:gd name="T5" fmla="*/ 12 h 19"/>
                <a:gd name="T6" fmla="*/ 5 w 14"/>
                <a:gd name="T7" fmla="*/ 14 h 19"/>
                <a:gd name="T8" fmla="*/ 8 w 14"/>
                <a:gd name="T9" fmla="*/ 12 h 19"/>
                <a:gd name="T10" fmla="*/ 0 w 14"/>
                <a:gd name="T11" fmla="*/ 7 h 19"/>
                <a:gd name="T12" fmla="*/ 10 w 14"/>
                <a:gd name="T13" fmla="*/ 6 h 19"/>
                <a:gd name="T14" fmla="*/ 8 w 14"/>
                <a:gd name="T15" fmla="*/ 6 h 19"/>
                <a:gd name="T16" fmla="*/ 3 w 14"/>
                <a:gd name="T17" fmla="*/ 6 h 19"/>
                <a:gd name="T18" fmla="*/ 11 w 14"/>
                <a:gd name="T1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9">
                  <a:moveTo>
                    <a:pt x="11" y="10"/>
                  </a:moveTo>
                  <a:cubicBezTo>
                    <a:pt x="14" y="16"/>
                    <a:pt x="1" y="19"/>
                    <a:pt x="0" y="12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3" y="13"/>
                    <a:pt x="4" y="14"/>
                    <a:pt x="5" y="14"/>
                  </a:cubicBezTo>
                  <a:cubicBezTo>
                    <a:pt x="6" y="14"/>
                    <a:pt x="9" y="14"/>
                    <a:pt x="8" y="12"/>
                  </a:cubicBezTo>
                  <a:cubicBezTo>
                    <a:pt x="8" y="10"/>
                    <a:pt x="1" y="11"/>
                    <a:pt x="0" y="7"/>
                  </a:cubicBezTo>
                  <a:cubicBezTo>
                    <a:pt x="0" y="2"/>
                    <a:pt x="9" y="0"/>
                    <a:pt x="10" y="6"/>
                  </a:cubicBezTo>
                  <a:cubicBezTo>
                    <a:pt x="10" y="6"/>
                    <a:pt x="8" y="6"/>
                    <a:pt x="8" y="6"/>
                  </a:cubicBezTo>
                  <a:cubicBezTo>
                    <a:pt x="8" y="4"/>
                    <a:pt x="3" y="4"/>
                    <a:pt x="3" y="6"/>
                  </a:cubicBezTo>
                  <a:cubicBezTo>
                    <a:pt x="3" y="9"/>
                    <a:pt x="10" y="8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Freeform 31">
              <a:extLst>
                <a:ext uri="{FF2B5EF4-FFF2-40B4-BE49-F238E27FC236}">
                  <a16:creationId xmlns="" xmlns:a16="http://schemas.microsoft.com/office/drawing/2014/main" id="{A8BF8EE7-F904-4ECD-94A3-B7BD7AA723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145424" y="11941672"/>
              <a:ext cx="26195" cy="34167"/>
            </a:xfrm>
            <a:custGeom>
              <a:avLst/>
              <a:gdLst>
                <a:gd name="T0" fmla="*/ 11 w 11"/>
                <a:gd name="T1" fmla="*/ 3 h 14"/>
                <a:gd name="T2" fmla="*/ 8 w 11"/>
                <a:gd name="T3" fmla="*/ 7 h 14"/>
                <a:gd name="T4" fmla="*/ 11 w 11"/>
                <a:gd name="T5" fmla="*/ 14 h 14"/>
                <a:gd name="T6" fmla="*/ 8 w 11"/>
                <a:gd name="T7" fmla="*/ 14 h 14"/>
                <a:gd name="T8" fmla="*/ 7 w 11"/>
                <a:gd name="T9" fmla="*/ 9 h 14"/>
                <a:gd name="T10" fmla="*/ 3 w 11"/>
                <a:gd name="T11" fmla="*/ 8 h 14"/>
                <a:gd name="T12" fmla="*/ 3 w 11"/>
                <a:gd name="T13" fmla="*/ 14 h 14"/>
                <a:gd name="T14" fmla="*/ 0 w 11"/>
                <a:gd name="T15" fmla="*/ 14 h 14"/>
                <a:gd name="T16" fmla="*/ 0 w 11"/>
                <a:gd name="T17" fmla="*/ 1 h 14"/>
                <a:gd name="T18" fmla="*/ 11 w 11"/>
                <a:gd name="T19" fmla="*/ 3 h 14"/>
                <a:gd name="T20" fmla="*/ 7 w 11"/>
                <a:gd name="T21" fmla="*/ 6 h 14"/>
                <a:gd name="T22" fmla="*/ 7 w 11"/>
                <a:gd name="T23" fmla="*/ 3 h 14"/>
                <a:gd name="T24" fmla="*/ 3 w 11"/>
                <a:gd name="T25" fmla="*/ 3 h 14"/>
                <a:gd name="T26" fmla="*/ 3 w 11"/>
                <a:gd name="T27" fmla="*/ 6 h 14"/>
                <a:gd name="T28" fmla="*/ 7 w 11"/>
                <a:gd name="T2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4">
                  <a:moveTo>
                    <a:pt x="11" y="3"/>
                  </a:moveTo>
                  <a:cubicBezTo>
                    <a:pt x="11" y="5"/>
                    <a:pt x="10" y="7"/>
                    <a:pt x="8" y="7"/>
                  </a:cubicBezTo>
                  <a:cubicBezTo>
                    <a:pt x="10" y="8"/>
                    <a:pt x="10" y="12"/>
                    <a:pt x="11" y="14"/>
                  </a:cubicBezTo>
                  <a:cubicBezTo>
                    <a:pt x="10" y="14"/>
                    <a:pt x="9" y="14"/>
                    <a:pt x="8" y="14"/>
                  </a:cubicBezTo>
                  <a:cubicBezTo>
                    <a:pt x="7" y="12"/>
                    <a:pt x="7" y="10"/>
                    <a:pt x="7" y="9"/>
                  </a:cubicBezTo>
                  <a:cubicBezTo>
                    <a:pt x="6" y="8"/>
                    <a:pt x="4" y="9"/>
                    <a:pt x="3" y="8"/>
                  </a:cubicBezTo>
                  <a:cubicBezTo>
                    <a:pt x="3" y="10"/>
                    <a:pt x="3" y="12"/>
                    <a:pt x="3" y="14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9"/>
                    <a:pt x="0" y="5"/>
                    <a:pt x="0" y="1"/>
                  </a:cubicBezTo>
                  <a:cubicBezTo>
                    <a:pt x="4" y="0"/>
                    <a:pt x="10" y="0"/>
                    <a:pt x="11" y="3"/>
                  </a:cubicBezTo>
                  <a:close/>
                  <a:moveTo>
                    <a:pt x="7" y="6"/>
                  </a:moveTo>
                  <a:cubicBezTo>
                    <a:pt x="8" y="5"/>
                    <a:pt x="8" y="4"/>
                    <a:pt x="7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5" y="6"/>
                    <a:pt x="6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Freeform 32">
              <a:extLst>
                <a:ext uri="{FF2B5EF4-FFF2-40B4-BE49-F238E27FC236}">
                  <a16:creationId xmlns="" xmlns:a16="http://schemas.microsoft.com/office/drawing/2014/main" id="{F0E79AA9-44F1-4123-9DC7-450FC3FC680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173897" y="11939395"/>
              <a:ext cx="26195" cy="33029"/>
            </a:xfrm>
            <a:custGeom>
              <a:avLst/>
              <a:gdLst>
                <a:gd name="T0" fmla="*/ 10 w 11"/>
                <a:gd name="T1" fmla="*/ 1 h 14"/>
                <a:gd name="T2" fmla="*/ 10 w 11"/>
                <a:gd name="T3" fmla="*/ 3 h 14"/>
                <a:gd name="T4" fmla="*/ 4 w 11"/>
                <a:gd name="T5" fmla="*/ 2 h 14"/>
                <a:gd name="T6" fmla="*/ 4 w 11"/>
                <a:gd name="T7" fmla="*/ 5 h 14"/>
                <a:gd name="T8" fmla="*/ 9 w 11"/>
                <a:gd name="T9" fmla="*/ 6 h 14"/>
                <a:gd name="T10" fmla="*/ 9 w 11"/>
                <a:gd name="T11" fmla="*/ 8 h 14"/>
                <a:gd name="T12" fmla="*/ 4 w 11"/>
                <a:gd name="T13" fmla="*/ 8 h 14"/>
                <a:gd name="T14" fmla="*/ 3 w 11"/>
                <a:gd name="T15" fmla="*/ 11 h 14"/>
                <a:gd name="T16" fmla="*/ 9 w 11"/>
                <a:gd name="T17" fmla="*/ 12 h 14"/>
                <a:gd name="T18" fmla="*/ 9 w 11"/>
                <a:gd name="T19" fmla="*/ 14 h 14"/>
                <a:gd name="T20" fmla="*/ 0 w 11"/>
                <a:gd name="T21" fmla="*/ 13 h 14"/>
                <a:gd name="T22" fmla="*/ 2 w 11"/>
                <a:gd name="T23" fmla="*/ 0 h 14"/>
                <a:gd name="T24" fmla="*/ 10 w 11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4">
                  <a:moveTo>
                    <a:pt x="10" y="1"/>
                  </a:moveTo>
                  <a:cubicBezTo>
                    <a:pt x="11" y="2"/>
                    <a:pt x="10" y="2"/>
                    <a:pt x="10" y="3"/>
                  </a:cubicBezTo>
                  <a:cubicBezTo>
                    <a:pt x="8" y="3"/>
                    <a:pt x="6" y="3"/>
                    <a:pt x="4" y="2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6" y="6"/>
                    <a:pt x="8" y="6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7" y="8"/>
                    <a:pt x="5" y="8"/>
                    <a:pt x="4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5" y="12"/>
                    <a:pt x="7" y="12"/>
                    <a:pt x="9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6" y="14"/>
                    <a:pt x="3" y="13"/>
                    <a:pt x="0" y="13"/>
                  </a:cubicBezTo>
                  <a:cubicBezTo>
                    <a:pt x="1" y="9"/>
                    <a:pt x="1" y="4"/>
                    <a:pt x="2" y="0"/>
                  </a:cubicBezTo>
                  <a:cubicBezTo>
                    <a:pt x="5" y="0"/>
                    <a:pt x="7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Freeform 33">
              <a:extLst>
                <a:ext uri="{FF2B5EF4-FFF2-40B4-BE49-F238E27FC236}">
                  <a16:creationId xmlns="" xmlns:a16="http://schemas.microsoft.com/office/drawing/2014/main" id="{1A1318EE-6629-4591-B0F9-87D04455A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-4206925" y="11381328"/>
              <a:ext cx="54668" cy="66057"/>
            </a:xfrm>
            <a:custGeom>
              <a:avLst/>
              <a:gdLst>
                <a:gd name="T0" fmla="*/ 23 w 23"/>
                <a:gd name="T1" fmla="*/ 13 h 28"/>
                <a:gd name="T2" fmla="*/ 22 w 23"/>
                <a:gd name="T3" fmla="*/ 17 h 28"/>
                <a:gd name="T4" fmla="*/ 12 w 23"/>
                <a:gd name="T5" fmla="*/ 21 h 28"/>
                <a:gd name="T6" fmla="*/ 0 w 23"/>
                <a:gd name="T7" fmla="*/ 25 h 28"/>
                <a:gd name="T8" fmla="*/ 0 w 23"/>
                <a:gd name="T9" fmla="*/ 22 h 28"/>
                <a:gd name="T10" fmla="*/ 11 w 23"/>
                <a:gd name="T11" fmla="*/ 16 h 28"/>
                <a:gd name="T12" fmla="*/ 13 w 23"/>
                <a:gd name="T13" fmla="*/ 9 h 28"/>
                <a:gd name="T14" fmla="*/ 6 w 23"/>
                <a:gd name="T15" fmla="*/ 12 h 28"/>
                <a:gd name="T16" fmla="*/ 3 w 23"/>
                <a:gd name="T17" fmla="*/ 10 h 28"/>
                <a:gd name="T18" fmla="*/ 12 w 23"/>
                <a:gd name="T19" fmla="*/ 3 h 28"/>
                <a:gd name="T20" fmla="*/ 18 w 23"/>
                <a:gd name="T21" fmla="*/ 1 h 28"/>
                <a:gd name="T22" fmla="*/ 17 w 23"/>
                <a:gd name="T23" fmla="*/ 9 h 28"/>
                <a:gd name="T24" fmla="*/ 18 w 23"/>
                <a:gd name="T25" fmla="*/ 13 h 28"/>
                <a:gd name="T26" fmla="*/ 23 w 23"/>
                <a:gd name="T27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8">
                  <a:moveTo>
                    <a:pt x="23" y="13"/>
                  </a:moveTo>
                  <a:cubicBezTo>
                    <a:pt x="23" y="15"/>
                    <a:pt x="22" y="16"/>
                    <a:pt x="22" y="17"/>
                  </a:cubicBezTo>
                  <a:cubicBezTo>
                    <a:pt x="18" y="17"/>
                    <a:pt x="15" y="19"/>
                    <a:pt x="12" y="21"/>
                  </a:cubicBezTo>
                  <a:cubicBezTo>
                    <a:pt x="10" y="24"/>
                    <a:pt x="5" y="28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3" y="20"/>
                    <a:pt x="9" y="19"/>
                    <a:pt x="11" y="16"/>
                  </a:cubicBezTo>
                  <a:cubicBezTo>
                    <a:pt x="12" y="14"/>
                    <a:pt x="13" y="11"/>
                    <a:pt x="13" y="9"/>
                  </a:cubicBezTo>
                  <a:cubicBezTo>
                    <a:pt x="11" y="10"/>
                    <a:pt x="9" y="12"/>
                    <a:pt x="6" y="12"/>
                  </a:cubicBezTo>
                  <a:cubicBezTo>
                    <a:pt x="5" y="12"/>
                    <a:pt x="3" y="11"/>
                    <a:pt x="3" y="10"/>
                  </a:cubicBezTo>
                  <a:cubicBezTo>
                    <a:pt x="3" y="8"/>
                    <a:pt x="10" y="5"/>
                    <a:pt x="12" y="3"/>
                  </a:cubicBezTo>
                  <a:cubicBezTo>
                    <a:pt x="14" y="2"/>
                    <a:pt x="15" y="0"/>
                    <a:pt x="18" y="1"/>
                  </a:cubicBezTo>
                  <a:cubicBezTo>
                    <a:pt x="18" y="4"/>
                    <a:pt x="17" y="6"/>
                    <a:pt x="17" y="9"/>
                  </a:cubicBezTo>
                  <a:cubicBezTo>
                    <a:pt x="18" y="10"/>
                    <a:pt x="18" y="12"/>
                    <a:pt x="18" y="13"/>
                  </a:cubicBezTo>
                  <a:cubicBezTo>
                    <a:pt x="20" y="12"/>
                    <a:pt x="22" y="12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Freeform 34">
              <a:extLst>
                <a:ext uri="{FF2B5EF4-FFF2-40B4-BE49-F238E27FC236}">
                  <a16:creationId xmlns="" xmlns:a16="http://schemas.microsoft.com/office/drawing/2014/main" id="{54E44586-A7A9-4A0D-9D8A-BBDE5CC7D7D6}"/>
                </a:ext>
              </a:extLst>
            </p:cNvPr>
            <p:cNvSpPr>
              <a:spLocks/>
            </p:cNvSpPr>
            <p:nvPr/>
          </p:nvSpPr>
          <p:spPr bwMode="auto">
            <a:xfrm>
              <a:off x="-4173897" y="11863088"/>
              <a:ext cx="17084" cy="6833"/>
            </a:xfrm>
            <a:custGeom>
              <a:avLst/>
              <a:gdLst>
                <a:gd name="T0" fmla="*/ 7 w 7"/>
                <a:gd name="T1" fmla="*/ 1 h 3"/>
                <a:gd name="T2" fmla="*/ 6 w 7"/>
                <a:gd name="T3" fmla="*/ 3 h 3"/>
                <a:gd name="T4" fmla="*/ 0 w 7"/>
                <a:gd name="T5" fmla="*/ 1 h 3"/>
                <a:gd name="T6" fmla="*/ 0 w 7"/>
                <a:gd name="T7" fmla="*/ 0 h 3"/>
                <a:gd name="T8" fmla="*/ 7 w 7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2"/>
                    <a:pt x="6" y="2"/>
                    <a:pt x="6" y="3"/>
                  </a:cubicBezTo>
                  <a:cubicBezTo>
                    <a:pt x="4" y="2"/>
                    <a:pt x="2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4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Freeform 35">
              <a:extLst>
                <a:ext uri="{FF2B5EF4-FFF2-40B4-BE49-F238E27FC236}">
                  <a16:creationId xmlns="" xmlns:a16="http://schemas.microsoft.com/office/drawing/2014/main" id="{AF75144F-249C-4688-9B0C-78CBCA53F152}"/>
                </a:ext>
              </a:extLst>
            </p:cNvPr>
            <p:cNvSpPr>
              <a:spLocks/>
            </p:cNvSpPr>
            <p:nvPr/>
          </p:nvSpPr>
          <p:spPr bwMode="auto">
            <a:xfrm>
              <a:off x="-4198953" y="11930283"/>
              <a:ext cx="27334" cy="37584"/>
            </a:xfrm>
            <a:custGeom>
              <a:avLst/>
              <a:gdLst>
                <a:gd name="T0" fmla="*/ 10 w 12"/>
                <a:gd name="T1" fmla="*/ 3 h 16"/>
                <a:gd name="T2" fmla="*/ 12 w 12"/>
                <a:gd name="T3" fmla="*/ 4 h 16"/>
                <a:gd name="T4" fmla="*/ 4 w 12"/>
                <a:gd name="T5" fmla="*/ 16 h 16"/>
                <a:gd name="T6" fmla="*/ 1 w 12"/>
                <a:gd name="T7" fmla="*/ 15 h 16"/>
                <a:gd name="T8" fmla="*/ 0 w 12"/>
                <a:gd name="T9" fmla="*/ 0 h 16"/>
                <a:gd name="T10" fmla="*/ 3 w 12"/>
                <a:gd name="T11" fmla="*/ 1 h 16"/>
                <a:gd name="T12" fmla="*/ 3 w 12"/>
                <a:gd name="T13" fmla="*/ 12 h 16"/>
                <a:gd name="T14" fmla="*/ 10 w 12"/>
                <a:gd name="T1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6">
                  <a:moveTo>
                    <a:pt x="10" y="3"/>
                  </a:moveTo>
                  <a:cubicBezTo>
                    <a:pt x="11" y="4"/>
                    <a:pt x="11" y="4"/>
                    <a:pt x="12" y="4"/>
                  </a:cubicBezTo>
                  <a:cubicBezTo>
                    <a:pt x="10" y="8"/>
                    <a:pt x="6" y="12"/>
                    <a:pt x="4" y="16"/>
                  </a:cubicBezTo>
                  <a:cubicBezTo>
                    <a:pt x="3" y="15"/>
                    <a:pt x="2" y="15"/>
                    <a:pt x="1" y="15"/>
                  </a:cubicBezTo>
                  <a:cubicBezTo>
                    <a:pt x="1" y="10"/>
                    <a:pt x="0" y="5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5"/>
                    <a:pt x="3" y="9"/>
                    <a:pt x="3" y="12"/>
                  </a:cubicBezTo>
                  <a:cubicBezTo>
                    <a:pt x="5" y="10"/>
                    <a:pt x="7" y="6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Freeform 36">
              <a:extLst>
                <a:ext uri="{FF2B5EF4-FFF2-40B4-BE49-F238E27FC236}">
                  <a16:creationId xmlns="" xmlns:a16="http://schemas.microsoft.com/office/drawing/2014/main" id="{0B5A87CD-4024-4210-9E80-0EB3BAC0E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220592" y="11928005"/>
              <a:ext cx="15945" cy="30751"/>
            </a:xfrm>
            <a:custGeom>
              <a:avLst/>
              <a:gdLst>
                <a:gd name="T0" fmla="*/ 4 w 7"/>
                <a:gd name="T1" fmla="*/ 0 h 13"/>
                <a:gd name="T2" fmla="*/ 7 w 7"/>
                <a:gd name="T3" fmla="*/ 1 h 13"/>
                <a:gd name="T4" fmla="*/ 3 w 7"/>
                <a:gd name="T5" fmla="*/ 13 h 13"/>
                <a:gd name="T6" fmla="*/ 0 w 7"/>
                <a:gd name="T7" fmla="*/ 13 h 13"/>
                <a:gd name="T8" fmla="*/ 4 w 7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cubicBezTo>
                    <a:pt x="6" y="0"/>
                    <a:pt x="6" y="1"/>
                    <a:pt x="7" y="1"/>
                  </a:cubicBezTo>
                  <a:cubicBezTo>
                    <a:pt x="6" y="5"/>
                    <a:pt x="4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1" y="8"/>
                    <a:pt x="3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Freeform 37">
              <a:extLst>
                <a:ext uri="{FF2B5EF4-FFF2-40B4-BE49-F238E27FC236}">
                  <a16:creationId xmlns="" xmlns:a16="http://schemas.microsoft.com/office/drawing/2014/main" id="{99E747D3-9768-46AF-A11F-97E394E7E6DC}"/>
                </a:ext>
              </a:extLst>
            </p:cNvPr>
            <p:cNvSpPr>
              <a:spLocks/>
            </p:cNvSpPr>
            <p:nvPr/>
          </p:nvSpPr>
          <p:spPr bwMode="auto">
            <a:xfrm>
              <a:off x="-4253621" y="11913200"/>
              <a:ext cx="39862" cy="41001"/>
            </a:xfrm>
            <a:custGeom>
              <a:avLst/>
              <a:gdLst>
                <a:gd name="T0" fmla="*/ 14 w 17"/>
                <a:gd name="T1" fmla="*/ 4 h 17"/>
                <a:gd name="T2" fmla="*/ 17 w 17"/>
                <a:gd name="T3" fmla="*/ 5 h 17"/>
                <a:gd name="T4" fmla="*/ 11 w 17"/>
                <a:gd name="T5" fmla="*/ 17 h 17"/>
                <a:gd name="T6" fmla="*/ 7 w 17"/>
                <a:gd name="T7" fmla="*/ 16 h 17"/>
                <a:gd name="T8" fmla="*/ 7 w 17"/>
                <a:gd name="T9" fmla="*/ 3 h 17"/>
                <a:gd name="T10" fmla="*/ 3 w 17"/>
                <a:gd name="T11" fmla="*/ 13 h 17"/>
                <a:gd name="T12" fmla="*/ 0 w 17"/>
                <a:gd name="T13" fmla="*/ 12 h 17"/>
                <a:gd name="T14" fmla="*/ 6 w 17"/>
                <a:gd name="T15" fmla="*/ 0 h 17"/>
                <a:gd name="T16" fmla="*/ 10 w 17"/>
                <a:gd name="T17" fmla="*/ 2 h 17"/>
                <a:gd name="T18" fmla="*/ 10 w 17"/>
                <a:gd name="T19" fmla="*/ 14 h 17"/>
                <a:gd name="T20" fmla="*/ 14 w 17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7">
                  <a:moveTo>
                    <a:pt x="14" y="4"/>
                  </a:moveTo>
                  <a:cubicBezTo>
                    <a:pt x="15" y="4"/>
                    <a:pt x="16" y="5"/>
                    <a:pt x="17" y="5"/>
                  </a:cubicBezTo>
                  <a:cubicBezTo>
                    <a:pt x="15" y="9"/>
                    <a:pt x="13" y="13"/>
                    <a:pt x="11" y="17"/>
                  </a:cubicBezTo>
                  <a:cubicBezTo>
                    <a:pt x="10" y="17"/>
                    <a:pt x="9" y="16"/>
                    <a:pt x="7" y="16"/>
                  </a:cubicBezTo>
                  <a:cubicBezTo>
                    <a:pt x="7" y="12"/>
                    <a:pt x="7" y="7"/>
                    <a:pt x="7" y="3"/>
                  </a:cubicBezTo>
                  <a:cubicBezTo>
                    <a:pt x="6" y="7"/>
                    <a:pt x="4" y="10"/>
                    <a:pt x="3" y="13"/>
                  </a:cubicBezTo>
                  <a:cubicBezTo>
                    <a:pt x="2" y="13"/>
                    <a:pt x="1" y="13"/>
                    <a:pt x="0" y="12"/>
                  </a:cubicBezTo>
                  <a:cubicBezTo>
                    <a:pt x="2" y="8"/>
                    <a:pt x="4" y="4"/>
                    <a:pt x="6" y="0"/>
                  </a:cubicBezTo>
                  <a:cubicBezTo>
                    <a:pt x="7" y="1"/>
                    <a:pt x="8" y="2"/>
                    <a:pt x="10" y="2"/>
                  </a:cubicBezTo>
                  <a:cubicBezTo>
                    <a:pt x="10" y="6"/>
                    <a:pt x="10" y="10"/>
                    <a:pt x="10" y="14"/>
                  </a:cubicBezTo>
                  <a:cubicBezTo>
                    <a:pt x="12" y="11"/>
                    <a:pt x="13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Freeform 38">
              <a:extLst>
                <a:ext uri="{FF2B5EF4-FFF2-40B4-BE49-F238E27FC236}">
                  <a16:creationId xmlns="" xmlns:a16="http://schemas.microsoft.com/office/drawing/2014/main" id="{2D907C20-5539-4127-85AE-D356B5C53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282093" y="11896116"/>
              <a:ext cx="37584" cy="41001"/>
            </a:xfrm>
            <a:custGeom>
              <a:avLst/>
              <a:gdLst>
                <a:gd name="T0" fmla="*/ 14 w 16"/>
                <a:gd name="T1" fmla="*/ 5 h 17"/>
                <a:gd name="T2" fmla="*/ 16 w 16"/>
                <a:gd name="T3" fmla="*/ 7 h 17"/>
                <a:gd name="T4" fmla="*/ 9 w 16"/>
                <a:gd name="T5" fmla="*/ 16 h 17"/>
                <a:gd name="T6" fmla="*/ 1 w 16"/>
                <a:gd name="T7" fmla="*/ 9 h 17"/>
                <a:gd name="T8" fmla="*/ 6 w 16"/>
                <a:gd name="T9" fmla="*/ 0 h 17"/>
                <a:gd name="T10" fmla="*/ 9 w 16"/>
                <a:gd name="T11" fmla="*/ 2 h 17"/>
                <a:gd name="T12" fmla="*/ 6 w 16"/>
                <a:gd name="T13" fmla="*/ 6 h 17"/>
                <a:gd name="T14" fmla="*/ 4 w 16"/>
                <a:gd name="T15" fmla="*/ 11 h 17"/>
                <a:gd name="T16" fmla="*/ 7 w 16"/>
                <a:gd name="T17" fmla="*/ 14 h 17"/>
                <a:gd name="T18" fmla="*/ 11 w 16"/>
                <a:gd name="T19" fmla="*/ 10 h 17"/>
                <a:gd name="T20" fmla="*/ 14 w 16"/>
                <a:gd name="T2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7">
                  <a:moveTo>
                    <a:pt x="14" y="5"/>
                  </a:moveTo>
                  <a:cubicBezTo>
                    <a:pt x="15" y="5"/>
                    <a:pt x="15" y="6"/>
                    <a:pt x="16" y="7"/>
                  </a:cubicBezTo>
                  <a:cubicBezTo>
                    <a:pt x="14" y="9"/>
                    <a:pt x="13" y="15"/>
                    <a:pt x="9" y="16"/>
                  </a:cubicBezTo>
                  <a:cubicBezTo>
                    <a:pt x="5" y="17"/>
                    <a:pt x="0" y="13"/>
                    <a:pt x="1" y="9"/>
                  </a:cubicBezTo>
                  <a:cubicBezTo>
                    <a:pt x="2" y="6"/>
                    <a:pt x="6" y="2"/>
                    <a:pt x="6" y="0"/>
                  </a:cubicBezTo>
                  <a:cubicBezTo>
                    <a:pt x="7" y="1"/>
                    <a:pt x="8" y="1"/>
                    <a:pt x="9" y="2"/>
                  </a:cubicBezTo>
                  <a:cubicBezTo>
                    <a:pt x="8" y="3"/>
                    <a:pt x="7" y="5"/>
                    <a:pt x="6" y="6"/>
                  </a:cubicBezTo>
                  <a:cubicBezTo>
                    <a:pt x="5" y="8"/>
                    <a:pt x="3" y="10"/>
                    <a:pt x="4" y="11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9" y="14"/>
                    <a:pt x="10" y="11"/>
                    <a:pt x="11" y="10"/>
                  </a:cubicBezTo>
                  <a:cubicBezTo>
                    <a:pt x="12" y="8"/>
                    <a:pt x="13" y="7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Freeform 39">
              <a:extLst>
                <a:ext uri="{FF2B5EF4-FFF2-40B4-BE49-F238E27FC236}">
                  <a16:creationId xmlns="" xmlns:a16="http://schemas.microsoft.com/office/drawing/2014/main" id="{87CB3A79-D805-408F-B8A7-F9FEAA0D3D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308289" y="11409801"/>
              <a:ext cx="59223" cy="100224"/>
            </a:xfrm>
            <a:custGeom>
              <a:avLst/>
              <a:gdLst>
                <a:gd name="T0" fmla="*/ 24 w 25"/>
                <a:gd name="T1" fmla="*/ 13 h 42"/>
                <a:gd name="T2" fmla="*/ 24 w 25"/>
                <a:gd name="T3" fmla="*/ 16 h 42"/>
                <a:gd name="T4" fmla="*/ 18 w 25"/>
                <a:gd name="T5" fmla="*/ 27 h 42"/>
                <a:gd name="T6" fmla="*/ 13 w 25"/>
                <a:gd name="T7" fmla="*/ 34 h 42"/>
                <a:gd name="T8" fmla="*/ 9 w 25"/>
                <a:gd name="T9" fmla="*/ 40 h 42"/>
                <a:gd name="T10" fmla="*/ 8 w 25"/>
                <a:gd name="T11" fmla="*/ 42 h 42"/>
                <a:gd name="T12" fmla="*/ 8 w 25"/>
                <a:gd name="T13" fmla="*/ 38 h 42"/>
                <a:gd name="T14" fmla="*/ 12 w 25"/>
                <a:gd name="T15" fmla="*/ 29 h 42"/>
                <a:gd name="T16" fmla="*/ 14 w 25"/>
                <a:gd name="T17" fmla="*/ 25 h 42"/>
                <a:gd name="T18" fmla="*/ 14 w 25"/>
                <a:gd name="T19" fmla="*/ 9 h 42"/>
                <a:gd name="T20" fmla="*/ 12 w 25"/>
                <a:gd name="T21" fmla="*/ 12 h 42"/>
                <a:gd name="T22" fmla="*/ 7 w 25"/>
                <a:gd name="T23" fmla="*/ 20 h 42"/>
                <a:gd name="T24" fmla="*/ 4 w 25"/>
                <a:gd name="T25" fmla="*/ 26 h 42"/>
                <a:gd name="T26" fmla="*/ 1 w 25"/>
                <a:gd name="T27" fmla="*/ 28 h 42"/>
                <a:gd name="T28" fmla="*/ 3 w 25"/>
                <a:gd name="T29" fmla="*/ 22 h 42"/>
                <a:gd name="T30" fmla="*/ 4 w 25"/>
                <a:gd name="T31" fmla="*/ 20 h 42"/>
                <a:gd name="T32" fmla="*/ 6 w 25"/>
                <a:gd name="T33" fmla="*/ 15 h 42"/>
                <a:gd name="T34" fmla="*/ 9 w 25"/>
                <a:gd name="T35" fmla="*/ 5 h 42"/>
                <a:gd name="T36" fmla="*/ 4 w 25"/>
                <a:gd name="T37" fmla="*/ 4 h 42"/>
                <a:gd name="T38" fmla="*/ 6 w 25"/>
                <a:gd name="T39" fmla="*/ 1 h 42"/>
                <a:gd name="T40" fmla="*/ 13 w 25"/>
                <a:gd name="T41" fmla="*/ 5 h 42"/>
                <a:gd name="T42" fmla="*/ 19 w 25"/>
                <a:gd name="T43" fmla="*/ 0 h 42"/>
                <a:gd name="T44" fmla="*/ 18 w 25"/>
                <a:gd name="T45" fmla="*/ 7 h 42"/>
                <a:gd name="T46" fmla="*/ 17 w 25"/>
                <a:gd name="T47" fmla="*/ 6 h 42"/>
                <a:gd name="T48" fmla="*/ 14 w 25"/>
                <a:gd name="T49" fmla="*/ 9 h 42"/>
                <a:gd name="T50" fmla="*/ 17 w 25"/>
                <a:gd name="T51" fmla="*/ 10 h 42"/>
                <a:gd name="T52" fmla="*/ 17 w 25"/>
                <a:gd name="T53" fmla="*/ 12 h 42"/>
                <a:gd name="T54" fmla="*/ 24 w 25"/>
                <a:gd name="T55" fmla="*/ 13 h 42"/>
                <a:gd name="T56" fmla="*/ 19 w 25"/>
                <a:gd name="T57" fmla="*/ 25 h 42"/>
                <a:gd name="T58" fmla="*/ 22 w 25"/>
                <a:gd name="T59" fmla="*/ 16 h 42"/>
                <a:gd name="T60" fmla="*/ 18 w 25"/>
                <a:gd name="T61" fmla="*/ 15 h 42"/>
                <a:gd name="T62" fmla="*/ 19 w 25"/>
                <a:gd name="T63" fmla="*/ 22 h 42"/>
                <a:gd name="T64" fmla="*/ 19 w 25"/>
                <a:gd name="T65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42">
                  <a:moveTo>
                    <a:pt x="24" y="13"/>
                  </a:moveTo>
                  <a:cubicBezTo>
                    <a:pt x="24" y="13"/>
                    <a:pt x="24" y="15"/>
                    <a:pt x="24" y="16"/>
                  </a:cubicBezTo>
                  <a:cubicBezTo>
                    <a:pt x="24" y="21"/>
                    <a:pt x="25" y="29"/>
                    <a:pt x="18" y="27"/>
                  </a:cubicBezTo>
                  <a:cubicBezTo>
                    <a:pt x="16" y="29"/>
                    <a:pt x="14" y="32"/>
                    <a:pt x="13" y="34"/>
                  </a:cubicBezTo>
                  <a:cubicBezTo>
                    <a:pt x="11" y="35"/>
                    <a:pt x="9" y="38"/>
                    <a:pt x="9" y="40"/>
                  </a:cubicBezTo>
                  <a:cubicBezTo>
                    <a:pt x="8" y="40"/>
                    <a:pt x="9" y="42"/>
                    <a:pt x="8" y="42"/>
                  </a:cubicBezTo>
                  <a:cubicBezTo>
                    <a:pt x="6" y="42"/>
                    <a:pt x="8" y="39"/>
                    <a:pt x="8" y="38"/>
                  </a:cubicBezTo>
                  <a:cubicBezTo>
                    <a:pt x="10" y="34"/>
                    <a:pt x="10" y="32"/>
                    <a:pt x="12" y="29"/>
                  </a:cubicBezTo>
                  <a:cubicBezTo>
                    <a:pt x="13" y="28"/>
                    <a:pt x="14" y="26"/>
                    <a:pt x="14" y="25"/>
                  </a:cubicBezTo>
                  <a:cubicBezTo>
                    <a:pt x="15" y="19"/>
                    <a:pt x="12" y="13"/>
                    <a:pt x="14" y="9"/>
                  </a:cubicBezTo>
                  <a:cubicBezTo>
                    <a:pt x="13" y="9"/>
                    <a:pt x="12" y="11"/>
                    <a:pt x="12" y="12"/>
                  </a:cubicBezTo>
                  <a:cubicBezTo>
                    <a:pt x="11" y="15"/>
                    <a:pt x="9" y="17"/>
                    <a:pt x="7" y="20"/>
                  </a:cubicBezTo>
                  <a:cubicBezTo>
                    <a:pt x="6" y="23"/>
                    <a:pt x="5" y="25"/>
                    <a:pt x="4" y="26"/>
                  </a:cubicBezTo>
                  <a:cubicBezTo>
                    <a:pt x="3" y="27"/>
                    <a:pt x="2" y="29"/>
                    <a:pt x="1" y="28"/>
                  </a:cubicBezTo>
                  <a:cubicBezTo>
                    <a:pt x="0" y="26"/>
                    <a:pt x="2" y="24"/>
                    <a:pt x="3" y="22"/>
                  </a:cubicBezTo>
                  <a:cubicBezTo>
                    <a:pt x="3" y="21"/>
                    <a:pt x="3" y="21"/>
                    <a:pt x="4" y="20"/>
                  </a:cubicBezTo>
                  <a:cubicBezTo>
                    <a:pt x="5" y="18"/>
                    <a:pt x="6" y="17"/>
                    <a:pt x="6" y="15"/>
                  </a:cubicBezTo>
                  <a:cubicBezTo>
                    <a:pt x="8" y="12"/>
                    <a:pt x="11" y="9"/>
                    <a:pt x="9" y="5"/>
                  </a:cubicBezTo>
                  <a:cubicBezTo>
                    <a:pt x="7" y="5"/>
                    <a:pt x="4" y="7"/>
                    <a:pt x="4" y="4"/>
                  </a:cubicBezTo>
                  <a:cubicBezTo>
                    <a:pt x="4" y="3"/>
                    <a:pt x="5" y="1"/>
                    <a:pt x="6" y="1"/>
                  </a:cubicBezTo>
                  <a:cubicBezTo>
                    <a:pt x="9" y="0"/>
                    <a:pt x="11" y="4"/>
                    <a:pt x="13" y="5"/>
                  </a:cubicBezTo>
                  <a:cubicBezTo>
                    <a:pt x="15" y="3"/>
                    <a:pt x="16" y="0"/>
                    <a:pt x="19" y="0"/>
                  </a:cubicBezTo>
                  <a:cubicBezTo>
                    <a:pt x="21" y="2"/>
                    <a:pt x="18" y="5"/>
                    <a:pt x="18" y="7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6" y="7"/>
                    <a:pt x="15" y="8"/>
                    <a:pt x="14" y="9"/>
                  </a:cubicBezTo>
                  <a:cubicBezTo>
                    <a:pt x="15" y="8"/>
                    <a:pt x="16" y="9"/>
                    <a:pt x="17" y="10"/>
                  </a:cubicBezTo>
                  <a:cubicBezTo>
                    <a:pt x="17" y="11"/>
                    <a:pt x="17" y="11"/>
                    <a:pt x="17" y="12"/>
                  </a:cubicBezTo>
                  <a:cubicBezTo>
                    <a:pt x="19" y="11"/>
                    <a:pt x="24" y="11"/>
                    <a:pt x="24" y="13"/>
                  </a:cubicBezTo>
                  <a:close/>
                  <a:moveTo>
                    <a:pt x="19" y="25"/>
                  </a:moveTo>
                  <a:cubicBezTo>
                    <a:pt x="22" y="23"/>
                    <a:pt x="22" y="19"/>
                    <a:pt x="22" y="16"/>
                  </a:cubicBezTo>
                  <a:cubicBezTo>
                    <a:pt x="21" y="15"/>
                    <a:pt x="19" y="15"/>
                    <a:pt x="18" y="15"/>
                  </a:cubicBezTo>
                  <a:cubicBezTo>
                    <a:pt x="18" y="18"/>
                    <a:pt x="19" y="20"/>
                    <a:pt x="19" y="22"/>
                  </a:cubicBezTo>
                  <a:cubicBezTo>
                    <a:pt x="19" y="23"/>
                    <a:pt x="18" y="24"/>
                    <a:pt x="1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Freeform 40">
              <a:extLst>
                <a:ext uri="{FF2B5EF4-FFF2-40B4-BE49-F238E27FC236}">
                  <a16:creationId xmlns="" xmlns:a16="http://schemas.microsoft.com/office/drawing/2014/main" id="{5E12138D-FE45-4175-A9C1-E4BE9A134B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329928" y="11872199"/>
              <a:ext cx="35307" cy="36445"/>
            </a:xfrm>
            <a:custGeom>
              <a:avLst/>
              <a:gdLst>
                <a:gd name="T0" fmla="*/ 13 w 15"/>
                <a:gd name="T1" fmla="*/ 0 h 15"/>
                <a:gd name="T2" fmla="*/ 15 w 15"/>
                <a:gd name="T3" fmla="*/ 2 h 15"/>
                <a:gd name="T4" fmla="*/ 10 w 15"/>
                <a:gd name="T5" fmla="*/ 15 h 15"/>
                <a:gd name="T6" fmla="*/ 7 w 15"/>
                <a:gd name="T7" fmla="*/ 12 h 15"/>
                <a:gd name="T8" fmla="*/ 9 w 15"/>
                <a:gd name="T9" fmla="*/ 10 h 15"/>
                <a:gd name="T10" fmla="*/ 5 w 15"/>
                <a:gd name="T11" fmla="*/ 6 h 15"/>
                <a:gd name="T12" fmla="*/ 2 w 15"/>
                <a:gd name="T13" fmla="*/ 8 h 15"/>
                <a:gd name="T14" fmla="*/ 0 w 15"/>
                <a:gd name="T15" fmla="*/ 6 h 15"/>
                <a:gd name="T16" fmla="*/ 13 w 15"/>
                <a:gd name="T17" fmla="*/ 0 h 15"/>
                <a:gd name="T18" fmla="*/ 10 w 15"/>
                <a:gd name="T19" fmla="*/ 8 h 15"/>
                <a:gd name="T20" fmla="*/ 12 w 15"/>
                <a:gd name="T21" fmla="*/ 3 h 15"/>
                <a:gd name="T22" fmla="*/ 7 w 15"/>
                <a:gd name="T23" fmla="*/ 5 h 15"/>
                <a:gd name="T24" fmla="*/ 10 w 15"/>
                <a:gd name="T2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5">
                  <a:moveTo>
                    <a:pt x="13" y="0"/>
                  </a:moveTo>
                  <a:cubicBezTo>
                    <a:pt x="14" y="0"/>
                    <a:pt x="15" y="1"/>
                    <a:pt x="15" y="2"/>
                  </a:cubicBezTo>
                  <a:cubicBezTo>
                    <a:pt x="14" y="6"/>
                    <a:pt x="11" y="10"/>
                    <a:pt x="10" y="15"/>
                  </a:cubicBezTo>
                  <a:cubicBezTo>
                    <a:pt x="9" y="15"/>
                    <a:pt x="8" y="13"/>
                    <a:pt x="7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8" y="9"/>
                    <a:pt x="6" y="8"/>
                    <a:pt x="5" y="6"/>
                  </a:cubicBezTo>
                  <a:cubicBezTo>
                    <a:pt x="4" y="7"/>
                    <a:pt x="3" y="7"/>
                    <a:pt x="2" y="8"/>
                  </a:cubicBezTo>
                  <a:cubicBezTo>
                    <a:pt x="1" y="7"/>
                    <a:pt x="1" y="6"/>
                    <a:pt x="0" y="6"/>
                  </a:cubicBezTo>
                  <a:cubicBezTo>
                    <a:pt x="4" y="4"/>
                    <a:pt x="9" y="2"/>
                    <a:pt x="13" y="0"/>
                  </a:cubicBezTo>
                  <a:close/>
                  <a:moveTo>
                    <a:pt x="10" y="8"/>
                  </a:moveTo>
                  <a:cubicBezTo>
                    <a:pt x="11" y="6"/>
                    <a:pt x="12" y="4"/>
                    <a:pt x="12" y="3"/>
                  </a:cubicBezTo>
                  <a:cubicBezTo>
                    <a:pt x="10" y="3"/>
                    <a:pt x="9" y="4"/>
                    <a:pt x="7" y="5"/>
                  </a:cubicBezTo>
                  <a:cubicBezTo>
                    <a:pt x="8" y="6"/>
                    <a:pt x="9" y="7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Freeform 41">
              <a:extLst>
                <a:ext uri="{FF2B5EF4-FFF2-40B4-BE49-F238E27FC236}">
                  <a16:creationId xmlns="" xmlns:a16="http://schemas.microsoft.com/office/drawing/2014/main" id="{48D68D75-F1A7-443E-A3FB-6EDB497C73E0}"/>
                </a:ext>
              </a:extLst>
            </p:cNvPr>
            <p:cNvSpPr>
              <a:spLocks/>
            </p:cNvSpPr>
            <p:nvPr/>
          </p:nvSpPr>
          <p:spPr bwMode="auto">
            <a:xfrm>
              <a:off x="-4351567" y="11839170"/>
              <a:ext cx="43279" cy="43279"/>
            </a:xfrm>
            <a:custGeom>
              <a:avLst/>
              <a:gdLst>
                <a:gd name="T0" fmla="*/ 16 w 18"/>
                <a:gd name="T1" fmla="*/ 8 h 18"/>
                <a:gd name="T2" fmla="*/ 18 w 18"/>
                <a:gd name="T3" fmla="*/ 9 h 18"/>
                <a:gd name="T4" fmla="*/ 10 w 18"/>
                <a:gd name="T5" fmla="*/ 16 h 18"/>
                <a:gd name="T6" fmla="*/ 7 w 18"/>
                <a:gd name="T7" fmla="*/ 18 h 18"/>
                <a:gd name="T8" fmla="*/ 5 w 18"/>
                <a:gd name="T9" fmla="*/ 15 h 18"/>
                <a:gd name="T10" fmla="*/ 10 w 18"/>
                <a:gd name="T11" fmla="*/ 4 h 18"/>
                <a:gd name="T12" fmla="*/ 1 w 18"/>
                <a:gd name="T13" fmla="*/ 11 h 18"/>
                <a:gd name="T14" fmla="*/ 0 w 18"/>
                <a:gd name="T15" fmla="*/ 9 h 18"/>
                <a:gd name="T16" fmla="*/ 4 w 18"/>
                <a:gd name="T17" fmla="*/ 5 h 18"/>
                <a:gd name="T18" fmla="*/ 10 w 18"/>
                <a:gd name="T19" fmla="*/ 0 h 18"/>
                <a:gd name="T20" fmla="*/ 12 w 18"/>
                <a:gd name="T21" fmla="*/ 4 h 18"/>
                <a:gd name="T22" fmla="*/ 8 w 18"/>
                <a:gd name="T23" fmla="*/ 14 h 18"/>
                <a:gd name="T24" fmla="*/ 16 w 18"/>
                <a:gd name="T25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8">
                  <a:moveTo>
                    <a:pt x="16" y="8"/>
                  </a:moveTo>
                  <a:cubicBezTo>
                    <a:pt x="17" y="8"/>
                    <a:pt x="17" y="9"/>
                    <a:pt x="18" y="9"/>
                  </a:cubicBezTo>
                  <a:cubicBezTo>
                    <a:pt x="16" y="11"/>
                    <a:pt x="13" y="14"/>
                    <a:pt x="10" y="16"/>
                  </a:cubicBezTo>
                  <a:cubicBezTo>
                    <a:pt x="9" y="16"/>
                    <a:pt x="8" y="18"/>
                    <a:pt x="7" y="18"/>
                  </a:cubicBezTo>
                  <a:cubicBezTo>
                    <a:pt x="7" y="18"/>
                    <a:pt x="6" y="15"/>
                    <a:pt x="5" y="15"/>
                  </a:cubicBezTo>
                  <a:cubicBezTo>
                    <a:pt x="6" y="11"/>
                    <a:pt x="8" y="8"/>
                    <a:pt x="10" y="4"/>
                  </a:cubicBezTo>
                  <a:cubicBezTo>
                    <a:pt x="7" y="6"/>
                    <a:pt x="4" y="8"/>
                    <a:pt x="1" y="11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8"/>
                    <a:pt x="4" y="5"/>
                    <a:pt x="4" y="5"/>
                  </a:cubicBezTo>
                  <a:cubicBezTo>
                    <a:pt x="7" y="3"/>
                    <a:pt x="8" y="2"/>
                    <a:pt x="10" y="0"/>
                  </a:cubicBezTo>
                  <a:cubicBezTo>
                    <a:pt x="11" y="1"/>
                    <a:pt x="12" y="2"/>
                    <a:pt x="12" y="4"/>
                  </a:cubicBezTo>
                  <a:cubicBezTo>
                    <a:pt x="11" y="7"/>
                    <a:pt x="9" y="10"/>
                    <a:pt x="8" y="14"/>
                  </a:cubicBezTo>
                  <a:cubicBezTo>
                    <a:pt x="10" y="12"/>
                    <a:pt x="13" y="10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Freeform 42">
              <a:extLst>
                <a:ext uri="{FF2B5EF4-FFF2-40B4-BE49-F238E27FC236}">
                  <a16:creationId xmlns="" xmlns:a16="http://schemas.microsoft.com/office/drawing/2014/main" id="{C5E45E2D-593F-42E6-8576-8507693533E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382318" y="11505469"/>
              <a:ext cx="61501" cy="37584"/>
            </a:xfrm>
            <a:custGeom>
              <a:avLst/>
              <a:gdLst>
                <a:gd name="T0" fmla="*/ 24 w 26"/>
                <a:gd name="T1" fmla="*/ 3 h 16"/>
                <a:gd name="T2" fmla="*/ 26 w 26"/>
                <a:gd name="T3" fmla="*/ 10 h 16"/>
                <a:gd name="T4" fmla="*/ 21 w 26"/>
                <a:gd name="T5" fmla="*/ 15 h 16"/>
                <a:gd name="T6" fmla="*/ 13 w 26"/>
                <a:gd name="T7" fmla="*/ 13 h 16"/>
                <a:gd name="T8" fmla="*/ 11 w 26"/>
                <a:gd name="T9" fmla="*/ 12 h 16"/>
                <a:gd name="T10" fmla="*/ 9 w 26"/>
                <a:gd name="T11" fmla="*/ 11 h 16"/>
                <a:gd name="T12" fmla="*/ 0 w 26"/>
                <a:gd name="T13" fmla="*/ 1 h 16"/>
                <a:gd name="T14" fmla="*/ 4 w 26"/>
                <a:gd name="T15" fmla="*/ 1 h 16"/>
                <a:gd name="T16" fmla="*/ 4 w 26"/>
                <a:gd name="T17" fmla="*/ 3 h 16"/>
                <a:gd name="T18" fmla="*/ 11 w 26"/>
                <a:gd name="T19" fmla="*/ 8 h 16"/>
                <a:gd name="T20" fmla="*/ 17 w 26"/>
                <a:gd name="T21" fmla="*/ 4 h 16"/>
                <a:gd name="T22" fmla="*/ 16 w 26"/>
                <a:gd name="T23" fmla="*/ 9 h 16"/>
                <a:gd name="T24" fmla="*/ 20 w 26"/>
                <a:gd name="T25" fmla="*/ 11 h 16"/>
                <a:gd name="T26" fmla="*/ 22 w 26"/>
                <a:gd name="T27" fmla="*/ 9 h 16"/>
                <a:gd name="T28" fmla="*/ 21 w 26"/>
                <a:gd name="T29" fmla="*/ 7 h 16"/>
                <a:gd name="T30" fmla="*/ 24 w 26"/>
                <a:gd name="T3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16">
                  <a:moveTo>
                    <a:pt x="24" y="3"/>
                  </a:moveTo>
                  <a:cubicBezTo>
                    <a:pt x="25" y="3"/>
                    <a:pt x="26" y="8"/>
                    <a:pt x="26" y="10"/>
                  </a:cubicBezTo>
                  <a:cubicBezTo>
                    <a:pt x="26" y="11"/>
                    <a:pt x="23" y="14"/>
                    <a:pt x="21" y="15"/>
                  </a:cubicBezTo>
                  <a:cubicBezTo>
                    <a:pt x="19" y="16"/>
                    <a:pt x="15" y="15"/>
                    <a:pt x="13" y="13"/>
                  </a:cubicBezTo>
                  <a:cubicBezTo>
                    <a:pt x="12" y="13"/>
                    <a:pt x="12" y="12"/>
                    <a:pt x="11" y="12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5" y="8"/>
                    <a:pt x="2" y="5"/>
                    <a:pt x="0" y="1"/>
                  </a:cubicBezTo>
                  <a:cubicBezTo>
                    <a:pt x="1" y="0"/>
                    <a:pt x="4" y="1"/>
                    <a:pt x="4" y="1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6" y="5"/>
                    <a:pt x="9" y="6"/>
                    <a:pt x="11" y="8"/>
                  </a:cubicBezTo>
                  <a:cubicBezTo>
                    <a:pt x="13" y="6"/>
                    <a:pt x="14" y="2"/>
                    <a:pt x="17" y="4"/>
                  </a:cubicBezTo>
                  <a:cubicBezTo>
                    <a:pt x="19" y="6"/>
                    <a:pt x="17" y="8"/>
                    <a:pt x="16" y="9"/>
                  </a:cubicBezTo>
                  <a:cubicBezTo>
                    <a:pt x="17" y="11"/>
                    <a:pt x="19" y="11"/>
                    <a:pt x="20" y="11"/>
                  </a:cubicBezTo>
                  <a:cubicBezTo>
                    <a:pt x="21" y="11"/>
                    <a:pt x="21" y="10"/>
                    <a:pt x="22" y="9"/>
                  </a:cubicBezTo>
                  <a:cubicBezTo>
                    <a:pt x="22" y="8"/>
                    <a:pt x="21" y="8"/>
                    <a:pt x="21" y="7"/>
                  </a:cubicBezTo>
                  <a:cubicBezTo>
                    <a:pt x="21" y="5"/>
                    <a:pt x="21" y="2"/>
                    <a:pt x="2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Freeform 43">
              <a:extLst>
                <a:ext uri="{FF2B5EF4-FFF2-40B4-BE49-F238E27FC236}">
                  <a16:creationId xmlns="" xmlns:a16="http://schemas.microsoft.com/office/drawing/2014/main" id="{6F0795C7-C69D-4895-8F2F-1D048D7999F9}"/>
                </a:ext>
              </a:extLst>
            </p:cNvPr>
            <p:cNvSpPr>
              <a:spLocks/>
            </p:cNvSpPr>
            <p:nvPr/>
          </p:nvSpPr>
          <p:spPr bwMode="auto">
            <a:xfrm>
              <a:off x="-4360679" y="11830059"/>
              <a:ext cx="30751" cy="23918"/>
            </a:xfrm>
            <a:custGeom>
              <a:avLst/>
              <a:gdLst>
                <a:gd name="T0" fmla="*/ 11 w 13"/>
                <a:gd name="T1" fmla="*/ 0 h 10"/>
                <a:gd name="T2" fmla="*/ 13 w 13"/>
                <a:gd name="T3" fmla="*/ 2 h 10"/>
                <a:gd name="T4" fmla="*/ 2 w 13"/>
                <a:gd name="T5" fmla="*/ 10 h 10"/>
                <a:gd name="T6" fmla="*/ 0 w 13"/>
                <a:gd name="T7" fmla="*/ 8 h 10"/>
                <a:gd name="T8" fmla="*/ 11 w 1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11" y="0"/>
                  </a:moveTo>
                  <a:cubicBezTo>
                    <a:pt x="12" y="1"/>
                    <a:pt x="12" y="2"/>
                    <a:pt x="13" y="2"/>
                  </a:cubicBezTo>
                  <a:cubicBezTo>
                    <a:pt x="9" y="5"/>
                    <a:pt x="6" y="8"/>
                    <a:pt x="2" y="10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4" y="5"/>
                    <a:pt x="7" y="3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Freeform 44">
              <a:extLst>
                <a:ext uri="{FF2B5EF4-FFF2-40B4-BE49-F238E27FC236}">
                  <a16:creationId xmlns="" xmlns:a16="http://schemas.microsoft.com/office/drawing/2014/main" id="{2451DDED-8928-4342-8890-EA8281A53F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389151" y="11533942"/>
              <a:ext cx="61501" cy="50112"/>
            </a:xfrm>
            <a:custGeom>
              <a:avLst/>
              <a:gdLst>
                <a:gd name="T0" fmla="*/ 22 w 26"/>
                <a:gd name="T1" fmla="*/ 12 h 21"/>
                <a:gd name="T2" fmla="*/ 16 w 26"/>
                <a:gd name="T3" fmla="*/ 19 h 21"/>
                <a:gd name="T4" fmla="*/ 14 w 26"/>
                <a:gd name="T5" fmla="*/ 16 h 21"/>
                <a:gd name="T6" fmla="*/ 9 w 26"/>
                <a:gd name="T7" fmla="*/ 16 h 21"/>
                <a:gd name="T8" fmla="*/ 11 w 26"/>
                <a:gd name="T9" fmla="*/ 11 h 21"/>
                <a:gd name="T10" fmla="*/ 3 w 26"/>
                <a:gd name="T11" fmla="*/ 5 h 21"/>
                <a:gd name="T12" fmla="*/ 1 w 26"/>
                <a:gd name="T13" fmla="*/ 0 h 21"/>
                <a:gd name="T14" fmla="*/ 13 w 26"/>
                <a:gd name="T15" fmla="*/ 4 h 21"/>
                <a:gd name="T16" fmla="*/ 13 w 26"/>
                <a:gd name="T17" fmla="*/ 1 h 21"/>
                <a:gd name="T18" fmla="*/ 14 w 26"/>
                <a:gd name="T19" fmla="*/ 3 h 21"/>
                <a:gd name="T20" fmla="*/ 18 w 26"/>
                <a:gd name="T21" fmla="*/ 6 h 21"/>
                <a:gd name="T22" fmla="*/ 18 w 26"/>
                <a:gd name="T23" fmla="*/ 12 h 21"/>
                <a:gd name="T24" fmla="*/ 19 w 26"/>
                <a:gd name="T25" fmla="*/ 13 h 21"/>
                <a:gd name="T26" fmla="*/ 22 w 26"/>
                <a:gd name="T27" fmla="*/ 12 h 21"/>
                <a:gd name="T28" fmla="*/ 16 w 26"/>
                <a:gd name="T29" fmla="*/ 15 h 21"/>
                <a:gd name="T30" fmla="*/ 16 w 26"/>
                <a:gd name="T31" fmla="*/ 12 h 21"/>
                <a:gd name="T32" fmla="*/ 15 w 26"/>
                <a:gd name="T33" fmla="*/ 12 h 21"/>
                <a:gd name="T34" fmla="*/ 16 w 26"/>
                <a:gd name="T35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1">
                  <a:moveTo>
                    <a:pt x="22" y="12"/>
                  </a:moveTo>
                  <a:cubicBezTo>
                    <a:pt x="26" y="16"/>
                    <a:pt x="22" y="21"/>
                    <a:pt x="16" y="19"/>
                  </a:cubicBezTo>
                  <a:cubicBezTo>
                    <a:pt x="16" y="18"/>
                    <a:pt x="15" y="17"/>
                    <a:pt x="14" y="16"/>
                  </a:cubicBezTo>
                  <a:cubicBezTo>
                    <a:pt x="12" y="16"/>
                    <a:pt x="10" y="17"/>
                    <a:pt x="9" y="16"/>
                  </a:cubicBezTo>
                  <a:cubicBezTo>
                    <a:pt x="7" y="15"/>
                    <a:pt x="9" y="12"/>
                    <a:pt x="11" y="11"/>
                  </a:cubicBezTo>
                  <a:cubicBezTo>
                    <a:pt x="9" y="9"/>
                    <a:pt x="5" y="7"/>
                    <a:pt x="3" y="5"/>
                  </a:cubicBezTo>
                  <a:cubicBezTo>
                    <a:pt x="1" y="3"/>
                    <a:pt x="0" y="2"/>
                    <a:pt x="1" y="0"/>
                  </a:cubicBezTo>
                  <a:cubicBezTo>
                    <a:pt x="7" y="0"/>
                    <a:pt x="9" y="3"/>
                    <a:pt x="13" y="4"/>
                  </a:cubicBezTo>
                  <a:cubicBezTo>
                    <a:pt x="14" y="4"/>
                    <a:pt x="13" y="2"/>
                    <a:pt x="13" y="1"/>
                  </a:cubicBezTo>
                  <a:cubicBezTo>
                    <a:pt x="13" y="1"/>
                    <a:pt x="14" y="3"/>
                    <a:pt x="14" y="3"/>
                  </a:cubicBezTo>
                  <a:cubicBezTo>
                    <a:pt x="15" y="5"/>
                    <a:pt x="16" y="5"/>
                    <a:pt x="18" y="6"/>
                  </a:cubicBezTo>
                  <a:cubicBezTo>
                    <a:pt x="19" y="7"/>
                    <a:pt x="18" y="9"/>
                    <a:pt x="18" y="12"/>
                  </a:cubicBezTo>
                  <a:cubicBezTo>
                    <a:pt x="18" y="12"/>
                    <a:pt x="19" y="12"/>
                    <a:pt x="19" y="13"/>
                  </a:cubicBezTo>
                  <a:cubicBezTo>
                    <a:pt x="20" y="13"/>
                    <a:pt x="21" y="12"/>
                    <a:pt x="22" y="12"/>
                  </a:cubicBezTo>
                  <a:close/>
                  <a:moveTo>
                    <a:pt x="16" y="15"/>
                  </a:moveTo>
                  <a:cubicBezTo>
                    <a:pt x="16" y="14"/>
                    <a:pt x="16" y="12"/>
                    <a:pt x="16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3"/>
                    <a:pt x="15" y="14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Freeform 45">
              <a:extLst>
                <a:ext uri="{FF2B5EF4-FFF2-40B4-BE49-F238E27FC236}">
                  <a16:creationId xmlns="" xmlns:a16="http://schemas.microsoft.com/office/drawing/2014/main" id="{F81175BF-6A7E-4B87-91A8-FFA18C1708F9}"/>
                </a:ext>
              </a:extLst>
            </p:cNvPr>
            <p:cNvSpPr>
              <a:spLocks/>
            </p:cNvSpPr>
            <p:nvPr/>
          </p:nvSpPr>
          <p:spPr bwMode="auto">
            <a:xfrm>
              <a:off x="-4377762" y="11803864"/>
              <a:ext cx="41001" cy="37584"/>
            </a:xfrm>
            <a:custGeom>
              <a:avLst/>
              <a:gdLst>
                <a:gd name="T0" fmla="*/ 15 w 17"/>
                <a:gd name="T1" fmla="*/ 7 h 16"/>
                <a:gd name="T2" fmla="*/ 17 w 17"/>
                <a:gd name="T3" fmla="*/ 10 h 16"/>
                <a:gd name="T4" fmla="*/ 5 w 17"/>
                <a:gd name="T5" fmla="*/ 16 h 16"/>
                <a:gd name="T6" fmla="*/ 4 w 17"/>
                <a:gd name="T7" fmla="*/ 14 h 16"/>
                <a:gd name="T8" fmla="*/ 9 w 17"/>
                <a:gd name="T9" fmla="*/ 11 h 16"/>
                <a:gd name="T10" fmla="*/ 6 w 17"/>
                <a:gd name="T11" fmla="*/ 6 h 16"/>
                <a:gd name="T12" fmla="*/ 1 w 17"/>
                <a:gd name="T13" fmla="*/ 9 h 16"/>
                <a:gd name="T14" fmla="*/ 0 w 17"/>
                <a:gd name="T15" fmla="*/ 7 h 16"/>
                <a:gd name="T16" fmla="*/ 11 w 17"/>
                <a:gd name="T17" fmla="*/ 0 h 16"/>
                <a:gd name="T18" fmla="*/ 13 w 17"/>
                <a:gd name="T19" fmla="*/ 3 h 16"/>
                <a:gd name="T20" fmla="*/ 8 w 17"/>
                <a:gd name="T21" fmla="*/ 5 h 16"/>
                <a:gd name="T22" fmla="*/ 10 w 17"/>
                <a:gd name="T23" fmla="*/ 10 h 16"/>
                <a:gd name="T24" fmla="*/ 15 w 17"/>
                <a:gd name="T2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6">
                  <a:moveTo>
                    <a:pt x="15" y="7"/>
                  </a:moveTo>
                  <a:cubicBezTo>
                    <a:pt x="16" y="8"/>
                    <a:pt x="16" y="9"/>
                    <a:pt x="17" y="10"/>
                  </a:cubicBezTo>
                  <a:cubicBezTo>
                    <a:pt x="13" y="12"/>
                    <a:pt x="9" y="14"/>
                    <a:pt x="5" y="16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5" y="13"/>
                    <a:pt x="7" y="12"/>
                    <a:pt x="9" y="11"/>
                  </a:cubicBezTo>
                  <a:cubicBezTo>
                    <a:pt x="8" y="9"/>
                    <a:pt x="7" y="8"/>
                    <a:pt x="6" y="6"/>
                  </a:cubicBezTo>
                  <a:cubicBezTo>
                    <a:pt x="5" y="7"/>
                    <a:pt x="3" y="8"/>
                    <a:pt x="1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4" y="5"/>
                    <a:pt x="7" y="3"/>
                    <a:pt x="11" y="0"/>
                  </a:cubicBezTo>
                  <a:cubicBezTo>
                    <a:pt x="12" y="1"/>
                    <a:pt x="12" y="2"/>
                    <a:pt x="13" y="3"/>
                  </a:cubicBezTo>
                  <a:cubicBezTo>
                    <a:pt x="11" y="4"/>
                    <a:pt x="10" y="4"/>
                    <a:pt x="8" y="5"/>
                  </a:cubicBezTo>
                  <a:cubicBezTo>
                    <a:pt x="9" y="7"/>
                    <a:pt x="10" y="8"/>
                    <a:pt x="10" y="10"/>
                  </a:cubicBezTo>
                  <a:cubicBezTo>
                    <a:pt x="12" y="9"/>
                    <a:pt x="14" y="8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Freeform 46">
              <a:extLst>
                <a:ext uri="{FF2B5EF4-FFF2-40B4-BE49-F238E27FC236}">
                  <a16:creationId xmlns="" xmlns:a16="http://schemas.microsoft.com/office/drawing/2014/main" id="{A4901B5E-BBBC-4808-82CC-D7B42C07D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389151" y="11774253"/>
              <a:ext cx="35307" cy="38723"/>
            </a:xfrm>
            <a:custGeom>
              <a:avLst/>
              <a:gdLst>
                <a:gd name="T0" fmla="*/ 0 w 15"/>
                <a:gd name="T1" fmla="*/ 9 h 16"/>
                <a:gd name="T2" fmla="*/ 14 w 15"/>
                <a:gd name="T3" fmla="*/ 9 h 16"/>
                <a:gd name="T4" fmla="*/ 11 w 15"/>
                <a:gd name="T5" fmla="*/ 13 h 16"/>
                <a:gd name="T6" fmla="*/ 10 w 15"/>
                <a:gd name="T7" fmla="*/ 10 h 16"/>
                <a:gd name="T8" fmla="*/ 12 w 15"/>
                <a:gd name="T9" fmla="*/ 9 h 16"/>
                <a:gd name="T10" fmla="*/ 2 w 15"/>
                <a:gd name="T11" fmla="*/ 9 h 16"/>
                <a:gd name="T12" fmla="*/ 6 w 15"/>
                <a:gd name="T13" fmla="*/ 12 h 16"/>
                <a:gd name="T14" fmla="*/ 7 w 15"/>
                <a:gd name="T15" fmla="*/ 15 h 16"/>
                <a:gd name="T16" fmla="*/ 0 w 15"/>
                <a:gd name="T1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0" y="9"/>
                  </a:moveTo>
                  <a:cubicBezTo>
                    <a:pt x="1" y="2"/>
                    <a:pt x="15" y="0"/>
                    <a:pt x="14" y="9"/>
                  </a:cubicBezTo>
                  <a:cubicBezTo>
                    <a:pt x="14" y="11"/>
                    <a:pt x="13" y="12"/>
                    <a:pt x="11" y="13"/>
                  </a:cubicBezTo>
                  <a:cubicBezTo>
                    <a:pt x="11" y="12"/>
                    <a:pt x="11" y="11"/>
                    <a:pt x="10" y="10"/>
                  </a:cubicBezTo>
                  <a:cubicBezTo>
                    <a:pt x="11" y="9"/>
                    <a:pt x="11" y="10"/>
                    <a:pt x="12" y="9"/>
                  </a:cubicBezTo>
                  <a:cubicBezTo>
                    <a:pt x="13" y="3"/>
                    <a:pt x="3" y="7"/>
                    <a:pt x="2" y="9"/>
                  </a:cubicBezTo>
                  <a:cubicBezTo>
                    <a:pt x="2" y="11"/>
                    <a:pt x="3" y="13"/>
                    <a:pt x="6" y="12"/>
                  </a:cubicBezTo>
                  <a:cubicBezTo>
                    <a:pt x="6" y="13"/>
                    <a:pt x="7" y="14"/>
                    <a:pt x="7" y="15"/>
                  </a:cubicBezTo>
                  <a:cubicBezTo>
                    <a:pt x="3" y="16"/>
                    <a:pt x="0" y="13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Freeform 47">
              <a:extLst>
                <a:ext uri="{FF2B5EF4-FFF2-40B4-BE49-F238E27FC236}">
                  <a16:creationId xmlns="" xmlns:a16="http://schemas.microsoft.com/office/drawing/2014/main" id="{C190291F-A93D-478A-9A86-5525CBA990C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408513" y="11732113"/>
              <a:ext cx="36445" cy="30751"/>
            </a:xfrm>
            <a:custGeom>
              <a:avLst/>
              <a:gdLst>
                <a:gd name="T0" fmla="*/ 15 w 15"/>
                <a:gd name="T1" fmla="*/ 7 h 13"/>
                <a:gd name="T2" fmla="*/ 15 w 15"/>
                <a:gd name="T3" fmla="*/ 10 h 13"/>
                <a:gd name="T4" fmla="*/ 2 w 15"/>
                <a:gd name="T5" fmla="*/ 13 h 13"/>
                <a:gd name="T6" fmla="*/ 2 w 15"/>
                <a:gd name="T7" fmla="*/ 10 h 13"/>
                <a:gd name="T8" fmla="*/ 8 w 15"/>
                <a:gd name="T9" fmla="*/ 9 h 13"/>
                <a:gd name="T10" fmla="*/ 6 w 15"/>
                <a:gd name="T11" fmla="*/ 4 h 13"/>
                <a:gd name="T12" fmla="*/ 0 w 15"/>
                <a:gd name="T13" fmla="*/ 5 h 13"/>
                <a:gd name="T14" fmla="*/ 0 w 15"/>
                <a:gd name="T15" fmla="*/ 2 h 13"/>
                <a:gd name="T16" fmla="*/ 13 w 15"/>
                <a:gd name="T17" fmla="*/ 0 h 13"/>
                <a:gd name="T18" fmla="*/ 14 w 15"/>
                <a:gd name="T19" fmla="*/ 2 h 13"/>
                <a:gd name="T20" fmla="*/ 9 w 15"/>
                <a:gd name="T21" fmla="*/ 3 h 13"/>
                <a:gd name="T22" fmla="*/ 10 w 15"/>
                <a:gd name="T23" fmla="*/ 8 h 13"/>
                <a:gd name="T24" fmla="*/ 15 w 15"/>
                <a:gd name="T2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3">
                  <a:moveTo>
                    <a:pt x="15" y="7"/>
                  </a:moveTo>
                  <a:cubicBezTo>
                    <a:pt x="15" y="8"/>
                    <a:pt x="15" y="9"/>
                    <a:pt x="15" y="10"/>
                  </a:cubicBezTo>
                  <a:cubicBezTo>
                    <a:pt x="11" y="11"/>
                    <a:pt x="7" y="12"/>
                    <a:pt x="2" y="13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4" y="10"/>
                    <a:pt x="6" y="9"/>
                    <a:pt x="8" y="9"/>
                  </a:cubicBezTo>
                  <a:cubicBezTo>
                    <a:pt x="7" y="7"/>
                    <a:pt x="7" y="6"/>
                    <a:pt x="6" y="4"/>
                  </a:cubicBezTo>
                  <a:cubicBezTo>
                    <a:pt x="4" y="4"/>
                    <a:pt x="2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4" y="1"/>
                    <a:pt x="8" y="0"/>
                    <a:pt x="13" y="0"/>
                  </a:cubicBezTo>
                  <a:cubicBezTo>
                    <a:pt x="13" y="0"/>
                    <a:pt x="13" y="1"/>
                    <a:pt x="14" y="2"/>
                  </a:cubicBezTo>
                  <a:cubicBezTo>
                    <a:pt x="12" y="2"/>
                    <a:pt x="10" y="3"/>
                    <a:pt x="9" y="3"/>
                  </a:cubicBezTo>
                  <a:cubicBezTo>
                    <a:pt x="9" y="5"/>
                    <a:pt x="9" y="7"/>
                    <a:pt x="10" y="8"/>
                  </a:cubicBezTo>
                  <a:cubicBezTo>
                    <a:pt x="11" y="8"/>
                    <a:pt x="13" y="7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Freeform 48">
              <a:extLst>
                <a:ext uri="{FF2B5EF4-FFF2-40B4-BE49-F238E27FC236}">
                  <a16:creationId xmlns="" xmlns:a16="http://schemas.microsoft.com/office/drawing/2014/main" id="{7F63FD38-1EF0-4888-8469-1207DAB7531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410791" y="11603416"/>
              <a:ext cx="36445" cy="33029"/>
            </a:xfrm>
            <a:custGeom>
              <a:avLst/>
              <a:gdLst>
                <a:gd name="T0" fmla="*/ 15 w 15"/>
                <a:gd name="T1" fmla="*/ 3 h 14"/>
                <a:gd name="T2" fmla="*/ 14 w 15"/>
                <a:gd name="T3" fmla="*/ 7 h 14"/>
                <a:gd name="T4" fmla="*/ 3 w 15"/>
                <a:gd name="T5" fmla="*/ 10 h 14"/>
                <a:gd name="T6" fmla="*/ 13 w 15"/>
                <a:gd name="T7" fmla="*/ 12 h 14"/>
                <a:gd name="T8" fmla="*/ 13 w 15"/>
                <a:gd name="T9" fmla="*/ 14 h 14"/>
                <a:gd name="T10" fmla="*/ 0 w 15"/>
                <a:gd name="T11" fmla="*/ 12 h 14"/>
                <a:gd name="T12" fmla="*/ 0 w 15"/>
                <a:gd name="T13" fmla="*/ 8 h 14"/>
                <a:gd name="T14" fmla="*/ 12 w 15"/>
                <a:gd name="T15" fmla="*/ 5 h 14"/>
                <a:gd name="T16" fmla="*/ 1 w 15"/>
                <a:gd name="T17" fmla="*/ 3 h 14"/>
                <a:gd name="T18" fmla="*/ 2 w 15"/>
                <a:gd name="T19" fmla="*/ 0 h 14"/>
                <a:gd name="T20" fmla="*/ 15 w 15"/>
                <a:gd name="T2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4">
                  <a:moveTo>
                    <a:pt x="15" y="3"/>
                  </a:moveTo>
                  <a:cubicBezTo>
                    <a:pt x="15" y="4"/>
                    <a:pt x="14" y="5"/>
                    <a:pt x="14" y="7"/>
                  </a:cubicBezTo>
                  <a:cubicBezTo>
                    <a:pt x="10" y="8"/>
                    <a:pt x="7" y="9"/>
                    <a:pt x="3" y="10"/>
                  </a:cubicBezTo>
                  <a:cubicBezTo>
                    <a:pt x="6" y="11"/>
                    <a:pt x="10" y="11"/>
                    <a:pt x="13" y="12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8" y="14"/>
                    <a:pt x="4" y="13"/>
                    <a:pt x="0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5" y="7"/>
                    <a:pt x="8" y="6"/>
                    <a:pt x="12" y="5"/>
                  </a:cubicBezTo>
                  <a:cubicBezTo>
                    <a:pt x="9" y="4"/>
                    <a:pt x="5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6" y="1"/>
                    <a:pt x="10" y="2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Freeform 49">
              <a:extLst>
                <a:ext uri="{FF2B5EF4-FFF2-40B4-BE49-F238E27FC236}">
                  <a16:creationId xmlns="" xmlns:a16="http://schemas.microsoft.com/office/drawing/2014/main" id="{4CE95F63-AB7E-495C-8602-9004C832BA44}"/>
                </a:ext>
              </a:extLst>
            </p:cNvPr>
            <p:cNvSpPr>
              <a:spLocks/>
            </p:cNvSpPr>
            <p:nvPr/>
          </p:nvSpPr>
          <p:spPr bwMode="auto">
            <a:xfrm>
              <a:off x="-4413069" y="11703640"/>
              <a:ext cx="33029" cy="26195"/>
            </a:xfrm>
            <a:custGeom>
              <a:avLst/>
              <a:gdLst>
                <a:gd name="T0" fmla="*/ 14 w 14"/>
                <a:gd name="T1" fmla="*/ 10 h 11"/>
                <a:gd name="T2" fmla="*/ 12 w 14"/>
                <a:gd name="T3" fmla="*/ 10 h 11"/>
                <a:gd name="T4" fmla="*/ 12 w 14"/>
                <a:gd name="T5" fmla="*/ 7 h 11"/>
                <a:gd name="T6" fmla="*/ 1 w 14"/>
                <a:gd name="T7" fmla="*/ 8 h 11"/>
                <a:gd name="T8" fmla="*/ 1 w 14"/>
                <a:gd name="T9" fmla="*/ 5 h 11"/>
                <a:gd name="T10" fmla="*/ 12 w 14"/>
                <a:gd name="T11" fmla="*/ 4 h 11"/>
                <a:gd name="T12" fmla="*/ 11 w 14"/>
                <a:gd name="T13" fmla="*/ 0 h 11"/>
                <a:gd name="T14" fmla="*/ 13 w 14"/>
                <a:gd name="T15" fmla="*/ 0 h 11"/>
                <a:gd name="T16" fmla="*/ 14 w 14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1">
                  <a:moveTo>
                    <a:pt x="14" y="10"/>
                  </a:moveTo>
                  <a:cubicBezTo>
                    <a:pt x="14" y="10"/>
                    <a:pt x="13" y="11"/>
                    <a:pt x="12" y="10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8" y="7"/>
                    <a:pt x="5" y="7"/>
                    <a:pt x="1" y="8"/>
                  </a:cubicBezTo>
                  <a:cubicBezTo>
                    <a:pt x="1" y="7"/>
                    <a:pt x="0" y="6"/>
                    <a:pt x="1" y="5"/>
                  </a:cubicBezTo>
                  <a:cubicBezTo>
                    <a:pt x="4" y="5"/>
                    <a:pt x="8" y="4"/>
                    <a:pt x="12" y="4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3"/>
                    <a:pt x="14" y="7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Freeform 50">
              <a:extLst>
                <a:ext uri="{FF2B5EF4-FFF2-40B4-BE49-F238E27FC236}">
                  <a16:creationId xmlns="" xmlns:a16="http://schemas.microsoft.com/office/drawing/2014/main" id="{5A238D35-4C6B-4FCC-AE81-F3D1419562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415346" y="11676306"/>
              <a:ext cx="33029" cy="27334"/>
            </a:xfrm>
            <a:custGeom>
              <a:avLst/>
              <a:gdLst>
                <a:gd name="T0" fmla="*/ 14 w 14"/>
                <a:gd name="T1" fmla="*/ 0 h 11"/>
                <a:gd name="T2" fmla="*/ 10 w 14"/>
                <a:gd name="T3" fmla="*/ 10 h 11"/>
                <a:gd name="T4" fmla="*/ 7 w 14"/>
                <a:gd name="T5" fmla="*/ 7 h 11"/>
                <a:gd name="T6" fmla="*/ 1 w 14"/>
                <a:gd name="T7" fmla="*/ 11 h 11"/>
                <a:gd name="T8" fmla="*/ 0 w 14"/>
                <a:gd name="T9" fmla="*/ 7 h 11"/>
                <a:gd name="T10" fmla="*/ 6 w 14"/>
                <a:gd name="T11" fmla="*/ 6 h 11"/>
                <a:gd name="T12" fmla="*/ 6 w 14"/>
                <a:gd name="T13" fmla="*/ 3 h 11"/>
                <a:gd name="T14" fmla="*/ 0 w 14"/>
                <a:gd name="T15" fmla="*/ 3 h 11"/>
                <a:gd name="T16" fmla="*/ 0 w 14"/>
                <a:gd name="T17" fmla="*/ 0 h 11"/>
                <a:gd name="T18" fmla="*/ 14 w 14"/>
                <a:gd name="T19" fmla="*/ 0 h 11"/>
                <a:gd name="T20" fmla="*/ 11 w 14"/>
                <a:gd name="T21" fmla="*/ 7 h 11"/>
                <a:gd name="T22" fmla="*/ 12 w 14"/>
                <a:gd name="T23" fmla="*/ 2 h 11"/>
                <a:gd name="T24" fmla="*/ 8 w 14"/>
                <a:gd name="T25" fmla="*/ 3 h 11"/>
                <a:gd name="T26" fmla="*/ 9 w 14"/>
                <a:gd name="T27" fmla="*/ 7 h 11"/>
                <a:gd name="T28" fmla="*/ 11 w 14"/>
                <a:gd name="T2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4" y="4"/>
                    <a:pt x="14" y="10"/>
                    <a:pt x="10" y="10"/>
                  </a:cubicBezTo>
                  <a:cubicBezTo>
                    <a:pt x="8" y="10"/>
                    <a:pt x="8" y="9"/>
                    <a:pt x="7" y="7"/>
                  </a:cubicBezTo>
                  <a:cubicBezTo>
                    <a:pt x="7" y="10"/>
                    <a:pt x="3" y="9"/>
                    <a:pt x="1" y="11"/>
                  </a:cubicBezTo>
                  <a:cubicBezTo>
                    <a:pt x="0" y="10"/>
                    <a:pt x="1" y="9"/>
                    <a:pt x="0" y="7"/>
                  </a:cubicBezTo>
                  <a:cubicBezTo>
                    <a:pt x="2" y="7"/>
                    <a:pt x="5" y="7"/>
                    <a:pt x="6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2"/>
                    <a:pt x="1" y="1"/>
                    <a:pt x="0" y="0"/>
                  </a:cubicBezTo>
                  <a:cubicBezTo>
                    <a:pt x="4" y="0"/>
                    <a:pt x="9" y="0"/>
                    <a:pt x="14" y="0"/>
                  </a:cubicBezTo>
                  <a:close/>
                  <a:moveTo>
                    <a:pt x="11" y="7"/>
                  </a:moveTo>
                  <a:cubicBezTo>
                    <a:pt x="12" y="6"/>
                    <a:pt x="11" y="4"/>
                    <a:pt x="12" y="2"/>
                  </a:cubicBezTo>
                  <a:cubicBezTo>
                    <a:pt x="10" y="2"/>
                    <a:pt x="8" y="2"/>
                    <a:pt x="8" y="3"/>
                  </a:cubicBezTo>
                  <a:cubicBezTo>
                    <a:pt x="8" y="4"/>
                    <a:pt x="8" y="6"/>
                    <a:pt x="9" y="7"/>
                  </a:cubicBezTo>
                  <a:cubicBezTo>
                    <a:pt x="9" y="7"/>
                    <a:pt x="10" y="7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Freeform 51">
              <a:extLst>
                <a:ext uri="{FF2B5EF4-FFF2-40B4-BE49-F238E27FC236}">
                  <a16:creationId xmlns="" xmlns:a16="http://schemas.microsoft.com/office/drawing/2014/main" id="{E7F79E92-7168-4C88-94B2-ECD3245291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415346" y="11641000"/>
              <a:ext cx="35307" cy="30751"/>
            </a:xfrm>
            <a:custGeom>
              <a:avLst/>
              <a:gdLst>
                <a:gd name="T0" fmla="*/ 13 w 15"/>
                <a:gd name="T1" fmla="*/ 2 h 13"/>
                <a:gd name="T2" fmla="*/ 12 w 15"/>
                <a:gd name="T3" fmla="*/ 11 h 13"/>
                <a:gd name="T4" fmla="*/ 2 w 15"/>
                <a:gd name="T5" fmla="*/ 10 h 13"/>
                <a:gd name="T6" fmla="*/ 2 w 15"/>
                <a:gd name="T7" fmla="*/ 2 h 13"/>
                <a:gd name="T8" fmla="*/ 6 w 15"/>
                <a:gd name="T9" fmla="*/ 0 h 13"/>
                <a:gd name="T10" fmla="*/ 13 w 15"/>
                <a:gd name="T11" fmla="*/ 2 h 13"/>
                <a:gd name="T12" fmla="*/ 3 w 15"/>
                <a:gd name="T13" fmla="*/ 8 h 13"/>
                <a:gd name="T14" fmla="*/ 12 w 15"/>
                <a:gd name="T15" fmla="*/ 5 h 13"/>
                <a:gd name="T16" fmla="*/ 5 w 15"/>
                <a:gd name="T17" fmla="*/ 3 h 13"/>
                <a:gd name="T18" fmla="*/ 3 w 15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3">
                  <a:moveTo>
                    <a:pt x="13" y="2"/>
                  </a:moveTo>
                  <a:cubicBezTo>
                    <a:pt x="15" y="4"/>
                    <a:pt x="15" y="9"/>
                    <a:pt x="12" y="11"/>
                  </a:cubicBezTo>
                  <a:cubicBezTo>
                    <a:pt x="9" y="13"/>
                    <a:pt x="4" y="13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9" y="0"/>
                    <a:pt x="12" y="0"/>
                    <a:pt x="13" y="2"/>
                  </a:cubicBezTo>
                  <a:close/>
                  <a:moveTo>
                    <a:pt x="3" y="8"/>
                  </a:moveTo>
                  <a:cubicBezTo>
                    <a:pt x="5" y="11"/>
                    <a:pt x="14" y="10"/>
                    <a:pt x="12" y="5"/>
                  </a:cubicBezTo>
                  <a:cubicBezTo>
                    <a:pt x="11" y="3"/>
                    <a:pt x="8" y="2"/>
                    <a:pt x="5" y="3"/>
                  </a:cubicBezTo>
                  <a:cubicBezTo>
                    <a:pt x="3" y="3"/>
                    <a:pt x="1" y="6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223" name="直接连接符 222">
            <a:extLst>
              <a:ext uri="{FF2B5EF4-FFF2-40B4-BE49-F238E27FC236}">
                <a16:creationId xmlns="" xmlns:a16="http://schemas.microsoft.com/office/drawing/2014/main" id="{2ED25282-378D-44FF-B30C-70351BC3434F}"/>
              </a:ext>
            </a:extLst>
          </p:cNvPr>
          <p:cNvCxnSpPr>
            <a:cxnSpLocks/>
          </p:cNvCxnSpPr>
          <p:nvPr/>
        </p:nvCxnSpPr>
        <p:spPr>
          <a:xfrm>
            <a:off x="1023363" y="6635295"/>
            <a:ext cx="722758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矩形 223">
            <a:extLst>
              <a:ext uri="{FF2B5EF4-FFF2-40B4-BE49-F238E27FC236}">
                <a16:creationId xmlns="" xmlns:a16="http://schemas.microsoft.com/office/drawing/2014/main" id="{62B6EFEE-B29A-42FA-AD0E-6CC20A6F8F50}"/>
              </a:ext>
            </a:extLst>
          </p:cNvPr>
          <p:cNvSpPr/>
          <p:nvPr/>
        </p:nvSpPr>
        <p:spPr>
          <a:xfrm>
            <a:off x="904814" y="3102400"/>
            <a:ext cx="2800767" cy="4979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400" b="1" kern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请输入您的标题</a:t>
            </a:r>
            <a:endParaRPr lang="en-US" altLang="zh-CN" sz="2400" b="1" kern="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5" name="矩形 224">
            <a:extLst>
              <a:ext uri="{FF2B5EF4-FFF2-40B4-BE49-F238E27FC236}">
                <a16:creationId xmlns="" xmlns:a16="http://schemas.microsoft.com/office/drawing/2014/main" id="{E2A622D3-F7B7-47A7-A990-065D452B1C27}"/>
              </a:ext>
            </a:extLst>
          </p:cNvPr>
          <p:cNvSpPr/>
          <p:nvPr/>
        </p:nvSpPr>
        <p:spPr>
          <a:xfrm>
            <a:off x="904814" y="3886230"/>
            <a:ext cx="2800767" cy="4979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400" b="1" kern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请输入您的标题</a:t>
            </a:r>
            <a:endParaRPr lang="en-US" altLang="zh-CN" sz="2400" b="1" kern="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6" name="矩形 225">
            <a:extLst>
              <a:ext uri="{FF2B5EF4-FFF2-40B4-BE49-F238E27FC236}">
                <a16:creationId xmlns="" xmlns:a16="http://schemas.microsoft.com/office/drawing/2014/main" id="{E4CB42BC-FEA8-4C1E-B54A-51FDA62D868E}"/>
              </a:ext>
            </a:extLst>
          </p:cNvPr>
          <p:cNvSpPr/>
          <p:nvPr/>
        </p:nvSpPr>
        <p:spPr>
          <a:xfrm>
            <a:off x="904814" y="4696331"/>
            <a:ext cx="2800767" cy="4979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400" b="1" kern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请输入您的标题</a:t>
            </a:r>
            <a:endParaRPr lang="en-US" altLang="zh-CN" sz="2400" b="1" kern="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823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" name="组合 143">
            <a:extLst>
              <a:ext uri="{FF2B5EF4-FFF2-40B4-BE49-F238E27FC236}">
                <a16:creationId xmlns="" xmlns:a16="http://schemas.microsoft.com/office/drawing/2014/main" id="{F0B86BDE-402D-450A-B256-DE73AB868252}"/>
              </a:ext>
            </a:extLst>
          </p:cNvPr>
          <p:cNvGrpSpPr/>
          <p:nvPr/>
        </p:nvGrpSpPr>
        <p:grpSpPr>
          <a:xfrm>
            <a:off x="-4835" y="-24978"/>
            <a:ext cx="12196835" cy="6882978"/>
            <a:chOff x="-4835" y="-24978"/>
            <a:chExt cx="12196835" cy="6882978"/>
          </a:xfrm>
        </p:grpSpPr>
        <p:sp>
          <p:nvSpPr>
            <p:cNvPr id="145" name="流程图: 过程 144">
              <a:extLst>
                <a:ext uri="{FF2B5EF4-FFF2-40B4-BE49-F238E27FC236}">
                  <a16:creationId xmlns="" xmlns:a16="http://schemas.microsoft.com/office/drawing/2014/main" id="{3BFF813E-A373-4779-9412-1863477F447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flowChartProcess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46" name="组合 145">
              <a:extLst>
                <a:ext uri="{FF2B5EF4-FFF2-40B4-BE49-F238E27FC236}">
                  <a16:creationId xmlns="" xmlns:a16="http://schemas.microsoft.com/office/drawing/2014/main" id="{F140FFEB-339B-4626-A391-11F1F6361F45}"/>
                </a:ext>
              </a:extLst>
            </p:cNvPr>
            <p:cNvGrpSpPr/>
            <p:nvPr/>
          </p:nvGrpSpPr>
          <p:grpSpPr>
            <a:xfrm>
              <a:off x="-4835" y="-24978"/>
              <a:ext cx="9311413" cy="6877936"/>
              <a:chOff x="-4835" y="-24978"/>
              <a:chExt cx="9311413" cy="6877936"/>
            </a:xfrm>
          </p:grpSpPr>
          <p:sp>
            <p:nvSpPr>
              <p:cNvPr id="147" name="任意多边形: 形状 146">
                <a:extLst>
                  <a:ext uri="{FF2B5EF4-FFF2-40B4-BE49-F238E27FC236}">
                    <a16:creationId xmlns="" xmlns:a16="http://schemas.microsoft.com/office/drawing/2014/main" id="{28A7D17E-FBDF-4057-ABB8-60DF598453E3}"/>
                  </a:ext>
                </a:extLst>
              </p:cNvPr>
              <p:cNvSpPr/>
              <p:nvPr/>
            </p:nvSpPr>
            <p:spPr>
              <a:xfrm>
                <a:off x="-4835" y="-24978"/>
                <a:ext cx="3099859" cy="4977741"/>
              </a:xfrm>
              <a:custGeom>
                <a:avLst/>
                <a:gdLst>
                  <a:gd name="connsiteX0" fmla="*/ 0 w 228600"/>
                  <a:gd name="connsiteY0" fmla="*/ 0 h 365125"/>
                  <a:gd name="connsiteX1" fmla="*/ 0 w 228600"/>
                  <a:gd name="connsiteY1" fmla="*/ 346075 h 365125"/>
                  <a:gd name="connsiteX2" fmla="*/ 44450 w 228600"/>
                  <a:gd name="connsiteY2" fmla="*/ 365125 h 365125"/>
                  <a:gd name="connsiteX3" fmla="*/ 228600 w 228600"/>
                  <a:gd name="connsiteY3" fmla="*/ 3175 h 365125"/>
                  <a:gd name="connsiteX4" fmla="*/ 0 w 228600"/>
                  <a:gd name="connsiteY4" fmla="*/ 0 h 365125"/>
                  <a:gd name="connsiteX0" fmla="*/ 0 w 212358"/>
                  <a:gd name="connsiteY0" fmla="*/ 0 h 365125"/>
                  <a:gd name="connsiteX1" fmla="*/ 0 w 212358"/>
                  <a:gd name="connsiteY1" fmla="*/ 346075 h 365125"/>
                  <a:gd name="connsiteX2" fmla="*/ 44450 w 212358"/>
                  <a:gd name="connsiteY2" fmla="*/ 365125 h 365125"/>
                  <a:gd name="connsiteX3" fmla="*/ 212358 w 212358"/>
                  <a:gd name="connsiteY3" fmla="*/ 21222 h 365125"/>
                  <a:gd name="connsiteX4" fmla="*/ 0 w 212358"/>
                  <a:gd name="connsiteY4" fmla="*/ 0 h 365125"/>
                  <a:gd name="connsiteX0" fmla="*/ 0 w 214163"/>
                  <a:gd name="connsiteY0" fmla="*/ 435 h 343903"/>
                  <a:gd name="connsiteX1" fmla="*/ 1805 w 214163"/>
                  <a:gd name="connsiteY1" fmla="*/ 324853 h 343903"/>
                  <a:gd name="connsiteX2" fmla="*/ 46255 w 214163"/>
                  <a:gd name="connsiteY2" fmla="*/ 343903 h 343903"/>
                  <a:gd name="connsiteX3" fmla="*/ 214163 w 214163"/>
                  <a:gd name="connsiteY3" fmla="*/ 0 h 343903"/>
                  <a:gd name="connsiteX4" fmla="*/ 0 w 214163"/>
                  <a:gd name="connsiteY4" fmla="*/ 435 h 343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163" h="343903">
                    <a:moveTo>
                      <a:pt x="0" y="435"/>
                    </a:moveTo>
                    <a:cubicBezTo>
                      <a:pt x="602" y="108574"/>
                      <a:pt x="1203" y="216714"/>
                      <a:pt x="1805" y="324853"/>
                    </a:cubicBezTo>
                    <a:lnTo>
                      <a:pt x="46255" y="343903"/>
                    </a:lnTo>
                    <a:lnTo>
                      <a:pt x="214163" y="0"/>
                    </a:lnTo>
                    <a:lnTo>
                      <a:pt x="0" y="43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="" xmlns:a16="http://schemas.microsoft.com/office/drawing/2014/main" id="{45269685-B83B-4944-900F-9882C3C4827A}"/>
                  </a:ext>
                </a:extLst>
              </p:cNvPr>
              <p:cNvSpPr/>
              <p:nvPr/>
            </p:nvSpPr>
            <p:spPr>
              <a:xfrm>
                <a:off x="2239" y="4329209"/>
                <a:ext cx="9304339" cy="2523749"/>
              </a:xfrm>
              <a:custGeom>
                <a:avLst/>
                <a:gdLst>
                  <a:gd name="connsiteX0" fmla="*/ 0 w 898525"/>
                  <a:gd name="connsiteY0" fmla="*/ 434975 h 434975"/>
                  <a:gd name="connsiteX1" fmla="*/ 898525 w 898525"/>
                  <a:gd name="connsiteY1" fmla="*/ 434975 h 434975"/>
                  <a:gd name="connsiteX2" fmla="*/ 0 w 898525"/>
                  <a:gd name="connsiteY2" fmla="*/ 0 h 434975"/>
                  <a:gd name="connsiteX3" fmla="*/ 0 w 898525"/>
                  <a:gd name="connsiteY3" fmla="*/ 434975 h 434975"/>
                  <a:gd name="connsiteX0" fmla="*/ 0 w 900262"/>
                  <a:gd name="connsiteY0" fmla="*/ 316889 h 434975"/>
                  <a:gd name="connsiteX1" fmla="*/ 900262 w 900262"/>
                  <a:gd name="connsiteY1" fmla="*/ 434975 h 434975"/>
                  <a:gd name="connsiteX2" fmla="*/ 1737 w 900262"/>
                  <a:gd name="connsiteY2" fmla="*/ 0 h 434975"/>
                  <a:gd name="connsiteX3" fmla="*/ 0 w 900262"/>
                  <a:gd name="connsiteY3" fmla="*/ 316889 h 434975"/>
                  <a:gd name="connsiteX0" fmla="*/ 0 w 848165"/>
                  <a:gd name="connsiteY0" fmla="*/ 316889 h 318625"/>
                  <a:gd name="connsiteX1" fmla="*/ 848165 w 848165"/>
                  <a:gd name="connsiteY1" fmla="*/ 318625 h 318625"/>
                  <a:gd name="connsiteX2" fmla="*/ 1737 w 848165"/>
                  <a:gd name="connsiteY2" fmla="*/ 0 h 318625"/>
                  <a:gd name="connsiteX3" fmla="*/ 0 w 848165"/>
                  <a:gd name="connsiteY3" fmla="*/ 316889 h 318625"/>
                  <a:gd name="connsiteX0" fmla="*/ 0 w 848165"/>
                  <a:gd name="connsiteY0" fmla="*/ 228324 h 230060"/>
                  <a:gd name="connsiteX1" fmla="*/ 848165 w 848165"/>
                  <a:gd name="connsiteY1" fmla="*/ 230060 h 230060"/>
                  <a:gd name="connsiteX2" fmla="*/ 0 w 848165"/>
                  <a:gd name="connsiteY2" fmla="*/ 0 h 230060"/>
                  <a:gd name="connsiteX3" fmla="*/ 0 w 848165"/>
                  <a:gd name="connsiteY3" fmla="*/ 228324 h 23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8165" h="230060">
                    <a:moveTo>
                      <a:pt x="0" y="228324"/>
                    </a:moveTo>
                    <a:lnTo>
                      <a:pt x="848165" y="230060"/>
                    </a:lnTo>
                    <a:lnTo>
                      <a:pt x="0" y="0"/>
                    </a:lnTo>
                    <a:lnTo>
                      <a:pt x="0" y="22832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="" xmlns:a16="http://schemas.microsoft.com/office/drawing/2014/main" id="{4E25D83E-E777-4A01-8F4E-E988EEF564FB}"/>
                  </a:ext>
                </a:extLst>
              </p:cNvPr>
              <p:cNvSpPr/>
              <p:nvPr/>
            </p:nvSpPr>
            <p:spPr>
              <a:xfrm>
                <a:off x="1442" y="4314642"/>
                <a:ext cx="844578" cy="1776827"/>
              </a:xfrm>
              <a:custGeom>
                <a:avLst/>
                <a:gdLst>
                  <a:gd name="connsiteX0" fmla="*/ 0 w 104775"/>
                  <a:gd name="connsiteY0" fmla="*/ 0 h 254794"/>
                  <a:gd name="connsiteX1" fmla="*/ 104775 w 104775"/>
                  <a:gd name="connsiteY1" fmla="*/ 54769 h 254794"/>
                  <a:gd name="connsiteX2" fmla="*/ 0 w 104775"/>
                  <a:gd name="connsiteY2" fmla="*/ 254794 h 254794"/>
                  <a:gd name="connsiteX3" fmla="*/ 0 w 104775"/>
                  <a:gd name="connsiteY3" fmla="*/ 0 h 254794"/>
                  <a:gd name="connsiteX0" fmla="*/ 0 w 76990"/>
                  <a:gd name="connsiteY0" fmla="*/ 0 h 254794"/>
                  <a:gd name="connsiteX1" fmla="*/ 76990 w 76990"/>
                  <a:gd name="connsiteY1" fmla="*/ 35647 h 254794"/>
                  <a:gd name="connsiteX2" fmla="*/ 0 w 76990"/>
                  <a:gd name="connsiteY2" fmla="*/ 254794 h 254794"/>
                  <a:gd name="connsiteX3" fmla="*/ 0 w 76990"/>
                  <a:gd name="connsiteY3" fmla="*/ 0 h 254794"/>
                  <a:gd name="connsiteX0" fmla="*/ 0 w 76990"/>
                  <a:gd name="connsiteY0" fmla="*/ 0 h 254794"/>
                  <a:gd name="connsiteX1" fmla="*/ 76990 w 76990"/>
                  <a:gd name="connsiteY1" fmla="*/ 35647 h 254794"/>
                  <a:gd name="connsiteX2" fmla="*/ 0 w 76990"/>
                  <a:gd name="connsiteY2" fmla="*/ 254794 h 254794"/>
                  <a:gd name="connsiteX3" fmla="*/ 0 w 76990"/>
                  <a:gd name="connsiteY3" fmla="*/ 0 h 254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990" h="254794">
                    <a:moveTo>
                      <a:pt x="0" y="0"/>
                    </a:moveTo>
                    <a:lnTo>
                      <a:pt x="76990" y="35647"/>
                    </a:lnTo>
                    <a:lnTo>
                      <a:pt x="0" y="2547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95" name="矩形 194">
            <a:extLst>
              <a:ext uri="{FF2B5EF4-FFF2-40B4-BE49-F238E27FC236}">
                <a16:creationId xmlns="" xmlns:a16="http://schemas.microsoft.com/office/drawing/2014/main" id="{8063EF4D-EC80-4395-B2FA-070D56FE2A05}"/>
              </a:ext>
            </a:extLst>
          </p:cNvPr>
          <p:cNvSpPr/>
          <p:nvPr/>
        </p:nvSpPr>
        <p:spPr>
          <a:xfrm rot="10800000">
            <a:off x="3110681" y="2551349"/>
            <a:ext cx="9081319" cy="1354641"/>
          </a:xfrm>
          <a:prstGeom prst="rect">
            <a:avLst/>
          </a:prstGeom>
          <a:gradFill>
            <a:gsLst>
              <a:gs pos="89000">
                <a:schemeClr val="bg1">
                  <a:alpha val="0"/>
                </a:schemeClr>
              </a:gs>
              <a:gs pos="17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>
                  <a:alpha val="92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A725A811-2164-4413-97F6-40806B834130}"/>
              </a:ext>
            </a:extLst>
          </p:cNvPr>
          <p:cNvGrpSpPr/>
          <p:nvPr/>
        </p:nvGrpSpPr>
        <p:grpSpPr>
          <a:xfrm>
            <a:off x="9763542" y="289333"/>
            <a:ext cx="1965842" cy="491874"/>
            <a:chOff x="-8804275" y="11189509"/>
            <a:chExt cx="3775075" cy="944563"/>
          </a:xfrm>
          <a:solidFill>
            <a:schemeClr val="accent1"/>
          </a:solidFill>
        </p:grpSpPr>
        <p:sp>
          <p:nvSpPr>
            <p:cNvPr id="55" name="Freeform 5">
              <a:extLst>
                <a:ext uri="{FF2B5EF4-FFF2-40B4-BE49-F238E27FC236}">
                  <a16:creationId xmlns="" xmlns:a16="http://schemas.microsoft.com/office/drawing/2014/main" id="{D4B415E4-22AD-4753-94C4-960CFFDC87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804275" y="11189509"/>
              <a:ext cx="938213" cy="944563"/>
            </a:xfrm>
            <a:custGeom>
              <a:avLst/>
              <a:gdLst>
                <a:gd name="T0" fmla="*/ 283 w 284"/>
                <a:gd name="T1" fmla="*/ 137 h 284"/>
                <a:gd name="T2" fmla="*/ 245 w 284"/>
                <a:gd name="T3" fmla="*/ 239 h 284"/>
                <a:gd name="T4" fmla="*/ 204 w 284"/>
                <a:gd name="T5" fmla="*/ 269 h 284"/>
                <a:gd name="T6" fmla="*/ 148 w 284"/>
                <a:gd name="T7" fmla="*/ 283 h 284"/>
                <a:gd name="T8" fmla="*/ 88 w 284"/>
                <a:gd name="T9" fmla="*/ 272 h 284"/>
                <a:gd name="T10" fmla="*/ 15 w 284"/>
                <a:gd name="T11" fmla="*/ 204 h 284"/>
                <a:gd name="T12" fmla="*/ 1 w 284"/>
                <a:gd name="T13" fmla="*/ 148 h 284"/>
                <a:gd name="T14" fmla="*/ 12 w 284"/>
                <a:gd name="T15" fmla="*/ 88 h 284"/>
                <a:gd name="T16" fmla="*/ 40 w 284"/>
                <a:gd name="T17" fmla="*/ 45 h 284"/>
                <a:gd name="T18" fmla="*/ 106 w 284"/>
                <a:gd name="T19" fmla="*/ 6 h 284"/>
                <a:gd name="T20" fmla="*/ 137 w 284"/>
                <a:gd name="T21" fmla="*/ 1 h 284"/>
                <a:gd name="T22" fmla="*/ 197 w 284"/>
                <a:gd name="T23" fmla="*/ 12 h 284"/>
                <a:gd name="T24" fmla="*/ 269 w 284"/>
                <a:gd name="T25" fmla="*/ 81 h 284"/>
                <a:gd name="T26" fmla="*/ 283 w 284"/>
                <a:gd name="T27" fmla="*/ 137 h 284"/>
                <a:gd name="T28" fmla="*/ 267 w 284"/>
                <a:gd name="T29" fmla="*/ 197 h 284"/>
                <a:gd name="T30" fmla="*/ 278 w 284"/>
                <a:gd name="T31" fmla="*/ 140 h 284"/>
                <a:gd name="T32" fmla="*/ 266 w 284"/>
                <a:gd name="T33" fmla="*/ 85 h 284"/>
                <a:gd name="T34" fmla="*/ 238 w 284"/>
                <a:gd name="T35" fmla="*/ 45 h 284"/>
                <a:gd name="T36" fmla="*/ 197 w 284"/>
                <a:gd name="T37" fmla="*/ 18 h 284"/>
                <a:gd name="T38" fmla="*/ 140 w 284"/>
                <a:gd name="T39" fmla="*/ 6 h 284"/>
                <a:gd name="T40" fmla="*/ 140 w 284"/>
                <a:gd name="T41" fmla="*/ 6 h 284"/>
                <a:gd name="T42" fmla="*/ 85 w 284"/>
                <a:gd name="T43" fmla="*/ 19 h 284"/>
                <a:gd name="T44" fmla="*/ 45 w 284"/>
                <a:gd name="T45" fmla="*/ 47 h 284"/>
                <a:gd name="T46" fmla="*/ 18 w 284"/>
                <a:gd name="T47" fmla="*/ 88 h 284"/>
                <a:gd name="T48" fmla="*/ 6 w 284"/>
                <a:gd name="T49" fmla="*/ 144 h 284"/>
                <a:gd name="T50" fmla="*/ 19 w 284"/>
                <a:gd name="T51" fmla="*/ 200 h 284"/>
                <a:gd name="T52" fmla="*/ 88 w 284"/>
                <a:gd name="T53" fmla="*/ 267 h 284"/>
                <a:gd name="T54" fmla="*/ 144 w 284"/>
                <a:gd name="T55" fmla="*/ 278 h 284"/>
                <a:gd name="T56" fmla="*/ 200 w 284"/>
                <a:gd name="T57" fmla="*/ 266 h 284"/>
                <a:gd name="T58" fmla="*/ 267 w 284"/>
                <a:gd name="T59" fmla="*/ 19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284">
                  <a:moveTo>
                    <a:pt x="283" y="137"/>
                  </a:moveTo>
                  <a:cubicBezTo>
                    <a:pt x="284" y="184"/>
                    <a:pt x="267" y="214"/>
                    <a:pt x="245" y="239"/>
                  </a:cubicBezTo>
                  <a:cubicBezTo>
                    <a:pt x="234" y="251"/>
                    <a:pt x="220" y="261"/>
                    <a:pt x="204" y="269"/>
                  </a:cubicBezTo>
                  <a:cubicBezTo>
                    <a:pt x="188" y="277"/>
                    <a:pt x="169" y="282"/>
                    <a:pt x="148" y="283"/>
                  </a:cubicBezTo>
                  <a:cubicBezTo>
                    <a:pt x="125" y="284"/>
                    <a:pt x="105" y="279"/>
                    <a:pt x="88" y="272"/>
                  </a:cubicBezTo>
                  <a:cubicBezTo>
                    <a:pt x="55" y="259"/>
                    <a:pt x="31" y="235"/>
                    <a:pt x="15" y="204"/>
                  </a:cubicBezTo>
                  <a:cubicBezTo>
                    <a:pt x="7" y="188"/>
                    <a:pt x="2" y="170"/>
                    <a:pt x="1" y="148"/>
                  </a:cubicBezTo>
                  <a:cubicBezTo>
                    <a:pt x="0" y="125"/>
                    <a:pt x="5" y="104"/>
                    <a:pt x="12" y="88"/>
                  </a:cubicBezTo>
                  <a:cubicBezTo>
                    <a:pt x="19" y="71"/>
                    <a:pt x="28" y="58"/>
                    <a:pt x="40" y="45"/>
                  </a:cubicBezTo>
                  <a:cubicBezTo>
                    <a:pt x="56" y="27"/>
                    <a:pt x="78" y="13"/>
                    <a:pt x="106" y="6"/>
                  </a:cubicBezTo>
                  <a:cubicBezTo>
                    <a:pt x="115" y="3"/>
                    <a:pt x="126" y="2"/>
                    <a:pt x="137" y="1"/>
                  </a:cubicBezTo>
                  <a:cubicBezTo>
                    <a:pt x="160" y="0"/>
                    <a:pt x="181" y="5"/>
                    <a:pt x="197" y="12"/>
                  </a:cubicBezTo>
                  <a:cubicBezTo>
                    <a:pt x="230" y="26"/>
                    <a:pt x="253" y="49"/>
                    <a:pt x="269" y="81"/>
                  </a:cubicBezTo>
                  <a:cubicBezTo>
                    <a:pt x="277" y="96"/>
                    <a:pt x="283" y="116"/>
                    <a:pt x="283" y="137"/>
                  </a:cubicBezTo>
                  <a:close/>
                  <a:moveTo>
                    <a:pt x="267" y="197"/>
                  </a:moveTo>
                  <a:cubicBezTo>
                    <a:pt x="274" y="181"/>
                    <a:pt x="278" y="163"/>
                    <a:pt x="278" y="140"/>
                  </a:cubicBezTo>
                  <a:cubicBezTo>
                    <a:pt x="278" y="119"/>
                    <a:pt x="273" y="100"/>
                    <a:pt x="266" y="85"/>
                  </a:cubicBezTo>
                  <a:cubicBezTo>
                    <a:pt x="258" y="69"/>
                    <a:pt x="249" y="57"/>
                    <a:pt x="238" y="45"/>
                  </a:cubicBezTo>
                  <a:cubicBezTo>
                    <a:pt x="226" y="34"/>
                    <a:pt x="213" y="24"/>
                    <a:pt x="197" y="18"/>
                  </a:cubicBezTo>
                  <a:cubicBezTo>
                    <a:pt x="182" y="11"/>
                    <a:pt x="161" y="5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18" y="6"/>
                    <a:pt x="100" y="12"/>
                    <a:pt x="85" y="19"/>
                  </a:cubicBezTo>
                  <a:cubicBezTo>
                    <a:pt x="69" y="26"/>
                    <a:pt x="56" y="36"/>
                    <a:pt x="45" y="47"/>
                  </a:cubicBezTo>
                  <a:cubicBezTo>
                    <a:pt x="34" y="58"/>
                    <a:pt x="24" y="72"/>
                    <a:pt x="18" y="88"/>
                  </a:cubicBezTo>
                  <a:cubicBezTo>
                    <a:pt x="11" y="103"/>
                    <a:pt x="6" y="122"/>
                    <a:pt x="6" y="144"/>
                  </a:cubicBezTo>
                  <a:cubicBezTo>
                    <a:pt x="6" y="166"/>
                    <a:pt x="12" y="184"/>
                    <a:pt x="19" y="200"/>
                  </a:cubicBezTo>
                  <a:cubicBezTo>
                    <a:pt x="33" y="231"/>
                    <a:pt x="57" y="253"/>
                    <a:pt x="88" y="267"/>
                  </a:cubicBezTo>
                  <a:cubicBezTo>
                    <a:pt x="103" y="274"/>
                    <a:pt x="123" y="279"/>
                    <a:pt x="144" y="278"/>
                  </a:cubicBezTo>
                  <a:cubicBezTo>
                    <a:pt x="165" y="278"/>
                    <a:pt x="184" y="273"/>
                    <a:pt x="200" y="266"/>
                  </a:cubicBezTo>
                  <a:cubicBezTo>
                    <a:pt x="231" y="251"/>
                    <a:pt x="253" y="228"/>
                    <a:pt x="267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6">
              <a:extLst>
                <a:ext uri="{FF2B5EF4-FFF2-40B4-BE49-F238E27FC236}">
                  <a16:creationId xmlns="" xmlns:a16="http://schemas.microsoft.com/office/drawing/2014/main" id="{225D4DEA-A244-4B36-8255-5805EB98DF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972425" y="11651472"/>
              <a:ext cx="52388" cy="47625"/>
            </a:xfrm>
            <a:custGeom>
              <a:avLst/>
              <a:gdLst>
                <a:gd name="T0" fmla="*/ 14 w 16"/>
                <a:gd name="T1" fmla="*/ 2 h 14"/>
                <a:gd name="T2" fmla="*/ 14 w 16"/>
                <a:gd name="T3" fmla="*/ 11 h 14"/>
                <a:gd name="T4" fmla="*/ 4 w 16"/>
                <a:gd name="T5" fmla="*/ 12 h 14"/>
                <a:gd name="T6" fmla="*/ 4 w 16"/>
                <a:gd name="T7" fmla="*/ 2 h 14"/>
                <a:gd name="T8" fmla="*/ 7 w 16"/>
                <a:gd name="T9" fmla="*/ 1 h 14"/>
                <a:gd name="T10" fmla="*/ 14 w 16"/>
                <a:gd name="T11" fmla="*/ 2 h 14"/>
                <a:gd name="T12" fmla="*/ 13 w 16"/>
                <a:gd name="T13" fmla="*/ 9 h 14"/>
                <a:gd name="T14" fmla="*/ 7 w 16"/>
                <a:gd name="T15" fmla="*/ 4 h 14"/>
                <a:gd name="T16" fmla="*/ 4 w 16"/>
                <a:gd name="T17" fmla="*/ 8 h 14"/>
                <a:gd name="T18" fmla="*/ 13 w 16"/>
                <a:gd name="T1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4">
                  <a:moveTo>
                    <a:pt x="14" y="2"/>
                  </a:moveTo>
                  <a:cubicBezTo>
                    <a:pt x="15" y="4"/>
                    <a:pt x="16" y="9"/>
                    <a:pt x="14" y="11"/>
                  </a:cubicBezTo>
                  <a:cubicBezTo>
                    <a:pt x="12" y="14"/>
                    <a:pt x="6" y="14"/>
                    <a:pt x="4" y="12"/>
                  </a:cubicBezTo>
                  <a:cubicBezTo>
                    <a:pt x="0" y="9"/>
                    <a:pt x="1" y="3"/>
                    <a:pt x="4" y="2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10" y="0"/>
                    <a:pt x="12" y="1"/>
                    <a:pt x="14" y="2"/>
                  </a:cubicBezTo>
                  <a:close/>
                  <a:moveTo>
                    <a:pt x="13" y="9"/>
                  </a:moveTo>
                  <a:cubicBezTo>
                    <a:pt x="16" y="5"/>
                    <a:pt x="11" y="3"/>
                    <a:pt x="7" y="4"/>
                  </a:cubicBezTo>
                  <a:cubicBezTo>
                    <a:pt x="5" y="4"/>
                    <a:pt x="3" y="5"/>
                    <a:pt x="4" y="8"/>
                  </a:cubicBezTo>
                  <a:cubicBezTo>
                    <a:pt x="5" y="11"/>
                    <a:pt x="11" y="11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7">
              <a:extLst>
                <a:ext uri="{FF2B5EF4-FFF2-40B4-BE49-F238E27FC236}">
                  <a16:creationId xmlns="" xmlns:a16="http://schemas.microsoft.com/office/drawing/2014/main" id="{96FFF650-B0EC-45F3-853F-C18FBABE7D3B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2425" y="11605434"/>
              <a:ext cx="52388" cy="46038"/>
            </a:xfrm>
            <a:custGeom>
              <a:avLst/>
              <a:gdLst>
                <a:gd name="T0" fmla="*/ 14 w 16"/>
                <a:gd name="T1" fmla="*/ 0 h 14"/>
                <a:gd name="T2" fmla="*/ 14 w 16"/>
                <a:gd name="T3" fmla="*/ 10 h 14"/>
                <a:gd name="T4" fmla="*/ 3 w 16"/>
                <a:gd name="T5" fmla="*/ 11 h 14"/>
                <a:gd name="T6" fmla="*/ 5 w 16"/>
                <a:gd name="T7" fmla="*/ 0 h 14"/>
                <a:gd name="T8" fmla="*/ 5 w 16"/>
                <a:gd name="T9" fmla="*/ 3 h 14"/>
                <a:gd name="T10" fmla="*/ 3 w 16"/>
                <a:gd name="T11" fmla="*/ 4 h 14"/>
                <a:gd name="T12" fmla="*/ 13 w 16"/>
                <a:gd name="T13" fmla="*/ 7 h 14"/>
                <a:gd name="T14" fmla="*/ 12 w 16"/>
                <a:gd name="T15" fmla="*/ 3 h 14"/>
                <a:gd name="T16" fmla="*/ 10 w 16"/>
                <a:gd name="T17" fmla="*/ 3 h 14"/>
                <a:gd name="T18" fmla="*/ 10 w 16"/>
                <a:gd name="T19" fmla="*/ 6 h 14"/>
                <a:gd name="T20" fmla="*/ 8 w 16"/>
                <a:gd name="T21" fmla="*/ 6 h 14"/>
                <a:gd name="T22" fmla="*/ 7 w 16"/>
                <a:gd name="T23" fmla="*/ 0 h 14"/>
                <a:gd name="T24" fmla="*/ 14 w 16"/>
                <a:gd name="T25" fmla="*/ 0 h 14"/>
                <a:gd name="T26" fmla="*/ 14 w 16"/>
                <a:gd name="T2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4">
                  <a:moveTo>
                    <a:pt x="14" y="0"/>
                  </a:moveTo>
                  <a:cubicBezTo>
                    <a:pt x="15" y="4"/>
                    <a:pt x="16" y="7"/>
                    <a:pt x="14" y="10"/>
                  </a:cubicBezTo>
                  <a:cubicBezTo>
                    <a:pt x="12" y="13"/>
                    <a:pt x="6" y="14"/>
                    <a:pt x="3" y="11"/>
                  </a:cubicBezTo>
                  <a:cubicBezTo>
                    <a:pt x="1" y="9"/>
                    <a:pt x="0" y="1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1" y="10"/>
                    <a:pt x="12" y="12"/>
                    <a:pt x="13" y="7"/>
                  </a:cubicBezTo>
                  <a:cubicBezTo>
                    <a:pt x="13" y="5"/>
                    <a:pt x="13" y="4"/>
                    <a:pt x="12" y="3"/>
                  </a:cubicBezTo>
                  <a:cubicBezTo>
                    <a:pt x="12" y="3"/>
                    <a:pt x="10" y="3"/>
                    <a:pt x="10" y="3"/>
                  </a:cubicBezTo>
                  <a:cubicBezTo>
                    <a:pt x="10" y="4"/>
                    <a:pt x="10" y="5"/>
                    <a:pt x="10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2"/>
                    <a:pt x="7" y="0"/>
                  </a:cubicBezTo>
                  <a:cubicBezTo>
                    <a:pt x="9" y="0"/>
                    <a:pt x="1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8">
              <a:extLst>
                <a:ext uri="{FF2B5EF4-FFF2-40B4-BE49-F238E27FC236}">
                  <a16:creationId xmlns="" xmlns:a16="http://schemas.microsoft.com/office/drawing/2014/main" id="{655387EE-2EA4-42C6-A7AC-1539890EC444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2425" y="11699097"/>
              <a:ext cx="49213" cy="33338"/>
            </a:xfrm>
            <a:custGeom>
              <a:avLst/>
              <a:gdLst>
                <a:gd name="T0" fmla="*/ 12 w 15"/>
                <a:gd name="T1" fmla="*/ 7 h 10"/>
                <a:gd name="T2" fmla="*/ 15 w 15"/>
                <a:gd name="T3" fmla="*/ 2 h 10"/>
                <a:gd name="T4" fmla="*/ 13 w 15"/>
                <a:gd name="T5" fmla="*/ 10 h 10"/>
                <a:gd name="T6" fmla="*/ 0 w 15"/>
                <a:gd name="T7" fmla="*/ 9 h 10"/>
                <a:gd name="T8" fmla="*/ 1 w 15"/>
                <a:gd name="T9" fmla="*/ 6 h 10"/>
                <a:gd name="T10" fmla="*/ 12 w 15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0">
                  <a:moveTo>
                    <a:pt x="12" y="7"/>
                  </a:moveTo>
                  <a:cubicBezTo>
                    <a:pt x="13" y="5"/>
                    <a:pt x="11" y="0"/>
                    <a:pt x="15" y="2"/>
                  </a:cubicBezTo>
                  <a:cubicBezTo>
                    <a:pt x="14" y="5"/>
                    <a:pt x="14" y="7"/>
                    <a:pt x="13" y="10"/>
                  </a:cubicBezTo>
                  <a:cubicBezTo>
                    <a:pt x="9" y="10"/>
                    <a:pt x="5" y="9"/>
                    <a:pt x="0" y="9"/>
                  </a:cubicBezTo>
                  <a:cubicBezTo>
                    <a:pt x="0" y="8"/>
                    <a:pt x="1" y="7"/>
                    <a:pt x="1" y="6"/>
                  </a:cubicBezTo>
                  <a:cubicBezTo>
                    <a:pt x="4" y="6"/>
                    <a:pt x="8" y="7"/>
                    <a:pt x="1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9">
              <a:extLst>
                <a:ext uri="{FF2B5EF4-FFF2-40B4-BE49-F238E27FC236}">
                  <a16:creationId xmlns="" xmlns:a16="http://schemas.microsoft.com/office/drawing/2014/main" id="{5C7E223D-53D1-4BD5-8FA0-D8B323A4DA9E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8775" y="11568922"/>
              <a:ext cx="49213" cy="36513"/>
            </a:xfrm>
            <a:custGeom>
              <a:avLst/>
              <a:gdLst>
                <a:gd name="T0" fmla="*/ 14 w 15"/>
                <a:gd name="T1" fmla="*/ 1 h 11"/>
                <a:gd name="T2" fmla="*/ 15 w 15"/>
                <a:gd name="T3" fmla="*/ 4 h 11"/>
                <a:gd name="T4" fmla="*/ 3 w 15"/>
                <a:gd name="T5" fmla="*/ 11 h 11"/>
                <a:gd name="T6" fmla="*/ 2 w 15"/>
                <a:gd name="T7" fmla="*/ 8 h 11"/>
                <a:gd name="T8" fmla="*/ 7 w 15"/>
                <a:gd name="T9" fmla="*/ 4 h 11"/>
                <a:gd name="T10" fmla="*/ 1 w 15"/>
                <a:gd name="T11" fmla="*/ 3 h 11"/>
                <a:gd name="T12" fmla="*/ 0 w 15"/>
                <a:gd name="T13" fmla="*/ 0 h 11"/>
                <a:gd name="T14" fmla="*/ 14 w 15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1">
                  <a:moveTo>
                    <a:pt x="14" y="1"/>
                  </a:moveTo>
                  <a:cubicBezTo>
                    <a:pt x="14" y="2"/>
                    <a:pt x="15" y="3"/>
                    <a:pt x="15" y="4"/>
                  </a:cubicBezTo>
                  <a:cubicBezTo>
                    <a:pt x="9" y="4"/>
                    <a:pt x="7" y="9"/>
                    <a:pt x="3" y="11"/>
                  </a:cubicBezTo>
                  <a:cubicBezTo>
                    <a:pt x="3" y="11"/>
                    <a:pt x="3" y="9"/>
                    <a:pt x="2" y="8"/>
                  </a:cubicBezTo>
                  <a:cubicBezTo>
                    <a:pt x="4" y="7"/>
                    <a:pt x="6" y="5"/>
                    <a:pt x="7" y="4"/>
                  </a:cubicBezTo>
                  <a:cubicBezTo>
                    <a:pt x="6" y="3"/>
                    <a:pt x="3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5" y="1"/>
                    <a:pt x="10" y="3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10">
              <a:extLst>
                <a:ext uri="{FF2B5EF4-FFF2-40B4-BE49-F238E27FC236}">
                  <a16:creationId xmlns="" xmlns:a16="http://schemas.microsoft.com/office/drawing/2014/main" id="{654F4DF2-B239-4D88-AFA5-A2EF8A5B9B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985125" y="11735609"/>
              <a:ext cx="58738" cy="52388"/>
            </a:xfrm>
            <a:custGeom>
              <a:avLst/>
              <a:gdLst>
                <a:gd name="T0" fmla="*/ 16 w 18"/>
                <a:gd name="T1" fmla="*/ 5 h 16"/>
                <a:gd name="T2" fmla="*/ 3 w 18"/>
                <a:gd name="T3" fmla="*/ 10 h 16"/>
                <a:gd name="T4" fmla="*/ 7 w 18"/>
                <a:gd name="T5" fmla="*/ 1 h 16"/>
                <a:gd name="T6" fmla="*/ 16 w 18"/>
                <a:gd name="T7" fmla="*/ 5 h 16"/>
                <a:gd name="T8" fmla="*/ 4 w 18"/>
                <a:gd name="T9" fmla="*/ 8 h 16"/>
                <a:gd name="T10" fmla="*/ 14 w 18"/>
                <a:gd name="T11" fmla="*/ 6 h 16"/>
                <a:gd name="T12" fmla="*/ 7 w 18"/>
                <a:gd name="T13" fmla="*/ 4 h 16"/>
                <a:gd name="T14" fmla="*/ 4 w 18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6">
                  <a:moveTo>
                    <a:pt x="16" y="5"/>
                  </a:moveTo>
                  <a:cubicBezTo>
                    <a:pt x="18" y="14"/>
                    <a:pt x="6" y="16"/>
                    <a:pt x="3" y="10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10" y="0"/>
                    <a:pt x="15" y="2"/>
                    <a:pt x="16" y="5"/>
                  </a:cubicBezTo>
                  <a:close/>
                  <a:moveTo>
                    <a:pt x="4" y="8"/>
                  </a:moveTo>
                  <a:cubicBezTo>
                    <a:pt x="5" y="11"/>
                    <a:pt x="16" y="12"/>
                    <a:pt x="14" y="6"/>
                  </a:cubicBezTo>
                  <a:cubicBezTo>
                    <a:pt x="13" y="4"/>
                    <a:pt x="10" y="3"/>
                    <a:pt x="7" y="4"/>
                  </a:cubicBezTo>
                  <a:cubicBezTo>
                    <a:pt x="5" y="4"/>
                    <a:pt x="4" y="5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11">
              <a:extLst>
                <a:ext uri="{FF2B5EF4-FFF2-40B4-BE49-F238E27FC236}">
                  <a16:creationId xmlns="" xmlns:a16="http://schemas.microsoft.com/office/drawing/2014/main" id="{B47F034A-173D-4FD3-A162-0B7E971E5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39088" y="11475259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12">
              <a:extLst>
                <a:ext uri="{FF2B5EF4-FFF2-40B4-BE49-F238E27FC236}">
                  <a16:creationId xmlns="" xmlns:a16="http://schemas.microsoft.com/office/drawing/2014/main" id="{3F98F0E7-94FF-418B-9BCA-58A6179565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058150" y="11432397"/>
              <a:ext cx="125413" cy="93663"/>
            </a:xfrm>
            <a:custGeom>
              <a:avLst/>
              <a:gdLst>
                <a:gd name="T0" fmla="*/ 38 w 38"/>
                <a:gd name="T1" fmla="*/ 13 h 28"/>
                <a:gd name="T2" fmla="*/ 35 w 38"/>
                <a:gd name="T3" fmla="*/ 17 h 28"/>
                <a:gd name="T4" fmla="*/ 33 w 38"/>
                <a:gd name="T5" fmla="*/ 15 h 28"/>
                <a:gd name="T6" fmla="*/ 25 w 38"/>
                <a:gd name="T7" fmla="*/ 17 h 28"/>
                <a:gd name="T8" fmla="*/ 29 w 38"/>
                <a:gd name="T9" fmla="*/ 27 h 28"/>
                <a:gd name="T10" fmla="*/ 27 w 38"/>
                <a:gd name="T11" fmla="*/ 27 h 28"/>
                <a:gd name="T12" fmla="*/ 21 w 38"/>
                <a:gd name="T13" fmla="*/ 20 h 28"/>
                <a:gd name="T14" fmla="*/ 20 w 38"/>
                <a:gd name="T15" fmla="*/ 21 h 28"/>
                <a:gd name="T16" fmla="*/ 18 w 38"/>
                <a:gd name="T17" fmla="*/ 20 h 28"/>
                <a:gd name="T18" fmla="*/ 15 w 38"/>
                <a:gd name="T19" fmla="*/ 22 h 28"/>
                <a:gd name="T20" fmla="*/ 16 w 38"/>
                <a:gd name="T21" fmla="*/ 28 h 28"/>
                <a:gd name="T22" fmla="*/ 13 w 38"/>
                <a:gd name="T23" fmla="*/ 28 h 28"/>
                <a:gd name="T24" fmla="*/ 11 w 38"/>
                <a:gd name="T25" fmla="*/ 25 h 28"/>
                <a:gd name="T26" fmla="*/ 8 w 38"/>
                <a:gd name="T27" fmla="*/ 26 h 28"/>
                <a:gd name="T28" fmla="*/ 2 w 38"/>
                <a:gd name="T29" fmla="*/ 23 h 28"/>
                <a:gd name="T30" fmla="*/ 0 w 38"/>
                <a:gd name="T31" fmla="*/ 20 h 28"/>
                <a:gd name="T32" fmla="*/ 2 w 38"/>
                <a:gd name="T33" fmla="*/ 19 h 28"/>
                <a:gd name="T34" fmla="*/ 3 w 38"/>
                <a:gd name="T35" fmla="*/ 14 h 28"/>
                <a:gd name="T36" fmla="*/ 3 w 38"/>
                <a:gd name="T37" fmla="*/ 19 h 28"/>
                <a:gd name="T38" fmla="*/ 9 w 38"/>
                <a:gd name="T39" fmla="*/ 22 h 28"/>
                <a:gd name="T40" fmla="*/ 6 w 38"/>
                <a:gd name="T41" fmla="*/ 16 h 28"/>
                <a:gd name="T42" fmla="*/ 5 w 38"/>
                <a:gd name="T43" fmla="*/ 10 h 28"/>
                <a:gd name="T44" fmla="*/ 12 w 38"/>
                <a:gd name="T45" fmla="*/ 18 h 28"/>
                <a:gd name="T46" fmla="*/ 18 w 38"/>
                <a:gd name="T47" fmla="*/ 17 h 28"/>
                <a:gd name="T48" fmla="*/ 10 w 38"/>
                <a:gd name="T49" fmla="*/ 9 h 28"/>
                <a:gd name="T50" fmla="*/ 19 w 38"/>
                <a:gd name="T51" fmla="*/ 15 h 28"/>
                <a:gd name="T52" fmla="*/ 26 w 38"/>
                <a:gd name="T53" fmla="*/ 24 h 28"/>
                <a:gd name="T54" fmla="*/ 25 w 38"/>
                <a:gd name="T55" fmla="*/ 19 h 28"/>
                <a:gd name="T56" fmla="*/ 22 w 38"/>
                <a:gd name="T57" fmla="*/ 16 h 28"/>
                <a:gd name="T58" fmla="*/ 21 w 38"/>
                <a:gd name="T59" fmla="*/ 15 h 28"/>
                <a:gd name="T60" fmla="*/ 20 w 38"/>
                <a:gd name="T61" fmla="*/ 14 h 28"/>
                <a:gd name="T62" fmla="*/ 19 w 38"/>
                <a:gd name="T63" fmla="*/ 14 h 28"/>
                <a:gd name="T64" fmla="*/ 14 w 38"/>
                <a:gd name="T65" fmla="*/ 7 h 28"/>
                <a:gd name="T66" fmla="*/ 12 w 38"/>
                <a:gd name="T67" fmla="*/ 4 h 28"/>
                <a:gd name="T68" fmla="*/ 7 w 38"/>
                <a:gd name="T69" fmla="*/ 4 h 28"/>
                <a:gd name="T70" fmla="*/ 9 w 38"/>
                <a:gd name="T71" fmla="*/ 0 h 28"/>
                <a:gd name="T72" fmla="*/ 15 w 38"/>
                <a:gd name="T73" fmla="*/ 1 h 28"/>
                <a:gd name="T74" fmla="*/ 16 w 38"/>
                <a:gd name="T75" fmla="*/ 4 h 28"/>
                <a:gd name="T76" fmla="*/ 18 w 38"/>
                <a:gd name="T77" fmla="*/ 7 h 28"/>
                <a:gd name="T78" fmla="*/ 17 w 38"/>
                <a:gd name="T79" fmla="*/ 5 h 28"/>
                <a:gd name="T80" fmla="*/ 30 w 38"/>
                <a:gd name="T81" fmla="*/ 3 h 28"/>
                <a:gd name="T82" fmla="*/ 29 w 38"/>
                <a:gd name="T83" fmla="*/ 5 h 28"/>
                <a:gd name="T84" fmla="*/ 28 w 38"/>
                <a:gd name="T85" fmla="*/ 4 h 28"/>
                <a:gd name="T86" fmla="*/ 18 w 38"/>
                <a:gd name="T87" fmla="*/ 8 h 28"/>
                <a:gd name="T88" fmla="*/ 20 w 38"/>
                <a:gd name="T89" fmla="*/ 8 h 28"/>
                <a:gd name="T90" fmla="*/ 28 w 38"/>
                <a:gd name="T91" fmla="*/ 6 h 28"/>
                <a:gd name="T92" fmla="*/ 31 w 38"/>
                <a:gd name="T93" fmla="*/ 8 h 28"/>
                <a:gd name="T94" fmla="*/ 30 w 38"/>
                <a:gd name="T95" fmla="*/ 9 h 28"/>
                <a:gd name="T96" fmla="*/ 38 w 38"/>
                <a:gd name="T97" fmla="*/ 13 h 28"/>
                <a:gd name="T98" fmla="*/ 37 w 38"/>
                <a:gd name="T99" fmla="*/ 14 h 28"/>
                <a:gd name="T100" fmla="*/ 36 w 38"/>
                <a:gd name="T101" fmla="*/ 13 h 28"/>
                <a:gd name="T102" fmla="*/ 37 w 38"/>
                <a:gd name="T103" fmla="*/ 14 h 28"/>
                <a:gd name="T104" fmla="*/ 28 w 38"/>
                <a:gd name="T105" fmla="*/ 12 h 28"/>
                <a:gd name="T106" fmla="*/ 26 w 38"/>
                <a:gd name="T107" fmla="*/ 9 h 28"/>
                <a:gd name="T108" fmla="*/ 21 w 38"/>
                <a:gd name="T109" fmla="*/ 11 h 28"/>
                <a:gd name="T110" fmla="*/ 26 w 38"/>
                <a:gd name="T111" fmla="*/ 14 h 28"/>
                <a:gd name="T112" fmla="*/ 28 w 38"/>
                <a:gd name="T11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" h="28">
                  <a:moveTo>
                    <a:pt x="38" y="13"/>
                  </a:moveTo>
                  <a:cubicBezTo>
                    <a:pt x="38" y="15"/>
                    <a:pt x="38" y="17"/>
                    <a:pt x="35" y="17"/>
                  </a:cubicBezTo>
                  <a:cubicBezTo>
                    <a:pt x="35" y="16"/>
                    <a:pt x="34" y="15"/>
                    <a:pt x="33" y="15"/>
                  </a:cubicBezTo>
                  <a:cubicBezTo>
                    <a:pt x="29" y="14"/>
                    <a:pt x="29" y="17"/>
                    <a:pt x="25" y="17"/>
                  </a:cubicBezTo>
                  <a:cubicBezTo>
                    <a:pt x="26" y="20"/>
                    <a:pt x="30" y="22"/>
                    <a:pt x="29" y="27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5" y="24"/>
                    <a:pt x="24" y="22"/>
                    <a:pt x="21" y="20"/>
                  </a:cubicBezTo>
                  <a:cubicBezTo>
                    <a:pt x="21" y="20"/>
                    <a:pt x="21" y="21"/>
                    <a:pt x="20" y="21"/>
                  </a:cubicBezTo>
                  <a:cubicBezTo>
                    <a:pt x="19" y="21"/>
                    <a:pt x="19" y="20"/>
                    <a:pt x="18" y="20"/>
                  </a:cubicBezTo>
                  <a:cubicBezTo>
                    <a:pt x="16" y="20"/>
                    <a:pt x="16" y="21"/>
                    <a:pt x="15" y="22"/>
                  </a:cubicBezTo>
                  <a:cubicBezTo>
                    <a:pt x="16" y="24"/>
                    <a:pt x="17" y="26"/>
                    <a:pt x="16" y="28"/>
                  </a:cubicBezTo>
                  <a:cubicBezTo>
                    <a:pt x="15" y="28"/>
                    <a:pt x="14" y="28"/>
                    <a:pt x="13" y="28"/>
                  </a:cubicBezTo>
                  <a:cubicBezTo>
                    <a:pt x="12" y="27"/>
                    <a:pt x="12" y="26"/>
                    <a:pt x="11" y="25"/>
                  </a:cubicBezTo>
                  <a:cubicBezTo>
                    <a:pt x="10" y="25"/>
                    <a:pt x="9" y="26"/>
                    <a:pt x="8" y="26"/>
                  </a:cubicBezTo>
                  <a:cubicBezTo>
                    <a:pt x="6" y="26"/>
                    <a:pt x="4" y="24"/>
                    <a:pt x="2" y="23"/>
                  </a:cubicBezTo>
                  <a:cubicBezTo>
                    <a:pt x="1" y="22"/>
                    <a:pt x="0" y="21"/>
                    <a:pt x="0" y="20"/>
                  </a:cubicBezTo>
                  <a:cubicBezTo>
                    <a:pt x="1" y="20"/>
                    <a:pt x="1" y="19"/>
                    <a:pt x="2" y="19"/>
                  </a:cubicBezTo>
                  <a:cubicBezTo>
                    <a:pt x="3" y="18"/>
                    <a:pt x="2" y="15"/>
                    <a:pt x="3" y="14"/>
                  </a:cubicBezTo>
                  <a:cubicBezTo>
                    <a:pt x="5" y="15"/>
                    <a:pt x="3" y="17"/>
                    <a:pt x="3" y="19"/>
                  </a:cubicBezTo>
                  <a:cubicBezTo>
                    <a:pt x="3" y="22"/>
                    <a:pt x="7" y="24"/>
                    <a:pt x="9" y="22"/>
                  </a:cubicBezTo>
                  <a:cubicBezTo>
                    <a:pt x="9" y="20"/>
                    <a:pt x="7" y="18"/>
                    <a:pt x="6" y="16"/>
                  </a:cubicBezTo>
                  <a:cubicBezTo>
                    <a:pt x="5" y="14"/>
                    <a:pt x="2" y="12"/>
                    <a:pt x="5" y="10"/>
                  </a:cubicBezTo>
                  <a:cubicBezTo>
                    <a:pt x="8" y="12"/>
                    <a:pt x="10" y="16"/>
                    <a:pt x="12" y="18"/>
                  </a:cubicBezTo>
                  <a:cubicBezTo>
                    <a:pt x="14" y="17"/>
                    <a:pt x="16" y="17"/>
                    <a:pt x="18" y="17"/>
                  </a:cubicBezTo>
                  <a:cubicBezTo>
                    <a:pt x="17" y="13"/>
                    <a:pt x="13" y="12"/>
                    <a:pt x="10" y="9"/>
                  </a:cubicBezTo>
                  <a:cubicBezTo>
                    <a:pt x="14" y="10"/>
                    <a:pt x="17" y="13"/>
                    <a:pt x="19" y="15"/>
                  </a:cubicBezTo>
                  <a:cubicBezTo>
                    <a:pt x="21" y="18"/>
                    <a:pt x="23" y="21"/>
                    <a:pt x="26" y="24"/>
                  </a:cubicBezTo>
                  <a:cubicBezTo>
                    <a:pt x="27" y="22"/>
                    <a:pt x="25" y="21"/>
                    <a:pt x="25" y="19"/>
                  </a:cubicBezTo>
                  <a:cubicBezTo>
                    <a:pt x="24" y="19"/>
                    <a:pt x="23" y="17"/>
                    <a:pt x="22" y="16"/>
                  </a:cubicBezTo>
                  <a:cubicBezTo>
                    <a:pt x="22" y="16"/>
                    <a:pt x="22" y="16"/>
                    <a:pt x="21" y="15"/>
                  </a:cubicBezTo>
                  <a:cubicBezTo>
                    <a:pt x="21" y="15"/>
                    <a:pt x="21" y="14"/>
                    <a:pt x="20" y="14"/>
                  </a:cubicBezTo>
                  <a:cubicBezTo>
                    <a:pt x="20" y="14"/>
                    <a:pt x="19" y="14"/>
                    <a:pt x="19" y="14"/>
                  </a:cubicBezTo>
                  <a:cubicBezTo>
                    <a:pt x="18" y="12"/>
                    <a:pt x="15" y="9"/>
                    <a:pt x="14" y="7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9" y="4"/>
                    <a:pt x="7" y="4"/>
                  </a:cubicBezTo>
                  <a:cubicBezTo>
                    <a:pt x="5" y="2"/>
                    <a:pt x="7" y="1"/>
                    <a:pt x="9" y="0"/>
                  </a:cubicBezTo>
                  <a:cubicBezTo>
                    <a:pt x="11" y="1"/>
                    <a:pt x="13" y="0"/>
                    <a:pt x="15" y="1"/>
                  </a:cubicBezTo>
                  <a:cubicBezTo>
                    <a:pt x="16" y="2"/>
                    <a:pt x="15" y="3"/>
                    <a:pt x="16" y="4"/>
                  </a:cubicBezTo>
                  <a:cubicBezTo>
                    <a:pt x="16" y="5"/>
                    <a:pt x="17" y="6"/>
                    <a:pt x="18" y="7"/>
                  </a:cubicBezTo>
                  <a:cubicBezTo>
                    <a:pt x="18" y="6"/>
                    <a:pt x="17" y="6"/>
                    <a:pt x="17" y="5"/>
                  </a:cubicBezTo>
                  <a:cubicBezTo>
                    <a:pt x="19" y="2"/>
                    <a:pt x="26" y="1"/>
                    <a:pt x="30" y="3"/>
                  </a:cubicBezTo>
                  <a:cubicBezTo>
                    <a:pt x="30" y="4"/>
                    <a:pt x="29" y="4"/>
                    <a:pt x="29" y="5"/>
                  </a:cubicBezTo>
                  <a:cubicBezTo>
                    <a:pt x="28" y="5"/>
                    <a:pt x="28" y="4"/>
                    <a:pt x="28" y="4"/>
                  </a:cubicBezTo>
                  <a:cubicBezTo>
                    <a:pt x="24" y="4"/>
                    <a:pt x="20" y="5"/>
                    <a:pt x="18" y="8"/>
                  </a:cubicBezTo>
                  <a:cubicBezTo>
                    <a:pt x="19" y="9"/>
                    <a:pt x="20" y="8"/>
                    <a:pt x="20" y="8"/>
                  </a:cubicBezTo>
                  <a:cubicBezTo>
                    <a:pt x="22" y="7"/>
                    <a:pt x="25" y="6"/>
                    <a:pt x="28" y="6"/>
                  </a:cubicBezTo>
                  <a:cubicBezTo>
                    <a:pt x="29" y="6"/>
                    <a:pt x="31" y="6"/>
                    <a:pt x="31" y="8"/>
                  </a:cubicBezTo>
                  <a:cubicBezTo>
                    <a:pt x="31" y="8"/>
                    <a:pt x="30" y="8"/>
                    <a:pt x="30" y="9"/>
                  </a:cubicBezTo>
                  <a:cubicBezTo>
                    <a:pt x="31" y="12"/>
                    <a:pt x="36" y="11"/>
                    <a:pt x="38" y="13"/>
                  </a:cubicBezTo>
                  <a:close/>
                  <a:moveTo>
                    <a:pt x="37" y="14"/>
                  </a:moveTo>
                  <a:cubicBezTo>
                    <a:pt x="37" y="13"/>
                    <a:pt x="36" y="13"/>
                    <a:pt x="36" y="13"/>
                  </a:cubicBezTo>
                  <a:cubicBezTo>
                    <a:pt x="36" y="14"/>
                    <a:pt x="36" y="13"/>
                    <a:pt x="37" y="14"/>
                  </a:cubicBezTo>
                  <a:close/>
                  <a:moveTo>
                    <a:pt x="28" y="12"/>
                  </a:moveTo>
                  <a:cubicBezTo>
                    <a:pt x="28" y="10"/>
                    <a:pt x="26" y="11"/>
                    <a:pt x="26" y="9"/>
                  </a:cubicBezTo>
                  <a:cubicBezTo>
                    <a:pt x="24" y="9"/>
                    <a:pt x="23" y="10"/>
                    <a:pt x="21" y="11"/>
                  </a:cubicBezTo>
                  <a:cubicBezTo>
                    <a:pt x="22" y="12"/>
                    <a:pt x="23" y="14"/>
                    <a:pt x="26" y="14"/>
                  </a:cubicBezTo>
                  <a:cubicBezTo>
                    <a:pt x="27" y="13"/>
                    <a:pt x="27" y="12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13">
              <a:extLst>
                <a:ext uri="{FF2B5EF4-FFF2-40B4-BE49-F238E27FC236}">
                  <a16:creationId xmlns="" xmlns:a16="http://schemas.microsoft.com/office/drawing/2014/main" id="{E771EF9B-635E-4631-B9D7-D60935C2F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99413" y="11778472"/>
              <a:ext cx="57150" cy="52388"/>
            </a:xfrm>
            <a:custGeom>
              <a:avLst/>
              <a:gdLst>
                <a:gd name="T0" fmla="*/ 17 w 17"/>
                <a:gd name="T1" fmla="*/ 4 h 16"/>
                <a:gd name="T2" fmla="*/ 15 w 17"/>
                <a:gd name="T3" fmla="*/ 8 h 16"/>
                <a:gd name="T4" fmla="*/ 3 w 17"/>
                <a:gd name="T5" fmla="*/ 9 h 16"/>
                <a:gd name="T6" fmla="*/ 14 w 17"/>
                <a:gd name="T7" fmla="*/ 13 h 16"/>
                <a:gd name="T8" fmla="*/ 13 w 17"/>
                <a:gd name="T9" fmla="*/ 16 h 16"/>
                <a:gd name="T10" fmla="*/ 0 w 17"/>
                <a:gd name="T11" fmla="*/ 11 h 16"/>
                <a:gd name="T12" fmla="*/ 2 w 17"/>
                <a:gd name="T13" fmla="*/ 7 h 16"/>
                <a:gd name="T14" fmla="*/ 13 w 17"/>
                <a:gd name="T15" fmla="*/ 6 h 16"/>
                <a:gd name="T16" fmla="*/ 4 w 17"/>
                <a:gd name="T17" fmla="*/ 2 h 16"/>
                <a:gd name="T18" fmla="*/ 5 w 17"/>
                <a:gd name="T19" fmla="*/ 0 h 16"/>
                <a:gd name="T20" fmla="*/ 17 w 17"/>
                <a:gd name="T2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6">
                  <a:moveTo>
                    <a:pt x="17" y="4"/>
                  </a:moveTo>
                  <a:cubicBezTo>
                    <a:pt x="17" y="6"/>
                    <a:pt x="16" y="7"/>
                    <a:pt x="15" y="8"/>
                  </a:cubicBezTo>
                  <a:cubicBezTo>
                    <a:pt x="11" y="8"/>
                    <a:pt x="7" y="9"/>
                    <a:pt x="3" y="9"/>
                  </a:cubicBezTo>
                  <a:cubicBezTo>
                    <a:pt x="7" y="10"/>
                    <a:pt x="10" y="12"/>
                    <a:pt x="14" y="13"/>
                  </a:cubicBezTo>
                  <a:cubicBezTo>
                    <a:pt x="14" y="14"/>
                    <a:pt x="13" y="15"/>
                    <a:pt x="13" y="16"/>
                  </a:cubicBezTo>
                  <a:cubicBezTo>
                    <a:pt x="9" y="14"/>
                    <a:pt x="4" y="12"/>
                    <a:pt x="0" y="11"/>
                  </a:cubicBezTo>
                  <a:cubicBezTo>
                    <a:pt x="1" y="10"/>
                    <a:pt x="1" y="8"/>
                    <a:pt x="2" y="7"/>
                  </a:cubicBezTo>
                  <a:cubicBezTo>
                    <a:pt x="6" y="7"/>
                    <a:pt x="10" y="6"/>
                    <a:pt x="13" y="6"/>
                  </a:cubicBezTo>
                  <a:cubicBezTo>
                    <a:pt x="10" y="5"/>
                    <a:pt x="7" y="3"/>
                    <a:pt x="4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9" y="1"/>
                    <a:pt x="13" y="3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14">
              <a:extLst>
                <a:ext uri="{FF2B5EF4-FFF2-40B4-BE49-F238E27FC236}">
                  <a16:creationId xmlns="" xmlns:a16="http://schemas.microsoft.com/office/drawing/2014/main" id="{45BC785E-56F4-4F61-8BD3-8AD4680F0D1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15288" y="11821334"/>
              <a:ext cx="52388" cy="50800"/>
            </a:xfrm>
            <a:custGeom>
              <a:avLst/>
              <a:gdLst>
                <a:gd name="T0" fmla="*/ 16 w 16"/>
                <a:gd name="T1" fmla="*/ 6 h 15"/>
                <a:gd name="T2" fmla="*/ 15 w 16"/>
                <a:gd name="T3" fmla="*/ 8 h 15"/>
                <a:gd name="T4" fmla="*/ 10 w 16"/>
                <a:gd name="T5" fmla="*/ 6 h 15"/>
                <a:gd name="T6" fmla="*/ 7 w 16"/>
                <a:gd name="T7" fmla="*/ 10 h 15"/>
                <a:gd name="T8" fmla="*/ 13 w 16"/>
                <a:gd name="T9" fmla="*/ 13 h 15"/>
                <a:gd name="T10" fmla="*/ 11 w 16"/>
                <a:gd name="T11" fmla="*/ 15 h 15"/>
                <a:gd name="T12" fmla="*/ 0 w 16"/>
                <a:gd name="T13" fmla="*/ 9 h 15"/>
                <a:gd name="T14" fmla="*/ 1 w 16"/>
                <a:gd name="T15" fmla="*/ 7 h 15"/>
                <a:gd name="T16" fmla="*/ 5 w 16"/>
                <a:gd name="T17" fmla="*/ 9 h 15"/>
                <a:gd name="T18" fmla="*/ 8 w 16"/>
                <a:gd name="T19" fmla="*/ 5 h 15"/>
                <a:gd name="T20" fmla="*/ 3 w 16"/>
                <a:gd name="T21" fmla="*/ 2 h 15"/>
                <a:gd name="T22" fmla="*/ 4 w 16"/>
                <a:gd name="T23" fmla="*/ 0 h 15"/>
                <a:gd name="T24" fmla="*/ 16 w 16"/>
                <a:gd name="T25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5">
                  <a:moveTo>
                    <a:pt x="16" y="6"/>
                  </a:moveTo>
                  <a:cubicBezTo>
                    <a:pt x="16" y="7"/>
                    <a:pt x="15" y="7"/>
                    <a:pt x="15" y="8"/>
                  </a:cubicBezTo>
                  <a:cubicBezTo>
                    <a:pt x="13" y="7"/>
                    <a:pt x="12" y="6"/>
                    <a:pt x="10" y="6"/>
                  </a:cubicBezTo>
                  <a:cubicBezTo>
                    <a:pt x="9" y="7"/>
                    <a:pt x="8" y="9"/>
                    <a:pt x="7" y="10"/>
                  </a:cubicBezTo>
                  <a:cubicBezTo>
                    <a:pt x="9" y="11"/>
                    <a:pt x="11" y="12"/>
                    <a:pt x="13" y="13"/>
                  </a:cubicBezTo>
                  <a:cubicBezTo>
                    <a:pt x="12" y="14"/>
                    <a:pt x="12" y="14"/>
                    <a:pt x="11" y="15"/>
                  </a:cubicBezTo>
                  <a:cubicBezTo>
                    <a:pt x="7" y="13"/>
                    <a:pt x="4" y="11"/>
                    <a:pt x="0" y="9"/>
                  </a:cubicBezTo>
                  <a:cubicBezTo>
                    <a:pt x="0" y="8"/>
                    <a:pt x="0" y="8"/>
                    <a:pt x="1" y="7"/>
                  </a:cubicBezTo>
                  <a:cubicBezTo>
                    <a:pt x="2" y="7"/>
                    <a:pt x="4" y="8"/>
                    <a:pt x="5" y="9"/>
                  </a:cubicBezTo>
                  <a:cubicBezTo>
                    <a:pt x="6" y="8"/>
                    <a:pt x="7" y="6"/>
                    <a:pt x="8" y="5"/>
                  </a:cubicBezTo>
                  <a:cubicBezTo>
                    <a:pt x="6" y="4"/>
                    <a:pt x="5" y="3"/>
                    <a:pt x="3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9" y="1"/>
                    <a:pt x="12" y="4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15">
              <a:extLst>
                <a:ext uri="{FF2B5EF4-FFF2-40B4-BE49-F238E27FC236}">
                  <a16:creationId xmlns="" xmlns:a16="http://schemas.microsoft.com/office/drawing/2014/main" id="{26448629-1630-4B57-9C8F-44C7BF3E1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34338" y="11854672"/>
              <a:ext cx="52388" cy="50800"/>
            </a:xfrm>
            <a:custGeom>
              <a:avLst/>
              <a:gdLst>
                <a:gd name="T0" fmla="*/ 12 w 16"/>
                <a:gd name="T1" fmla="*/ 5 h 15"/>
                <a:gd name="T2" fmla="*/ 9 w 16"/>
                <a:gd name="T3" fmla="*/ 15 h 15"/>
                <a:gd name="T4" fmla="*/ 0 w 16"/>
                <a:gd name="T5" fmla="*/ 8 h 15"/>
                <a:gd name="T6" fmla="*/ 8 w 16"/>
                <a:gd name="T7" fmla="*/ 2 h 15"/>
                <a:gd name="T8" fmla="*/ 7 w 16"/>
                <a:gd name="T9" fmla="*/ 5 h 15"/>
                <a:gd name="T10" fmla="*/ 3 w 16"/>
                <a:gd name="T11" fmla="*/ 6 h 15"/>
                <a:gd name="T12" fmla="*/ 10 w 16"/>
                <a:gd name="T13" fmla="*/ 12 h 15"/>
                <a:gd name="T14" fmla="*/ 11 w 16"/>
                <a:gd name="T15" fmla="*/ 8 h 15"/>
                <a:gd name="T16" fmla="*/ 12 w 16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5">
                  <a:moveTo>
                    <a:pt x="12" y="5"/>
                  </a:moveTo>
                  <a:cubicBezTo>
                    <a:pt x="16" y="8"/>
                    <a:pt x="13" y="14"/>
                    <a:pt x="9" y="15"/>
                  </a:cubicBezTo>
                  <a:cubicBezTo>
                    <a:pt x="6" y="15"/>
                    <a:pt x="1" y="11"/>
                    <a:pt x="0" y="8"/>
                  </a:cubicBezTo>
                  <a:cubicBezTo>
                    <a:pt x="0" y="5"/>
                    <a:pt x="4" y="0"/>
                    <a:pt x="8" y="2"/>
                  </a:cubicBezTo>
                  <a:cubicBezTo>
                    <a:pt x="8" y="3"/>
                    <a:pt x="7" y="4"/>
                    <a:pt x="7" y="5"/>
                  </a:cubicBezTo>
                  <a:cubicBezTo>
                    <a:pt x="5" y="4"/>
                    <a:pt x="3" y="5"/>
                    <a:pt x="3" y="6"/>
                  </a:cubicBezTo>
                  <a:cubicBezTo>
                    <a:pt x="2" y="9"/>
                    <a:pt x="7" y="13"/>
                    <a:pt x="10" y="12"/>
                  </a:cubicBezTo>
                  <a:cubicBezTo>
                    <a:pt x="12" y="12"/>
                    <a:pt x="13" y="9"/>
                    <a:pt x="11" y="8"/>
                  </a:cubicBezTo>
                  <a:cubicBezTo>
                    <a:pt x="11" y="7"/>
                    <a:pt x="12" y="6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16">
              <a:extLst>
                <a:ext uri="{FF2B5EF4-FFF2-40B4-BE49-F238E27FC236}">
                  <a16:creationId xmlns="" xmlns:a16="http://schemas.microsoft.com/office/drawing/2014/main" id="{6F353739-AE55-49C0-ABDC-0A27E69E660A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61325" y="11888009"/>
              <a:ext cx="52388" cy="53975"/>
            </a:xfrm>
            <a:custGeom>
              <a:avLst/>
              <a:gdLst>
                <a:gd name="T0" fmla="*/ 16 w 16"/>
                <a:gd name="T1" fmla="*/ 9 h 16"/>
                <a:gd name="T2" fmla="*/ 13 w 16"/>
                <a:gd name="T3" fmla="*/ 12 h 16"/>
                <a:gd name="T4" fmla="*/ 10 w 16"/>
                <a:gd name="T5" fmla="*/ 16 h 16"/>
                <a:gd name="T6" fmla="*/ 2 w 16"/>
                <a:gd name="T7" fmla="*/ 9 h 16"/>
                <a:gd name="T8" fmla="*/ 0 w 16"/>
                <a:gd name="T9" fmla="*/ 7 h 16"/>
                <a:gd name="T10" fmla="*/ 3 w 16"/>
                <a:gd name="T11" fmla="*/ 4 h 16"/>
                <a:gd name="T12" fmla="*/ 6 w 16"/>
                <a:gd name="T13" fmla="*/ 0 h 16"/>
                <a:gd name="T14" fmla="*/ 7 w 16"/>
                <a:gd name="T15" fmla="*/ 2 h 16"/>
                <a:gd name="T16" fmla="*/ 3 w 16"/>
                <a:gd name="T17" fmla="*/ 6 h 16"/>
                <a:gd name="T18" fmla="*/ 6 w 16"/>
                <a:gd name="T19" fmla="*/ 8 h 16"/>
                <a:gd name="T20" fmla="*/ 9 w 16"/>
                <a:gd name="T21" fmla="*/ 4 h 16"/>
                <a:gd name="T22" fmla="*/ 11 w 16"/>
                <a:gd name="T23" fmla="*/ 6 h 16"/>
                <a:gd name="T24" fmla="*/ 8 w 16"/>
                <a:gd name="T25" fmla="*/ 10 h 16"/>
                <a:gd name="T26" fmla="*/ 10 w 16"/>
                <a:gd name="T27" fmla="*/ 12 h 16"/>
                <a:gd name="T28" fmla="*/ 14 w 16"/>
                <a:gd name="T29" fmla="*/ 8 h 16"/>
                <a:gd name="T30" fmla="*/ 16 w 16"/>
                <a:gd name="T3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6">
                  <a:moveTo>
                    <a:pt x="16" y="9"/>
                  </a:moveTo>
                  <a:cubicBezTo>
                    <a:pt x="16" y="10"/>
                    <a:pt x="13" y="12"/>
                    <a:pt x="13" y="12"/>
                  </a:cubicBezTo>
                  <a:cubicBezTo>
                    <a:pt x="12" y="14"/>
                    <a:pt x="11" y="15"/>
                    <a:pt x="10" y="16"/>
                  </a:cubicBezTo>
                  <a:cubicBezTo>
                    <a:pt x="7" y="14"/>
                    <a:pt x="5" y="12"/>
                    <a:pt x="2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7"/>
                    <a:pt x="2" y="5"/>
                    <a:pt x="3" y="4"/>
                  </a:cubicBezTo>
                  <a:cubicBezTo>
                    <a:pt x="4" y="2"/>
                    <a:pt x="5" y="2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3"/>
                    <a:pt x="5" y="5"/>
                    <a:pt x="3" y="6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7" y="7"/>
                    <a:pt x="8" y="6"/>
                    <a:pt x="9" y="4"/>
                  </a:cubicBezTo>
                  <a:cubicBezTo>
                    <a:pt x="10" y="5"/>
                    <a:pt x="11" y="5"/>
                    <a:pt x="11" y="6"/>
                  </a:cubicBezTo>
                  <a:cubicBezTo>
                    <a:pt x="10" y="7"/>
                    <a:pt x="9" y="8"/>
                    <a:pt x="8" y="10"/>
                  </a:cubicBezTo>
                  <a:cubicBezTo>
                    <a:pt x="8" y="11"/>
                    <a:pt x="9" y="11"/>
                    <a:pt x="10" y="12"/>
                  </a:cubicBezTo>
                  <a:cubicBezTo>
                    <a:pt x="12" y="11"/>
                    <a:pt x="13" y="9"/>
                    <a:pt x="14" y="8"/>
                  </a:cubicBezTo>
                  <a:cubicBezTo>
                    <a:pt x="14" y="8"/>
                    <a:pt x="16" y="8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17">
              <a:extLst>
                <a:ext uri="{FF2B5EF4-FFF2-40B4-BE49-F238E27FC236}">
                  <a16:creationId xmlns="" xmlns:a16="http://schemas.microsoft.com/office/drawing/2014/main" id="{3A20E782-8156-4C62-8548-241E1F3CBD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51875" y="11348259"/>
              <a:ext cx="636588" cy="639763"/>
            </a:xfrm>
            <a:custGeom>
              <a:avLst/>
              <a:gdLst>
                <a:gd name="T0" fmla="*/ 165 w 193"/>
                <a:gd name="T1" fmla="*/ 162 h 192"/>
                <a:gd name="T2" fmla="*/ 31 w 193"/>
                <a:gd name="T3" fmla="*/ 165 h 192"/>
                <a:gd name="T4" fmla="*/ 9 w 193"/>
                <a:gd name="T5" fmla="*/ 60 h 192"/>
                <a:gd name="T6" fmla="*/ 93 w 193"/>
                <a:gd name="T7" fmla="*/ 1 h 192"/>
                <a:gd name="T8" fmla="*/ 191 w 193"/>
                <a:gd name="T9" fmla="*/ 93 h 192"/>
                <a:gd name="T10" fmla="*/ 179 w 193"/>
                <a:gd name="T11" fmla="*/ 120 h 192"/>
                <a:gd name="T12" fmla="*/ 152 w 193"/>
                <a:gd name="T13" fmla="*/ 80 h 192"/>
                <a:gd name="T14" fmla="*/ 98 w 193"/>
                <a:gd name="T15" fmla="*/ 10 h 192"/>
                <a:gd name="T16" fmla="*/ 26 w 193"/>
                <a:gd name="T17" fmla="*/ 62 h 192"/>
                <a:gd name="T18" fmla="*/ 29 w 193"/>
                <a:gd name="T19" fmla="*/ 41 h 192"/>
                <a:gd name="T20" fmla="*/ 23 w 193"/>
                <a:gd name="T21" fmla="*/ 86 h 192"/>
                <a:gd name="T22" fmla="*/ 18 w 193"/>
                <a:gd name="T23" fmla="*/ 120 h 192"/>
                <a:gd name="T24" fmla="*/ 39 w 193"/>
                <a:gd name="T25" fmla="*/ 106 h 192"/>
                <a:gd name="T26" fmla="*/ 15 w 193"/>
                <a:gd name="T27" fmla="*/ 136 h 192"/>
                <a:gd name="T28" fmla="*/ 93 w 193"/>
                <a:gd name="T29" fmla="*/ 142 h 192"/>
                <a:gd name="T30" fmla="*/ 137 w 193"/>
                <a:gd name="T31" fmla="*/ 169 h 192"/>
                <a:gd name="T32" fmla="*/ 132 w 193"/>
                <a:gd name="T33" fmla="*/ 165 h 192"/>
                <a:gd name="T34" fmla="*/ 127 w 193"/>
                <a:gd name="T35" fmla="*/ 169 h 192"/>
                <a:gd name="T36" fmla="*/ 137 w 193"/>
                <a:gd name="T37" fmla="*/ 169 h 192"/>
                <a:gd name="T38" fmla="*/ 127 w 193"/>
                <a:gd name="T39" fmla="*/ 171 h 192"/>
                <a:gd name="T40" fmla="*/ 124 w 193"/>
                <a:gd name="T41" fmla="*/ 167 h 192"/>
                <a:gd name="T42" fmla="*/ 119 w 193"/>
                <a:gd name="T43" fmla="*/ 176 h 192"/>
                <a:gd name="T44" fmla="*/ 124 w 193"/>
                <a:gd name="T45" fmla="*/ 176 h 192"/>
                <a:gd name="T46" fmla="*/ 126 w 193"/>
                <a:gd name="T47" fmla="*/ 173 h 192"/>
                <a:gd name="T48" fmla="*/ 117 w 193"/>
                <a:gd name="T49" fmla="*/ 176 h 192"/>
                <a:gd name="T50" fmla="*/ 108 w 193"/>
                <a:gd name="T51" fmla="*/ 174 h 192"/>
                <a:gd name="T52" fmla="*/ 113 w 193"/>
                <a:gd name="T53" fmla="*/ 178 h 192"/>
                <a:gd name="T54" fmla="*/ 117 w 193"/>
                <a:gd name="T55" fmla="*/ 176 h 192"/>
                <a:gd name="T56" fmla="*/ 105 w 193"/>
                <a:gd name="T57" fmla="*/ 171 h 192"/>
                <a:gd name="T58" fmla="*/ 99 w 193"/>
                <a:gd name="T59" fmla="*/ 175 h 192"/>
                <a:gd name="T60" fmla="*/ 103 w 193"/>
                <a:gd name="T61" fmla="*/ 181 h 192"/>
                <a:gd name="T62" fmla="*/ 93 w 193"/>
                <a:gd name="T63" fmla="*/ 179 h 192"/>
                <a:gd name="T64" fmla="*/ 93 w 193"/>
                <a:gd name="T65" fmla="*/ 179 h 192"/>
                <a:gd name="T66" fmla="*/ 85 w 193"/>
                <a:gd name="T67" fmla="*/ 171 h 192"/>
                <a:gd name="T68" fmla="*/ 79 w 193"/>
                <a:gd name="T69" fmla="*/ 168 h 192"/>
                <a:gd name="T70" fmla="*/ 76 w 193"/>
                <a:gd name="T71" fmla="*/ 169 h 192"/>
                <a:gd name="T72" fmla="*/ 69 w 193"/>
                <a:gd name="T73" fmla="*/ 168 h 192"/>
                <a:gd name="T74" fmla="*/ 81 w 193"/>
                <a:gd name="T75" fmla="*/ 177 h 192"/>
                <a:gd name="T76" fmla="*/ 71 w 193"/>
                <a:gd name="T77" fmla="*/ 170 h 192"/>
                <a:gd name="T78" fmla="*/ 75 w 193"/>
                <a:gd name="T79" fmla="*/ 175 h 192"/>
                <a:gd name="T80" fmla="*/ 72 w 193"/>
                <a:gd name="T81" fmla="*/ 177 h 192"/>
                <a:gd name="T82" fmla="*/ 76 w 193"/>
                <a:gd name="T83" fmla="*/ 179 h 192"/>
                <a:gd name="T84" fmla="*/ 81 w 193"/>
                <a:gd name="T85" fmla="*/ 177 h 192"/>
                <a:gd name="T86" fmla="*/ 83 w 193"/>
                <a:gd name="T87" fmla="*/ 180 h 192"/>
                <a:gd name="T88" fmla="*/ 81 w 193"/>
                <a:gd name="T89" fmla="*/ 180 h 192"/>
                <a:gd name="T90" fmla="*/ 74 w 193"/>
                <a:gd name="T91" fmla="*/ 35 h 192"/>
                <a:gd name="T92" fmla="*/ 61 w 193"/>
                <a:gd name="T93" fmla="*/ 35 h 192"/>
                <a:gd name="T94" fmla="*/ 73 w 193"/>
                <a:gd name="T95" fmla="*/ 175 h 192"/>
                <a:gd name="T96" fmla="*/ 69 w 193"/>
                <a:gd name="T97" fmla="*/ 177 h 192"/>
                <a:gd name="T98" fmla="*/ 67 w 193"/>
                <a:gd name="T99" fmla="*/ 169 h 192"/>
                <a:gd name="T100" fmla="*/ 63 w 193"/>
                <a:gd name="T101" fmla="*/ 167 h 192"/>
                <a:gd name="T102" fmla="*/ 62 w 193"/>
                <a:gd name="T103" fmla="*/ 162 h 192"/>
                <a:gd name="T104" fmla="*/ 65 w 193"/>
                <a:gd name="T105" fmla="*/ 174 h 192"/>
                <a:gd name="T106" fmla="*/ 60 w 193"/>
                <a:gd name="T107" fmla="*/ 172 h 192"/>
                <a:gd name="T108" fmla="*/ 67 w 193"/>
                <a:gd name="T109" fmla="*/ 169 h 192"/>
                <a:gd name="T110" fmla="*/ 59 w 193"/>
                <a:gd name="T111" fmla="*/ 160 h 192"/>
                <a:gd name="T112" fmla="*/ 54 w 193"/>
                <a:gd name="T113" fmla="*/ 162 h 192"/>
                <a:gd name="T114" fmla="*/ 56 w 193"/>
                <a:gd name="T115" fmla="*/ 165 h 192"/>
                <a:gd name="T116" fmla="*/ 50 w 193"/>
                <a:gd name="T117" fmla="*/ 166 h 192"/>
                <a:gd name="T118" fmla="*/ 54 w 193"/>
                <a:gd name="T119" fmla="*/ 169 h 192"/>
                <a:gd name="T120" fmla="*/ 56 w 193"/>
                <a:gd name="T121" fmla="*/ 1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3" h="192">
                  <a:moveTo>
                    <a:pt x="191" y="93"/>
                  </a:moveTo>
                  <a:cubicBezTo>
                    <a:pt x="193" y="123"/>
                    <a:pt x="180" y="146"/>
                    <a:pt x="165" y="162"/>
                  </a:cubicBezTo>
                  <a:cubicBezTo>
                    <a:pt x="150" y="178"/>
                    <a:pt x="129" y="190"/>
                    <a:pt x="100" y="191"/>
                  </a:cubicBezTo>
                  <a:cubicBezTo>
                    <a:pt x="70" y="192"/>
                    <a:pt x="46" y="180"/>
                    <a:pt x="31" y="165"/>
                  </a:cubicBezTo>
                  <a:cubicBezTo>
                    <a:pt x="15" y="150"/>
                    <a:pt x="3" y="129"/>
                    <a:pt x="1" y="100"/>
                  </a:cubicBezTo>
                  <a:cubicBezTo>
                    <a:pt x="0" y="85"/>
                    <a:pt x="4" y="71"/>
                    <a:pt x="9" y="60"/>
                  </a:cubicBezTo>
                  <a:cubicBezTo>
                    <a:pt x="18" y="37"/>
                    <a:pt x="33" y="21"/>
                    <a:pt x="54" y="11"/>
                  </a:cubicBezTo>
                  <a:cubicBezTo>
                    <a:pt x="65" y="5"/>
                    <a:pt x="78" y="2"/>
                    <a:pt x="93" y="1"/>
                  </a:cubicBezTo>
                  <a:cubicBezTo>
                    <a:pt x="123" y="0"/>
                    <a:pt x="147" y="13"/>
                    <a:pt x="162" y="27"/>
                  </a:cubicBezTo>
                  <a:cubicBezTo>
                    <a:pt x="178" y="43"/>
                    <a:pt x="190" y="63"/>
                    <a:pt x="191" y="93"/>
                  </a:cubicBezTo>
                  <a:close/>
                  <a:moveTo>
                    <a:pt x="148" y="153"/>
                  </a:moveTo>
                  <a:cubicBezTo>
                    <a:pt x="166" y="151"/>
                    <a:pt x="184" y="141"/>
                    <a:pt x="179" y="120"/>
                  </a:cubicBezTo>
                  <a:cubicBezTo>
                    <a:pt x="178" y="111"/>
                    <a:pt x="173" y="104"/>
                    <a:pt x="168" y="97"/>
                  </a:cubicBezTo>
                  <a:cubicBezTo>
                    <a:pt x="164" y="91"/>
                    <a:pt x="158" y="85"/>
                    <a:pt x="152" y="80"/>
                  </a:cubicBezTo>
                  <a:cubicBezTo>
                    <a:pt x="158" y="88"/>
                    <a:pt x="166" y="98"/>
                    <a:pt x="169" y="110"/>
                  </a:cubicBezTo>
                  <a:cubicBezTo>
                    <a:pt x="141" y="81"/>
                    <a:pt x="117" y="48"/>
                    <a:pt x="98" y="10"/>
                  </a:cubicBezTo>
                  <a:cubicBezTo>
                    <a:pt x="82" y="42"/>
                    <a:pt x="63" y="70"/>
                    <a:pt x="41" y="95"/>
                  </a:cubicBezTo>
                  <a:cubicBezTo>
                    <a:pt x="35" y="86"/>
                    <a:pt x="26" y="76"/>
                    <a:pt x="26" y="62"/>
                  </a:cubicBezTo>
                  <a:cubicBezTo>
                    <a:pt x="25" y="44"/>
                    <a:pt x="39" y="37"/>
                    <a:pt x="55" y="36"/>
                  </a:cubicBezTo>
                  <a:cubicBezTo>
                    <a:pt x="45" y="35"/>
                    <a:pt x="36" y="37"/>
                    <a:pt x="29" y="41"/>
                  </a:cubicBezTo>
                  <a:cubicBezTo>
                    <a:pt x="22" y="44"/>
                    <a:pt x="17" y="51"/>
                    <a:pt x="16" y="60"/>
                  </a:cubicBezTo>
                  <a:cubicBezTo>
                    <a:pt x="16" y="71"/>
                    <a:pt x="19" y="79"/>
                    <a:pt x="23" y="86"/>
                  </a:cubicBezTo>
                  <a:cubicBezTo>
                    <a:pt x="27" y="92"/>
                    <a:pt x="31" y="97"/>
                    <a:pt x="35" y="102"/>
                  </a:cubicBezTo>
                  <a:cubicBezTo>
                    <a:pt x="30" y="108"/>
                    <a:pt x="23" y="114"/>
                    <a:pt x="18" y="120"/>
                  </a:cubicBezTo>
                  <a:cubicBezTo>
                    <a:pt x="17" y="120"/>
                    <a:pt x="15" y="122"/>
                    <a:pt x="16" y="122"/>
                  </a:cubicBezTo>
                  <a:cubicBezTo>
                    <a:pt x="24" y="117"/>
                    <a:pt x="31" y="112"/>
                    <a:pt x="39" y="106"/>
                  </a:cubicBezTo>
                  <a:cubicBezTo>
                    <a:pt x="41" y="108"/>
                    <a:pt x="44" y="110"/>
                    <a:pt x="46" y="113"/>
                  </a:cubicBezTo>
                  <a:cubicBezTo>
                    <a:pt x="36" y="121"/>
                    <a:pt x="26" y="129"/>
                    <a:pt x="15" y="136"/>
                  </a:cubicBezTo>
                  <a:cubicBezTo>
                    <a:pt x="28" y="131"/>
                    <a:pt x="40" y="124"/>
                    <a:pt x="52" y="117"/>
                  </a:cubicBezTo>
                  <a:cubicBezTo>
                    <a:pt x="64" y="127"/>
                    <a:pt x="77" y="135"/>
                    <a:pt x="93" y="142"/>
                  </a:cubicBezTo>
                  <a:cubicBezTo>
                    <a:pt x="108" y="149"/>
                    <a:pt x="126" y="155"/>
                    <a:pt x="148" y="153"/>
                  </a:cubicBezTo>
                  <a:close/>
                  <a:moveTo>
                    <a:pt x="137" y="169"/>
                  </a:moveTo>
                  <a:cubicBezTo>
                    <a:pt x="138" y="165"/>
                    <a:pt x="131" y="165"/>
                    <a:pt x="130" y="168"/>
                  </a:cubicBezTo>
                  <a:cubicBezTo>
                    <a:pt x="128" y="166"/>
                    <a:pt x="130" y="164"/>
                    <a:pt x="132" y="165"/>
                  </a:cubicBezTo>
                  <a:cubicBezTo>
                    <a:pt x="133" y="165"/>
                    <a:pt x="134" y="164"/>
                    <a:pt x="134" y="164"/>
                  </a:cubicBezTo>
                  <a:cubicBezTo>
                    <a:pt x="131" y="161"/>
                    <a:pt x="126" y="165"/>
                    <a:pt x="127" y="169"/>
                  </a:cubicBezTo>
                  <a:cubicBezTo>
                    <a:pt x="127" y="170"/>
                    <a:pt x="128" y="172"/>
                    <a:pt x="129" y="173"/>
                  </a:cubicBezTo>
                  <a:cubicBezTo>
                    <a:pt x="132" y="174"/>
                    <a:pt x="136" y="172"/>
                    <a:pt x="137" y="169"/>
                  </a:cubicBezTo>
                  <a:close/>
                  <a:moveTo>
                    <a:pt x="128" y="173"/>
                  </a:moveTo>
                  <a:cubicBezTo>
                    <a:pt x="128" y="172"/>
                    <a:pt x="128" y="172"/>
                    <a:pt x="127" y="171"/>
                  </a:cubicBezTo>
                  <a:cubicBezTo>
                    <a:pt x="127" y="171"/>
                    <a:pt x="126" y="172"/>
                    <a:pt x="126" y="172"/>
                  </a:cubicBezTo>
                  <a:cubicBezTo>
                    <a:pt x="125" y="170"/>
                    <a:pt x="124" y="168"/>
                    <a:pt x="124" y="167"/>
                  </a:cubicBezTo>
                  <a:cubicBezTo>
                    <a:pt x="123" y="167"/>
                    <a:pt x="122" y="167"/>
                    <a:pt x="121" y="167"/>
                  </a:cubicBezTo>
                  <a:cubicBezTo>
                    <a:pt x="120" y="170"/>
                    <a:pt x="117" y="173"/>
                    <a:pt x="119" y="176"/>
                  </a:cubicBezTo>
                  <a:cubicBezTo>
                    <a:pt x="120" y="175"/>
                    <a:pt x="122" y="175"/>
                    <a:pt x="124" y="174"/>
                  </a:cubicBezTo>
                  <a:cubicBezTo>
                    <a:pt x="124" y="175"/>
                    <a:pt x="124" y="176"/>
                    <a:pt x="124" y="176"/>
                  </a:cubicBezTo>
                  <a:cubicBezTo>
                    <a:pt x="125" y="176"/>
                    <a:pt x="126" y="176"/>
                    <a:pt x="127" y="175"/>
                  </a:cubicBezTo>
                  <a:cubicBezTo>
                    <a:pt x="126" y="175"/>
                    <a:pt x="126" y="174"/>
                    <a:pt x="126" y="173"/>
                  </a:cubicBezTo>
                  <a:cubicBezTo>
                    <a:pt x="127" y="173"/>
                    <a:pt x="127" y="173"/>
                    <a:pt x="128" y="173"/>
                  </a:cubicBezTo>
                  <a:close/>
                  <a:moveTo>
                    <a:pt x="117" y="176"/>
                  </a:moveTo>
                  <a:cubicBezTo>
                    <a:pt x="117" y="174"/>
                    <a:pt x="117" y="171"/>
                    <a:pt x="115" y="170"/>
                  </a:cubicBezTo>
                  <a:cubicBezTo>
                    <a:pt x="112" y="169"/>
                    <a:pt x="107" y="171"/>
                    <a:pt x="108" y="174"/>
                  </a:cubicBezTo>
                  <a:cubicBezTo>
                    <a:pt x="108" y="177"/>
                    <a:pt x="113" y="176"/>
                    <a:pt x="114" y="175"/>
                  </a:cubicBezTo>
                  <a:cubicBezTo>
                    <a:pt x="115" y="177"/>
                    <a:pt x="114" y="178"/>
                    <a:pt x="113" y="178"/>
                  </a:cubicBezTo>
                  <a:cubicBezTo>
                    <a:pt x="112" y="177"/>
                    <a:pt x="110" y="177"/>
                    <a:pt x="109" y="178"/>
                  </a:cubicBezTo>
                  <a:cubicBezTo>
                    <a:pt x="110" y="181"/>
                    <a:pt x="117" y="179"/>
                    <a:pt x="117" y="176"/>
                  </a:cubicBezTo>
                  <a:close/>
                  <a:moveTo>
                    <a:pt x="106" y="180"/>
                  </a:moveTo>
                  <a:cubicBezTo>
                    <a:pt x="105" y="177"/>
                    <a:pt x="105" y="174"/>
                    <a:pt x="105" y="171"/>
                  </a:cubicBezTo>
                  <a:cubicBezTo>
                    <a:pt x="102" y="171"/>
                    <a:pt x="101" y="172"/>
                    <a:pt x="99" y="173"/>
                  </a:cubicBezTo>
                  <a:cubicBezTo>
                    <a:pt x="99" y="174"/>
                    <a:pt x="99" y="174"/>
                    <a:pt x="99" y="175"/>
                  </a:cubicBezTo>
                  <a:cubicBezTo>
                    <a:pt x="100" y="175"/>
                    <a:pt x="101" y="174"/>
                    <a:pt x="102" y="174"/>
                  </a:cubicBezTo>
                  <a:cubicBezTo>
                    <a:pt x="102" y="176"/>
                    <a:pt x="103" y="178"/>
                    <a:pt x="103" y="181"/>
                  </a:cubicBezTo>
                  <a:cubicBezTo>
                    <a:pt x="103" y="181"/>
                    <a:pt x="105" y="181"/>
                    <a:pt x="106" y="180"/>
                  </a:cubicBezTo>
                  <a:close/>
                  <a:moveTo>
                    <a:pt x="93" y="179"/>
                  </a:moveTo>
                  <a:cubicBezTo>
                    <a:pt x="96" y="179"/>
                    <a:pt x="95" y="174"/>
                    <a:pt x="92" y="175"/>
                  </a:cubicBezTo>
                  <a:cubicBezTo>
                    <a:pt x="89" y="176"/>
                    <a:pt x="90" y="180"/>
                    <a:pt x="93" y="179"/>
                  </a:cubicBezTo>
                  <a:close/>
                  <a:moveTo>
                    <a:pt x="85" y="173"/>
                  </a:moveTo>
                  <a:cubicBezTo>
                    <a:pt x="85" y="172"/>
                    <a:pt x="85" y="172"/>
                    <a:pt x="85" y="171"/>
                  </a:cubicBezTo>
                  <a:cubicBezTo>
                    <a:pt x="83" y="171"/>
                    <a:pt x="81" y="170"/>
                    <a:pt x="79" y="169"/>
                  </a:cubicBezTo>
                  <a:cubicBezTo>
                    <a:pt x="79" y="169"/>
                    <a:pt x="79" y="168"/>
                    <a:pt x="79" y="168"/>
                  </a:cubicBezTo>
                  <a:cubicBezTo>
                    <a:pt x="78" y="168"/>
                    <a:pt x="77" y="168"/>
                    <a:pt x="76" y="168"/>
                  </a:cubicBezTo>
                  <a:cubicBezTo>
                    <a:pt x="76" y="168"/>
                    <a:pt x="77" y="169"/>
                    <a:pt x="76" y="169"/>
                  </a:cubicBezTo>
                  <a:cubicBezTo>
                    <a:pt x="74" y="168"/>
                    <a:pt x="72" y="167"/>
                    <a:pt x="70" y="167"/>
                  </a:cubicBezTo>
                  <a:cubicBezTo>
                    <a:pt x="70" y="167"/>
                    <a:pt x="69" y="168"/>
                    <a:pt x="69" y="168"/>
                  </a:cubicBezTo>
                  <a:cubicBezTo>
                    <a:pt x="75" y="169"/>
                    <a:pt x="80" y="171"/>
                    <a:pt x="85" y="173"/>
                  </a:cubicBezTo>
                  <a:close/>
                  <a:moveTo>
                    <a:pt x="81" y="177"/>
                  </a:moveTo>
                  <a:cubicBezTo>
                    <a:pt x="82" y="175"/>
                    <a:pt x="82" y="174"/>
                    <a:pt x="82" y="173"/>
                  </a:cubicBezTo>
                  <a:cubicBezTo>
                    <a:pt x="79" y="172"/>
                    <a:pt x="75" y="171"/>
                    <a:pt x="71" y="170"/>
                  </a:cubicBezTo>
                  <a:cubicBezTo>
                    <a:pt x="71" y="171"/>
                    <a:pt x="71" y="172"/>
                    <a:pt x="70" y="173"/>
                  </a:cubicBezTo>
                  <a:cubicBezTo>
                    <a:pt x="72" y="174"/>
                    <a:pt x="73" y="174"/>
                    <a:pt x="75" y="175"/>
                  </a:cubicBezTo>
                  <a:cubicBezTo>
                    <a:pt x="74" y="175"/>
                    <a:pt x="74" y="177"/>
                    <a:pt x="74" y="177"/>
                  </a:cubicBezTo>
                  <a:cubicBezTo>
                    <a:pt x="73" y="177"/>
                    <a:pt x="72" y="177"/>
                    <a:pt x="72" y="177"/>
                  </a:cubicBezTo>
                  <a:cubicBezTo>
                    <a:pt x="72" y="177"/>
                    <a:pt x="72" y="178"/>
                    <a:pt x="72" y="179"/>
                  </a:cubicBezTo>
                  <a:cubicBezTo>
                    <a:pt x="73" y="179"/>
                    <a:pt x="75" y="179"/>
                    <a:pt x="76" y="179"/>
                  </a:cubicBezTo>
                  <a:cubicBezTo>
                    <a:pt x="77" y="178"/>
                    <a:pt x="77" y="176"/>
                    <a:pt x="77" y="175"/>
                  </a:cubicBezTo>
                  <a:cubicBezTo>
                    <a:pt x="79" y="176"/>
                    <a:pt x="80" y="176"/>
                    <a:pt x="81" y="177"/>
                  </a:cubicBezTo>
                  <a:close/>
                  <a:moveTo>
                    <a:pt x="81" y="180"/>
                  </a:moveTo>
                  <a:cubicBezTo>
                    <a:pt x="81" y="180"/>
                    <a:pt x="82" y="180"/>
                    <a:pt x="83" y="180"/>
                  </a:cubicBezTo>
                  <a:cubicBezTo>
                    <a:pt x="81" y="178"/>
                    <a:pt x="80" y="176"/>
                    <a:pt x="78" y="177"/>
                  </a:cubicBezTo>
                  <a:cubicBezTo>
                    <a:pt x="78" y="178"/>
                    <a:pt x="80" y="179"/>
                    <a:pt x="81" y="180"/>
                  </a:cubicBezTo>
                  <a:close/>
                  <a:moveTo>
                    <a:pt x="68" y="44"/>
                  </a:moveTo>
                  <a:cubicBezTo>
                    <a:pt x="71" y="44"/>
                    <a:pt x="76" y="40"/>
                    <a:pt x="74" y="35"/>
                  </a:cubicBezTo>
                  <a:cubicBezTo>
                    <a:pt x="73" y="32"/>
                    <a:pt x="70" y="31"/>
                    <a:pt x="66" y="31"/>
                  </a:cubicBezTo>
                  <a:cubicBezTo>
                    <a:pt x="63" y="32"/>
                    <a:pt x="62" y="34"/>
                    <a:pt x="61" y="35"/>
                  </a:cubicBezTo>
                  <a:cubicBezTo>
                    <a:pt x="60" y="40"/>
                    <a:pt x="63" y="44"/>
                    <a:pt x="68" y="44"/>
                  </a:cubicBezTo>
                  <a:close/>
                  <a:moveTo>
                    <a:pt x="73" y="175"/>
                  </a:moveTo>
                  <a:cubicBezTo>
                    <a:pt x="72" y="173"/>
                    <a:pt x="70" y="175"/>
                    <a:pt x="67" y="176"/>
                  </a:cubicBezTo>
                  <a:cubicBezTo>
                    <a:pt x="68" y="176"/>
                    <a:pt x="68" y="177"/>
                    <a:pt x="69" y="177"/>
                  </a:cubicBezTo>
                  <a:cubicBezTo>
                    <a:pt x="70" y="177"/>
                    <a:pt x="72" y="176"/>
                    <a:pt x="73" y="175"/>
                  </a:cubicBezTo>
                  <a:close/>
                  <a:moveTo>
                    <a:pt x="67" y="169"/>
                  </a:moveTo>
                  <a:cubicBezTo>
                    <a:pt x="67" y="168"/>
                    <a:pt x="67" y="168"/>
                    <a:pt x="66" y="167"/>
                  </a:cubicBezTo>
                  <a:cubicBezTo>
                    <a:pt x="65" y="167"/>
                    <a:pt x="64" y="167"/>
                    <a:pt x="63" y="167"/>
                  </a:cubicBezTo>
                  <a:cubicBezTo>
                    <a:pt x="63" y="166"/>
                    <a:pt x="64" y="164"/>
                    <a:pt x="65" y="163"/>
                  </a:cubicBezTo>
                  <a:cubicBezTo>
                    <a:pt x="64" y="163"/>
                    <a:pt x="63" y="162"/>
                    <a:pt x="62" y="162"/>
                  </a:cubicBezTo>
                  <a:cubicBezTo>
                    <a:pt x="61" y="165"/>
                    <a:pt x="59" y="168"/>
                    <a:pt x="57" y="172"/>
                  </a:cubicBezTo>
                  <a:cubicBezTo>
                    <a:pt x="59" y="173"/>
                    <a:pt x="63" y="177"/>
                    <a:pt x="65" y="174"/>
                  </a:cubicBezTo>
                  <a:cubicBezTo>
                    <a:pt x="65" y="173"/>
                    <a:pt x="64" y="173"/>
                    <a:pt x="63" y="172"/>
                  </a:cubicBezTo>
                  <a:cubicBezTo>
                    <a:pt x="63" y="174"/>
                    <a:pt x="61" y="173"/>
                    <a:pt x="60" y="172"/>
                  </a:cubicBezTo>
                  <a:cubicBezTo>
                    <a:pt x="60" y="171"/>
                    <a:pt x="61" y="169"/>
                    <a:pt x="62" y="168"/>
                  </a:cubicBezTo>
                  <a:cubicBezTo>
                    <a:pt x="64" y="169"/>
                    <a:pt x="65" y="169"/>
                    <a:pt x="67" y="169"/>
                  </a:cubicBezTo>
                  <a:close/>
                  <a:moveTo>
                    <a:pt x="61" y="161"/>
                  </a:moveTo>
                  <a:cubicBezTo>
                    <a:pt x="60" y="161"/>
                    <a:pt x="60" y="160"/>
                    <a:pt x="59" y="160"/>
                  </a:cubicBezTo>
                  <a:cubicBezTo>
                    <a:pt x="58" y="161"/>
                    <a:pt x="58" y="162"/>
                    <a:pt x="57" y="163"/>
                  </a:cubicBezTo>
                  <a:cubicBezTo>
                    <a:pt x="56" y="163"/>
                    <a:pt x="55" y="162"/>
                    <a:pt x="54" y="162"/>
                  </a:cubicBezTo>
                  <a:cubicBezTo>
                    <a:pt x="54" y="162"/>
                    <a:pt x="53" y="162"/>
                    <a:pt x="53" y="163"/>
                  </a:cubicBezTo>
                  <a:cubicBezTo>
                    <a:pt x="54" y="164"/>
                    <a:pt x="55" y="164"/>
                    <a:pt x="56" y="165"/>
                  </a:cubicBezTo>
                  <a:cubicBezTo>
                    <a:pt x="56" y="166"/>
                    <a:pt x="56" y="167"/>
                    <a:pt x="55" y="167"/>
                  </a:cubicBezTo>
                  <a:cubicBezTo>
                    <a:pt x="53" y="167"/>
                    <a:pt x="52" y="167"/>
                    <a:pt x="50" y="166"/>
                  </a:cubicBezTo>
                  <a:cubicBezTo>
                    <a:pt x="50" y="167"/>
                    <a:pt x="51" y="167"/>
                    <a:pt x="50" y="168"/>
                  </a:cubicBezTo>
                  <a:cubicBezTo>
                    <a:pt x="52" y="168"/>
                    <a:pt x="53" y="168"/>
                    <a:pt x="54" y="169"/>
                  </a:cubicBezTo>
                  <a:cubicBezTo>
                    <a:pt x="54" y="169"/>
                    <a:pt x="54" y="170"/>
                    <a:pt x="53" y="171"/>
                  </a:cubicBezTo>
                  <a:cubicBezTo>
                    <a:pt x="54" y="171"/>
                    <a:pt x="55" y="171"/>
                    <a:pt x="56" y="172"/>
                  </a:cubicBezTo>
                  <a:cubicBezTo>
                    <a:pt x="57" y="168"/>
                    <a:pt x="59" y="165"/>
                    <a:pt x="6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18">
              <a:extLst>
                <a:ext uri="{FF2B5EF4-FFF2-40B4-BE49-F238E27FC236}">
                  <a16:creationId xmlns="" xmlns:a16="http://schemas.microsoft.com/office/drawing/2014/main" id="{D0899960-37C6-48F0-B9F8-2E99C5F8DBE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91488" y="11914997"/>
              <a:ext cx="49213" cy="49213"/>
            </a:xfrm>
            <a:custGeom>
              <a:avLst/>
              <a:gdLst>
                <a:gd name="T0" fmla="*/ 15 w 15"/>
                <a:gd name="T1" fmla="*/ 12 h 15"/>
                <a:gd name="T2" fmla="*/ 12 w 15"/>
                <a:gd name="T3" fmla="*/ 15 h 15"/>
                <a:gd name="T4" fmla="*/ 5 w 15"/>
                <a:gd name="T5" fmla="*/ 7 h 15"/>
                <a:gd name="T6" fmla="*/ 2 w 15"/>
                <a:gd name="T7" fmla="*/ 9 h 15"/>
                <a:gd name="T8" fmla="*/ 0 w 15"/>
                <a:gd name="T9" fmla="*/ 8 h 15"/>
                <a:gd name="T10" fmla="*/ 8 w 15"/>
                <a:gd name="T11" fmla="*/ 0 h 15"/>
                <a:gd name="T12" fmla="*/ 10 w 15"/>
                <a:gd name="T13" fmla="*/ 2 h 15"/>
                <a:gd name="T14" fmla="*/ 7 w 15"/>
                <a:gd name="T15" fmla="*/ 4 h 15"/>
                <a:gd name="T16" fmla="*/ 11 w 15"/>
                <a:gd name="T17" fmla="*/ 9 h 15"/>
                <a:gd name="T18" fmla="*/ 15 w 15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15" y="12"/>
                  </a:moveTo>
                  <a:cubicBezTo>
                    <a:pt x="15" y="13"/>
                    <a:pt x="13" y="14"/>
                    <a:pt x="12" y="15"/>
                  </a:cubicBezTo>
                  <a:cubicBezTo>
                    <a:pt x="10" y="12"/>
                    <a:pt x="7" y="9"/>
                    <a:pt x="5" y="7"/>
                  </a:cubicBezTo>
                  <a:cubicBezTo>
                    <a:pt x="4" y="7"/>
                    <a:pt x="3" y="8"/>
                    <a:pt x="2" y="9"/>
                  </a:cubicBezTo>
                  <a:cubicBezTo>
                    <a:pt x="1" y="9"/>
                    <a:pt x="1" y="8"/>
                    <a:pt x="0" y="8"/>
                  </a:cubicBezTo>
                  <a:cubicBezTo>
                    <a:pt x="3" y="5"/>
                    <a:pt x="6" y="3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3"/>
                    <a:pt x="7" y="4"/>
                    <a:pt x="7" y="4"/>
                  </a:cubicBezTo>
                  <a:cubicBezTo>
                    <a:pt x="7" y="5"/>
                    <a:pt x="10" y="8"/>
                    <a:pt x="11" y="9"/>
                  </a:cubicBezTo>
                  <a:cubicBezTo>
                    <a:pt x="11" y="9"/>
                    <a:pt x="15" y="12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19">
              <a:extLst>
                <a:ext uri="{FF2B5EF4-FFF2-40B4-BE49-F238E27FC236}">
                  <a16:creationId xmlns="" xmlns:a16="http://schemas.microsoft.com/office/drawing/2014/main" id="{6AAB58EF-EC8A-4D7A-8DC0-6C1D96CFB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70863" y="11319684"/>
              <a:ext cx="122238" cy="109538"/>
            </a:xfrm>
            <a:custGeom>
              <a:avLst/>
              <a:gdLst>
                <a:gd name="T0" fmla="*/ 37 w 37"/>
                <a:gd name="T1" fmla="*/ 2 h 33"/>
                <a:gd name="T2" fmla="*/ 36 w 37"/>
                <a:gd name="T3" fmla="*/ 5 h 33"/>
                <a:gd name="T4" fmla="*/ 24 w 37"/>
                <a:gd name="T5" fmla="*/ 9 h 33"/>
                <a:gd name="T6" fmla="*/ 31 w 37"/>
                <a:gd name="T7" fmla="*/ 12 h 33"/>
                <a:gd name="T8" fmla="*/ 31 w 37"/>
                <a:gd name="T9" fmla="*/ 16 h 33"/>
                <a:gd name="T10" fmla="*/ 26 w 37"/>
                <a:gd name="T11" fmla="*/ 13 h 33"/>
                <a:gd name="T12" fmla="*/ 21 w 37"/>
                <a:gd name="T13" fmla="*/ 11 h 33"/>
                <a:gd name="T14" fmla="*/ 19 w 37"/>
                <a:gd name="T15" fmla="*/ 12 h 33"/>
                <a:gd name="T16" fmla="*/ 27 w 37"/>
                <a:gd name="T17" fmla="*/ 31 h 33"/>
                <a:gd name="T18" fmla="*/ 23 w 37"/>
                <a:gd name="T19" fmla="*/ 31 h 33"/>
                <a:gd name="T20" fmla="*/ 18 w 37"/>
                <a:gd name="T21" fmla="*/ 25 h 33"/>
                <a:gd name="T22" fmla="*/ 17 w 37"/>
                <a:gd name="T23" fmla="*/ 14 h 33"/>
                <a:gd name="T24" fmla="*/ 0 w 37"/>
                <a:gd name="T25" fmla="*/ 11 h 33"/>
                <a:gd name="T26" fmla="*/ 4 w 37"/>
                <a:gd name="T27" fmla="*/ 12 h 33"/>
                <a:gd name="T28" fmla="*/ 18 w 37"/>
                <a:gd name="T29" fmla="*/ 10 h 33"/>
                <a:gd name="T30" fmla="*/ 10 w 37"/>
                <a:gd name="T31" fmla="*/ 5 h 33"/>
                <a:gd name="T32" fmla="*/ 12 w 37"/>
                <a:gd name="T33" fmla="*/ 4 h 33"/>
                <a:gd name="T34" fmla="*/ 18 w 37"/>
                <a:gd name="T35" fmla="*/ 6 h 33"/>
                <a:gd name="T36" fmla="*/ 21 w 37"/>
                <a:gd name="T37" fmla="*/ 7 h 33"/>
                <a:gd name="T38" fmla="*/ 23 w 37"/>
                <a:gd name="T39" fmla="*/ 6 h 33"/>
                <a:gd name="T40" fmla="*/ 29 w 37"/>
                <a:gd name="T41" fmla="*/ 4 h 33"/>
                <a:gd name="T42" fmla="*/ 37 w 37"/>
                <a:gd name="T4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3">
                  <a:moveTo>
                    <a:pt x="37" y="2"/>
                  </a:moveTo>
                  <a:cubicBezTo>
                    <a:pt x="37" y="4"/>
                    <a:pt x="37" y="4"/>
                    <a:pt x="36" y="5"/>
                  </a:cubicBezTo>
                  <a:cubicBezTo>
                    <a:pt x="31" y="3"/>
                    <a:pt x="27" y="7"/>
                    <a:pt x="24" y="9"/>
                  </a:cubicBezTo>
                  <a:cubicBezTo>
                    <a:pt x="26" y="10"/>
                    <a:pt x="29" y="11"/>
                    <a:pt x="31" y="12"/>
                  </a:cubicBezTo>
                  <a:cubicBezTo>
                    <a:pt x="33" y="13"/>
                    <a:pt x="34" y="16"/>
                    <a:pt x="31" y="16"/>
                  </a:cubicBezTo>
                  <a:cubicBezTo>
                    <a:pt x="30" y="16"/>
                    <a:pt x="27" y="13"/>
                    <a:pt x="26" y="13"/>
                  </a:cubicBezTo>
                  <a:cubicBezTo>
                    <a:pt x="24" y="12"/>
                    <a:pt x="23" y="12"/>
                    <a:pt x="21" y="11"/>
                  </a:cubicBezTo>
                  <a:cubicBezTo>
                    <a:pt x="20" y="11"/>
                    <a:pt x="20" y="12"/>
                    <a:pt x="19" y="12"/>
                  </a:cubicBezTo>
                  <a:cubicBezTo>
                    <a:pt x="18" y="21"/>
                    <a:pt x="24" y="25"/>
                    <a:pt x="27" y="31"/>
                  </a:cubicBezTo>
                  <a:cubicBezTo>
                    <a:pt x="26" y="33"/>
                    <a:pt x="24" y="32"/>
                    <a:pt x="23" y="31"/>
                  </a:cubicBezTo>
                  <a:cubicBezTo>
                    <a:pt x="19" y="32"/>
                    <a:pt x="20" y="27"/>
                    <a:pt x="18" y="25"/>
                  </a:cubicBezTo>
                  <a:cubicBezTo>
                    <a:pt x="16" y="22"/>
                    <a:pt x="15" y="17"/>
                    <a:pt x="17" y="14"/>
                  </a:cubicBezTo>
                  <a:cubicBezTo>
                    <a:pt x="12" y="18"/>
                    <a:pt x="1" y="18"/>
                    <a:pt x="0" y="11"/>
                  </a:cubicBezTo>
                  <a:cubicBezTo>
                    <a:pt x="1" y="9"/>
                    <a:pt x="3" y="11"/>
                    <a:pt x="4" y="12"/>
                  </a:cubicBezTo>
                  <a:cubicBezTo>
                    <a:pt x="9" y="14"/>
                    <a:pt x="14" y="13"/>
                    <a:pt x="18" y="10"/>
                  </a:cubicBezTo>
                  <a:cubicBezTo>
                    <a:pt x="16" y="8"/>
                    <a:pt x="11" y="9"/>
                    <a:pt x="10" y="5"/>
                  </a:cubicBezTo>
                  <a:cubicBezTo>
                    <a:pt x="11" y="5"/>
                    <a:pt x="11" y="4"/>
                    <a:pt x="12" y="4"/>
                  </a:cubicBezTo>
                  <a:cubicBezTo>
                    <a:pt x="14" y="4"/>
                    <a:pt x="16" y="5"/>
                    <a:pt x="18" y="6"/>
                  </a:cubicBezTo>
                  <a:cubicBezTo>
                    <a:pt x="19" y="6"/>
                    <a:pt x="20" y="8"/>
                    <a:pt x="21" y="7"/>
                  </a:cubicBezTo>
                  <a:cubicBezTo>
                    <a:pt x="22" y="7"/>
                    <a:pt x="23" y="6"/>
                    <a:pt x="23" y="6"/>
                  </a:cubicBezTo>
                  <a:cubicBezTo>
                    <a:pt x="25" y="5"/>
                    <a:pt x="27" y="4"/>
                    <a:pt x="29" y="4"/>
                  </a:cubicBezTo>
                  <a:cubicBezTo>
                    <a:pt x="31" y="3"/>
                    <a:pt x="35" y="0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20">
              <a:extLst>
                <a:ext uri="{FF2B5EF4-FFF2-40B4-BE49-F238E27FC236}">
                  <a16:creationId xmlns="" xmlns:a16="http://schemas.microsoft.com/office/drawing/2014/main" id="{64B3F36C-75BC-46BF-AA12-E43D0342B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01063" y="11551459"/>
              <a:ext cx="412750" cy="282575"/>
            </a:xfrm>
            <a:custGeom>
              <a:avLst/>
              <a:gdLst>
                <a:gd name="T0" fmla="*/ 124 w 125"/>
                <a:gd name="T1" fmla="*/ 54 h 85"/>
                <a:gd name="T2" fmla="*/ 122 w 125"/>
                <a:gd name="T3" fmla="*/ 67 h 85"/>
                <a:gd name="T4" fmla="*/ 71 w 125"/>
                <a:gd name="T5" fmla="*/ 16 h 85"/>
                <a:gd name="T6" fmla="*/ 54 w 125"/>
                <a:gd name="T7" fmla="*/ 37 h 85"/>
                <a:gd name="T8" fmla="*/ 62 w 125"/>
                <a:gd name="T9" fmla="*/ 45 h 85"/>
                <a:gd name="T10" fmla="*/ 85 w 125"/>
                <a:gd name="T11" fmla="*/ 48 h 85"/>
                <a:gd name="T12" fmla="*/ 121 w 125"/>
                <a:gd name="T13" fmla="*/ 69 h 85"/>
                <a:gd name="T14" fmla="*/ 62 w 125"/>
                <a:gd name="T15" fmla="*/ 77 h 85"/>
                <a:gd name="T16" fmla="*/ 14 w 125"/>
                <a:gd name="T17" fmla="*/ 51 h 85"/>
                <a:gd name="T18" fmla="*/ 32 w 125"/>
                <a:gd name="T19" fmla="*/ 43 h 85"/>
                <a:gd name="T20" fmla="*/ 49 w 125"/>
                <a:gd name="T21" fmla="*/ 50 h 85"/>
                <a:gd name="T22" fmla="*/ 95 w 125"/>
                <a:gd name="T23" fmla="*/ 75 h 85"/>
                <a:gd name="T24" fmla="*/ 95 w 125"/>
                <a:gd name="T25" fmla="*/ 75 h 85"/>
                <a:gd name="T26" fmla="*/ 32 w 125"/>
                <a:gd name="T27" fmla="*/ 16 h 85"/>
                <a:gd name="T28" fmla="*/ 7 w 125"/>
                <a:gd name="T29" fmla="*/ 45 h 85"/>
                <a:gd name="T30" fmla="*/ 0 w 125"/>
                <a:gd name="T31" fmla="*/ 39 h 85"/>
                <a:gd name="T32" fmla="*/ 37 w 125"/>
                <a:gd name="T33" fmla="*/ 7 h 85"/>
                <a:gd name="T34" fmla="*/ 52 w 125"/>
                <a:gd name="T35" fmla="*/ 0 h 85"/>
                <a:gd name="T36" fmla="*/ 72 w 125"/>
                <a:gd name="T37" fmla="*/ 11 h 85"/>
                <a:gd name="T38" fmla="*/ 124 w 125"/>
                <a:gd name="T39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" h="85">
                  <a:moveTo>
                    <a:pt x="124" y="54"/>
                  </a:moveTo>
                  <a:cubicBezTo>
                    <a:pt x="125" y="59"/>
                    <a:pt x="124" y="64"/>
                    <a:pt x="122" y="67"/>
                  </a:cubicBezTo>
                  <a:cubicBezTo>
                    <a:pt x="103" y="53"/>
                    <a:pt x="85" y="36"/>
                    <a:pt x="71" y="16"/>
                  </a:cubicBezTo>
                  <a:cubicBezTo>
                    <a:pt x="66" y="23"/>
                    <a:pt x="60" y="31"/>
                    <a:pt x="54" y="37"/>
                  </a:cubicBezTo>
                  <a:cubicBezTo>
                    <a:pt x="56" y="40"/>
                    <a:pt x="59" y="42"/>
                    <a:pt x="62" y="45"/>
                  </a:cubicBezTo>
                  <a:cubicBezTo>
                    <a:pt x="70" y="40"/>
                    <a:pt x="79" y="44"/>
                    <a:pt x="85" y="48"/>
                  </a:cubicBezTo>
                  <a:cubicBezTo>
                    <a:pt x="97" y="56"/>
                    <a:pt x="109" y="64"/>
                    <a:pt x="121" y="69"/>
                  </a:cubicBezTo>
                  <a:cubicBezTo>
                    <a:pt x="112" y="85"/>
                    <a:pt x="81" y="82"/>
                    <a:pt x="62" y="77"/>
                  </a:cubicBezTo>
                  <a:cubicBezTo>
                    <a:pt x="43" y="71"/>
                    <a:pt x="28" y="62"/>
                    <a:pt x="14" y="51"/>
                  </a:cubicBezTo>
                  <a:cubicBezTo>
                    <a:pt x="19" y="48"/>
                    <a:pt x="24" y="43"/>
                    <a:pt x="32" y="43"/>
                  </a:cubicBezTo>
                  <a:cubicBezTo>
                    <a:pt x="38" y="43"/>
                    <a:pt x="44" y="47"/>
                    <a:pt x="49" y="50"/>
                  </a:cubicBezTo>
                  <a:cubicBezTo>
                    <a:pt x="63" y="59"/>
                    <a:pt x="80" y="69"/>
                    <a:pt x="95" y="7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72" y="59"/>
                    <a:pt x="49" y="40"/>
                    <a:pt x="32" y="16"/>
                  </a:cubicBezTo>
                  <a:cubicBezTo>
                    <a:pt x="24" y="26"/>
                    <a:pt x="16" y="36"/>
                    <a:pt x="7" y="45"/>
                  </a:cubicBezTo>
                  <a:cubicBezTo>
                    <a:pt x="5" y="43"/>
                    <a:pt x="3" y="41"/>
                    <a:pt x="0" y="39"/>
                  </a:cubicBezTo>
                  <a:cubicBezTo>
                    <a:pt x="13" y="29"/>
                    <a:pt x="24" y="18"/>
                    <a:pt x="37" y="7"/>
                  </a:cubicBezTo>
                  <a:cubicBezTo>
                    <a:pt x="41" y="4"/>
                    <a:pt x="45" y="0"/>
                    <a:pt x="52" y="0"/>
                  </a:cubicBezTo>
                  <a:cubicBezTo>
                    <a:pt x="61" y="0"/>
                    <a:pt x="67" y="6"/>
                    <a:pt x="72" y="11"/>
                  </a:cubicBezTo>
                  <a:cubicBezTo>
                    <a:pt x="89" y="26"/>
                    <a:pt x="106" y="41"/>
                    <a:pt x="12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21">
              <a:extLst>
                <a:ext uri="{FF2B5EF4-FFF2-40B4-BE49-F238E27FC236}">
                  <a16:creationId xmlns="" xmlns:a16="http://schemas.microsoft.com/office/drawing/2014/main" id="{B237B33D-FB05-45B8-9A86-C5E164103652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37525" y="11957859"/>
              <a:ext cx="39688" cy="53975"/>
            </a:xfrm>
            <a:custGeom>
              <a:avLst/>
              <a:gdLst>
                <a:gd name="T0" fmla="*/ 10 w 12"/>
                <a:gd name="T1" fmla="*/ 5 h 16"/>
                <a:gd name="T2" fmla="*/ 12 w 12"/>
                <a:gd name="T3" fmla="*/ 7 h 16"/>
                <a:gd name="T4" fmla="*/ 7 w 12"/>
                <a:gd name="T5" fmla="*/ 10 h 16"/>
                <a:gd name="T6" fmla="*/ 11 w 12"/>
                <a:gd name="T7" fmla="*/ 14 h 16"/>
                <a:gd name="T8" fmla="*/ 8 w 12"/>
                <a:gd name="T9" fmla="*/ 16 h 16"/>
                <a:gd name="T10" fmla="*/ 0 w 12"/>
                <a:gd name="T11" fmla="*/ 5 h 16"/>
                <a:gd name="T12" fmla="*/ 7 w 12"/>
                <a:gd name="T13" fmla="*/ 0 h 16"/>
                <a:gd name="T14" fmla="*/ 9 w 12"/>
                <a:gd name="T15" fmla="*/ 2 h 16"/>
                <a:gd name="T16" fmla="*/ 4 w 12"/>
                <a:gd name="T17" fmla="*/ 5 h 16"/>
                <a:gd name="T18" fmla="*/ 6 w 12"/>
                <a:gd name="T19" fmla="*/ 8 h 16"/>
                <a:gd name="T20" fmla="*/ 10 w 12"/>
                <a:gd name="T2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6">
                  <a:moveTo>
                    <a:pt x="10" y="5"/>
                  </a:moveTo>
                  <a:cubicBezTo>
                    <a:pt x="11" y="6"/>
                    <a:pt x="11" y="6"/>
                    <a:pt x="12" y="7"/>
                  </a:cubicBezTo>
                  <a:cubicBezTo>
                    <a:pt x="10" y="8"/>
                    <a:pt x="9" y="9"/>
                    <a:pt x="7" y="10"/>
                  </a:cubicBezTo>
                  <a:cubicBezTo>
                    <a:pt x="8" y="12"/>
                    <a:pt x="9" y="13"/>
                    <a:pt x="11" y="14"/>
                  </a:cubicBezTo>
                  <a:cubicBezTo>
                    <a:pt x="10" y="15"/>
                    <a:pt x="9" y="16"/>
                    <a:pt x="8" y="16"/>
                  </a:cubicBezTo>
                  <a:cubicBezTo>
                    <a:pt x="6" y="12"/>
                    <a:pt x="3" y="9"/>
                    <a:pt x="0" y="5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6"/>
                    <a:pt x="5" y="7"/>
                    <a:pt x="6" y="8"/>
                  </a:cubicBezTo>
                  <a:cubicBezTo>
                    <a:pt x="7" y="7"/>
                    <a:pt x="9" y="6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22">
              <a:extLst>
                <a:ext uri="{FF2B5EF4-FFF2-40B4-BE49-F238E27FC236}">
                  <a16:creationId xmlns="" xmlns:a16="http://schemas.microsoft.com/office/drawing/2014/main" id="{1C2F843D-9152-4662-B047-FF0F1BEA46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174038" y="11984847"/>
              <a:ext cx="46038" cy="49213"/>
            </a:xfrm>
            <a:custGeom>
              <a:avLst/>
              <a:gdLst>
                <a:gd name="T0" fmla="*/ 7 w 14"/>
                <a:gd name="T1" fmla="*/ 0 h 15"/>
                <a:gd name="T2" fmla="*/ 14 w 14"/>
                <a:gd name="T3" fmla="*/ 8 h 15"/>
                <a:gd name="T4" fmla="*/ 5 w 14"/>
                <a:gd name="T5" fmla="*/ 14 h 15"/>
                <a:gd name="T6" fmla="*/ 1 w 14"/>
                <a:gd name="T7" fmla="*/ 4 h 15"/>
                <a:gd name="T8" fmla="*/ 7 w 14"/>
                <a:gd name="T9" fmla="*/ 0 h 15"/>
                <a:gd name="T10" fmla="*/ 12 w 14"/>
                <a:gd name="T11" fmla="*/ 10 h 15"/>
                <a:gd name="T12" fmla="*/ 6 w 14"/>
                <a:gd name="T13" fmla="*/ 3 h 15"/>
                <a:gd name="T14" fmla="*/ 8 w 14"/>
                <a:gd name="T15" fmla="*/ 12 h 15"/>
                <a:gd name="T16" fmla="*/ 12 w 14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7" y="0"/>
                  </a:moveTo>
                  <a:cubicBezTo>
                    <a:pt x="11" y="0"/>
                    <a:pt x="14" y="4"/>
                    <a:pt x="14" y="8"/>
                  </a:cubicBezTo>
                  <a:cubicBezTo>
                    <a:pt x="14" y="11"/>
                    <a:pt x="10" y="15"/>
                    <a:pt x="5" y="14"/>
                  </a:cubicBezTo>
                  <a:cubicBezTo>
                    <a:pt x="2" y="13"/>
                    <a:pt x="0" y="8"/>
                    <a:pt x="1" y="4"/>
                  </a:cubicBezTo>
                  <a:cubicBezTo>
                    <a:pt x="2" y="2"/>
                    <a:pt x="4" y="0"/>
                    <a:pt x="7" y="0"/>
                  </a:cubicBezTo>
                  <a:close/>
                  <a:moveTo>
                    <a:pt x="12" y="10"/>
                  </a:moveTo>
                  <a:cubicBezTo>
                    <a:pt x="12" y="6"/>
                    <a:pt x="9" y="2"/>
                    <a:pt x="6" y="3"/>
                  </a:cubicBezTo>
                  <a:cubicBezTo>
                    <a:pt x="1" y="4"/>
                    <a:pt x="5" y="11"/>
                    <a:pt x="8" y="12"/>
                  </a:cubicBezTo>
                  <a:cubicBezTo>
                    <a:pt x="10" y="12"/>
                    <a:pt x="11" y="11"/>
                    <a:pt x="1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23">
              <a:extLst>
                <a:ext uri="{FF2B5EF4-FFF2-40B4-BE49-F238E27FC236}">
                  <a16:creationId xmlns="" xmlns:a16="http://schemas.microsoft.com/office/drawing/2014/main" id="{255859D5-42ED-4F33-996C-CE33FEEA38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321675" y="11253009"/>
              <a:ext cx="117475" cy="82550"/>
            </a:xfrm>
            <a:custGeom>
              <a:avLst/>
              <a:gdLst>
                <a:gd name="T0" fmla="*/ 30 w 36"/>
                <a:gd name="T1" fmla="*/ 13 h 25"/>
                <a:gd name="T2" fmla="*/ 36 w 36"/>
                <a:gd name="T3" fmla="*/ 14 h 25"/>
                <a:gd name="T4" fmla="*/ 29 w 36"/>
                <a:gd name="T5" fmla="*/ 14 h 25"/>
                <a:gd name="T6" fmla="*/ 24 w 36"/>
                <a:gd name="T7" fmla="*/ 18 h 25"/>
                <a:gd name="T8" fmla="*/ 34 w 36"/>
                <a:gd name="T9" fmla="*/ 23 h 25"/>
                <a:gd name="T10" fmla="*/ 31 w 36"/>
                <a:gd name="T11" fmla="*/ 25 h 25"/>
                <a:gd name="T12" fmla="*/ 9 w 36"/>
                <a:gd name="T13" fmla="*/ 21 h 25"/>
                <a:gd name="T14" fmla="*/ 0 w 36"/>
                <a:gd name="T15" fmla="*/ 15 h 25"/>
                <a:gd name="T16" fmla="*/ 15 w 36"/>
                <a:gd name="T17" fmla="*/ 16 h 25"/>
                <a:gd name="T18" fmla="*/ 15 w 36"/>
                <a:gd name="T19" fmla="*/ 9 h 25"/>
                <a:gd name="T20" fmla="*/ 13 w 36"/>
                <a:gd name="T21" fmla="*/ 11 h 25"/>
                <a:gd name="T22" fmla="*/ 9 w 36"/>
                <a:gd name="T23" fmla="*/ 7 h 25"/>
                <a:gd name="T24" fmla="*/ 15 w 36"/>
                <a:gd name="T25" fmla="*/ 8 h 25"/>
                <a:gd name="T26" fmla="*/ 24 w 36"/>
                <a:gd name="T27" fmla="*/ 1 h 25"/>
                <a:gd name="T28" fmla="*/ 23 w 36"/>
                <a:gd name="T29" fmla="*/ 13 h 25"/>
                <a:gd name="T30" fmla="*/ 33 w 36"/>
                <a:gd name="T31" fmla="*/ 2 h 25"/>
                <a:gd name="T32" fmla="*/ 33 w 36"/>
                <a:gd name="T33" fmla="*/ 0 h 25"/>
                <a:gd name="T34" fmla="*/ 36 w 36"/>
                <a:gd name="T35" fmla="*/ 1 h 25"/>
                <a:gd name="T36" fmla="*/ 35 w 36"/>
                <a:gd name="T37" fmla="*/ 3 h 25"/>
                <a:gd name="T38" fmla="*/ 30 w 36"/>
                <a:gd name="T39" fmla="*/ 13 h 25"/>
                <a:gd name="T40" fmla="*/ 20 w 36"/>
                <a:gd name="T41" fmla="*/ 15 h 25"/>
                <a:gd name="T42" fmla="*/ 22 w 36"/>
                <a:gd name="T43" fmla="*/ 14 h 25"/>
                <a:gd name="T44" fmla="*/ 20 w 36"/>
                <a:gd name="T45" fmla="*/ 15 h 25"/>
                <a:gd name="T46" fmla="*/ 19 w 36"/>
                <a:gd name="T47" fmla="*/ 17 h 25"/>
                <a:gd name="T48" fmla="*/ 19 w 36"/>
                <a:gd name="T49" fmla="*/ 16 h 25"/>
                <a:gd name="T50" fmla="*/ 17 w 36"/>
                <a:gd name="T51" fmla="*/ 17 h 25"/>
                <a:gd name="T52" fmla="*/ 19 w 36"/>
                <a:gd name="T53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25">
                  <a:moveTo>
                    <a:pt x="30" y="13"/>
                  </a:moveTo>
                  <a:cubicBezTo>
                    <a:pt x="32" y="11"/>
                    <a:pt x="36" y="11"/>
                    <a:pt x="36" y="14"/>
                  </a:cubicBezTo>
                  <a:cubicBezTo>
                    <a:pt x="34" y="16"/>
                    <a:pt x="32" y="14"/>
                    <a:pt x="29" y="14"/>
                  </a:cubicBezTo>
                  <a:cubicBezTo>
                    <a:pt x="27" y="15"/>
                    <a:pt x="26" y="17"/>
                    <a:pt x="24" y="18"/>
                  </a:cubicBezTo>
                  <a:cubicBezTo>
                    <a:pt x="27" y="20"/>
                    <a:pt x="33" y="19"/>
                    <a:pt x="34" y="23"/>
                  </a:cubicBezTo>
                  <a:cubicBezTo>
                    <a:pt x="33" y="24"/>
                    <a:pt x="32" y="24"/>
                    <a:pt x="31" y="25"/>
                  </a:cubicBezTo>
                  <a:cubicBezTo>
                    <a:pt x="25" y="22"/>
                    <a:pt x="17" y="19"/>
                    <a:pt x="9" y="21"/>
                  </a:cubicBezTo>
                  <a:cubicBezTo>
                    <a:pt x="6" y="20"/>
                    <a:pt x="1" y="19"/>
                    <a:pt x="0" y="15"/>
                  </a:cubicBezTo>
                  <a:cubicBezTo>
                    <a:pt x="5" y="14"/>
                    <a:pt x="10" y="16"/>
                    <a:pt x="15" y="16"/>
                  </a:cubicBezTo>
                  <a:cubicBezTo>
                    <a:pt x="14" y="14"/>
                    <a:pt x="14" y="12"/>
                    <a:pt x="15" y="9"/>
                  </a:cubicBezTo>
                  <a:cubicBezTo>
                    <a:pt x="13" y="8"/>
                    <a:pt x="14" y="11"/>
                    <a:pt x="13" y="11"/>
                  </a:cubicBezTo>
                  <a:cubicBezTo>
                    <a:pt x="10" y="13"/>
                    <a:pt x="7" y="9"/>
                    <a:pt x="9" y="7"/>
                  </a:cubicBezTo>
                  <a:cubicBezTo>
                    <a:pt x="11" y="6"/>
                    <a:pt x="14" y="7"/>
                    <a:pt x="15" y="8"/>
                  </a:cubicBezTo>
                  <a:cubicBezTo>
                    <a:pt x="18" y="5"/>
                    <a:pt x="20" y="2"/>
                    <a:pt x="24" y="1"/>
                  </a:cubicBezTo>
                  <a:cubicBezTo>
                    <a:pt x="27" y="5"/>
                    <a:pt x="18" y="9"/>
                    <a:pt x="23" y="13"/>
                  </a:cubicBezTo>
                  <a:cubicBezTo>
                    <a:pt x="26" y="9"/>
                    <a:pt x="28" y="4"/>
                    <a:pt x="33" y="2"/>
                  </a:cubicBezTo>
                  <a:cubicBezTo>
                    <a:pt x="33" y="1"/>
                    <a:pt x="33" y="0"/>
                    <a:pt x="33" y="0"/>
                  </a:cubicBezTo>
                  <a:cubicBezTo>
                    <a:pt x="35" y="0"/>
                    <a:pt x="36" y="0"/>
                    <a:pt x="36" y="1"/>
                  </a:cubicBezTo>
                  <a:cubicBezTo>
                    <a:pt x="36" y="2"/>
                    <a:pt x="35" y="2"/>
                    <a:pt x="35" y="3"/>
                  </a:cubicBezTo>
                  <a:cubicBezTo>
                    <a:pt x="34" y="7"/>
                    <a:pt x="31" y="9"/>
                    <a:pt x="30" y="13"/>
                  </a:cubicBezTo>
                  <a:close/>
                  <a:moveTo>
                    <a:pt x="20" y="15"/>
                  </a:moveTo>
                  <a:cubicBezTo>
                    <a:pt x="21" y="15"/>
                    <a:pt x="22" y="15"/>
                    <a:pt x="22" y="14"/>
                  </a:cubicBezTo>
                  <a:cubicBezTo>
                    <a:pt x="21" y="14"/>
                    <a:pt x="20" y="14"/>
                    <a:pt x="20" y="15"/>
                  </a:cubicBezTo>
                  <a:close/>
                  <a:moveTo>
                    <a:pt x="19" y="17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8" y="16"/>
                    <a:pt x="17" y="17"/>
                  </a:cubicBezTo>
                  <a:cubicBezTo>
                    <a:pt x="18" y="16"/>
                    <a:pt x="18" y="17"/>
                    <a:pt x="1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24">
              <a:extLst>
                <a:ext uri="{FF2B5EF4-FFF2-40B4-BE49-F238E27FC236}">
                  <a16:creationId xmlns="" xmlns:a16="http://schemas.microsoft.com/office/drawing/2014/main" id="{D48364B7-FD9D-4D77-AB3F-0F4B53700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39125" y="12011834"/>
              <a:ext cx="34925" cy="49213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0 h 15"/>
                <a:gd name="T4" fmla="*/ 11 w 11"/>
                <a:gd name="T5" fmla="*/ 14 h 15"/>
                <a:gd name="T6" fmla="*/ 8 w 11"/>
                <a:gd name="T7" fmla="*/ 15 h 15"/>
                <a:gd name="T8" fmla="*/ 0 w 11"/>
                <a:gd name="T9" fmla="*/ 3 h 15"/>
                <a:gd name="T10" fmla="*/ 2 w 11"/>
                <a:gd name="T11" fmla="*/ 2 h 15"/>
                <a:gd name="T12" fmla="*/ 7 w 11"/>
                <a:gd name="T13" fmla="*/ 7 h 15"/>
                <a:gd name="T14" fmla="*/ 8 w 11"/>
                <a:gd name="T15" fmla="*/ 1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5"/>
                    <a:pt x="8" y="10"/>
                    <a:pt x="11" y="14"/>
                  </a:cubicBezTo>
                  <a:cubicBezTo>
                    <a:pt x="10" y="14"/>
                    <a:pt x="9" y="14"/>
                    <a:pt x="8" y="15"/>
                  </a:cubicBezTo>
                  <a:cubicBezTo>
                    <a:pt x="7" y="9"/>
                    <a:pt x="2" y="7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4" y="4"/>
                    <a:pt x="6" y="6"/>
                    <a:pt x="7" y="7"/>
                  </a:cubicBezTo>
                  <a:cubicBezTo>
                    <a:pt x="8" y="5"/>
                    <a:pt x="8" y="3"/>
                    <a:pt x="8" y="1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25">
              <a:extLst>
                <a:ext uri="{FF2B5EF4-FFF2-40B4-BE49-F238E27FC236}">
                  <a16:creationId xmlns="" xmlns:a16="http://schemas.microsoft.com/office/drawing/2014/main" id="{203846F9-F625-4D64-B5DB-9594E3097520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23250" y="11905472"/>
              <a:ext cx="15875" cy="15875"/>
            </a:xfrm>
            <a:custGeom>
              <a:avLst/>
              <a:gdLst>
                <a:gd name="T0" fmla="*/ 2 w 5"/>
                <a:gd name="T1" fmla="*/ 1 h 5"/>
                <a:gd name="T2" fmla="*/ 2 w 5"/>
                <a:gd name="T3" fmla="*/ 4 h 5"/>
                <a:gd name="T4" fmla="*/ 2 w 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2" y="1"/>
                  </a:moveTo>
                  <a:cubicBezTo>
                    <a:pt x="5" y="0"/>
                    <a:pt x="4" y="5"/>
                    <a:pt x="2" y="4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26">
              <a:extLst>
                <a:ext uri="{FF2B5EF4-FFF2-40B4-BE49-F238E27FC236}">
                  <a16:creationId xmlns="" xmlns:a16="http://schemas.microsoft.com/office/drawing/2014/main" id="{B2460F65-E40C-4149-A72B-A209098BF8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75638" y="12021359"/>
              <a:ext cx="36513" cy="49213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2 h 15"/>
                <a:gd name="T4" fmla="*/ 7 w 11"/>
                <a:gd name="T5" fmla="*/ 3 h 15"/>
                <a:gd name="T6" fmla="*/ 9 w 11"/>
                <a:gd name="T7" fmla="*/ 14 h 15"/>
                <a:gd name="T8" fmla="*/ 7 w 11"/>
                <a:gd name="T9" fmla="*/ 15 h 15"/>
                <a:gd name="T10" fmla="*/ 4 w 11"/>
                <a:gd name="T11" fmla="*/ 4 h 15"/>
                <a:gd name="T12" fmla="*/ 0 w 11"/>
                <a:gd name="T13" fmla="*/ 5 h 15"/>
                <a:gd name="T14" fmla="*/ 0 w 11"/>
                <a:gd name="T15" fmla="*/ 3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1"/>
                    <a:pt x="11" y="2"/>
                    <a:pt x="11" y="2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8" y="7"/>
                    <a:pt x="9" y="10"/>
                    <a:pt x="9" y="14"/>
                  </a:cubicBezTo>
                  <a:cubicBezTo>
                    <a:pt x="8" y="14"/>
                    <a:pt x="8" y="15"/>
                    <a:pt x="7" y="15"/>
                  </a:cubicBezTo>
                  <a:cubicBezTo>
                    <a:pt x="6" y="11"/>
                    <a:pt x="5" y="8"/>
                    <a:pt x="4" y="4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3" y="2"/>
                    <a:pt x="7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27">
              <a:extLst>
                <a:ext uri="{FF2B5EF4-FFF2-40B4-BE49-F238E27FC236}">
                  <a16:creationId xmlns="" xmlns:a16="http://schemas.microsoft.com/office/drawing/2014/main" id="{C2558137-25A7-44CC-B425-D3EF53E89BAC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56588" y="11914997"/>
              <a:ext cx="9525" cy="12700"/>
            </a:xfrm>
            <a:custGeom>
              <a:avLst/>
              <a:gdLst>
                <a:gd name="T0" fmla="*/ 2 w 3"/>
                <a:gd name="T1" fmla="*/ 0 h 4"/>
                <a:gd name="T2" fmla="*/ 3 w 3"/>
                <a:gd name="T3" fmla="*/ 3 h 4"/>
                <a:gd name="T4" fmla="*/ 0 w 3"/>
                <a:gd name="T5" fmla="*/ 4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28">
              <a:extLst>
                <a:ext uri="{FF2B5EF4-FFF2-40B4-BE49-F238E27FC236}">
                  <a16:creationId xmlns="" xmlns:a16="http://schemas.microsoft.com/office/drawing/2014/main" id="{BEDCF35B-6D63-4EA2-A962-667E30C0F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93100" y="11918172"/>
              <a:ext cx="20638" cy="12700"/>
            </a:xfrm>
            <a:custGeom>
              <a:avLst/>
              <a:gdLst>
                <a:gd name="T0" fmla="*/ 4 w 6"/>
                <a:gd name="T1" fmla="*/ 1 h 4"/>
                <a:gd name="T2" fmla="*/ 2 w 6"/>
                <a:gd name="T3" fmla="*/ 3 h 4"/>
                <a:gd name="T4" fmla="*/ 4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4" y="1"/>
                  </a:moveTo>
                  <a:cubicBezTo>
                    <a:pt x="6" y="2"/>
                    <a:pt x="4" y="4"/>
                    <a:pt x="2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29">
              <a:extLst>
                <a:ext uri="{FF2B5EF4-FFF2-40B4-BE49-F238E27FC236}">
                  <a16:creationId xmlns="" xmlns:a16="http://schemas.microsoft.com/office/drawing/2014/main" id="{D2951968-FD7F-41ED-8055-96307FB0255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89925" y="12030884"/>
              <a:ext cx="14288" cy="42863"/>
            </a:xfrm>
            <a:custGeom>
              <a:avLst/>
              <a:gdLst>
                <a:gd name="T0" fmla="*/ 3 w 4"/>
                <a:gd name="T1" fmla="*/ 0 h 13"/>
                <a:gd name="T2" fmla="*/ 4 w 4"/>
                <a:gd name="T3" fmla="*/ 13 h 13"/>
                <a:gd name="T4" fmla="*/ 2 w 4"/>
                <a:gd name="T5" fmla="*/ 13 h 13"/>
                <a:gd name="T6" fmla="*/ 0 w 4"/>
                <a:gd name="T7" fmla="*/ 0 h 13"/>
                <a:gd name="T8" fmla="*/ 3 w 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3">
                  <a:moveTo>
                    <a:pt x="3" y="0"/>
                  </a:moveTo>
                  <a:cubicBezTo>
                    <a:pt x="3" y="4"/>
                    <a:pt x="4" y="8"/>
                    <a:pt x="4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9"/>
                    <a:pt x="0" y="5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30">
              <a:extLst>
                <a:ext uri="{FF2B5EF4-FFF2-40B4-BE49-F238E27FC236}">
                  <a16:creationId xmlns="" xmlns:a16="http://schemas.microsoft.com/office/drawing/2014/main" id="{69BBB964-8312-45CB-AB74-E45E124AC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32788" y="12024534"/>
              <a:ext cx="46038" cy="63500"/>
            </a:xfrm>
            <a:custGeom>
              <a:avLst/>
              <a:gdLst>
                <a:gd name="T0" fmla="*/ 11 w 14"/>
                <a:gd name="T1" fmla="*/ 10 h 19"/>
                <a:gd name="T2" fmla="*/ 0 w 14"/>
                <a:gd name="T3" fmla="*/ 12 h 19"/>
                <a:gd name="T4" fmla="*/ 3 w 14"/>
                <a:gd name="T5" fmla="*/ 12 h 19"/>
                <a:gd name="T6" fmla="*/ 5 w 14"/>
                <a:gd name="T7" fmla="*/ 14 h 19"/>
                <a:gd name="T8" fmla="*/ 8 w 14"/>
                <a:gd name="T9" fmla="*/ 12 h 19"/>
                <a:gd name="T10" fmla="*/ 0 w 14"/>
                <a:gd name="T11" fmla="*/ 7 h 19"/>
                <a:gd name="T12" fmla="*/ 10 w 14"/>
                <a:gd name="T13" fmla="*/ 6 h 19"/>
                <a:gd name="T14" fmla="*/ 8 w 14"/>
                <a:gd name="T15" fmla="*/ 6 h 19"/>
                <a:gd name="T16" fmla="*/ 3 w 14"/>
                <a:gd name="T17" fmla="*/ 6 h 19"/>
                <a:gd name="T18" fmla="*/ 11 w 14"/>
                <a:gd name="T1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9">
                  <a:moveTo>
                    <a:pt x="11" y="10"/>
                  </a:moveTo>
                  <a:cubicBezTo>
                    <a:pt x="14" y="16"/>
                    <a:pt x="1" y="19"/>
                    <a:pt x="0" y="12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3" y="13"/>
                    <a:pt x="4" y="14"/>
                    <a:pt x="5" y="14"/>
                  </a:cubicBezTo>
                  <a:cubicBezTo>
                    <a:pt x="6" y="14"/>
                    <a:pt x="9" y="14"/>
                    <a:pt x="8" y="12"/>
                  </a:cubicBezTo>
                  <a:cubicBezTo>
                    <a:pt x="8" y="10"/>
                    <a:pt x="1" y="11"/>
                    <a:pt x="0" y="7"/>
                  </a:cubicBezTo>
                  <a:cubicBezTo>
                    <a:pt x="0" y="2"/>
                    <a:pt x="9" y="0"/>
                    <a:pt x="10" y="6"/>
                  </a:cubicBezTo>
                  <a:cubicBezTo>
                    <a:pt x="10" y="6"/>
                    <a:pt x="8" y="6"/>
                    <a:pt x="8" y="6"/>
                  </a:cubicBezTo>
                  <a:cubicBezTo>
                    <a:pt x="8" y="4"/>
                    <a:pt x="3" y="4"/>
                    <a:pt x="3" y="6"/>
                  </a:cubicBezTo>
                  <a:cubicBezTo>
                    <a:pt x="3" y="9"/>
                    <a:pt x="10" y="8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31">
              <a:extLst>
                <a:ext uri="{FF2B5EF4-FFF2-40B4-BE49-F238E27FC236}">
                  <a16:creationId xmlns="" xmlns:a16="http://schemas.microsoft.com/office/drawing/2014/main" id="{D77D0CB4-0091-49B3-9C05-FFF6B8592C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372475" y="12030884"/>
              <a:ext cx="36513" cy="47625"/>
            </a:xfrm>
            <a:custGeom>
              <a:avLst/>
              <a:gdLst>
                <a:gd name="T0" fmla="*/ 11 w 11"/>
                <a:gd name="T1" fmla="*/ 3 h 14"/>
                <a:gd name="T2" fmla="*/ 8 w 11"/>
                <a:gd name="T3" fmla="*/ 7 h 14"/>
                <a:gd name="T4" fmla="*/ 11 w 11"/>
                <a:gd name="T5" fmla="*/ 14 h 14"/>
                <a:gd name="T6" fmla="*/ 8 w 11"/>
                <a:gd name="T7" fmla="*/ 14 h 14"/>
                <a:gd name="T8" fmla="*/ 7 w 11"/>
                <a:gd name="T9" fmla="*/ 9 h 14"/>
                <a:gd name="T10" fmla="*/ 3 w 11"/>
                <a:gd name="T11" fmla="*/ 8 h 14"/>
                <a:gd name="T12" fmla="*/ 3 w 11"/>
                <a:gd name="T13" fmla="*/ 14 h 14"/>
                <a:gd name="T14" fmla="*/ 0 w 11"/>
                <a:gd name="T15" fmla="*/ 14 h 14"/>
                <a:gd name="T16" fmla="*/ 0 w 11"/>
                <a:gd name="T17" fmla="*/ 1 h 14"/>
                <a:gd name="T18" fmla="*/ 11 w 11"/>
                <a:gd name="T19" fmla="*/ 3 h 14"/>
                <a:gd name="T20" fmla="*/ 7 w 11"/>
                <a:gd name="T21" fmla="*/ 6 h 14"/>
                <a:gd name="T22" fmla="*/ 7 w 11"/>
                <a:gd name="T23" fmla="*/ 3 h 14"/>
                <a:gd name="T24" fmla="*/ 3 w 11"/>
                <a:gd name="T25" fmla="*/ 3 h 14"/>
                <a:gd name="T26" fmla="*/ 3 w 11"/>
                <a:gd name="T27" fmla="*/ 6 h 14"/>
                <a:gd name="T28" fmla="*/ 7 w 11"/>
                <a:gd name="T2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4">
                  <a:moveTo>
                    <a:pt x="11" y="3"/>
                  </a:moveTo>
                  <a:cubicBezTo>
                    <a:pt x="11" y="5"/>
                    <a:pt x="10" y="7"/>
                    <a:pt x="8" y="7"/>
                  </a:cubicBezTo>
                  <a:cubicBezTo>
                    <a:pt x="10" y="8"/>
                    <a:pt x="10" y="12"/>
                    <a:pt x="11" y="14"/>
                  </a:cubicBezTo>
                  <a:cubicBezTo>
                    <a:pt x="10" y="14"/>
                    <a:pt x="9" y="14"/>
                    <a:pt x="8" y="14"/>
                  </a:cubicBezTo>
                  <a:cubicBezTo>
                    <a:pt x="7" y="12"/>
                    <a:pt x="7" y="10"/>
                    <a:pt x="7" y="9"/>
                  </a:cubicBezTo>
                  <a:cubicBezTo>
                    <a:pt x="6" y="8"/>
                    <a:pt x="4" y="9"/>
                    <a:pt x="3" y="8"/>
                  </a:cubicBezTo>
                  <a:cubicBezTo>
                    <a:pt x="3" y="10"/>
                    <a:pt x="3" y="12"/>
                    <a:pt x="3" y="14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9"/>
                    <a:pt x="0" y="5"/>
                    <a:pt x="0" y="1"/>
                  </a:cubicBezTo>
                  <a:cubicBezTo>
                    <a:pt x="4" y="0"/>
                    <a:pt x="10" y="0"/>
                    <a:pt x="11" y="3"/>
                  </a:cubicBezTo>
                  <a:close/>
                  <a:moveTo>
                    <a:pt x="7" y="6"/>
                  </a:moveTo>
                  <a:cubicBezTo>
                    <a:pt x="8" y="5"/>
                    <a:pt x="8" y="4"/>
                    <a:pt x="7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5" y="6"/>
                    <a:pt x="6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32">
              <a:extLst>
                <a:ext uri="{FF2B5EF4-FFF2-40B4-BE49-F238E27FC236}">
                  <a16:creationId xmlns="" xmlns:a16="http://schemas.microsoft.com/office/drawing/2014/main" id="{032E9988-D05B-4F4F-86C4-16AEEABDDB12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12163" y="12027709"/>
              <a:ext cx="36513" cy="46038"/>
            </a:xfrm>
            <a:custGeom>
              <a:avLst/>
              <a:gdLst>
                <a:gd name="T0" fmla="*/ 10 w 11"/>
                <a:gd name="T1" fmla="*/ 1 h 14"/>
                <a:gd name="T2" fmla="*/ 10 w 11"/>
                <a:gd name="T3" fmla="*/ 3 h 14"/>
                <a:gd name="T4" fmla="*/ 4 w 11"/>
                <a:gd name="T5" fmla="*/ 2 h 14"/>
                <a:gd name="T6" fmla="*/ 4 w 11"/>
                <a:gd name="T7" fmla="*/ 5 h 14"/>
                <a:gd name="T8" fmla="*/ 9 w 11"/>
                <a:gd name="T9" fmla="*/ 6 h 14"/>
                <a:gd name="T10" fmla="*/ 9 w 11"/>
                <a:gd name="T11" fmla="*/ 8 h 14"/>
                <a:gd name="T12" fmla="*/ 4 w 11"/>
                <a:gd name="T13" fmla="*/ 8 h 14"/>
                <a:gd name="T14" fmla="*/ 3 w 11"/>
                <a:gd name="T15" fmla="*/ 11 h 14"/>
                <a:gd name="T16" fmla="*/ 9 w 11"/>
                <a:gd name="T17" fmla="*/ 12 h 14"/>
                <a:gd name="T18" fmla="*/ 9 w 11"/>
                <a:gd name="T19" fmla="*/ 14 h 14"/>
                <a:gd name="T20" fmla="*/ 0 w 11"/>
                <a:gd name="T21" fmla="*/ 13 h 14"/>
                <a:gd name="T22" fmla="*/ 2 w 11"/>
                <a:gd name="T23" fmla="*/ 0 h 14"/>
                <a:gd name="T24" fmla="*/ 10 w 11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4">
                  <a:moveTo>
                    <a:pt x="10" y="1"/>
                  </a:moveTo>
                  <a:cubicBezTo>
                    <a:pt x="11" y="2"/>
                    <a:pt x="10" y="2"/>
                    <a:pt x="10" y="3"/>
                  </a:cubicBezTo>
                  <a:cubicBezTo>
                    <a:pt x="8" y="3"/>
                    <a:pt x="6" y="3"/>
                    <a:pt x="4" y="2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6" y="6"/>
                    <a:pt x="8" y="6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7" y="8"/>
                    <a:pt x="5" y="8"/>
                    <a:pt x="4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5" y="12"/>
                    <a:pt x="7" y="12"/>
                    <a:pt x="9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6" y="14"/>
                    <a:pt x="3" y="13"/>
                    <a:pt x="0" y="13"/>
                  </a:cubicBezTo>
                  <a:cubicBezTo>
                    <a:pt x="1" y="9"/>
                    <a:pt x="1" y="4"/>
                    <a:pt x="2" y="0"/>
                  </a:cubicBezTo>
                  <a:cubicBezTo>
                    <a:pt x="5" y="0"/>
                    <a:pt x="7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33">
              <a:extLst>
                <a:ext uri="{FF2B5EF4-FFF2-40B4-BE49-F238E27FC236}">
                  <a16:creationId xmlns="" xmlns:a16="http://schemas.microsoft.com/office/drawing/2014/main" id="{886B5867-3A0D-416B-B69C-F02360B29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58200" y="11249834"/>
              <a:ext cx="76200" cy="92075"/>
            </a:xfrm>
            <a:custGeom>
              <a:avLst/>
              <a:gdLst>
                <a:gd name="T0" fmla="*/ 23 w 23"/>
                <a:gd name="T1" fmla="*/ 13 h 28"/>
                <a:gd name="T2" fmla="*/ 22 w 23"/>
                <a:gd name="T3" fmla="*/ 17 h 28"/>
                <a:gd name="T4" fmla="*/ 12 w 23"/>
                <a:gd name="T5" fmla="*/ 21 h 28"/>
                <a:gd name="T6" fmla="*/ 0 w 23"/>
                <a:gd name="T7" fmla="*/ 25 h 28"/>
                <a:gd name="T8" fmla="*/ 0 w 23"/>
                <a:gd name="T9" fmla="*/ 22 h 28"/>
                <a:gd name="T10" fmla="*/ 11 w 23"/>
                <a:gd name="T11" fmla="*/ 16 h 28"/>
                <a:gd name="T12" fmla="*/ 13 w 23"/>
                <a:gd name="T13" fmla="*/ 9 h 28"/>
                <a:gd name="T14" fmla="*/ 6 w 23"/>
                <a:gd name="T15" fmla="*/ 12 h 28"/>
                <a:gd name="T16" fmla="*/ 3 w 23"/>
                <a:gd name="T17" fmla="*/ 10 h 28"/>
                <a:gd name="T18" fmla="*/ 12 w 23"/>
                <a:gd name="T19" fmla="*/ 3 h 28"/>
                <a:gd name="T20" fmla="*/ 18 w 23"/>
                <a:gd name="T21" fmla="*/ 1 h 28"/>
                <a:gd name="T22" fmla="*/ 17 w 23"/>
                <a:gd name="T23" fmla="*/ 9 h 28"/>
                <a:gd name="T24" fmla="*/ 18 w 23"/>
                <a:gd name="T25" fmla="*/ 13 h 28"/>
                <a:gd name="T26" fmla="*/ 23 w 23"/>
                <a:gd name="T27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8">
                  <a:moveTo>
                    <a:pt x="23" y="13"/>
                  </a:moveTo>
                  <a:cubicBezTo>
                    <a:pt x="23" y="15"/>
                    <a:pt x="22" y="16"/>
                    <a:pt x="22" y="17"/>
                  </a:cubicBezTo>
                  <a:cubicBezTo>
                    <a:pt x="18" y="17"/>
                    <a:pt x="15" y="19"/>
                    <a:pt x="12" y="21"/>
                  </a:cubicBezTo>
                  <a:cubicBezTo>
                    <a:pt x="10" y="24"/>
                    <a:pt x="5" y="28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3" y="20"/>
                    <a:pt x="9" y="19"/>
                    <a:pt x="11" y="16"/>
                  </a:cubicBezTo>
                  <a:cubicBezTo>
                    <a:pt x="12" y="14"/>
                    <a:pt x="13" y="11"/>
                    <a:pt x="13" y="9"/>
                  </a:cubicBezTo>
                  <a:cubicBezTo>
                    <a:pt x="11" y="10"/>
                    <a:pt x="9" y="12"/>
                    <a:pt x="6" y="12"/>
                  </a:cubicBezTo>
                  <a:cubicBezTo>
                    <a:pt x="5" y="12"/>
                    <a:pt x="3" y="11"/>
                    <a:pt x="3" y="10"/>
                  </a:cubicBezTo>
                  <a:cubicBezTo>
                    <a:pt x="3" y="8"/>
                    <a:pt x="10" y="5"/>
                    <a:pt x="12" y="3"/>
                  </a:cubicBezTo>
                  <a:cubicBezTo>
                    <a:pt x="14" y="2"/>
                    <a:pt x="15" y="0"/>
                    <a:pt x="18" y="1"/>
                  </a:cubicBezTo>
                  <a:cubicBezTo>
                    <a:pt x="18" y="4"/>
                    <a:pt x="17" y="6"/>
                    <a:pt x="17" y="9"/>
                  </a:cubicBezTo>
                  <a:cubicBezTo>
                    <a:pt x="18" y="10"/>
                    <a:pt x="18" y="12"/>
                    <a:pt x="18" y="13"/>
                  </a:cubicBezTo>
                  <a:cubicBezTo>
                    <a:pt x="20" y="12"/>
                    <a:pt x="22" y="12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34">
              <a:extLst>
                <a:ext uri="{FF2B5EF4-FFF2-40B4-BE49-F238E27FC236}">
                  <a16:creationId xmlns="" xmlns:a16="http://schemas.microsoft.com/office/drawing/2014/main" id="{9986469B-4CEB-420A-BE71-06D0CF22EE61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12163" y="11921347"/>
              <a:ext cx="23813" cy="9525"/>
            </a:xfrm>
            <a:custGeom>
              <a:avLst/>
              <a:gdLst>
                <a:gd name="T0" fmla="*/ 7 w 7"/>
                <a:gd name="T1" fmla="*/ 1 h 3"/>
                <a:gd name="T2" fmla="*/ 6 w 7"/>
                <a:gd name="T3" fmla="*/ 3 h 3"/>
                <a:gd name="T4" fmla="*/ 0 w 7"/>
                <a:gd name="T5" fmla="*/ 1 h 3"/>
                <a:gd name="T6" fmla="*/ 0 w 7"/>
                <a:gd name="T7" fmla="*/ 0 h 3"/>
                <a:gd name="T8" fmla="*/ 7 w 7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2"/>
                    <a:pt x="6" y="2"/>
                    <a:pt x="6" y="3"/>
                  </a:cubicBezTo>
                  <a:cubicBezTo>
                    <a:pt x="4" y="2"/>
                    <a:pt x="2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4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35">
              <a:extLst>
                <a:ext uri="{FF2B5EF4-FFF2-40B4-BE49-F238E27FC236}">
                  <a16:creationId xmlns="" xmlns:a16="http://schemas.microsoft.com/office/drawing/2014/main" id="{34761EDA-8F80-413A-BAF9-D590EBE70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47088" y="12015009"/>
              <a:ext cx="38100" cy="52388"/>
            </a:xfrm>
            <a:custGeom>
              <a:avLst/>
              <a:gdLst>
                <a:gd name="T0" fmla="*/ 10 w 12"/>
                <a:gd name="T1" fmla="*/ 3 h 16"/>
                <a:gd name="T2" fmla="*/ 12 w 12"/>
                <a:gd name="T3" fmla="*/ 4 h 16"/>
                <a:gd name="T4" fmla="*/ 4 w 12"/>
                <a:gd name="T5" fmla="*/ 16 h 16"/>
                <a:gd name="T6" fmla="*/ 1 w 12"/>
                <a:gd name="T7" fmla="*/ 15 h 16"/>
                <a:gd name="T8" fmla="*/ 0 w 12"/>
                <a:gd name="T9" fmla="*/ 0 h 16"/>
                <a:gd name="T10" fmla="*/ 3 w 12"/>
                <a:gd name="T11" fmla="*/ 1 h 16"/>
                <a:gd name="T12" fmla="*/ 3 w 12"/>
                <a:gd name="T13" fmla="*/ 12 h 16"/>
                <a:gd name="T14" fmla="*/ 10 w 12"/>
                <a:gd name="T1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6">
                  <a:moveTo>
                    <a:pt x="10" y="3"/>
                  </a:moveTo>
                  <a:cubicBezTo>
                    <a:pt x="11" y="4"/>
                    <a:pt x="11" y="4"/>
                    <a:pt x="12" y="4"/>
                  </a:cubicBezTo>
                  <a:cubicBezTo>
                    <a:pt x="10" y="8"/>
                    <a:pt x="6" y="12"/>
                    <a:pt x="4" y="16"/>
                  </a:cubicBezTo>
                  <a:cubicBezTo>
                    <a:pt x="3" y="15"/>
                    <a:pt x="2" y="15"/>
                    <a:pt x="1" y="15"/>
                  </a:cubicBezTo>
                  <a:cubicBezTo>
                    <a:pt x="1" y="10"/>
                    <a:pt x="0" y="5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5"/>
                    <a:pt x="3" y="9"/>
                    <a:pt x="3" y="12"/>
                  </a:cubicBezTo>
                  <a:cubicBezTo>
                    <a:pt x="5" y="10"/>
                    <a:pt x="7" y="6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36">
              <a:extLst>
                <a:ext uri="{FF2B5EF4-FFF2-40B4-BE49-F238E27FC236}">
                  <a16:creationId xmlns="" xmlns:a16="http://schemas.microsoft.com/office/drawing/2014/main" id="{82D77763-BB86-48A2-BA0B-34A25A9F2D4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77250" y="12011834"/>
              <a:ext cx="22225" cy="42863"/>
            </a:xfrm>
            <a:custGeom>
              <a:avLst/>
              <a:gdLst>
                <a:gd name="T0" fmla="*/ 4 w 7"/>
                <a:gd name="T1" fmla="*/ 0 h 13"/>
                <a:gd name="T2" fmla="*/ 7 w 7"/>
                <a:gd name="T3" fmla="*/ 1 h 13"/>
                <a:gd name="T4" fmla="*/ 3 w 7"/>
                <a:gd name="T5" fmla="*/ 13 h 13"/>
                <a:gd name="T6" fmla="*/ 0 w 7"/>
                <a:gd name="T7" fmla="*/ 13 h 13"/>
                <a:gd name="T8" fmla="*/ 4 w 7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cubicBezTo>
                    <a:pt x="6" y="0"/>
                    <a:pt x="6" y="1"/>
                    <a:pt x="7" y="1"/>
                  </a:cubicBezTo>
                  <a:cubicBezTo>
                    <a:pt x="6" y="5"/>
                    <a:pt x="4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1" y="8"/>
                    <a:pt x="3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37">
              <a:extLst>
                <a:ext uri="{FF2B5EF4-FFF2-40B4-BE49-F238E27FC236}">
                  <a16:creationId xmlns="" xmlns:a16="http://schemas.microsoft.com/office/drawing/2014/main" id="{1488B1CF-C0CA-4854-AC95-6E933AE8A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23288" y="11991197"/>
              <a:ext cx="55563" cy="57150"/>
            </a:xfrm>
            <a:custGeom>
              <a:avLst/>
              <a:gdLst>
                <a:gd name="T0" fmla="*/ 14 w 17"/>
                <a:gd name="T1" fmla="*/ 4 h 17"/>
                <a:gd name="T2" fmla="*/ 17 w 17"/>
                <a:gd name="T3" fmla="*/ 5 h 17"/>
                <a:gd name="T4" fmla="*/ 11 w 17"/>
                <a:gd name="T5" fmla="*/ 17 h 17"/>
                <a:gd name="T6" fmla="*/ 7 w 17"/>
                <a:gd name="T7" fmla="*/ 16 h 17"/>
                <a:gd name="T8" fmla="*/ 7 w 17"/>
                <a:gd name="T9" fmla="*/ 3 h 17"/>
                <a:gd name="T10" fmla="*/ 3 w 17"/>
                <a:gd name="T11" fmla="*/ 13 h 17"/>
                <a:gd name="T12" fmla="*/ 0 w 17"/>
                <a:gd name="T13" fmla="*/ 12 h 17"/>
                <a:gd name="T14" fmla="*/ 6 w 17"/>
                <a:gd name="T15" fmla="*/ 0 h 17"/>
                <a:gd name="T16" fmla="*/ 10 w 17"/>
                <a:gd name="T17" fmla="*/ 2 h 17"/>
                <a:gd name="T18" fmla="*/ 10 w 17"/>
                <a:gd name="T19" fmla="*/ 14 h 17"/>
                <a:gd name="T20" fmla="*/ 14 w 17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7">
                  <a:moveTo>
                    <a:pt x="14" y="4"/>
                  </a:moveTo>
                  <a:cubicBezTo>
                    <a:pt x="15" y="4"/>
                    <a:pt x="16" y="5"/>
                    <a:pt x="17" y="5"/>
                  </a:cubicBezTo>
                  <a:cubicBezTo>
                    <a:pt x="15" y="9"/>
                    <a:pt x="13" y="13"/>
                    <a:pt x="11" y="17"/>
                  </a:cubicBezTo>
                  <a:cubicBezTo>
                    <a:pt x="10" y="17"/>
                    <a:pt x="9" y="16"/>
                    <a:pt x="7" y="16"/>
                  </a:cubicBezTo>
                  <a:cubicBezTo>
                    <a:pt x="7" y="12"/>
                    <a:pt x="7" y="7"/>
                    <a:pt x="7" y="3"/>
                  </a:cubicBezTo>
                  <a:cubicBezTo>
                    <a:pt x="6" y="7"/>
                    <a:pt x="4" y="10"/>
                    <a:pt x="3" y="13"/>
                  </a:cubicBezTo>
                  <a:cubicBezTo>
                    <a:pt x="2" y="13"/>
                    <a:pt x="1" y="13"/>
                    <a:pt x="0" y="12"/>
                  </a:cubicBezTo>
                  <a:cubicBezTo>
                    <a:pt x="2" y="8"/>
                    <a:pt x="4" y="4"/>
                    <a:pt x="6" y="0"/>
                  </a:cubicBezTo>
                  <a:cubicBezTo>
                    <a:pt x="7" y="1"/>
                    <a:pt x="8" y="2"/>
                    <a:pt x="10" y="2"/>
                  </a:cubicBezTo>
                  <a:cubicBezTo>
                    <a:pt x="10" y="6"/>
                    <a:pt x="10" y="10"/>
                    <a:pt x="10" y="14"/>
                  </a:cubicBezTo>
                  <a:cubicBezTo>
                    <a:pt x="12" y="11"/>
                    <a:pt x="13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38">
              <a:extLst>
                <a:ext uri="{FF2B5EF4-FFF2-40B4-BE49-F238E27FC236}">
                  <a16:creationId xmlns="" xmlns:a16="http://schemas.microsoft.com/office/drawing/2014/main" id="{29F58DD3-B6A2-4132-8027-7BB81A2A55E6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62975" y="11967384"/>
              <a:ext cx="52388" cy="57150"/>
            </a:xfrm>
            <a:custGeom>
              <a:avLst/>
              <a:gdLst>
                <a:gd name="T0" fmla="*/ 14 w 16"/>
                <a:gd name="T1" fmla="*/ 5 h 17"/>
                <a:gd name="T2" fmla="*/ 16 w 16"/>
                <a:gd name="T3" fmla="*/ 7 h 17"/>
                <a:gd name="T4" fmla="*/ 9 w 16"/>
                <a:gd name="T5" fmla="*/ 16 h 17"/>
                <a:gd name="T6" fmla="*/ 1 w 16"/>
                <a:gd name="T7" fmla="*/ 9 h 17"/>
                <a:gd name="T8" fmla="*/ 6 w 16"/>
                <a:gd name="T9" fmla="*/ 0 h 17"/>
                <a:gd name="T10" fmla="*/ 9 w 16"/>
                <a:gd name="T11" fmla="*/ 2 h 17"/>
                <a:gd name="T12" fmla="*/ 6 w 16"/>
                <a:gd name="T13" fmla="*/ 6 h 17"/>
                <a:gd name="T14" fmla="*/ 4 w 16"/>
                <a:gd name="T15" fmla="*/ 11 h 17"/>
                <a:gd name="T16" fmla="*/ 7 w 16"/>
                <a:gd name="T17" fmla="*/ 14 h 17"/>
                <a:gd name="T18" fmla="*/ 11 w 16"/>
                <a:gd name="T19" fmla="*/ 10 h 17"/>
                <a:gd name="T20" fmla="*/ 14 w 16"/>
                <a:gd name="T2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7">
                  <a:moveTo>
                    <a:pt x="14" y="5"/>
                  </a:moveTo>
                  <a:cubicBezTo>
                    <a:pt x="15" y="5"/>
                    <a:pt x="15" y="6"/>
                    <a:pt x="16" y="7"/>
                  </a:cubicBezTo>
                  <a:cubicBezTo>
                    <a:pt x="14" y="9"/>
                    <a:pt x="13" y="15"/>
                    <a:pt x="9" y="16"/>
                  </a:cubicBezTo>
                  <a:cubicBezTo>
                    <a:pt x="5" y="17"/>
                    <a:pt x="0" y="13"/>
                    <a:pt x="1" y="9"/>
                  </a:cubicBezTo>
                  <a:cubicBezTo>
                    <a:pt x="2" y="6"/>
                    <a:pt x="6" y="2"/>
                    <a:pt x="6" y="0"/>
                  </a:cubicBezTo>
                  <a:cubicBezTo>
                    <a:pt x="7" y="1"/>
                    <a:pt x="8" y="1"/>
                    <a:pt x="9" y="2"/>
                  </a:cubicBezTo>
                  <a:cubicBezTo>
                    <a:pt x="8" y="3"/>
                    <a:pt x="7" y="5"/>
                    <a:pt x="6" y="6"/>
                  </a:cubicBezTo>
                  <a:cubicBezTo>
                    <a:pt x="5" y="8"/>
                    <a:pt x="3" y="10"/>
                    <a:pt x="4" y="11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9" y="14"/>
                    <a:pt x="10" y="11"/>
                    <a:pt x="11" y="10"/>
                  </a:cubicBezTo>
                  <a:cubicBezTo>
                    <a:pt x="12" y="8"/>
                    <a:pt x="13" y="7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39">
              <a:extLst>
                <a:ext uri="{FF2B5EF4-FFF2-40B4-BE49-F238E27FC236}">
                  <a16:creationId xmlns="" xmlns:a16="http://schemas.microsoft.com/office/drawing/2014/main" id="{9A8AF33A-49E8-4697-83D5-1E432A2DFC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99488" y="11289522"/>
              <a:ext cx="82550" cy="139700"/>
            </a:xfrm>
            <a:custGeom>
              <a:avLst/>
              <a:gdLst>
                <a:gd name="T0" fmla="*/ 24 w 25"/>
                <a:gd name="T1" fmla="*/ 13 h 42"/>
                <a:gd name="T2" fmla="*/ 24 w 25"/>
                <a:gd name="T3" fmla="*/ 16 h 42"/>
                <a:gd name="T4" fmla="*/ 18 w 25"/>
                <a:gd name="T5" fmla="*/ 27 h 42"/>
                <a:gd name="T6" fmla="*/ 13 w 25"/>
                <a:gd name="T7" fmla="*/ 34 h 42"/>
                <a:gd name="T8" fmla="*/ 9 w 25"/>
                <a:gd name="T9" fmla="*/ 40 h 42"/>
                <a:gd name="T10" fmla="*/ 8 w 25"/>
                <a:gd name="T11" fmla="*/ 42 h 42"/>
                <a:gd name="T12" fmla="*/ 8 w 25"/>
                <a:gd name="T13" fmla="*/ 38 h 42"/>
                <a:gd name="T14" fmla="*/ 12 w 25"/>
                <a:gd name="T15" fmla="*/ 29 h 42"/>
                <a:gd name="T16" fmla="*/ 14 w 25"/>
                <a:gd name="T17" fmla="*/ 25 h 42"/>
                <a:gd name="T18" fmla="*/ 14 w 25"/>
                <a:gd name="T19" fmla="*/ 9 h 42"/>
                <a:gd name="T20" fmla="*/ 12 w 25"/>
                <a:gd name="T21" fmla="*/ 12 h 42"/>
                <a:gd name="T22" fmla="*/ 7 w 25"/>
                <a:gd name="T23" fmla="*/ 20 h 42"/>
                <a:gd name="T24" fmla="*/ 4 w 25"/>
                <a:gd name="T25" fmla="*/ 26 h 42"/>
                <a:gd name="T26" fmla="*/ 1 w 25"/>
                <a:gd name="T27" fmla="*/ 28 h 42"/>
                <a:gd name="T28" fmla="*/ 3 w 25"/>
                <a:gd name="T29" fmla="*/ 22 h 42"/>
                <a:gd name="T30" fmla="*/ 4 w 25"/>
                <a:gd name="T31" fmla="*/ 20 h 42"/>
                <a:gd name="T32" fmla="*/ 6 w 25"/>
                <a:gd name="T33" fmla="*/ 15 h 42"/>
                <a:gd name="T34" fmla="*/ 9 w 25"/>
                <a:gd name="T35" fmla="*/ 5 h 42"/>
                <a:gd name="T36" fmla="*/ 4 w 25"/>
                <a:gd name="T37" fmla="*/ 4 h 42"/>
                <a:gd name="T38" fmla="*/ 6 w 25"/>
                <a:gd name="T39" fmla="*/ 1 h 42"/>
                <a:gd name="T40" fmla="*/ 13 w 25"/>
                <a:gd name="T41" fmla="*/ 5 h 42"/>
                <a:gd name="T42" fmla="*/ 19 w 25"/>
                <a:gd name="T43" fmla="*/ 0 h 42"/>
                <a:gd name="T44" fmla="*/ 18 w 25"/>
                <a:gd name="T45" fmla="*/ 7 h 42"/>
                <a:gd name="T46" fmla="*/ 17 w 25"/>
                <a:gd name="T47" fmla="*/ 6 h 42"/>
                <a:gd name="T48" fmla="*/ 14 w 25"/>
                <a:gd name="T49" fmla="*/ 9 h 42"/>
                <a:gd name="T50" fmla="*/ 17 w 25"/>
                <a:gd name="T51" fmla="*/ 10 h 42"/>
                <a:gd name="T52" fmla="*/ 17 w 25"/>
                <a:gd name="T53" fmla="*/ 12 h 42"/>
                <a:gd name="T54" fmla="*/ 24 w 25"/>
                <a:gd name="T55" fmla="*/ 13 h 42"/>
                <a:gd name="T56" fmla="*/ 19 w 25"/>
                <a:gd name="T57" fmla="*/ 25 h 42"/>
                <a:gd name="T58" fmla="*/ 22 w 25"/>
                <a:gd name="T59" fmla="*/ 16 h 42"/>
                <a:gd name="T60" fmla="*/ 18 w 25"/>
                <a:gd name="T61" fmla="*/ 15 h 42"/>
                <a:gd name="T62" fmla="*/ 19 w 25"/>
                <a:gd name="T63" fmla="*/ 22 h 42"/>
                <a:gd name="T64" fmla="*/ 19 w 25"/>
                <a:gd name="T65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42">
                  <a:moveTo>
                    <a:pt x="24" y="13"/>
                  </a:moveTo>
                  <a:cubicBezTo>
                    <a:pt x="24" y="13"/>
                    <a:pt x="24" y="15"/>
                    <a:pt x="24" y="16"/>
                  </a:cubicBezTo>
                  <a:cubicBezTo>
                    <a:pt x="24" y="21"/>
                    <a:pt x="25" y="29"/>
                    <a:pt x="18" y="27"/>
                  </a:cubicBezTo>
                  <a:cubicBezTo>
                    <a:pt x="16" y="29"/>
                    <a:pt x="14" y="32"/>
                    <a:pt x="13" y="34"/>
                  </a:cubicBezTo>
                  <a:cubicBezTo>
                    <a:pt x="11" y="35"/>
                    <a:pt x="9" y="38"/>
                    <a:pt x="9" y="40"/>
                  </a:cubicBezTo>
                  <a:cubicBezTo>
                    <a:pt x="8" y="40"/>
                    <a:pt x="9" y="42"/>
                    <a:pt x="8" y="42"/>
                  </a:cubicBezTo>
                  <a:cubicBezTo>
                    <a:pt x="6" y="42"/>
                    <a:pt x="8" y="39"/>
                    <a:pt x="8" y="38"/>
                  </a:cubicBezTo>
                  <a:cubicBezTo>
                    <a:pt x="10" y="34"/>
                    <a:pt x="10" y="32"/>
                    <a:pt x="12" y="29"/>
                  </a:cubicBezTo>
                  <a:cubicBezTo>
                    <a:pt x="13" y="28"/>
                    <a:pt x="14" y="26"/>
                    <a:pt x="14" y="25"/>
                  </a:cubicBezTo>
                  <a:cubicBezTo>
                    <a:pt x="15" y="19"/>
                    <a:pt x="12" y="13"/>
                    <a:pt x="14" y="9"/>
                  </a:cubicBezTo>
                  <a:cubicBezTo>
                    <a:pt x="13" y="9"/>
                    <a:pt x="12" y="11"/>
                    <a:pt x="12" y="12"/>
                  </a:cubicBezTo>
                  <a:cubicBezTo>
                    <a:pt x="11" y="15"/>
                    <a:pt x="9" y="17"/>
                    <a:pt x="7" y="20"/>
                  </a:cubicBezTo>
                  <a:cubicBezTo>
                    <a:pt x="6" y="23"/>
                    <a:pt x="5" y="25"/>
                    <a:pt x="4" y="26"/>
                  </a:cubicBezTo>
                  <a:cubicBezTo>
                    <a:pt x="3" y="27"/>
                    <a:pt x="2" y="29"/>
                    <a:pt x="1" y="28"/>
                  </a:cubicBezTo>
                  <a:cubicBezTo>
                    <a:pt x="0" y="26"/>
                    <a:pt x="2" y="24"/>
                    <a:pt x="3" y="22"/>
                  </a:cubicBezTo>
                  <a:cubicBezTo>
                    <a:pt x="3" y="21"/>
                    <a:pt x="3" y="21"/>
                    <a:pt x="4" y="20"/>
                  </a:cubicBezTo>
                  <a:cubicBezTo>
                    <a:pt x="5" y="18"/>
                    <a:pt x="6" y="17"/>
                    <a:pt x="6" y="15"/>
                  </a:cubicBezTo>
                  <a:cubicBezTo>
                    <a:pt x="8" y="12"/>
                    <a:pt x="11" y="9"/>
                    <a:pt x="9" y="5"/>
                  </a:cubicBezTo>
                  <a:cubicBezTo>
                    <a:pt x="7" y="5"/>
                    <a:pt x="4" y="7"/>
                    <a:pt x="4" y="4"/>
                  </a:cubicBezTo>
                  <a:cubicBezTo>
                    <a:pt x="4" y="3"/>
                    <a:pt x="5" y="1"/>
                    <a:pt x="6" y="1"/>
                  </a:cubicBezTo>
                  <a:cubicBezTo>
                    <a:pt x="9" y="0"/>
                    <a:pt x="11" y="4"/>
                    <a:pt x="13" y="5"/>
                  </a:cubicBezTo>
                  <a:cubicBezTo>
                    <a:pt x="15" y="3"/>
                    <a:pt x="16" y="0"/>
                    <a:pt x="19" y="0"/>
                  </a:cubicBezTo>
                  <a:cubicBezTo>
                    <a:pt x="21" y="2"/>
                    <a:pt x="18" y="5"/>
                    <a:pt x="18" y="7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6" y="7"/>
                    <a:pt x="15" y="8"/>
                    <a:pt x="14" y="9"/>
                  </a:cubicBezTo>
                  <a:cubicBezTo>
                    <a:pt x="15" y="8"/>
                    <a:pt x="16" y="9"/>
                    <a:pt x="17" y="10"/>
                  </a:cubicBezTo>
                  <a:cubicBezTo>
                    <a:pt x="17" y="11"/>
                    <a:pt x="17" y="11"/>
                    <a:pt x="17" y="12"/>
                  </a:cubicBezTo>
                  <a:cubicBezTo>
                    <a:pt x="19" y="11"/>
                    <a:pt x="24" y="11"/>
                    <a:pt x="24" y="13"/>
                  </a:cubicBezTo>
                  <a:close/>
                  <a:moveTo>
                    <a:pt x="19" y="25"/>
                  </a:moveTo>
                  <a:cubicBezTo>
                    <a:pt x="22" y="23"/>
                    <a:pt x="22" y="19"/>
                    <a:pt x="22" y="16"/>
                  </a:cubicBezTo>
                  <a:cubicBezTo>
                    <a:pt x="21" y="15"/>
                    <a:pt x="19" y="15"/>
                    <a:pt x="18" y="15"/>
                  </a:cubicBezTo>
                  <a:cubicBezTo>
                    <a:pt x="18" y="18"/>
                    <a:pt x="19" y="20"/>
                    <a:pt x="19" y="22"/>
                  </a:cubicBezTo>
                  <a:cubicBezTo>
                    <a:pt x="19" y="23"/>
                    <a:pt x="18" y="24"/>
                    <a:pt x="1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40">
              <a:extLst>
                <a:ext uri="{FF2B5EF4-FFF2-40B4-BE49-F238E27FC236}">
                  <a16:creationId xmlns="" xmlns:a16="http://schemas.microsoft.com/office/drawing/2014/main" id="{090BA151-1971-46FA-AD1D-BEE1F09227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29650" y="11934047"/>
              <a:ext cx="49213" cy="50800"/>
            </a:xfrm>
            <a:custGeom>
              <a:avLst/>
              <a:gdLst>
                <a:gd name="T0" fmla="*/ 13 w 15"/>
                <a:gd name="T1" fmla="*/ 0 h 15"/>
                <a:gd name="T2" fmla="*/ 15 w 15"/>
                <a:gd name="T3" fmla="*/ 2 h 15"/>
                <a:gd name="T4" fmla="*/ 10 w 15"/>
                <a:gd name="T5" fmla="*/ 15 h 15"/>
                <a:gd name="T6" fmla="*/ 7 w 15"/>
                <a:gd name="T7" fmla="*/ 12 h 15"/>
                <a:gd name="T8" fmla="*/ 9 w 15"/>
                <a:gd name="T9" fmla="*/ 10 h 15"/>
                <a:gd name="T10" fmla="*/ 5 w 15"/>
                <a:gd name="T11" fmla="*/ 6 h 15"/>
                <a:gd name="T12" fmla="*/ 2 w 15"/>
                <a:gd name="T13" fmla="*/ 8 h 15"/>
                <a:gd name="T14" fmla="*/ 0 w 15"/>
                <a:gd name="T15" fmla="*/ 6 h 15"/>
                <a:gd name="T16" fmla="*/ 13 w 15"/>
                <a:gd name="T17" fmla="*/ 0 h 15"/>
                <a:gd name="T18" fmla="*/ 10 w 15"/>
                <a:gd name="T19" fmla="*/ 8 h 15"/>
                <a:gd name="T20" fmla="*/ 12 w 15"/>
                <a:gd name="T21" fmla="*/ 3 h 15"/>
                <a:gd name="T22" fmla="*/ 7 w 15"/>
                <a:gd name="T23" fmla="*/ 5 h 15"/>
                <a:gd name="T24" fmla="*/ 10 w 15"/>
                <a:gd name="T2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5">
                  <a:moveTo>
                    <a:pt x="13" y="0"/>
                  </a:moveTo>
                  <a:cubicBezTo>
                    <a:pt x="14" y="0"/>
                    <a:pt x="15" y="1"/>
                    <a:pt x="15" y="2"/>
                  </a:cubicBezTo>
                  <a:cubicBezTo>
                    <a:pt x="14" y="6"/>
                    <a:pt x="11" y="10"/>
                    <a:pt x="10" y="15"/>
                  </a:cubicBezTo>
                  <a:cubicBezTo>
                    <a:pt x="9" y="15"/>
                    <a:pt x="8" y="13"/>
                    <a:pt x="7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8" y="9"/>
                    <a:pt x="6" y="8"/>
                    <a:pt x="5" y="6"/>
                  </a:cubicBezTo>
                  <a:cubicBezTo>
                    <a:pt x="4" y="7"/>
                    <a:pt x="3" y="7"/>
                    <a:pt x="2" y="8"/>
                  </a:cubicBezTo>
                  <a:cubicBezTo>
                    <a:pt x="1" y="7"/>
                    <a:pt x="1" y="6"/>
                    <a:pt x="0" y="6"/>
                  </a:cubicBezTo>
                  <a:cubicBezTo>
                    <a:pt x="4" y="4"/>
                    <a:pt x="9" y="2"/>
                    <a:pt x="13" y="0"/>
                  </a:cubicBezTo>
                  <a:close/>
                  <a:moveTo>
                    <a:pt x="10" y="8"/>
                  </a:moveTo>
                  <a:cubicBezTo>
                    <a:pt x="11" y="6"/>
                    <a:pt x="12" y="4"/>
                    <a:pt x="12" y="3"/>
                  </a:cubicBezTo>
                  <a:cubicBezTo>
                    <a:pt x="10" y="3"/>
                    <a:pt x="9" y="4"/>
                    <a:pt x="7" y="5"/>
                  </a:cubicBezTo>
                  <a:cubicBezTo>
                    <a:pt x="8" y="6"/>
                    <a:pt x="9" y="7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41">
              <a:extLst>
                <a:ext uri="{FF2B5EF4-FFF2-40B4-BE49-F238E27FC236}">
                  <a16:creationId xmlns="" xmlns:a16="http://schemas.microsoft.com/office/drawing/2014/main" id="{2C7BE868-F292-4993-AF8F-0CF3945FCE8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59813" y="11888009"/>
              <a:ext cx="60325" cy="60325"/>
            </a:xfrm>
            <a:custGeom>
              <a:avLst/>
              <a:gdLst>
                <a:gd name="T0" fmla="*/ 16 w 18"/>
                <a:gd name="T1" fmla="*/ 8 h 18"/>
                <a:gd name="T2" fmla="*/ 18 w 18"/>
                <a:gd name="T3" fmla="*/ 9 h 18"/>
                <a:gd name="T4" fmla="*/ 10 w 18"/>
                <a:gd name="T5" fmla="*/ 16 h 18"/>
                <a:gd name="T6" fmla="*/ 7 w 18"/>
                <a:gd name="T7" fmla="*/ 18 h 18"/>
                <a:gd name="T8" fmla="*/ 5 w 18"/>
                <a:gd name="T9" fmla="*/ 15 h 18"/>
                <a:gd name="T10" fmla="*/ 10 w 18"/>
                <a:gd name="T11" fmla="*/ 4 h 18"/>
                <a:gd name="T12" fmla="*/ 1 w 18"/>
                <a:gd name="T13" fmla="*/ 11 h 18"/>
                <a:gd name="T14" fmla="*/ 0 w 18"/>
                <a:gd name="T15" fmla="*/ 9 h 18"/>
                <a:gd name="T16" fmla="*/ 4 w 18"/>
                <a:gd name="T17" fmla="*/ 5 h 18"/>
                <a:gd name="T18" fmla="*/ 10 w 18"/>
                <a:gd name="T19" fmla="*/ 0 h 18"/>
                <a:gd name="T20" fmla="*/ 12 w 18"/>
                <a:gd name="T21" fmla="*/ 4 h 18"/>
                <a:gd name="T22" fmla="*/ 8 w 18"/>
                <a:gd name="T23" fmla="*/ 14 h 18"/>
                <a:gd name="T24" fmla="*/ 16 w 18"/>
                <a:gd name="T25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8">
                  <a:moveTo>
                    <a:pt x="16" y="8"/>
                  </a:moveTo>
                  <a:cubicBezTo>
                    <a:pt x="17" y="8"/>
                    <a:pt x="17" y="9"/>
                    <a:pt x="18" y="9"/>
                  </a:cubicBezTo>
                  <a:cubicBezTo>
                    <a:pt x="16" y="11"/>
                    <a:pt x="13" y="14"/>
                    <a:pt x="10" y="16"/>
                  </a:cubicBezTo>
                  <a:cubicBezTo>
                    <a:pt x="9" y="16"/>
                    <a:pt x="8" y="18"/>
                    <a:pt x="7" y="18"/>
                  </a:cubicBezTo>
                  <a:cubicBezTo>
                    <a:pt x="7" y="18"/>
                    <a:pt x="6" y="15"/>
                    <a:pt x="5" y="15"/>
                  </a:cubicBezTo>
                  <a:cubicBezTo>
                    <a:pt x="6" y="11"/>
                    <a:pt x="8" y="8"/>
                    <a:pt x="10" y="4"/>
                  </a:cubicBezTo>
                  <a:cubicBezTo>
                    <a:pt x="7" y="6"/>
                    <a:pt x="4" y="8"/>
                    <a:pt x="1" y="11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8"/>
                    <a:pt x="4" y="5"/>
                    <a:pt x="4" y="5"/>
                  </a:cubicBezTo>
                  <a:cubicBezTo>
                    <a:pt x="7" y="3"/>
                    <a:pt x="8" y="2"/>
                    <a:pt x="10" y="0"/>
                  </a:cubicBezTo>
                  <a:cubicBezTo>
                    <a:pt x="11" y="1"/>
                    <a:pt x="12" y="2"/>
                    <a:pt x="12" y="4"/>
                  </a:cubicBezTo>
                  <a:cubicBezTo>
                    <a:pt x="11" y="7"/>
                    <a:pt x="9" y="10"/>
                    <a:pt x="8" y="14"/>
                  </a:cubicBezTo>
                  <a:cubicBezTo>
                    <a:pt x="10" y="12"/>
                    <a:pt x="13" y="10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42">
              <a:extLst>
                <a:ext uri="{FF2B5EF4-FFF2-40B4-BE49-F238E27FC236}">
                  <a16:creationId xmlns="" xmlns:a16="http://schemas.microsoft.com/office/drawing/2014/main" id="{0CF31E78-821C-4B64-92DA-871C4026CD25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02675" y="11422872"/>
              <a:ext cx="85725" cy="52388"/>
            </a:xfrm>
            <a:custGeom>
              <a:avLst/>
              <a:gdLst>
                <a:gd name="T0" fmla="*/ 24 w 26"/>
                <a:gd name="T1" fmla="*/ 3 h 16"/>
                <a:gd name="T2" fmla="*/ 26 w 26"/>
                <a:gd name="T3" fmla="*/ 10 h 16"/>
                <a:gd name="T4" fmla="*/ 21 w 26"/>
                <a:gd name="T5" fmla="*/ 15 h 16"/>
                <a:gd name="T6" fmla="*/ 13 w 26"/>
                <a:gd name="T7" fmla="*/ 13 h 16"/>
                <a:gd name="T8" fmla="*/ 11 w 26"/>
                <a:gd name="T9" fmla="*/ 12 h 16"/>
                <a:gd name="T10" fmla="*/ 9 w 26"/>
                <a:gd name="T11" fmla="*/ 11 h 16"/>
                <a:gd name="T12" fmla="*/ 0 w 26"/>
                <a:gd name="T13" fmla="*/ 1 h 16"/>
                <a:gd name="T14" fmla="*/ 4 w 26"/>
                <a:gd name="T15" fmla="*/ 1 h 16"/>
                <a:gd name="T16" fmla="*/ 4 w 26"/>
                <a:gd name="T17" fmla="*/ 3 h 16"/>
                <a:gd name="T18" fmla="*/ 11 w 26"/>
                <a:gd name="T19" fmla="*/ 8 h 16"/>
                <a:gd name="T20" fmla="*/ 17 w 26"/>
                <a:gd name="T21" fmla="*/ 4 h 16"/>
                <a:gd name="T22" fmla="*/ 16 w 26"/>
                <a:gd name="T23" fmla="*/ 9 h 16"/>
                <a:gd name="T24" fmla="*/ 20 w 26"/>
                <a:gd name="T25" fmla="*/ 11 h 16"/>
                <a:gd name="T26" fmla="*/ 22 w 26"/>
                <a:gd name="T27" fmla="*/ 9 h 16"/>
                <a:gd name="T28" fmla="*/ 21 w 26"/>
                <a:gd name="T29" fmla="*/ 7 h 16"/>
                <a:gd name="T30" fmla="*/ 24 w 26"/>
                <a:gd name="T3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16">
                  <a:moveTo>
                    <a:pt x="24" y="3"/>
                  </a:moveTo>
                  <a:cubicBezTo>
                    <a:pt x="25" y="3"/>
                    <a:pt x="26" y="8"/>
                    <a:pt x="26" y="10"/>
                  </a:cubicBezTo>
                  <a:cubicBezTo>
                    <a:pt x="26" y="11"/>
                    <a:pt x="23" y="14"/>
                    <a:pt x="21" y="15"/>
                  </a:cubicBezTo>
                  <a:cubicBezTo>
                    <a:pt x="19" y="16"/>
                    <a:pt x="15" y="15"/>
                    <a:pt x="13" y="13"/>
                  </a:cubicBezTo>
                  <a:cubicBezTo>
                    <a:pt x="12" y="13"/>
                    <a:pt x="12" y="12"/>
                    <a:pt x="11" y="12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5" y="8"/>
                    <a:pt x="2" y="5"/>
                    <a:pt x="0" y="1"/>
                  </a:cubicBezTo>
                  <a:cubicBezTo>
                    <a:pt x="1" y="0"/>
                    <a:pt x="4" y="1"/>
                    <a:pt x="4" y="1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6" y="5"/>
                    <a:pt x="9" y="6"/>
                    <a:pt x="11" y="8"/>
                  </a:cubicBezTo>
                  <a:cubicBezTo>
                    <a:pt x="13" y="6"/>
                    <a:pt x="14" y="2"/>
                    <a:pt x="17" y="4"/>
                  </a:cubicBezTo>
                  <a:cubicBezTo>
                    <a:pt x="19" y="6"/>
                    <a:pt x="17" y="8"/>
                    <a:pt x="16" y="9"/>
                  </a:cubicBezTo>
                  <a:cubicBezTo>
                    <a:pt x="17" y="11"/>
                    <a:pt x="19" y="11"/>
                    <a:pt x="20" y="11"/>
                  </a:cubicBezTo>
                  <a:cubicBezTo>
                    <a:pt x="21" y="11"/>
                    <a:pt x="21" y="10"/>
                    <a:pt x="22" y="9"/>
                  </a:cubicBezTo>
                  <a:cubicBezTo>
                    <a:pt x="22" y="8"/>
                    <a:pt x="21" y="8"/>
                    <a:pt x="21" y="7"/>
                  </a:cubicBezTo>
                  <a:cubicBezTo>
                    <a:pt x="21" y="5"/>
                    <a:pt x="21" y="2"/>
                    <a:pt x="2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43">
              <a:extLst>
                <a:ext uri="{FF2B5EF4-FFF2-40B4-BE49-F238E27FC236}">
                  <a16:creationId xmlns="" xmlns:a16="http://schemas.microsoft.com/office/drawing/2014/main" id="{9C7593FD-32CB-460A-8424-671268D1C34A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72513" y="11875309"/>
              <a:ext cx="42863" cy="33338"/>
            </a:xfrm>
            <a:custGeom>
              <a:avLst/>
              <a:gdLst>
                <a:gd name="T0" fmla="*/ 11 w 13"/>
                <a:gd name="T1" fmla="*/ 0 h 10"/>
                <a:gd name="T2" fmla="*/ 13 w 13"/>
                <a:gd name="T3" fmla="*/ 2 h 10"/>
                <a:gd name="T4" fmla="*/ 2 w 13"/>
                <a:gd name="T5" fmla="*/ 10 h 10"/>
                <a:gd name="T6" fmla="*/ 0 w 13"/>
                <a:gd name="T7" fmla="*/ 8 h 10"/>
                <a:gd name="T8" fmla="*/ 11 w 1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11" y="0"/>
                  </a:moveTo>
                  <a:cubicBezTo>
                    <a:pt x="12" y="1"/>
                    <a:pt x="12" y="2"/>
                    <a:pt x="13" y="2"/>
                  </a:cubicBezTo>
                  <a:cubicBezTo>
                    <a:pt x="9" y="5"/>
                    <a:pt x="6" y="8"/>
                    <a:pt x="2" y="10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4" y="5"/>
                    <a:pt x="7" y="3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44">
              <a:extLst>
                <a:ext uri="{FF2B5EF4-FFF2-40B4-BE49-F238E27FC236}">
                  <a16:creationId xmlns="" xmlns:a16="http://schemas.microsoft.com/office/drawing/2014/main" id="{31B90E65-5880-427E-9B71-7F490549D3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12200" y="11462559"/>
              <a:ext cx="85725" cy="69850"/>
            </a:xfrm>
            <a:custGeom>
              <a:avLst/>
              <a:gdLst>
                <a:gd name="T0" fmla="*/ 22 w 26"/>
                <a:gd name="T1" fmla="*/ 12 h 21"/>
                <a:gd name="T2" fmla="*/ 16 w 26"/>
                <a:gd name="T3" fmla="*/ 19 h 21"/>
                <a:gd name="T4" fmla="*/ 14 w 26"/>
                <a:gd name="T5" fmla="*/ 16 h 21"/>
                <a:gd name="T6" fmla="*/ 9 w 26"/>
                <a:gd name="T7" fmla="*/ 16 h 21"/>
                <a:gd name="T8" fmla="*/ 11 w 26"/>
                <a:gd name="T9" fmla="*/ 11 h 21"/>
                <a:gd name="T10" fmla="*/ 3 w 26"/>
                <a:gd name="T11" fmla="*/ 5 h 21"/>
                <a:gd name="T12" fmla="*/ 1 w 26"/>
                <a:gd name="T13" fmla="*/ 0 h 21"/>
                <a:gd name="T14" fmla="*/ 13 w 26"/>
                <a:gd name="T15" fmla="*/ 4 h 21"/>
                <a:gd name="T16" fmla="*/ 13 w 26"/>
                <a:gd name="T17" fmla="*/ 1 h 21"/>
                <a:gd name="T18" fmla="*/ 14 w 26"/>
                <a:gd name="T19" fmla="*/ 3 h 21"/>
                <a:gd name="T20" fmla="*/ 18 w 26"/>
                <a:gd name="T21" fmla="*/ 6 h 21"/>
                <a:gd name="T22" fmla="*/ 18 w 26"/>
                <a:gd name="T23" fmla="*/ 12 h 21"/>
                <a:gd name="T24" fmla="*/ 19 w 26"/>
                <a:gd name="T25" fmla="*/ 13 h 21"/>
                <a:gd name="T26" fmla="*/ 22 w 26"/>
                <a:gd name="T27" fmla="*/ 12 h 21"/>
                <a:gd name="T28" fmla="*/ 16 w 26"/>
                <a:gd name="T29" fmla="*/ 15 h 21"/>
                <a:gd name="T30" fmla="*/ 16 w 26"/>
                <a:gd name="T31" fmla="*/ 12 h 21"/>
                <a:gd name="T32" fmla="*/ 15 w 26"/>
                <a:gd name="T33" fmla="*/ 12 h 21"/>
                <a:gd name="T34" fmla="*/ 16 w 26"/>
                <a:gd name="T35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1">
                  <a:moveTo>
                    <a:pt x="22" y="12"/>
                  </a:moveTo>
                  <a:cubicBezTo>
                    <a:pt x="26" y="16"/>
                    <a:pt x="22" y="21"/>
                    <a:pt x="16" y="19"/>
                  </a:cubicBezTo>
                  <a:cubicBezTo>
                    <a:pt x="16" y="18"/>
                    <a:pt x="15" y="17"/>
                    <a:pt x="14" y="16"/>
                  </a:cubicBezTo>
                  <a:cubicBezTo>
                    <a:pt x="12" y="16"/>
                    <a:pt x="10" y="17"/>
                    <a:pt x="9" y="16"/>
                  </a:cubicBezTo>
                  <a:cubicBezTo>
                    <a:pt x="7" y="15"/>
                    <a:pt x="9" y="12"/>
                    <a:pt x="11" y="11"/>
                  </a:cubicBezTo>
                  <a:cubicBezTo>
                    <a:pt x="9" y="9"/>
                    <a:pt x="5" y="7"/>
                    <a:pt x="3" y="5"/>
                  </a:cubicBezTo>
                  <a:cubicBezTo>
                    <a:pt x="1" y="3"/>
                    <a:pt x="0" y="2"/>
                    <a:pt x="1" y="0"/>
                  </a:cubicBezTo>
                  <a:cubicBezTo>
                    <a:pt x="7" y="0"/>
                    <a:pt x="9" y="3"/>
                    <a:pt x="13" y="4"/>
                  </a:cubicBezTo>
                  <a:cubicBezTo>
                    <a:pt x="14" y="4"/>
                    <a:pt x="13" y="2"/>
                    <a:pt x="13" y="1"/>
                  </a:cubicBezTo>
                  <a:cubicBezTo>
                    <a:pt x="13" y="1"/>
                    <a:pt x="14" y="3"/>
                    <a:pt x="14" y="3"/>
                  </a:cubicBezTo>
                  <a:cubicBezTo>
                    <a:pt x="15" y="5"/>
                    <a:pt x="16" y="5"/>
                    <a:pt x="18" y="6"/>
                  </a:cubicBezTo>
                  <a:cubicBezTo>
                    <a:pt x="19" y="7"/>
                    <a:pt x="18" y="9"/>
                    <a:pt x="18" y="12"/>
                  </a:cubicBezTo>
                  <a:cubicBezTo>
                    <a:pt x="18" y="12"/>
                    <a:pt x="19" y="12"/>
                    <a:pt x="19" y="13"/>
                  </a:cubicBezTo>
                  <a:cubicBezTo>
                    <a:pt x="20" y="13"/>
                    <a:pt x="21" y="12"/>
                    <a:pt x="22" y="12"/>
                  </a:cubicBezTo>
                  <a:close/>
                  <a:moveTo>
                    <a:pt x="16" y="15"/>
                  </a:moveTo>
                  <a:cubicBezTo>
                    <a:pt x="16" y="14"/>
                    <a:pt x="16" y="12"/>
                    <a:pt x="16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3"/>
                    <a:pt x="15" y="14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45">
              <a:extLst>
                <a:ext uri="{FF2B5EF4-FFF2-40B4-BE49-F238E27FC236}">
                  <a16:creationId xmlns="" xmlns:a16="http://schemas.microsoft.com/office/drawing/2014/main" id="{582367D9-5A40-4C74-91F8-C06BD98FA37C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96325" y="11838797"/>
              <a:ext cx="57150" cy="52388"/>
            </a:xfrm>
            <a:custGeom>
              <a:avLst/>
              <a:gdLst>
                <a:gd name="T0" fmla="*/ 15 w 17"/>
                <a:gd name="T1" fmla="*/ 7 h 16"/>
                <a:gd name="T2" fmla="*/ 17 w 17"/>
                <a:gd name="T3" fmla="*/ 10 h 16"/>
                <a:gd name="T4" fmla="*/ 5 w 17"/>
                <a:gd name="T5" fmla="*/ 16 h 16"/>
                <a:gd name="T6" fmla="*/ 4 w 17"/>
                <a:gd name="T7" fmla="*/ 14 h 16"/>
                <a:gd name="T8" fmla="*/ 9 w 17"/>
                <a:gd name="T9" fmla="*/ 11 h 16"/>
                <a:gd name="T10" fmla="*/ 6 w 17"/>
                <a:gd name="T11" fmla="*/ 6 h 16"/>
                <a:gd name="T12" fmla="*/ 1 w 17"/>
                <a:gd name="T13" fmla="*/ 9 h 16"/>
                <a:gd name="T14" fmla="*/ 0 w 17"/>
                <a:gd name="T15" fmla="*/ 7 h 16"/>
                <a:gd name="T16" fmla="*/ 11 w 17"/>
                <a:gd name="T17" fmla="*/ 0 h 16"/>
                <a:gd name="T18" fmla="*/ 13 w 17"/>
                <a:gd name="T19" fmla="*/ 3 h 16"/>
                <a:gd name="T20" fmla="*/ 8 w 17"/>
                <a:gd name="T21" fmla="*/ 5 h 16"/>
                <a:gd name="T22" fmla="*/ 10 w 17"/>
                <a:gd name="T23" fmla="*/ 10 h 16"/>
                <a:gd name="T24" fmla="*/ 15 w 17"/>
                <a:gd name="T2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6">
                  <a:moveTo>
                    <a:pt x="15" y="7"/>
                  </a:moveTo>
                  <a:cubicBezTo>
                    <a:pt x="16" y="8"/>
                    <a:pt x="16" y="9"/>
                    <a:pt x="17" y="10"/>
                  </a:cubicBezTo>
                  <a:cubicBezTo>
                    <a:pt x="13" y="12"/>
                    <a:pt x="9" y="14"/>
                    <a:pt x="5" y="16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5" y="13"/>
                    <a:pt x="7" y="12"/>
                    <a:pt x="9" y="11"/>
                  </a:cubicBezTo>
                  <a:cubicBezTo>
                    <a:pt x="8" y="9"/>
                    <a:pt x="7" y="8"/>
                    <a:pt x="6" y="6"/>
                  </a:cubicBezTo>
                  <a:cubicBezTo>
                    <a:pt x="5" y="7"/>
                    <a:pt x="3" y="8"/>
                    <a:pt x="1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4" y="5"/>
                    <a:pt x="7" y="3"/>
                    <a:pt x="11" y="0"/>
                  </a:cubicBezTo>
                  <a:cubicBezTo>
                    <a:pt x="12" y="1"/>
                    <a:pt x="12" y="2"/>
                    <a:pt x="13" y="3"/>
                  </a:cubicBezTo>
                  <a:cubicBezTo>
                    <a:pt x="11" y="4"/>
                    <a:pt x="10" y="4"/>
                    <a:pt x="8" y="5"/>
                  </a:cubicBezTo>
                  <a:cubicBezTo>
                    <a:pt x="9" y="7"/>
                    <a:pt x="10" y="8"/>
                    <a:pt x="10" y="10"/>
                  </a:cubicBezTo>
                  <a:cubicBezTo>
                    <a:pt x="12" y="9"/>
                    <a:pt x="14" y="8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46">
              <a:extLst>
                <a:ext uri="{FF2B5EF4-FFF2-40B4-BE49-F238E27FC236}">
                  <a16:creationId xmlns="" xmlns:a16="http://schemas.microsoft.com/office/drawing/2014/main" id="{A090815C-44D4-4E0A-89CF-6484CD3B4BDA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12200" y="11797522"/>
              <a:ext cx="49213" cy="53975"/>
            </a:xfrm>
            <a:custGeom>
              <a:avLst/>
              <a:gdLst>
                <a:gd name="T0" fmla="*/ 0 w 15"/>
                <a:gd name="T1" fmla="*/ 9 h 16"/>
                <a:gd name="T2" fmla="*/ 14 w 15"/>
                <a:gd name="T3" fmla="*/ 9 h 16"/>
                <a:gd name="T4" fmla="*/ 11 w 15"/>
                <a:gd name="T5" fmla="*/ 13 h 16"/>
                <a:gd name="T6" fmla="*/ 10 w 15"/>
                <a:gd name="T7" fmla="*/ 10 h 16"/>
                <a:gd name="T8" fmla="*/ 12 w 15"/>
                <a:gd name="T9" fmla="*/ 9 h 16"/>
                <a:gd name="T10" fmla="*/ 2 w 15"/>
                <a:gd name="T11" fmla="*/ 9 h 16"/>
                <a:gd name="T12" fmla="*/ 6 w 15"/>
                <a:gd name="T13" fmla="*/ 12 h 16"/>
                <a:gd name="T14" fmla="*/ 7 w 15"/>
                <a:gd name="T15" fmla="*/ 15 h 16"/>
                <a:gd name="T16" fmla="*/ 0 w 15"/>
                <a:gd name="T1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0" y="9"/>
                  </a:moveTo>
                  <a:cubicBezTo>
                    <a:pt x="1" y="2"/>
                    <a:pt x="15" y="0"/>
                    <a:pt x="14" y="9"/>
                  </a:cubicBezTo>
                  <a:cubicBezTo>
                    <a:pt x="14" y="11"/>
                    <a:pt x="13" y="12"/>
                    <a:pt x="11" y="13"/>
                  </a:cubicBezTo>
                  <a:cubicBezTo>
                    <a:pt x="11" y="12"/>
                    <a:pt x="11" y="11"/>
                    <a:pt x="10" y="10"/>
                  </a:cubicBezTo>
                  <a:cubicBezTo>
                    <a:pt x="11" y="9"/>
                    <a:pt x="11" y="10"/>
                    <a:pt x="12" y="9"/>
                  </a:cubicBezTo>
                  <a:cubicBezTo>
                    <a:pt x="13" y="3"/>
                    <a:pt x="3" y="7"/>
                    <a:pt x="2" y="9"/>
                  </a:cubicBezTo>
                  <a:cubicBezTo>
                    <a:pt x="2" y="11"/>
                    <a:pt x="3" y="13"/>
                    <a:pt x="6" y="12"/>
                  </a:cubicBezTo>
                  <a:cubicBezTo>
                    <a:pt x="6" y="13"/>
                    <a:pt x="7" y="14"/>
                    <a:pt x="7" y="15"/>
                  </a:cubicBezTo>
                  <a:cubicBezTo>
                    <a:pt x="3" y="16"/>
                    <a:pt x="0" y="13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47">
              <a:extLst>
                <a:ext uri="{FF2B5EF4-FFF2-40B4-BE49-F238E27FC236}">
                  <a16:creationId xmlns="" xmlns:a16="http://schemas.microsoft.com/office/drawing/2014/main" id="{72098CFB-7E17-46C1-A3F2-8442DC6D0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39188" y="11738784"/>
              <a:ext cx="50800" cy="42863"/>
            </a:xfrm>
            <a:custGeom>
              <a:avLst/>
              <a:gdLst>
                <a:gd name="T0" fmla="*/ 15 w 15"/>
                <a:gd name="T1" fmla="*/ 7 h 13"/>
                <a:gd name="T2" fmla="*/ 15 w 15"/>
                <a:gd name="T3" fmla="*/ 10 h 13"/>
                <a:gd name="T4" fmla="*/ 2 w 15"/>
                <a:gd name="T5" fmla="*/ 13 h 13"/>
                <a:gd name="T6" fmla="*/ 2 w 15"/>
                <a:gd name="T7" fmla="*/ 10 h 13"/>
                <a:gd name="T8" fmla="*/ 8 w 15"/>
                <a:gd name="T9" fmla="*/ 9 h 13"/>
                <a:gd name="T10" fmla="*/ 6 w 15"/>
                <a:gd name="T11" fmla="*/ 4 h 13"/>
                <a:gd name="T12" fmla="*/ 0 w 15"/>
                <a:gd name="T13" fmla="*/ 5 h 13"/>
                <a:gd name="T14" fmla="*/ 0 w 15"/>
                <a:gd name="T15" fmla="*/ 2 h 13"/>
                <a:gd name="T16" fmla="*/ 13 w 15"/>
                <a:gd name="T17" fmla="*/ 0 h 13"/>
                <a:gd name="T18" fmla="*/ 14 w 15"/>
                <a:gd name="T19" fmla="*/ 2 h 13"/>
                <a:gd name="T20" fmla="*/ 9 w 15"/>
                <a:gd name="T21" fmla="*/ 3 h 13"/>
                <a:gd name="T22" fmla="*/ 10 w 15"/>
                <a:gd name="T23" fmla="*/ 8 h 13"/>
                <a:gd name="T24" fmla="*/ 15 w 15"/>
                <a:gd name="T2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3">
                  <a:moveTo>
                    <a:pt x="15" y="7"/>
                  </a:moveTo>
                  <a:cubicBezTo>
                    <a:pt x="15" y="8"/>
                    <a:pt x="15" y="9"/>
                    <a:pt x="15" y="10"/>
                  </a:cubicBezTo>
                  <a:cubicBezTo>
                    <a:pt x="11" y="11"/>
                    <a:pt x="7" y="12"/>
                    <a:pt x="2" y="13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4" y="10"/>
                    <a:pt x="6" y="9"/>
                    <a:pt x="8" y="9"/>
                  </a:cubicBezTo>
                  <a:cubicBezTo>
                    <a:pt x="7" y="7"/>
                    <a:pt x="7" y="6"/>
                    <a:pt x="6" y="4"/>
                  </a:cubicBezTo>
                  <a:cubicBezTo>
                    <a:pt x="4" y="4"/>
                    <a:pt x="2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4" y="1"/>
                    <a:pt x="8" y="0"/>
                    <a:pt x="13" y="0"/>
                  </a:cubicBezTo>
                  <a:cubicBezTo>
                    <a:pt x="13" y="0"/>
                    <a:pt x="13" y="1"/>
                    <a:pt x="14" y="2"/>
                  </a:cubicBezTo>
                  <a:cubicBezTo>
                    <a:pt x="12" y="2"/>
                    <a:pt x="10" y="3"/>
                    <a:pt x="9" y="3"/>
                  </a:cubicBezTo>
                  <a:cubicBezTo>
                    <a:pt x="9" y="5"/>
                    <a:pt x="9" y="7"/>
                    <a:pt x="10" y="8"/>
                  </a:cubicBezTo>
                  <a:cubicBezTo>
                    <a:pt x="11" y="8"/>
                    <a:pt x="13" y="7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48">
              <a:extLst>
                <a:ext uri="{FF2B5EF4-FFF2-40B4-BE49-F238E27FC236}">
                  <a16:creationId xmlns="" xmlns:a16="http://schemas.microsoft.com/office/drawing/2014/main" id="{47A55883-3BBE-4492-B05B-A9411853A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42363" y="11559397"/>
              <a:ext cx="50800" cy="46038"/>
            </a:xfrm>
            <a:custGeom>
              <a:avLst/>
              <a:gdLst>
                <a:gd name="T0" fmla="*/ 15 w 15"/>
                <a:gd name="T1" fmla="*/ 3 h 14"/>
                <a:gd name="T2" fmla="*/ 14 w 15"/>
                <a:gd name="T3" fmla="*/ 7 h 14"/>
                <a:gd name="T4" fmla="*/ 3 w 15"/>
                <a:gd name="T5" fmla="*/ 10 h 14"/>
                <a:gd name="T6" fmla="*/ 13 w 15"/>
                <a:gd name="T7" fmla="*/ 12 h 14"/>
                <a:gd name="T8" fmla="*/ 13 w 15"/>
                <a:gd name="T9" fmla="*/ 14 h 14"/>
                <a:gd name="T10" fmla="*/ 0 w 15"/>
                <a:gd name="T11" fmla="*/ 12 h 14"/>
                <a:gd name="T12" fmla="*/ 0 w 15"/>
                <a:gd name="T13" fmla="*/ 8 h 14"/>
                <a:gd name="T14" fmla="*/ 12 w 15"/>
                <a:gd name="T15" fmla="*/ 5 h 14"/>
                <a:gd name="T16" fmla="*/ 1 w 15"/>
                <a:gd name="T17" fmla="*/ 3 h 14"/>
                <a:gd name="T18" fmla="*/ 2 w 15"/>
                <a:gd name="T19" fmla="*/ 0 h 14"/>
                <a:gd name="T20" fmla="*/ 15 w 15"/>
                <a:gd name="T2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4">
                  <a:moveTo>
                    <a:pt x="15" y="3"/>
                  </a:moveTo>
                  <a:cubicBezTo>
                    <a:pt x="15" y="4"/>
                    <a:pt x="14" y="5"/>
                    <a:pt x="14" y="7"/>
                  </a:cubicBezTo>
                  <a:cubicBezTo>
                    <a:pt x="10" y="8"/>
                    <a:pt x="7" y="9"/>
                    <a:pt x="3" y="10"/>
                  </a:cubicBezTo>
                  <a:cubicBezTo>
                    <a:pt x="6" y="11"/>
                    <a:pt x="10" y="11"/>
                    <a:pt x="13" y="12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8" y="14"/>
                    <a:pt x="4" y="13"/>
                    <a:pt x="0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5" y="7"/>
                    <a:pt x="8" y="6"/>
                    <a:pt x="12" y="5"/>
                  </a:cubicBezTo>
                  <a:cubicBezTo>
                    <a:pt x="9" y="4"/>
                    <a:pt x="5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6" y="1"/>
                    <a:pt x="10" y="2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49">
              <a:extLst>
                <a:ext uri="{FF2B5EF4-FFF2-40B4-BE49-F238E27FC236}">
                  <a16:creationId xmlns="" xmlns:a16="http://schemas.microsoft.com/office/drawing/2014/main" id="{0FC674AE-753A-4FD7-A4FB-FBC1F1FCC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45538" y="11699097"/>
              <a:ext cx="46038" cy="36513"/>
            </a:xfrm>
            <a:custGeom>
              <a:avLst/>
              <a:gdLst>
                <a:gd name="T0" fmla="*/ 14 w 14"/>
                <a:gd name="T1" fmla="*/ 10 h 11"/>
                <a:gd name="T2" fmla="*/ 12 w 14"/>
                <a:gd name="T3" fmla="*/ 10 h 11"/>
                <a:gd name="T4" fmla="*/ 12 w 14"/>
                <a:gd name="T5" fmla="*/ 7 h 11"/>
                <a:gd name="T6" fmla="*/ 1 w 14"/>
                <a:gd name="T7" fmla="*/ 8 h 11"/>
                <a:gd name="T8" fmla="*/ 1 w 14"/>
                <a:gd name="T9" fmla="*/ 5 h 11"/>
                <a:gd name="T10" fmla="*/ 12 w 14"/>
                <a:gd name="T11" fmla="*/ 4 h 11"/>
                <a:gd name="T12" fmla="*/ 11 w 14"/>
                <a:gd name="T13" fmla="*/ 0 h 11"/>
                <a:gd name="T14" fmla="*/ 13 w 14"/>
                <a:gd name="T15" fmla="*/ 0 h 11"/>
                <a:gd name="T16" fmla="*/ 14 w 14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1">
                  <a:moveTo>
                    <a:pt x="14" y="10"/>
                  </a:moveTo>
                  <a:cubicBezTo>
                    <a:pt x="14" y="10"/>
                    <a:pt x="13" y="11"/>
                    <a:pt x="12" y="10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8" y="7"/>
                    <a:pt x="5" y="7"/>
                    <a:pt x="1" y="8"/>
                  </a:cubicBezTo>
                  <a:cubicBezTo>
                    <a:pt x="1" y="7"/>
                    <a:pt x="0" y="6"/>
                    <a:pt x="1" y="5"/>
                  </a:cubicBezTo>
                  <a:cubicBezTo>
                    <a:pt x="4" y="5"/>
                    <a:pt x="8" y="4"/>
                    <a:pt x="12" y="4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3"/>
                    <a:pt x="14" y="7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50">
              <a:extLst>
                <a:ext uri="{FF2B5EF4-FFF2-40B4-BE49-F238E27FC236}">
                  <a16:creationId xmlns="" xmlns:a16="http://schemas.microsoft.com/office/drawing/2014/main" id="{615F5357-8B38-4C10-8D43-D16A13FFCF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48713" y="11660997"/>
              <a:ext cx="46038" cy="38100"/>
            </a:xfrm>
            <a:custGeom>
              <a:avLst/>
              <a:gdLst>
                <a:gd name="T0" fmla="*/ 14 w 14"/>
                <a:gd name="T1" fmla="*/ 0 h 11"/>
                <a:gd name="T2" fmla="*/ 10 w 14"/>
                <a:gd name="T3" fmla="*/ 10 h 11"/>
                <a:gd name="T4" fmla="*/ 7 w 14"/>
                <a:gd name="T5" fmla="*/ 7 h 11"/>
                <a:gd name="T6" fmla="*/ 1 w 14"/>
                <a:gd name="T7" fmla="*/ 11 h 11"/>
                <a:gd name="T8" fmla="*/ 0 w 14"/>
                <a:gd name="T9" fmla="*/ 7 h 11"/>
                <a:gd name="T10" fmla="*/ 6 w 14"/>
                <a:gd name="T11" fmla="*/ 6 h 11"/>
                <a:gd name="T12" fmla="*/ 6 w 14"/>
                <a:gd name="T13" fmla="*/ 3 h 11"/>
                <a:gd name="T14" fmla="*/ 0 w 14"/>
                <a:gd name="T15" fmla="*/ 3 h 11"/>
                <a:gd name="T16" fmla="*/ 0 w 14"/>
                <a:gd name="T17" fmla="*/ 0 h 11"/>
                <a:gd name="T18" fmla="*/ 14 w 14"/>
                <a:gd name="T19" fmla="*/ 0 h 11"/>
                <a:gd name="T20" fmla="*/ 11 w 14"/>
                <a:gd name="T21" fmla="*/ 7 h 11"/>
                <a:gd name="T22" fmla="*/ 12 w 14"/>
                <a:gd name="T23" fmla="*/ 2 h 11"/>
                <a:gd name="T24" fmla="*/ 8 w 14"/>
                <a:gd name="T25" fmla="*/ 3 h 11"/>
                <a:gd name="T26" fmla="*/ 9 w 14"/>
                <a:gd name="T27" fmla="*/ 7 h 11"/>
                <a:gd name="T28" fmla="*/ 11 w 14"/>
                <a:gd name="T2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4" y="4"/>
                    <a:pt x="14" y="10"/>
                    <a:pt x="10" y="10"/>
                  </a:cubicBezTo>
                  <a:cubicBezTo>
                    <a:pt x="8" y="10"/>
                    <a:pt x="8" y="9"/>
                    <a:pt x="7" y="7"/>
                  </a:cubicBezTo>
                  <a:cubicBezTo>
                    <a:pt x="7" y="10"/>
                    <a:pt x="3" y="9"/>
                    <a:pt x="1" y="11"/>
                  </a:cubicBezTo>
                  <a:cubicBezTo>
                    <a:pt x="0" y="10"/>
                    <a:pt x="1" y="9"/>
                    <a:pt x="0" y="7"/>
                  </a:cubicBezTo>
                  <a:cubicBezTo>
                    <a:pt x="2" y="7"/>
                    <a:pt x="5" y="7"/>
                    <a:pt x="6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2"/>
                    <a:pt x="1" y="1"/>
                    <a:pt x="0" y="0"/>
                  </a:cubicBezTo>
                  <a:cubicBezTo>
                    <a:pt x="4" y="0"/>
                    <a:pt x="9" y="0"/>
                    <a:pt x="14" y="0"/>
                  </a:cubicBezTo>
                  <a:close/>
                  <a:moveTo>
                    <a:pt x="11" y="7"/>
                  </a:moveTo>
                  <a:cubicBezTo>
                    <a:pt x="12" y="6"/>
                    <a:pt x="11" y="4"/>
                    <a:pt x="12" y="2"/>
                  </a:cubicBezTo>
                  <a:cubicBezTo>
                    <a:pt x="10" y="2"/>
                    <a:pt x="8" y="2"/>
                    <a:pt x="8" y="3"/>
                  </a:cubicBezTo>
                  <a:cubicBezTo>
                    <a:pt x="8" y="4"/>
                    <a:pt x="8" y="6"/>
                    <a:pt x="9" y="7"/>
                  </a:cubicBezTo>
                  <a:cubicBezTo>
                    <a:pt x="9" y="7"/>
                    <a:pt x="10" y="7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51">
              <a:extLst>
                <a:ext uri="{FF2B5EF4-FFF2-40B4-BE49-F238E27FC236}">
                  <a16:creationId xmlns="" xmlns:a16="http://schemas.microsoft.com/office/drawing/2014/main" id="{B8912B9C-69EB-489D-90BB-43F2161D4B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48713" y="11611784"/>
              <a:ext cx="49213" cy="42863"/>
            </a:xfrm>
            <a:custGeom>
              <a:avLst/>
              <a:gdLst>
                <a:gd name="T0" fmla="*/ 13 w 15"/>
                <a:gd name="T1" fmla="*/ 2 h 13"/>
                <a:gd name="T2" fmla="*/ 12 w 15"/>
                <a:gd name="T3" fmla="*/ 11 h 13"/>
                <a:gd name="T4" fmla="*/ 2 w 15"/>
                <a:gd name="T5" fmla="*/ 10 h 13"/>
                <a:gd name="T6" fmla="*/ 2 w 15"/>
                <a:gd name="T7" fmla="*/ 2 h 13"/>
                <a:gd name="T8" fmla="*/ 6 w 15"/>
                <a:gd name="T9" fmla="*/ 0 h 13"/>
                <a:gd name="T10" fmla="*/ 13 w 15"/>
                <a:gd name="T11" fmla="*/ 2 h 13"/>
                <a:gd name="T12" fmla="*/ 3 w 15"/>
                <a:gd name="T13" fmla="*/ 8 h 13"/>
                <a:gd name="T14" fmla="*/ 12 w 15"/>
                <a:gd name="T15" fmla="*/ 5 h 13"/>
                <a:gd name="T16" fmla="*/ 5 w 15"/>
                <a:gd name="T17" fmla="*/ 3 h 13"/>
                <a:gd name="T18" fmla="*/ 3 w 15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3">
                  <a:moveTo>
                    <a:pt x="13" y="2"/>
                  </a:moveTo>
                  <a:cubicBezTo>
                    <a:pt x="15" y="4"/>
                    <a:pt x="15" y="9"/>
                    <a:pt x="12" y="11"/>
                  </a:cubicBezTo>
                  <a:cubicBezTo>
                    <a:pt x="9" y="13"/>
                    <a:pt x="4" y="13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9" y="0"/>
                    <a:pt x="12" y="0"/>
                    <a:pt x="13" y="2"/>
                  </a:cubicBezTo>
                  <a:close/>
                  <a:moveTo>
                    <a:pt x="3" y="8"/>
                  </a:moveTo>
                  <a:cubicBezTo>
                    <a:pt x="5" y="11"/>
                    <a:pt x="14" y="10"/>
                    <a:pt x="12" y="5"/>
                  </a:cubicBezTo>
                  <a:cubicBezTo>
                    <a:pt x="11" y="3"/>
                    <a:pt x="8" y="2"/>
                    <a:pt x="5" y="3"/>
                  </a:cubicBezTo>
                  <a:cubicBezTo>
                    <a:pt x="3" y="3"/>
                    <a:pt x="1" y="6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52">
              <a:extLst>
                <a:ext uri="{FF2B5EF4-FFF2-40B4-BE49-F238E27FC236}">
                  <a16:creationId xmlns="" xmlns:a16="http://schemas.microsoft.com/office/drawing/2014/main" id="{DA142E76-6678-45A3-A662-7F88B7359D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478463" y="11283172"/>
              <a:ext cx="449263" cy="588963"/>
            </a:xfrm>
            <a:custGeom>
              <a:avLst/>
              <a:gdLst>
                <a:gd name="T0" fmla="*/ 131 w 136"/>
                <a:gd name="T1" fmla="*/ 73 h 177"/>
                <a:gd name="T2" fmla="*/ 98 w 136"/>
                <a:gd name="T3" fmla="*/ 91 h 177"/>
                <a:gd name="T4" fmla="*/ 93 w 136"/>
                <a:gd name="T5" fmla="*/ 115 h 177"/>
                <a:gd name="T6" fmla="*/ 98 w 136"/>
                <a:gd name="T7" fmla="*/ 137 h 177"/>
                <a:gd name="T8" fmla="*/ 60 w 136"/>
                <a:gd name="T9" fmla="*/ 177 h 177"/>
                <a:gd name="T10" fmla="*/ 41 w 136"/>
                <a:gd name="T11" fmla="*/ 151 h 177"/>
                <a:gd name="T12" fmla="*/ 82 w 136"/>
                <a:gd name="T13" fmla="*/ 138 h 177"/>
                <a:gd name="T14" fmla="*/ 31 w 136"/>
                <a:gd name="T15" fmla="*/ 138 h 177"/>
                <a:gd name="T16" fmla="*/ 80 w 136"/>
                <a:gd name="T17" fmla="*/ 93 h 177"/>
                <a:gd name="T18" fmla="*/ 53 w 136"/>
                <a:gd name="T19" fmla="*/ 97 h 177"/>
                <a:gd name="T20" fmla="*/ 87 w 136"/>
                <a:gd name="T21" fmla="*/ 82 h 177"/>
                <a:gd name="T22" fmla="*/ 117 w 136"/>
                <a:gd name="T23" fmla="*/ 67 h 177"/>
                <a:gd name="T24" fmla="*/ 74 w 136"/>
                <a:gd name="T25" fmla="*/ 77 h 177"/>
                <a:gd name="T26" fmla="*/ 25 w 136"/>
                <a:gd name="T27" fmla="*/ 95 h 177"/>
                <a:gd name="T28" fmla="*/ 1 w 136"/>
                <a:gd name="T29" fmla="*/ 104 h 177"/>
                <a:gd name="T30" fmla="*/ 23 w 136"/>
                <a:gd name="T31" fmla="*/ 79 h 177"/>
                <a:gd name="T32" fmla="*/ 42 w 136"/>
                <a:gd name="T33" fmla="*/ 78 h 177"/>
                <a:gd name="T34" fmla="*/ 37 w 136"/>
                <a:gd name="T35" fmla="*/ 41 h 177"/>
                <a:gd name="T36" fmla="*/ 49 w 136"/>
                <a:gd name="T37" fmla="*/ 20 h 177"/>
                <a:gd name="T38" fmla="*/ 50 w 136"/>
                <a:gd name="T39" fmla="*/ 28 h 177"/>
                <a:gd name="T40" fmla="*/ 45 w 136"/>
                <a:gd name="T41" fmla="*/ 77 h 177"/>
                <a:gd name="T42" fmla="*/ 56 w 136"/>
                <a:gd name="T43" fmla="*/ 32 h 177"/>
                <a:gd name="T44" fmla="*/ 70 w 136"/>
                <a:gd name="T45" fmla="*/ 20 h 177"/>
                <a:gd name="T46" fmla="*/ 87 w 136"/>
                <a:gd name="T47" fmla="*/ 21 h 177"/>
                <a:gd name="T48" fmla="*/ 111 w 136"/>
                <a:gd name="T49" fmla="*/ 20 h 177"/>
                <a:gd name="T50" fmla="*/ 94 w 136"/>
                <a:gd name="T51" fmla="*/ 40 h 177"/>
                <a:gd name="T52" fmla="*/ 91 w 136"/>
                <a:gd name="T53" fmla="*/ 64 h 177"/>
                <a:gd name="T54" fmla="*/ 99 w 136"/>
                <a:gd name="T55" fmla="*/ 10 h 177"/>
                <a:gd name="T56" fmla="*/ 99 w 136"/>
                <a:gd name="T57" fmla="*/ 7 h 177"/>
                <a:gd name="T58" fmla="*/ 82 w 136"/>
                <a:gd name="T59" fmla="*/ 55 h 177"/>
                <a:gd name="T60" fmla="*/ 78 w 136"/>
                <a:gd name="T61" fmla="*/ 40 h 177"/>
                <a:gd name="T62" fmla="*/ 64 w 136"/>
                <a:gd name="T63" fmla="*/ 48 h 177"/>
                <a:gd name="T64" fmla="*/ 82 w 136"/>
                <a:gd name="T65" fmla="*/ 5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6" h="177">
                  <a:moveTo>
                    <a:pt x="136" y="65"/>
                  </a:moveTo>
                  <a:cubicBezTo>
                    <a:pt x="136" y="69"/>
                    <a:pt x="133" y="70"/>
                    <a:pt x="131" y="73"/>
                  </a:cubicBezTo>
                  <a:cubicBezTo>
                    <a:pt x="118" y="75"/>
                    <a:pt x="106" y="78"/>
                    <a:pt x="97" y="84"/>
                  </a:cubicBezTo>
                  <a:cubicBezTo>
                    <a:pt x="97" y="87"/>
                    <a:pt x="98" y="88"/>
                    <a:pt x="98" y="91"/>
                  </a:cubicBezTo>
                  <a:cubicBezTo>
                    <a:pt x="96" y="96"/>
                    <a:pt x="89" y="96"/>
                    <a:pt x="88" y="101"/>
                  </a:cubicBezTo>
                  <a:cubicBezTo>
                    <a:pt x="87" y="106"/>
                    <a:pt x="92" y="110"/>
                    <a:pt x="93" y="115"/>
                  </a:cubicBezTo>
                  <a:cubicBezTo>
                    <a:pt x="98" y="115"/>
                    <a:pt x="104" y="113"/>
                    <a:pt x="110" y="115"/>
                  </a:cubicBezTo>
                  <a:cubicBezTo>
                    <a:pt x="119" y="123"/>
                    <a:pt x="112" y="138"/>
                    <a:pt x="98" y="137"/>
                  </a:cubicBezTo>
                  <a:cubicBezTo>
                    <a:pt x="95" y="153"/>
                    <a:pt x="88" y="164"/>
                    <a:pt x="75" y="170"/>
                  </a:cubicBezTo>
                  <a:cubicBezTo>
                    <a:pt x="73" y="175"/>
                    <a:pt x="66" y="176"/>
                    <a:pt x="60" y="177"/>
                  </a:cubicBezTo>
                  <a:cubicBezTo>
                    <a:pt x="58" y="173"/>
                    <a:pt x="54" y="168"/>
                    <a:pt x="58" y="164"/>
                  </a:cubicBezTo>
                  <a:cubicBezTo>
                    <a:pt x="55" y="157"/>
                    <a:pt x="41" y="159"/>
                    <a:pt x="41" y="151"/>
                  </a:cubicBezTo>
                  <a:cubicBezTo>
                    <a:pt x="51" y="149"/>
                    <a:pt x="52" y="162"/>
                    <a:pt x="60" y="163"/>
                  </a:cubicBezTo>
                  <a:cubicBezTo>
                    <a:pt x="74" y="166"/>
                    <a:pt x="84" y="152"/>
                    <a:pt x="82" y="138"/>
                  </a:cubicBezTo>
                  <a:cubicBezTo>
                    <a:pt x="65" y="138"/>
                    <a:pt x="53" y="151"/>
                    <a:pt x="35" y="147"/>
                  </a:cubicBezTo>
                  <a:cubicBezTo>
                    <a:pt x="34" y="144"/>
                    <a:pt x="32" y="142"/>
                    <a:pt x="31" y="138"/>
                  </a:cubicBezTo>
                  <a:cubicBezTo>
                    <a:pt x="43" y="129"/>
                    <a:pt x="61" y="127"/>
                    <a:pt x="75" y="120"/>
                  </a:cubicBezTo>
                  <a:cubicBezTo>
                    <a:pt x="72" y="110"/>
                    <a:pt x="78" y="101"/>
                    <a:pt x="80" y="93"/>
                  </a:cubicBezTo>
                  <a:cubicBezTo>
                    <a:pt x="61" y="95"/>
                    <a:pt x="53" y="108"/>
                    <a:pt x="38" y="115"/>
                  </a:cubicBezTo>
                  <a:cubicBezTo>
                    <a:pt x="39" y="105"/>
                    <a:pt x="45" y="102"/>
                    <a:pt x="53" y="97"/>
                  </a:cubicBezTo>
                  <a:cubicBezTo>
                    <a:pt x="56" y="95"/>
                    <a:pt x="60" y="91"/>
                    <a:pt x="63" y="90"/>
                  </a:cubicBezTo>
                  <a:cubicBezTo>
                    <a:pt x="71" y="86"/>
                    <a:pt x="80" y="87"/>
                    <a:pt x="87" y="82"/>
                  </a:cubicBezTo>
                  <a:cubicBezTo>
                    <a:pt x="101" y="81"/>
                    <a:pt x="108" y="73"/>
                    <a:pt x="120" y="70"/>
                  </a:cubicBezTo>
                  <a:cubicBezTo>
                    <a:pt x="120" y="68"/>
                    <a:pt x="117" y="68"/>
                    <a:pt x="117" y="67"/>
                  </a:cubicBezTo>
                  <a:cubicBezTo>
                    <a:pt x="105" y="70"/>
                    <a:pt x="89" y="71"/>
                    <a:pt x="79" y="77"/>
                  </a:cubicBezTo>
                  <a:cubicBezTo>
                    <a:pt x="77" y="77"/>
                    <a:pt x="75" y="77"/>
                    <a:pt x="74" y="77"/>
                  </a:cubicBezTo>
                  <a:cubicBezTo>
                    <a:pt x="72" y="78"/>
                    <a:pt x="71" y="80"/>
                    <a:pt x="70" y="82"/>
                  </a:cubicBezTo>
                  <a:cubicBezTo>
                    <a:pt x="57" y="88"/>
                    <a:pt x="40" y="94"/>
                    <a:pt x="25" y="95"/>
                  </a:cubicBezTo>
                  <a:cubicBezTo>
                    <a:pt x="16" y="96"/>
                    <a:pt x="15" y="113"/>
                    <a:pt x="11" y="120"/>
                  </a:cubicBezTo>
                  <a:cubicBezTo>
                    <a:pt x="4" y="122"/>
                    <a:pt x="0" y="113"/>
                    <a:pt x="1" y="104"/>
                  </a:cubicBezTo>
                  <a:cubicBezTo>
                    <a:pt x="2" y="101"/>
                    <a:pt x="5" y="97"/>
                    <a:pt x="7" y="92"/>
                  </a:cubicBezTo>
                  <a:cubicBezTo>
                    <a:pt x="10" y="85"/>
                    <a:pt x="13" y="77"/>
                    <a:pt x="23" y="79"/>
                  </a:cubicBezTo>
                  <a:cubicBezTo>
                    <a:pt x="25" y="80"/>
                    <a:pt x="26" y="81"/>
                    <a:pt x="29" y="82"/>
                  </a:cubicBezTo>
                  <a:cubicBezTo>
                    <a:pt x="34" y="83"/>
                    <a:pt x="35" y="80"/>
                    <a:pt x="42" y="78"/>
                  </a:cubicBezTo>
                  <a:cubicBezTo>
                    <a:pt x="40" y="77"/>
                    <a:pt x="37" y="77"/>
                    <a:pt x="34" y="76"/>
                  </a:cubicBezTo>
                  <a:cubicBezTo>
                    <a:pt x="26" y="66"/>
                    <a:pt x="34" y="53"/>
                    <a:pt x="37" y="41"/>
                  </a:cubicBezTo>
                  <a:cubicBezTo>
                    <a:pt x="38" y="37"/>
                    <a:pt x="38" y="33"/>
                    <a:pt x="39" y="30"/>
                  </a:cubicBezTo>
                  <a:cubicBezTo>
                    <a:pt x="42" y="25"/>
                    <a:pt x="47" y="23"/>
                    <a:pt x="49" y="20"/>
                  </a:cubicBezTo>
                  <a:cubicBezTo>
                    <a:pt x="52" y="21"/>
                    <a:pt x="53" y="23"/>
                    <a:pt x="55" y="25"/>
                  </a:cubicBezTo>
                  <a:cubicBezTo>
                    <a:pt x="55" y="28"/>
                    <a:pt x="52" y="27"/>
                    <a:pt x="50" y="28"/>
                  </a:cubicBezTo>
                  <a:cubicBezTo>
                    <a:pt x="50" y="34"/>
                    <a:pt x="48" y="37"/>
                    <a:pt x="45" y="39"/>
                  </a:cubicBezTo>
                  <a:cubicBezTo>
                    <a:pt x="43" y="51"/>
                    <a:pt x="39" y="67"/>
                    <a:pt x="45" y="77"/>
                  </a:cubicBezTo>
                  <a:cubicBezTo>
                    <a:pt x="51" y="78"/>
                    <a:pt x="49" y="72"/>
                    <a:pt x="49" y="69"/>
                  </a:cubicBezTo>
                  <a:cubicBezTo>
                    <a:pt x="51" y="59"/>
                    <a:pt x="52" y="41"/>
                    <a:pt x="56" y="32"/>
                  </a:cubicBezTo>
                  <a:cubicBezTo>
                    <a:pt x="57" y="28"/>
                    <a:pt x="62" y="20"/>
                    <a:pt x="65" y="19"/>
                  </a:cubicBezTo>
                  <a:cubicBezTo>
                    <a:pt x="66" y="19"/>
                    <a:pt x="69" y="20"/>
                    <a:pt x="70" y="20"/>
                  </a:cubicBezTo>
                  <a:cubicBezTo>
                    <a:pt x="68" y="24"/>
                    <a:pt x="70" y="26"/>
                    <a:pt x="72" y="29"/>
                  </a:cubicBezTo>
                  <a:cubicBezTo>
                    <a:pt x="78" y="28"/>
                    <a:pt x="81" y="23"/>
                    <a:pt x="87" y="21"/>
                  </a:cubicBezTo>
                  <a:cubicBezTo>
                    <a:pt x="91" y="13"/>
                    <a:pt x="96" y="2"/>
                    <a:pt x="104" y="0"/>
                  </a:cubicBezTo>
                  <a:cubicBezTo>
                    <a:pt x="110" y="2"/>
                    <a:pt x="115" y="12"/>
                    <a:pt x="111" y="20"/>
                  </a:cubicBezTo>
                  <a:cubicBezTo>
                    <a:pt x="106" y="21"/>
                    <a:pt x="103" y="23"/>
                    <a:pt x="99" y="25"/>
                  </a:cubicBezTo>
                  <a:cubicBezTo>
                    <a:pt x="99" y="30"/>
                    <a:pt x="94" y="34"/>
                    <a:pt x="94" y="40"/>
                  </a:cubicBezTo>
                  <a:cubicBezTo>
                    <a:pt x="94" y="43"/>
                    <a:pt x="96" y="46"/>
                    <a:pt x="96" y="49"/>
                  </a:cubicBezTo>
                  <a:cubicBezTo>
                    <a:pt x="96" y="55"/>
                    <a:pt x="93" y="59"/>
                    <a:pt x="91" y="64"/>
                  </a:cubicBezTo>
                  <a:cubicBezTo>
                    <a:pt x="107" y="64"/>
                    <a:pt x="126" y="51"/>
                    <a:pt x="136" y="65"/>
                  </a:cubicBezTo>
                  <a:close/>
                  <a:moveTo>
                    <a:pt x="99" y="10"/>
                  </a:moveTo>
                  <a:cubicBezTo>
                    <a:pt x="99" y="9"/>
                    <a:pt x="101" y="9"/>
                    <a:pt x="101" y="7"/>
                  </a:cubicBezTo>
                  <a:cubicBezTo>
                    <a:pt x="100" y="7"/>
                    <a:pt x="100" y="7"/>
                    <a:pt x="99" y="7"/>
                  </a:cubicBezTo>
                  <a:cubicBezTo>
                    <a:pt x="98" y="7"/>
                    <a:pt x="98" y="10"/>
                    <a:pt x="99" y="10"/>
                  </a:cubicBezTo>
                  <a:close/>
                  <a:moveTo>
                    <a:pt x="82" y="55"/>
                  </a:moveTo>
                  <a:cubicBezTo>
                    <a:pt x="82" y="50"/>
                    <a:pt x="78" y="44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5" y="41"/>
                    <a:pt x="74" y="44"/>
                    <a:pt x="71" y="45"/>
                  </a:cubicBezTo>
                  <a:cubicBezTo>
                    <a:pt x="69" y="47"/>
                    <a:pt x="66" y="47"/>
                    <a:pt x="64" y="48"/>
                  </a:cubicBezTo>
                  <a:cubicBezTo>
                    <a:pt x="61" y="53"/>
                    <a:pt x="65" y="62"/>
                    <a:pt x="63" y="69"/>
                  </a:cubicBezTo>
                  <a:cubicBezTo>
                    <a:pt x="73" y="69"/>
                    <a:pt x="82" y="62"/>
                    <a:pt x="8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53">
              <a:extLst>
                <a:ext uri="{FF2B5EF4-FFF2-40B4-BE49-F238E27FC236}">
                  <a16:creationId xmlns="" xmlns:a16="http://schemas.microsoft.com/office/drawing/2014/main" id="{AB5C3A2D-0EE4-4484-B46E-02FA759784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64138" y="11329209"/>
              <a:ext cx="12700" cy="12700"/>
            </a:xfrm>
            <a:custGeom>
              <a:avLst/>
              <a:gdLst>
                <a:gd name="T0" fmla="*/ 3 w 4"/>
                <a:gd name="T1" fmla="*/ 0 h 4"/>
                <a:gd name="T2" fmla="*/ 1 w 4"/>
                <a:gd name="T3" fmla="*/ 4 h 4"/>
                <a:gd name="T4" fmla="*/ 1 w 4"/>
                <a:gd name="T5" fmla="*/ 0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3"/>
                    <a:pt x="2" y="2"/>
                    <a:pt x="1" y="4"/>
                  </a:cubicBezTo>
                  <a:cubicBezTo>
                    <a:pt x="0" y="4"/>
                    <a:pt x="1" y="1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54">
              <a:extLst>
                <a:ext uri="{FF2B5EF4-FFF2-40B4-BE49-F238E27FC236}">
                  <a16:creationId xmlns="" xmlns:a16="http://schemas.microsoft.com/office/drawing/2014/main" id="{F7930CCC-DA74-487B-A4FF-A3DA38241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41988" y="11654647"/>
              <a:ext cx="250825" cy="147638"/>
            </a:xfrm>
            <a:custGeom>
              <a:avLst/>
              <a:gdLst>
                <a:gd name="T0" fmla="*/ 76 w 76"/>
                <a:gd name="T1" fmla="*/ 32 h 44"/>
                <a:gd name="T2" fmla="*/ 65 w 76"/>
                <a:gd name="T3" fmla="*/ 37 h 44"/>
                <a:gd name="T4" fmla="*/ 53 w 76"/>
                <a:gd name="T5" fmla="*/ 44 h 44"/>
                <a:gd name="T6" fmla="*/ 39 w 76"/>
                <a:gd name="T7" fmla="*/ 35 h 44"/>
                <a:gd name="T8" fmla="*/ 23 w 76"/>
                <a:gd name="T9" fmla="*/ 29 h 44"/>
                <a:gd name="T10" fmla="*/ 2 w 76"/>
                <a:gd name="T11" fmla="*/ 8 h 44"/>
                <a:gd name="T12" fmla="*/ 1 w 76"/>
                <a:gd name="T13" fmla="*/ 0 h 44"/>
                <a:gd name="T14" fmla="*/ 3 w 76"/>
                <a:gd name="T15" fmla="*/ 0 h 44"/>
                <a:gd name="T16" fmla="*/ 35 w 76"/>
                <a:gd name="T17" fmla="*/ 23 h 44"/>
                <a:gd name="T18" fmla="*/ 51 w 76"/>
                <a:gd name="T19" fmla="*/ 25 h 44"/>
                <a:gd name="T20" fmla="*/ 57 w 76"/>
                <a:gd name="T21" fmla="*/ 28 h 44"/>
                <a:gd name="T22" fmla="*/ 76 w 76"/>
                <a:gd name="T23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44">
                  <a:moveTo>
                    <a:pt x="76" y="32"/>
                  </a:moveTo>
                  <a:cubicBezTo>
                    <a:pt x="76" y="37"/>
                    <a:pt x="70" y="35"/>
                    <a:pt x="65" y="37"/>
                  </a:cubicBezTo>
                  <a:cubicBezTo>
                    <a:pt x="60" y="39"/>
                    <a:pt x="58" y="44"/>
                    <a:pt x="53" y="44"/>
                  </a:cubicBezTo>
                  <a:cubicBezTo>
                    <a:pt x="47" y="43"/>
                    <a:pt x="44" y="37"/>
                    <a:pt x="39" y="35"/>
                  </a:cubicBezTo>
                  <a:cubicBezTo>
                    <a:pt x="32" y="35"/>
                    <a:pt x="29" y="32"/>
                    <a:pt x="23" y="29"/>
                  </a:cubicBezTo>
                  <a:cubicBezTo>
                    <a:pt x="13" y="24"/>
                    <a:pt x="7" y="19"/>
                    <a:pt x="2" y="8"/>
                  </a:cubicBezTo>
                  <a:cubicBezTo>
                    <a:pt x="1" y="5"/>
                    <a:pt x="0" y="3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1" y="10"/>
                    <a:pt x="21" y="19"/>
                    <a:pt x="35" y="23"/>
                  </a:cubicBezTo>
                  <a:cubicBezTo>
                    <a:pt x="40" y="24"/>
                    <a:pt x="45" y="24"/>
                    <a:pt x="51" y="25"/>
                  </a:cubicBezTo>
                  <a:cubicBezTo>
                    <a:pt x="53" y="26"/>
                    <a:pt x="55" y="27"/>
                    <a:pt x="57" y="28"/>
                  </a:cubicBezTo>
                  <a:cubicBezTo>
                    <a:pt x="63" y="29"/>
                    <a:pt x="71" y="28"/>
                    <a:pt x="7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55">
              <a:extLst>
                <a:ext uri="{FF2B5EF4-FFF2-40B4-BE49-F238E27FC236}">
                  <a16:creationId xmlns="" xmlns:a16="http://schemas.microsoft.com/office/drawing/2014/main" id="{EE671256-AE3D-418F-9525-3A46636628E8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27725" y="11375247"/>
              <a:ext cx="342900" cy="455613"/>
            </a:xfrm>
            <a:custGeom>
              <a:avLst/>
              <a:gdLst>
                <a:gd name="T0" fmla="*/ 102 w 104"/>
                <a:gd name="T1" fmla="*/ 48 h 137"/>
                <a:gd name="T2" fmla="*/ 104 w 104"/>
                <a:gd name="T3" fmla="*/ 54 h 137"/>
                <a:gd name="T4" fmla="*/ 92 w 104"/>
                <a:gd name="T5" fmla="*/ 57 h 137"/>
                <a:gd name="T6" fmla="*/ 85 w 104"/>
                <a:gd name="T7" fmla="*/ 60 h 137"/>
                <a:gd name="T8" fmla="*/ 80 w 104"/>
                <a:gd name="T9" fmla="*/ 60 h 137"/>
                <a:gd name="T10" fmla="*/ 60 w 104"/>
                <a:gd name="T11" fmla="*/ 68 h 137"/>
                <a:gd name="T12" fmla="*/ 37 w 104"/>
                <a:gd name="T13" fmla="*/ 124 h 137"/>
                <a:gd name="T14" fmla="*/ 0 w 104"/>
                <a:gd name="T15" fmla="*/ 130 h 137"/>
                <a:gd name="T16" fmla="*/ 12 w 104"/>
                <a:gd name="T17" fmla="*/ 125 h 137"/>
                <a:gd name="T18" fmla="*/ 33 w 104"/>
                <a:gd name="T19" fmla="*/ 114 h 137"/>
                <a:gd name="T20" fmla="*/ 49 w 104"/>
                <a:gd name="T21" fmla="*/ 74 h 137"/>
                <a:gd name="T22" fmla="*/ 15 w 104"/>
                <a:gd name="T23" fmla="*/ 83 h 137"/>
                <a:gd name="T24" fmla="*/ 32 w 104"/>
                <a:gd name="T25" fmla="*/ 69 h 137"/>
                <a:gd name="T26" fmla="*/ 54 w 104"/>
                <a:gd name="T27" fmla="*/ 60 h 137"/>
                <a:gd name="T28" fmla="*/ 55 w 104"/>
                <a:gd name="T29" fmla="*/ 50 h 137"/>
                <a:gd name="T30" fmla="*/ 65 w 104"/>
                <a:gd name="T31" fmla="*/ 29 h 137"/>
                <a:gd name="T32" fmla="*/ 73 w 104"/>
                <a:gd name="T33" fmla="*/ 12 h 137"/>
                <a:gd name="T34" fmla="*/ 85 w 104"/>
                <a:gd name="T35" fmla="*/ 2 h 137"/>
                <a:gd name="T36" fmla="*/ 78 w 104"/>
                <a:gd name="T37" fmla="*/ 12 h 137"/>
                <a:gd name="T38" fmla="*/ 61 w 104"/>
                <a:gd name="T39" fmla="*/ 59 h 137"/>
                <a:gd name="T40" fmla="*/ 102 w 104"/>
                <a:gd name="T41" fmla="*/ 4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37">
                  <a:moveTo>
                    <a:pt x="102" y="48"/>
                  </a:moveTo>
                  <a:cubicBezTo>
                    <a:pt x="103" y="50"/>
                    <a:pt x="104" y="51"/>
                    <a:pt x="104" y="54"/>
                  </a:cubicBezTo>
                  <a:cubicBezTo>
                    <a:pt x="101" y="58"/>
                    <a:pt x="96" y="56"/>
                    <a:pt x="92" y="57"/>
                  </a:cubicBezTo>
                  <a:cubicBezTo>
                    <a:pt x="90" y="57"/>
                    <a:pt x="87" y="60"/>
                    <a:pt x="85" y="60"/>
                  </a:cubicBezTo>
                  <a:cubicBezTo>
                    <a:pt x="83" y="60"/>
                    <a:pt x="81" y="60"/>
                    <a:pt x="80" y="60"/>
                  </a:cubicBezTo>
                  <a:cubicBezTo>
                    <a:pt x="73" y="62"/>
                    <a:pt x="68" y="68"/>
                    <a:pt x="60" y="68"/>
                  </a:cubicBezTo>
                  <a:cubicBezTo>
                    <a:pt x="53" y="86"/>
                    <a:pt x="51" y="111"/>
                    <a:pt x="37" y="124"/>
                  </a:cubicBezTo>
                  <a:cubicBezTo>
                    <a:pt x="30" y="130"/>
                    <a:pt x="11" y="137"/>
                    <a:pt x="0" y="130"/>
                  </a:cubicBezTo>
                  <a:cubicBezTo>
                    <a:pt x="2" y="124"/>
                    <a:pt x="8" y="126"/>
                    <a:pt x="12" y="125"/>
                  </a:cubicBezTo>
                  <a:cubicBezTo>
                    <a:pt x="19" y="123"/>
                    <a:pt x="29" y="119"/>
                    <a:pt x="33" y="114"/>
                  </a:cubicBezTo>
                  <a:cubicBezTo>
                    <a:pt x="43" y="105"/>
                    <a:pt x="47" y="92"/>
                    <a:pt x="49" y="74"/>
                  </a:cubicBezTo>
                  <a:cubicBezTo>
                    <a:pt x="36" y="74"/>
                    <a:pt x="29" y="89"/>
                    <a:pt x="15" y="83"/>
                  </a:cubicBezTo>
                  <a:cubicBezTo>
                    <a:pt x="12" y="72"/>
                    <a:pt x="24" y="72"/>
                    <a:pt x="32" y="69"/>
                  </a:cubicBezTo>
                  <a:cubicBezTo>
                    <a:pt x="40" y="67"/>
                    <a:pt x="51" y="65"/>
                    <a:pt x="54" y="60"/>
                  </a:cubicBezTo>
                  <a:cubicBezTo>
                    <a:pt x="56" y="56"/>
                    <a:pt x="55" y="52"/>
                    <a:pt x="55" y="50"/>
                  </a:cubicBezTo>
                  <a:cubicBezTo>
                    <a:pt x="57" y="41"/>
                    <a:pt x="60" y="37"/>
                    <a:pt x="65" y="29"/>
                  </a:cubicBezTo>
                  <a:cubicBezTo>
                    <a:pt x="66" y="22"/>
                    <a:pt x="69" y="17"/>
                    <a:pt x="73" y="12"/>
                  </a:cubicBezTo>
                  <a:cubicBezTo>
                    <a:pt x="77" y="7"/>
                    <a:pt x="79" y="0"/>
                    <a:pt x="85" y="2"/>
                  </a:cubicBezTo>
                  <a:cubicBezTo>
                    <a:pt x="86" y="7"/>
                    <a:pt x="83" y="14"/>
                    <a:pt x="78" y="12"/>
                  </a:cubicBezTo>
                  <a:cubicBezTo>
                    <a:pt x="69" y="24"/>
                    <a:pt x="64" y="40"/>
                    <a:pt x="61" y="59"/>
                  </a:cubicBezTo>
                  <a:cubicBezTo>
                    <a:pt x="77" y="57"/>
                    <a:pt x="86" y="47"/>
                    <a:pt x="10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56">
              <a:extLst>
                <a:ext uri="{FF2B5EF4-FFF2-40B4-BE49-F238E27FC236}">
                  <a16:creationId xmlns="" xmlns:a16="http://schemas.microsoft.com/office/drawing/2014/main" id="{81156CFE-4C44-4E0F-87BA-E6D022E685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396038" y="11381597"/>
              <a:ext cx="471488" cy="433388"/>
            </a:xfrm>
            <a:custGeom>
              <a:avLst/>
              <a:gdLst>
                <a:gd name="T0" fmla="*/ 143 w 143"/>
                <a:gd name="T1" fmla="*/ 93 h 130"/>
                <a:gd name="T2" fmla="*/ 134 w 143"/>
                <a:gd name="T3" fmla="*/ 104 h 130"/>
                <a:gd name="T4" fmla="*/ 64 w 143"/>
                <a:gd name="T5" fmla="*/ 115 h 130"/>
                <a:gd name="T6" fmla="*/ 42 w 143"/>
                <a:gd name="T7" fmla="*/ 127 h 130"/>
                <a:gd name="T8" fmla="*/ 14 w 143"/>
                <a:gd name="T9" fmla="*/ 128 h 130"/>
                <a:gd name="T10" fmla="*/ 0 w 143"/>
                <a:gd name="T11" fmla="*/ 120 h 130"/>
                <a:gd name="T12" fmla="*/ 29 w 143"/>
                <a:gd name="T13" fmla="*/ 107 h 130"/>
                <a:gd name="T14" fmla="*/ 60 w 143"/>
                <a:gd name="T15" fmla="*/ 96 h 130"/>
                <a:gd name="T16" fmla="*/ 46 w 143"/>
                <a:gd name="T17" fmla="*/ 71 h 130"/>
                <a:gd name="T18" fmla="*/ 42 w 143"/>
                <a:gd name="T19" fmla="*/ 73 h 130"/>
                <a:gd name="T20" fmla="*/ 44 w 143"/>
                <a:gd name="T21" fmla="*/ 82 h 130"/>
                <a:gd name="T22" fmla="*/ 17 w 143"/>
                <a:gd name="T23" fmla="*/ 75 h 130"/>
                <a:gd name="T24" fmla="*/ 46 w 143"/>
                <a:gd name="T25" fmla="*/ 67 h 130"/>
                <a:gd name="T26" fmla="*/ 68 w 143"/>
                <a:gd name="T27" fmla="*/ 23 h 130"/>
                <a:gd name="T28" fmla="*/ 74 w 143"/>
                <a:gd name="T29" fmla="*/ 28 h 130"/>
                <a:gd name="T30" fmla="*/ 73 w 143"/>
                <a:gd name="T31" fmla="*/ 66 h 130"/>
                <a:gd name="T32" fmla="*/ 84 w 143"/>
                <a:gd name="T33" fmla="*/ 73 h 130"/>
                <a:gd name="T34" fmla="*/ 93 w 143"/>
                <a:gd name="T35" fmla="*/ 29 h 130"/>
                <a:gd name="T36" fmla="*/ 100 w 143"/>
                <a:gd name="T37" fmla="*/ 4 h 130"/>
                <a:gd name="T38" fmla="*/ 114 w 143"/>
                <a:gd name="T39" fmla="*/ 6 h 130"/>
                <a:gd name="T40" fmla="*/ 113 w 143"/>
                <a:gd name="T41" fmla="*/ 19 h 130"/>
                <a:gd name="T42" fmla="*/ 112 w 143"/>
                <a:gd name="T43" fmla="*/ 28 h 130"/>
                <a:gd name="T44" fmla="*/ 109 w 143"/>
                <a:gd name="T45" fmla="*/ 59 h 130"/>
                <a:gd name="T46" fmla="*/ 119 w 143"/>
                <a:gd name="T47" fmla="*/ 49 h 130"/>
                <a:gd name="T48" fmla="*/ 126 w 143"/>
                <a:gd name="T49" fmla="*/ 47 h 130"/>
                <a:gd name="T50" fmla="*/ 135 w 143"/>
                <a:gd name="T51" fmla="*/ 54 h 130"/>
                <a:gd name="T52" fmla="*/ 110 w 143"/>
                <a:gd name="T53" fmla="*/ 65 h 130"/>
                <a:gd name="T54" fmla="*/ 97 w 143"/>
                <a:gd name="T55" fmla="*/ 90 h 130"/>
                <a:gd name="T56" fmla="*/ 143 w 143"/>
                <a:gd name="T57" fmla="*/ 93 h 130"/>
                <a:gd name="T58" fmla="*/ 82 w 143"/>
                <a:gd name="T59" fmla="*/ 77 h 130"/>
                <a:gd name="T60" fmla="*/ 74 w 143"/>
                <a:gd name="T61" fmla="*/ 84 h 130"/>
                <a:gd name="T62" fmla="*/ 82 w 143"/>
                <a:gd name="T63" fmla="*/ 77 h 130"/>
                <a:gd name="T64" fmla="*/ 74 w 143"/>
                <a:gd name="T65" fmla="*/ 94 h 130"/>
                <a:gd name="T66" fmla="*/ 73 w 143"/>
                <a:gd name="T67" fmla="*/ 90 h 130"/>
                <a:gd name="T68" fmla="*/ 68 w 143"/>
                <a:gd name="T69" fmla="*/ 95 h 130"/>
                <a:gd name="T70" fmla="*/ 74 w 143"/>
                <a:gd name="T71" fmla="*/ 9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3" h="130">
                  <a:moveTo>
                    <a:pt x="143" y="93"/>
                  </a:moveTo>
                  <a:cubicBezTo>
                    <a:pt x="143" y="100"/>
                    <a:pt x="137" y="101"/>
                    <a:pt x="134" y="104"/>
                  </a:cubicBezTo>
                  <a:cubicBezTo>
                    <a:pt x="108" y="102"/>
                    <a:pt x="84" y="109"/>
                    <a:pt x="64" y="115"/>
                  </a:cubicBezTo>
                  <a:cubicBezTo>
                    <a:pt x="55" y="117"/>
                    <a:pt x="48" y="122"/>
                    <a:pt x="42" y="127"/>
                  </a:cubicBezTo>
                  <a:cubicBezTo>
                    <a:pt x="35" y="127"/>
                    <a:pt x="24" y="130"/>
                    <a:pt x="14" y="128"/>
                  </a:cubicBezTo>
                  <a:cubicBezTo>
                    <a:pt x="11" y="127"/>
                    <a:pt x="3" y="122"/>
                    <a:pt x="0" y="120"/>
                  </a:cubicBezTo>
                  <a:cubicBezTo>
                    <a:pt x="6" y="112"/>
                    <a:pt x="18" y="110"/>
                    <a:pt x="29" y="107"/>
                  </a:cubicBezTo>
                  <a:cubicBezTo>
                    <a:pt x="40" y="104"/>
                    <a:pt x="52" y="102"/>
                    <a:pt x="60" y="96"/>
                  </a:cubicBezTo>
                  <a:cubicBezTo>
                    <a:pt x="51" y="92"/>
                    <a:pt x="48" y="82"/>
                    <a:pt x="46" y="71"/>
                  </a:cubicBezTo>
                  <a:cubicBezTo>
                    <a:pt x="44" y="71"/>
                    <a:pt x="43" y="72"/>
                    <a:pt x="42" y="73"/>
                  </a:cubicBezTo>
                  <a:cubicBezTo>
                    <a:pt x="42" y="77"/>
                    <a:pt x="44" y="78"/>
                    <a:pt x="44" y="82"/>
                  </a:cubicBezTo>
                  <a:cubicBezTo>
                    <a:pt x="38" y="93"/>
                    <a:pt x="14" y="90"/>
                    <a:pt x="17" y="75"/>
                  </a:cubicBezTo>
                  <a:cubicBezTo>
                    <a:pt x="19" y="67"/>
                    <a:pt x="34" y="64"/>
                    <a:pt x="46" y="67"/>
                  </a:cubicBezTo>
                  <a:cubicBezTo>
                    <a:pt x="51" y="50"/>
                    <a:pt x="54" y="31"/>
                    <a:pt x="68" y="23"/>
                  </a:cubicBezTo>
                  <a:cubicBezTo>
                    <a:pt x="71" y="24"/>
                    <a:pt x="72" y="26"/>
                    <a:pt x="74" y="28"/>
                  </a:cubicBezTo>
                  <a:cubicBezTo>
                    <a:pt x="76" y="39"/>
                    <a:pt x="67" y="53"/>
                    <a:pt x="73" y="66"/>
                  </a:cubicBezTo>
                  <a:cubicBezTo>
                    <a:pt x="74" y="69"/>
                    <a:pt x="78" y="74"/>
                    <a:pt x="84" y="73"/>
                  </a:cubicBezTo>
                  <a:cubicBezTo>
                    <a:pt x="87" y="57"/>
                    <a:pt x="88" y="43"/>
                    <a:pt x="93" y="29"/>
                  </a:cubicBezTo>
                  <a:cubicBezTo>
                    <a:pt x="96" y="21"/>
                    <a:pt x="101" y="14"/>
                    <a:pt x="100" y="4"/>
                  </a:cubicBezTo>
                  <a:cubicBezTo>
                    <a:pt x="105" y="0"/>
                    <a:pt x="110" y="1"/>
                    <a:pt x="114" y="6"/>
                  </a:cubicBezTo>
                  <a:cubicBezTo>
                    <a:pt x="110" y="10"/>
                    <a:pt x="113" y="14"/>
                    <a:pt x="113" y="19"/>
                  </a:cubicBezTo>
                  <a:cubicBezTo>
                    <a:pt x="114" y="22"/>
                    <a:pt x="112" y="25"/>
                    <a:pt x="112" y="28"/>
                  </a:cubicBezTo>
                  <a:cubicBezTo>
                    <a:pt x="110" y="38"/>
                    <a:pt x="112" y="50"/>
                    <a:pt x="109" y="59"/>
                  </a:cubicBezTo>
                  <a:cubicBezTo>
                    <a:pt x="115" y="58"/>
                    <a:pt x="115" y="52"/>
                    <a:pt x="119" y="49"/>
                  </a:cubicBezTo>
                  <a:cubicBezTo>
                    <a:pt x="121" y="47"/>
                    <a:pt x="123" y="48"/>
                    <a:pt x="126" y="47"/>
                  </a:cubicBezTo>
                  <a:cubicBezTo>
                    <a:pt x="130" y="48"/>
                    <a:pt x="133" y="51"/>
                    <a:pt x="135" y="54"/>
                  </a:cubicBezTo>
                  <a:cubicBezTo>
                    <a:pt x="131" y="65"/>
                    <a:pt x="118" y="60"/>
                    <a:pt x="110" y="65"/>
                  </a:cubicBezTo>
                  <a:cubicBezTo>
                    <a:pt x="102" y="71"/>
                    <a:pt x="104" y="83"/>
                    <a:pt x="97" y="90"/>
                  </a:cubicBezTo>
                  <a:cubicBezTo>
                    <a:pt x="112" y="90"/>
                    <a:pt x="136" y="79"/>
                    <a:pt x="143" y="93"/>
                  </a:cubicBezTo>
                  <a:close/>
                  <a:moveTo>
                    <a:pt x="82" y="77"/>
                  </a:moveTo>
                  <a:cubicBezTo>
                    <a:pt x="77" y="78"/>
                    <a:pt x="76" y="81"/>
                    <a:pt x="74" y="84"/>
                  </a:cubicBezTo>
                  <a:cubicBezTo>
                    <a:pt x="78" y="83"/>
                    <a:pt x="80" y="81"/>
                    <a:pt x="82" y="77"/>
                  </a:cubicBezTo>
                  <a:close/>
                  <a:moveTo>
                    <a:pt x="74" y="94"/>
                  </a:moveTo>
                  <a:cubicBezTo>
                    <a:pt x="73" y="93"/>
                    <a:pt x="74" y="90"/>
                    <a:pt x="73" y="90"/>
                  </a:cubicBezTo>
                  <a:cubicBezTo>
                    <a:pt x="72" y="92"/>
                    <a:pt x="69" y="93"/>
                    <a:pt x="68" y="95"/>
                  </a:cubicBezTo>
                  <a:cubicBezTo>
                    <a:pt x="71" y="95"/>
                    <a:pt x="72" y="95"/>
                    <a:pt x="7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57">
              <a:extLst>
                <a:ext uri="{FF2B5EF4-FFF2-40B4-BE49-F238E27FC236}">
                  <a16:creationId xmlns="" xmlns:a16="http://schemas.microsoft.com/office/drawing/2014/main" id="{B4B43F58-075F-42AA-80AD-15E7DC1D5B41}"/>
                </a:ext>
              </a:extLst>
            </p:cNvPr>
            <p:cNvSpPr>
              <a:spLocks/>
            </p:cNvSpPr>
            <p:nvPr/>
          </p:nvSpPr>
          <p:spPr bwMode="auto">
            <a:xfrm>
              <a:off x="-6777038" y="11441922"/>
              <a:ext cx="330200" cy="315913"/>
            </a:xfrm>
            <a:custGeom>
              <a:avLst/>
              <a:gdLst>
                <a:gd name="T0" fmla="*/ 100 w 100"/>
                <a:gd name="T1" fmla="*/ 58 h 95"/>
                <a:gd name="T2" fmla="*/ 93 w 100"/>
                <a:gd name="T3" fmla="*/ 70 h 95"/>
                <a:gd name="T4" fmla="*/ 60 w 100"/>
                <a:gd name="T5" fmla="*/ 75 h 95"/>
                <a:gd name="T6" fmla="*/ 51 w 100"/>
                <a:gd name="T7" fmla="*/ 78 h 95"/>
                <a:gd name="T8" fmla="*/ 18 w 100"/>
                <a:gd name="T9" fmla="*/ 93 h 95"/>
                <a:gd name="T10" fmla="*/ 1 w 100"/>
                <a:gd name="T11" fmla="*/ 84 h 95"/>
                <a:gd name="T12" fmla="*/ 2 w 100"/>
                <a:gd name="T13" fmla="*/ 74 h 95"/>
                <a:gd name="T14" fmla="*/ 52 w 100"/>
                <a:gd name="T15" fmla="*/ 56 h 95"/>
                <a:gd name="T16" fmla="*/ 62 w 100"/>
                <a:gd name="T17" fmla="*/ 41 h 95"/>
                <a:gd name="T18" fmla="*/ 61 w 100"/>
                <a:gd name="T19" fmla="*/ 32 h 95"/>
                <a:gd name="T20" fmla="*/ 34 w 100"/>
                <a:gd name="T21" fmla="*/ 37 h 95"/>
                <a:gd name="T22" fmla="*/ 23 w 100"/>
                <a:gd name="T23" fmla="*/ 26 h 95"/>
                <a:gd name="T24" fmla="*/ 47 w 100"/>
                <a:gd name="T25" fmla="*/ 14 h 95"/>
                <a:gd name="T26" fmla="*/ 72 w 100"/>
                <a:gd name="T27" fmla="*/ 3 h 95"/>
                <a:gd name="T28" fmla="*/ 90 w 100"/>
                <a:gd name="T29" fmla="*/ 6 h 95"/>
                <a:gd name="T30" fmla="*/ 85 w 100"/>
                <a:gd name="T31" fmla="*/ 18 h 95"/>
                <a:gd name="T32" fmla="*/ 79 w 100"/>
                <a:gd name="T33" fmla="*/ 34 h 95"/>
                <a:gd name="T34" fmla="*/ 81 w 100"/>
                <a:gd name="T35" fmla="*/ 53 h 95"/>
                <a:gd name="T36" fmla="*/ 100 w 100"/>
                <a:gd name="T37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" h="95">
                  <a:moveTo>
                    <a:pt x="100" y="58"/>
                  </a:moveTo>
                  <a:cubicBezTo>
                    <a:pt x="99" y="64"/>
                    <a:pt x="96" y="67"/>
                    <a:pt x="93" y="70"/>
                  </a:cubicBezTo>
                  <a:cubicBezTo>
                    <a:pt x="79" y="70"/>
                    <a:pt x="69" y="71"/>
                    <a:pt x="60" y="75"/>
                  </a:cubicBezTo>
                  <a:cubicBezTo>
                    <a:pt x="57" y="76"/>
                    <a:pt x="54" y="77"/>
                    <a:pt x="51" y="78"/>
                  </a:cubicBezTo>
                  <a:cubicBezTo>
                    <a:pt x="40" y="83"/>
                    <a:pt x="35" y="95"/>
                    <a:pt x="18" y="93"/>
                  </a:cubicBezTo>
                  <a:cubicBezTo>
                    <a:pt x="11" y="93"/>
                    <a:pt x="7" y="88"/>
                    <a:pt x="1" y="84"/>
                  </a:cubicBezTo>
                  <a:cubicBezTo>
                    <a:pt x="2" y="80"/>
                    <a:pt x="0" y="77"/>
                    <a:pt x="2" y="74"/>
                  </a:cubicBezTo>
                  <a:cubicBezTo>
                    <a:pt x="17" y="68"/>
                    <a:pt x="40" y="67"/>
                    <a:pt x="52" y="56"/>
                  </a:cubicBezTo>
                  <a:cubicBezTo>
                    <a:pt x="54" y="54"/>
                    <a:pt x="61" y="44"/>
                    <a:pt x="62" y="41"/>
                  </a:cubicBezTo>
                  <a:cubicBezTo>
                    <a:pt x="63" y="38"/>
                    <a:pt x="63" y="34"/>
                    <a:pt x="61" y="32"/>
                  </a:cubicBezTo>
                  <a:cubicBezTo>
                    <a:pt x="54" y="33"/>
                    <a:pt x="45" y="40"/>
                    <a:pt x="34" y="37"/>
                  </a:cubicBezTo>
                  <a:cubicBezTo>
                    <a:pt x="31" y="36"/>
                    <a:pt x="23" y="31"/>
                    <a:pt x="23" y="26"/>
                  </a:cubicBezTo>
                  <a:cubicBezTo>
                    <a:pt x="24" y="21"/>
                    <a:pt x="40" y="16"/>
                    <a:pt x="47" y="14"/>
                  </a:cubicBezTo>
                  <a:cubicBezTo>
                    <a:pt x="57" y="10"/>
                    <a:pt x="65" y="7"/>
                    <a:pt x="72" y="3"/>
                  </a:cubicBezTo>
                  <a:cubicBezTo>
                    <a:pt x="76" y="0"/>
                    <a:pt x="87" y="3"/>
                    <a:pt x="90" y="6"/>
                  </a:cubicBezTo>
                  <a:cubicBezTo>
                    <a:pt x="92" y="12"/>
                    <a:pt x="86" y="14"/>
                    <a:pt x="85" y="18"/>
                  </a:cubicBezTo>
                  <a:cubicBezTo>
                    <a:pt x="82" y="23"/>
                    <a:pt x="82" y="29"/>
                    <a:pt x="79" y="34"/>
                  </a:cubicBezTo>
                  <a:cubicBezTo>
                    <a:pt x="81" y="40"/>
                    <a:pt x="80" y="47"/>
                    <a:pt x="81" y="53"/>
                  </a:cubicBezTo>
                  <a:cubicBezTo>
                    <a:pt x="89" y="51"/>
                    <a:pt x="96" y="53"/>
                    <a:pt x="10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58">
              <a:extLst>
                <a:ext uri="{FF2B5EF4-FFF2-40B4-BE49-F238E27FC236}">
                  <a16:creationId xmlns="" xmlns:a16="http://schemas.microsoft.com/office/drawing/2014/main" id="{98BC5D19-D92A-40C0-A15C-D3723CEB5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-7245350" y="11348259"/>
              <a:ext cx="382588" cy="293688"/>
            </a:xfrm>
            <a:custGeom>
              <a:avLst/>
              <a:gdLst>
                <a:gd name="T0" fmla="*/ 115 w 116"/>
                <a:gd name="T1" fmla="*/ 23 h 88"/>
                <a:gd name="T2" fmla="*/ 99 w 116"/>
                <a:gd name="T3" fmla="*/ 40 h 88"/>
                <a:gd name="T4" fmla="*/ 101 w 116"/>
                <a:gd name="T5" fmla="*/ 35 h 88"/>
                <a:gd name="T6" fmla="*/ 68 w 116"/>
                <a:gd name="T7" fmla="*/ 49 h 88"/>
                <a:gd name="T8" fmla="*/ 53 w 116"/>
                <a:gd name="T9" fmla="*/ 61 h 88"/>
                <a:gd name="T10" fmla="*/ 36 w 116"/>
                <a:gd name="T11" fmla="*/ 71 h 88"/>
                <a:gd name="T12" fmla="*/ 0 w 116"/>
                <a:gd name="T13" fmla="*/ 88 h 88"/>
                <a:gd name="T14" fmla="*/ 18 w 116"/>
                <a:gd name="T15" fmla="*/ 71 h 88"/>
                <a:gd name="T16" fmla="*/ 27 w 116"/>
                <a:gd name="T17" fmla="*/ 63 h 88"/>
                <a:gd name="T18" fmla="*/ 68 w 116"/>
                <a:gd name="T19" fmla="*/ 38 h 88"/>
                <a:gd name="T20" fmla="*/ 75 w 116"/>
                <a:gd name="T21" fmla="*/ 21 h 88"/>
                <a:gd name="T22" fmla="*/ 59 w 116"/>
                <a:gd name="T23" fmla="*/ 15 h 88"/>
                <a:gd name="T24" fmla="*/ 68 w 116"/>
                <a:gd name="T25" fmla="*/ 5 h 88"/>
                <a:gd name="T26" fmla="*/ 84 w 116"/>
                <a:gd name="T27" fmla="*/ 23 h 88"/>
                <a:gd name="T28" fmla="*/ 83 w 116"/>
                <a:gd name="T29" fmla="*/ 30 h 88"/>
                <a:gd name="T30" fmla="*/ 115 w 116"/>
                <a:gd name="T31" fmla="*/ 2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88">
                  <a:moveTo>
                    <a:pt x="115" y="23"/>
                  </a:moveTo>
                  <a:cubicBezTo>
                    <a:pt x="116" y="33"/>
                    <a:pt x="104" y="35"/>
                    <a:pt x="99" y="40"/>
                  </a:cubicBezTo>
                  <a:cubicBezTo>
                    <a:pt x="97" y="38"/>
                    <a:pt x="101" y="38"/>
                    <a:pt x="101" y="35"/>
                  </a:cubicBezTo>
                  <a:cubicBezTo>
                    <a:pt x="89" y="38"/>
                    <a:pt x="77" y="42"/>
                    <a:pt x="68" y="49"/>
                  </a:cubicBezTo>
                  <a:cubicBezTo>
                    <a:pt x="63" y="52"/>
                    <a:pt x="58" y="57"/>
                    <a:pt x="53" y="61"/>
                  </a:cubicBezTo>
                  <a:cubicBezTo>
                    <a:pt x="47" y="64"/>
                    <a:pt x="41" y="67"/>
                    <a:pt x="36" y="71"/>
                  </a:cubicBezTo>
                  <a:cubicBezTo>
                    <a:pt x="26" y="78"/>
                    <a:pt x="14" y="88"/>
                    <a:pt x="0" y="88"/>
                  </a:cubicBezTo>
                  <a:cubicBezTo>
                    <a:pt x="1" y="78"/>
                    <a:pt x="10" y="75"/>
                    <a:pt x="18" y="71"/>
                  </a:cubicBezTo>
                  <a:cubicBezTo>
                    <a:pt x="21" y="68"/>
                    <a:pt x="24" y="65"/>
                    <a:pt x="27" y="63"/>
                  </a:cubicBezTo>
                  <a:cubicBezTo>
                    <a:pt x="40" y="54"/>
                    <a:pt x="57" y="48"/>
                    <a:pt x="68" y="38"/>
                  </a:cubicBezTo>
                  <a:cubicBezTo>
                    <a:pt x="72" y="34"/>
                    <a:pt x="76" y="27"/>
                    <a:pt x="75" y="21"/>
                  </a:cubicBezTo>
                  <a:cubicBezTo>
                    <a:pt x="73" y="16"/>
                    <a:pt x="62" y="19"/>
                    <a:pt x="59" y="15"/>
                  </a:cubicBezTo>
                  <a:cubicBezTo>
                    <a:pt x="56" y="7"/>
                    <a:pt x="63" y="8"/>
                    <a:pt x="68" y="5"/>
                  </a:cubicBezTo>
                  <a:cubicBezTo>
                    <a:pt x="76" y="0"/>
                    <a:pt x="82" y="14"/>
                    <a:pt x="84" y="23"/>
                  </a:cubicBezTo>
                  <a:cubicBezTo>
                    <a:pt x="85" y="25"/>
                    <a:pt x="85" y="28"/>
                    <a:pt x="83" y="30"/>
                  </a:cubicBezTo>
                  <a:cubicBezTo>
                    <a:pt x="93" y="27"/>
                    <a:pt x="105" y="18"/>
                    <a:pt x="1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59">
              <a:extLst>
                <a:ext uri="{FF2B5EF4-FFF2-40B4-BE49-F238E27FC236}">
                  <a16:creationId xmlns="" xmlns:a16="http://schemas.microsoft.com/office/drawing/2014/main" id="{40BE6C33-64D5-49B5-B85E-0097EF980D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254875" y="11495897"/>
              <a:ext cx="373063" cy="342900"/>
            </a:xfrm>
            <a:custGeom>
              <a:avLst/>
              <a:gdLst>
                <a:gd name="T0" fmla="*/ 112 w 113"/>
                <a:gd name="T1" fmla="*/ 31 h 103"/>
                <a:gd name="T2" fmla="*/ 105 w 113"/>
                <a:gd name="T3" fmla="*/ 48 h 103"/>
                <a:gd name="T4" fmla="*/ 74 w 113"/>
                <a:gd name="T5" fmla="*/ 76 h 103"/>
                <a:gd name="T6" fmla="*/ 64 w 113"/>
                <a:gd name="T7" fmla="*/ 69 h 103"/>
                <a:gd name="T8" fmla="*/ 52 w 113"/>
                <a:gd name="T9" fmla="*/ 74 h 103"/>
                <a:gd name="T10" fmla="*/ 40 w 113"/>
                <a:gd name="T11" fmla="*/ 80 h 103"/>
                <a:gd name="T12" fmla="*/ 33 w 113"/>
                <a:gd name="T13" fmla="*/ 84 h 103"/>
                <a:gd name="T14" fmla="*/ 17 w 113"/>
                <a:gd name="T15" fmla="*/ 89 h 103"/>
                <a:gd name="T16" fmla="*/ 7 w 113"/>
                <a:gd name="T17" fmla="*/ 97 h 103"/>
                <a:gd name="T18" fmla="*/ 0 w 113"/>
                <a:gd name="T19" fmla="*/ 103 h 103"/>
                <a:gd name="T20" fmla="*/ 12 w 113"/>
                <a:gd name="T21" fmla="*/ 91 h 103"/>
                <a:gd name="T22" fmla="*/ 26 w 113"/>
                <a:gd name="T23" fmla="*/ 80 h 103"/>
                <a:gd name="T24" fmla="*/ 61 w 113"/>
                <a:gd name="T25" fmla="*/ 47 h 103"/>
                <a:gd name="T26" fmla="*/ 79 w 113"/>
                <a:gd name="T27" fmla="*/ 9 h 103"/>
                <a:gd name="T28" fmla="*/ 93 w 113"/>
                <a:gd name="T29" fmla="*/ 9 h 103"/>
                <a:gd name="T30" fmla="*/ 90 w 113"/>
                <a:gd name="T31" fmla="*/ 17 h 103"/>
                <a:gd name="T32" fmla="*/ 112 w 113"/>
                <a:gd name="T33" fmla="*/ 31 h 103"/>
                <a:gd name="T34" fmla="*/ 84 w 113"/>
                <a:gd name="T35" fmla="*/ 65 h 103"/>
                <a:gd name="T36" fmla="*/ 102 w 113"/>
                <a:gd name="T37" fmla="*/ 39 h 103"/>
                <a:gd name="T38" fmla="*/ 85 w 113"/>
                <a:gd name="T39" fmla="*/ 31 h 103"/>
                <a:gd name="T40" fmla="*/ 70 w 113"/>
                <a:gd name="T41" fmla="*/ 64 h 103"/>
                <a:gd name="T42" fmla="*/ 84 w 113"/>
                <a:gd name="T43" fmla="*/ 6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3" h="103">
                  <a:moveTo>
                    <a:pt x="112" y="31"/>
                  </a:moveTo>
                  <a:cubicBezTo>
                    <a:pt x="113" y="37"/>
                    <a:pt x="107" y="44"/>
                    <a:pt x="105" y="48"/>
                  </a:cubicBezTo>
                  <a:cubicBezTo>
                    <a:pt x="100" y="58"/>
                    <a:pt x="89" y="82"/>
                    <a:pt x="74" y="76"/>
                  </a:cubicBezTo>
                  <a:cubicBezTo>
                    <a:pt x="71" y="74"/>
                    <a:pt x="68" y="69"/>
                    <a:pt x="64" y="69"/>
                  </a:cubicBezTo>
                  <a:cubicBezTo>
                    <a:pt x="63" y="68"/>
                    <a:pt x="56" y="72"/>
                    <a:pt x="52" y="74"/>
                  </a:cubicBezTo>
                  <a:cubicBezTo>
                    <a:pt x="48" y="77"/>
                    <a:pt x="44" y="79"/>
                    <a:pt x="40" y="80"/>
                  </a:cubicBezTo>
                  <a:cubicBezTo>
                    <a:pt x="37" y="81"/>
                    <a:pt x="35" y="84"/>
                    <a:pt x="33" y="84"/>
                  </a:cubicBezTo>
                  <a:cubicBezTo>
                    <a:pt x="27" y="86"/>
                    <a:pt x="22" y="87"/>
                    <a:pt x="17" y="89"/>
                  </a:cubicBezTo>
                  <a:cubicBezTo>
                    <a:pt x="13" y="92"/>
                    <a:pt x="9" y="95"/>
                    <a:pt x="7" y="97"/>
                  </a:cubicBezTo>
                  <a:cubicBezTo>
                    <a:pt x="5" y="99"/>
                    <a:pt x="4" y="103"/>
                    <a:pt x="0" y="103"/>
                  </a:cubicBezTo>
                  <a:cubicBezTo>
                    <a:pt x="2" y="98"/>
                    <a:pt x="8" y="94"/>
                    <a:pt x="12" y="91"/>
                  </a:cubicBezTo>
                  <a:cubicBezTo>
                    <a:pt x="16" y="87"/>
                    <a:pt x="21" y="83"/>
                    <a:pt x="26" y="80"/>
                  </a:cubicBezTo>
                  <a:cubicBezTo>
                    <a:pt x="39" y="70"/>
                    <a:pt x="53" y="63"/>
                    <a:pt x="61" y="47"/>
                  </a:cubicBezTo>
                  <a:cubicBezTo>
                    <a:pt x="67" y="35"/>
                    <a:pt x="74" y="23"/>
                    <a:pt x="79" y="9"/>
                  </a:cubicBezTo>
                  <a:cubicBezTo>
                    <a:pt x="83" y="4"/>
                    <a:pt x="91" y="0"/>
                    <a:pt x="93" y="9"/>
                  </a:cubicBezTo>
                  <a:cubicBezTo>
                    <a:pt x="93" y="12"/>
                    <a:pt x="91" y="14"/>
                    <a:pt x="90" y="17"/>
                  </a:cubicBezTo>
                  <a:cubicBezTo>
                    <a:pt x="97" y="22"/>
                    <a:pt x="110" y="22"/>
                    <a:pt x="112" y="31"/>
                  </a:cubicBezTo>
                  <a:close/>
                  <a:moveTo>
                    <a:pt x="84" y="65"/>
                  </a:moveTo>
                  <a:cubicBezTo>
                    <a:pt x="91" y="60"/>
                    <a:pt x="103" y="46"/>
                    <a:pt x="102" y="39"/>
                  </a:cubicBezTo>
                  <a:cubicBezTo>
                    <a:pt x="101" y="34"/>
                    <a:pt x="93" y="28"/>
                    <a:pt x="85" y="31"/>
                  </a:cubicBezTo>
                  <a:cubicBezTo>
                    <a:pt x="81" y="43"/>
                    <a:pt x="75" y="54"/>
                    <a:pt x="70" y="64"/>
                  </a:cubicBezTo>
                  <a:cubicBezTo>
                    <a:pt x="71" y="69"/>
                    <a:pt x="79" y="68"/>
                    <a:pt x="84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60">
              <a:extLst>
                <a:ext uri="{FF2B5EF4-FFF2-40B4-BE49-F238E27FC236}">
                  <a16:creationId xmlns="" xmlns:a16="http://schemas.microsoft.com/office/drawing/2014/main" id="{0219A17C-947F-4458-8CBB-2D9D714CA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-7499350" y="11381597"/>
              <a:ext cx="211138" cy="396875"/>
            </a:xfrm>
            <a:custGeom>
              <a:avLst/>
              <a:gdLst>
                <a:gd name="T0" fmla="*/ 64 w 64"/>
                <a:gd name="T1" fmla="*/ 95 h 119"/>
                <a:gd name="T2" fmla="*/ 54 w 64"/>
                <a:gd name="T3" fmla="*/ 108 h 119"/>
                <a:gd name="T4" fmla="*/ 40 w 64"/>
                <a:gd name="T5" fmla="*/ 117 h 119"/>
                <a:gd name="T6" fmla="*/ 7 w 64"/>
                <a:gd name="T7" fmla="*/ 104 h 119"/>
                <a:gd name="T8" fmla="*/ 1 w 64"/>
                <a:gd name="T9" fmla="*/ 70 h 119"/>
                <a:gd name="T10" fmla="*/ 3 w 64"/>
                <a:gd name="T11" fmla="*/ 63 h 119"/>
                <a:gd name="T12" fmla="*/ 4 w 64"/>
                <a:gd name="T13" fmla="*/ 48 h 119"/>
                <a:gd name="T14" fmla="*/ 14 w 64"/>
                <a:gd name="T15" fmla="*/ 15 h 119"/>
                <a:gd name="T16" fmla="*/ 19 w 64"/>
                <a:gd name="T17" fmla="*/ 8 h 119"/>
                <a:gd name="T18" fmla="*/ 26 w 64"/>
                <a:gd name="T19" fmla="*/ 0 h 119"/>
                <a:gd name="T20" fmla="*/ 33 w 64"/>
                <a:gd name="T21" fmla="*/ 15 h 119"/>
                <a:gd name="T22" fmla="*/ 22 w 64"/>
                <a:gd name="T23" fmla="*/ 56 h 119"/>
                <a:gd name="T24" fmla="*/ 45 w 64"/>
                <a:gd name="T25" fmla="*/ 70 h 119"/>
                <a:gd name="T26" fmla="*/ 36 w 64"/>
                <a:gd name="T27" fmla="*/ 79 h 119"/>
                <a:gd name="T28" fmla="*/ 22 w 64"/>
                <a:gd name="T29" fmla="*/ 76 h 119"/>
                <a:gd name="T30" fmla="*/ 24 w 64"/>
                <a:gd name="T31" fmla="*/ 97 h 119"/>
                <a:gd name="T32" fmla="*/ 37 w 64"/>
                <a:gd name="T33" fmla="*/ 97 h 119"/>
                <a:gd name="T34" fmla="*/ 40 w 64"/>
                <a:gd name="T35" fmla="*/ 91 h 119"/>
                <a:gd name="T36" fmla="*/ 64 w 64"/>
                <a:gd name="T37" fmla="*/ 9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119">
                  <a:moveTo>
                    <a:pt x="64" y="95"/>
                  </a:moveTo>
                  <a:cubicBezTo>
                    <a:pt x="64" y="101"/>
                    <a:pt x="57" y="105"/>
                    <a:pt x="54" y="108"/>
                  </a:cubicBezTo>
                  <a:cubicBezTo>
                    <a:pt x="49" y="112"/>
                    <a:pt x="44" y="116"/>
                    <a:pt x="40" y="117"/>
                  </a:cubicBezTo>
                  <a:cubicBezTo>
                    <a:pt x="30" y="119"/>
                    <a:pt x="11" y="110"/>
                    <a:pt x="7" y="104"/>
                  </a:cubicBezTo>
                  <a:cubicBezTo>
                    <a:pt x="4" y="99"/>
                    <a:pt x="0" y="78"/>
                    <a:pt x="1" y="70"/>
                  </a:cubicBezTo>
                  <a:cubicBezTo>
                    <a:pt x="1" y="68"/>
                    <a:pt x="3" y="66"/>
                    <a:pt x="3" y="63"/>
                  </a:cubicBezTo>
                  <a:cubicBezTo>
                    <a:pt x="4" y="59"/>
                    <a:pt x="3" y="53"/>
                    <a:pt x="4" y="48"/>
                  </a:cubicBezTo>
                  <a:cubicBezTo>
                    <a:pt x="6" y="39"/>
                    <a:pt x="10" y="24"/>
                    <a:pt x="14" y="15"/>
                  </a:cubicBezTo>
                  <a:cubicBezTo>
                    <a:pt x="15" y="13"/>
                    <a:pt x="17" y="10"/>
                    <a:pt x="19" y="8"/>
                  </a:cubicBezTo>
                  <a:cubicBezTo>
                    <a:pt x="22" y="4"/>
                    <a:pt x="22" y="0"/>
                    <a:pt x="26" y="0"/>
                  </a:cubicBezTo>
                  <a:cubicBezTo>
                    <a:pt x="32" y="1"/>
                    <a:pt x="34" y="8"/>
                    <a:pt x="33" y="15"/>
                  </a:cubicBezTo>
                  <a:cubicBezTo>
                    <a:pt x="19" y="19"/>
                    <a:pt x="22" y="41"/>
                    <a:pt x="22" y="56"/>
                  </a:cubicBezTo>
                  <a:cubicBezTo>
                    <a:pt x="35" y="54"/>
                    <a:pt x="47" y="58"/>
                    <a:pt x="45" y="70"/>
                  </a:cubicBezTo>
                  <a:cubicBezTo>
                    <a:pt x="45" y="74"/>
                    <a:pt x="40" y="76"/>
                    <a:pt x="36" y="79"/>
                  </a:cubicBezTo>
                  <a:cubicBezTo>
                    <a:pt x="31" y="78"/>
                    <a:pt x="27" y="76"/>
                    <a:pt x="22" y="76"/>
                  </a:cubicBezTo>
                  <a:cubicBezTo>
                    <a:pt x="20" y="82"/>
                    <a:pt x="22" y="92"/>
                    <a:pt x="24" y="97"/>
                  </a:cubicBezTo>
                  <a:cubicBezTo>
                    <a:pt x="28" y="98"/>
                    <a:pt x="34" y="99"/>
                    <a:pt x="37" y="97"/>
                  </a:cubicBezTo>
                  <a:cubicBezTo>
                    <a:pt x="40" y="97"/>
                    <a:pt x="38" y="92"/>
                    <a:pt x="40" y="91"/>
                  </a:cubicBezTo>
                  <a:cubicBezTo>
                    <a:pt x="48" y="87"/>
                    <a:pt x="64" y="84"/>
                    <a:pt x="6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61">
              <a:extLst>
                <a:ext uri="{FF2B5EF4-FFF2-40B4-BE49-F238E27FC236}">
                  <a16:creationId xmlns="" xmlns:a16="http://schemas.microsoft.com/office/drawing/2014/main" id="{BF7DB977-F3ED-4924-A4A0-B279B99E5B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737475" y="11414934"/>
              <a:ext cx="223838" cy="415925"/>
            </a:xfrm>
            <a:custGeom>
              <a:avLst/>
              <a:gdLst>
                <a:gd name="T0" fmla="*/ 57 w 68"/>
                <a:gd name="T1" fmla="*/ 57 h 125"/>
                <a:gd name="T2" fmla="*/ 68 w 68"/>
                <a:gd name="T3" fmla="*/ 49 h 125"/>
                <a:gd name="T4" fmla="*/ 60 w 68"/>
                <a:gd name="T5" fmla="*/ 76 h 125"/>
                <a:gd name="T6" fmla="*/ 34 w 68"/>
                <a:gd name="T7" fmla="*/ 94 h 125"/>
                <a:gd name="T8" fmla="*/ 41 w 68"/>
                <a:gd name="T9" fmla="*/ 107 h 125"/>
                <a:gd name="T10" fmla="*/ 12 w 68"/>
                <a:gd name="T11" fmla="*/ 115 h 125"/>
                <a:gd name="T12" fmla="*/ 8 w 68"/>
                <a:gd name="T13" fmla="*/ 106 h 125"/>
                <a:gd name="T14" fmla="*/ 4 w 68"/>
                <a:gd name="T15" fmla="*/ 96 h 125"/>
                <a:gd name="T16" fmla="*/ 10 w 68"/>
                <a:gd name="T17" fmla="*/ 88 h 125"/>
                <a:gd name="T18" fmla="*/ 1 w 68"/>
                <a:gd name="T19" fmla="*/ 63 h 125"/>
                <a:gd name="T20" fmla="*/ 18 w 68"/>
                <a:gd name="T21" fmla="*/ 55 h 125"/>
                <a:gd name="T22" fmla="*/ 26 w 68"/>
                <a:gd name="T23" fmla="*/ 59 h 125"/>
                <a:gd name="T24" fmla="*/ 36 w 68"/>
                <a:gd name="T25" fmla="*/ 19 h 125"/>
                <a:gd name="T26" fmla="*/ 52 w 68"/>
                <a:gd name="T27" fmla="*/ 1 h 125"/>
                <a:gd name="T28" fmla="*/ 57 w 68"/>
                <a:gd name="T29" fmla="*/ 57 h 125"/>
                <a:gd name="T30" fmla="*/ 31 w 68"/>
                <a:gd name="T31" fmla="*/ 81 h 125"/>
                <a:gd name="T32" fmla="*/ 20 w 68"/>
                <a:gd name="T33" fmla="*/ 88 h 125"/>
                <a:gd name="T34" fmla="*/ 31 w 68"/>
                <a:gd name="T35" fmla="*/ 8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125">
                  <a:moveTo>
                    <a:pt x="57" y="57"/>
                  </a:moveTo>
                  <a:cubicBezTo>
                    <a:pt x="62" y="56"/>
                    <a:pt x="63" y="50"/>
                    <a:pt x="68" y="49"/>
                  </a:cubicBezTo>
                  <a:cubicBezTo>
                    <a:pt x="63" y="56"/>
                    <a:pt x="54" y="65"/>
                    <a:pt x="60" y="76"/>
                  </a:cubicBezTo>
                  <a:cubicBezTo>
                    <a:pt x="56" y="89"/>
                    <a:pt x="34" y="83"/>
                    <a:pt x="34" y="94"/>
                  </a:cubicBezTo>
                  <a:cubicBezTo>
                    <a:pt x="34" y="100"/>
                    <a:pt x="41" y="101"/>
                    <a:pt x="41" y="107"/>
                  </a:cubicBezTo>
                  <a:cubicBezTo>
                    <a:pt x="42" y="120"/>
                    <a:pt x="21" y="125"/>
                    <a:pt x="12" y="115"/>
                  </a:cubicBezTo>
                  <a:cubicBezTo>
                    <a:pt x="11" y="113"/>
                    <a:pt x="9" y="108"/>
                    <a:pt x="8" y="106"/>
                  </a:cubicBezTo>
                  <a:cubicBezTo>
                    <a:pt x="6" y="103"/>
                    <a:pt x="4" y="99"/>
                    <a:pt x="4" y="96"/>
                  </a:cubicBezTo>
                  <a:cubicBezTo>
                    <a:pt x="5" y="93"/>
                    <a:pt x="9" y="90"/>
                    <a:pt x="10" y="88"/>
                  </a:cubicBezTo>
                  <a:cubicBezTo>
                    <a:pt x="12" y="77"/>
                    <a:pt x="0" y="71"/>
                    <a:pt x="1" y="63"/>
                  </a:cubicBezTo>
                  <a:cubicBezTo>
                    <a:pt x="2" y="56"/>
                    <a:pt x="11" y="53"/>
                    <a:pt x="18" y="55"/>
                  </a:cubicBezTo>
                  <a:cubicBezTo>
                    <a:pt x="21" y="56"/>
                    <a:pt x="22" y="59"/>
                    <a:pt x="26" y="59"/>
                  </a:cubicBezTo>
                  <a:cubicBezTo>
                    <a:pt x="28" y="46"/>
                    <a:pt x="31" y="31"/>
                    <a:pt x="36" y="19"/>
                  </a:cubicBezTo>
                  <a:cubicBezTo>
                    <a:pt x="39" y="8"/>
                    <a:pt x="39" y="0"/>
                    <a:pt x="52" y="1"/>
                  </a:cubicBezTo>
                  <a:cubicBezTo>
                    <a:pt x="62" y="13"/>
                    <a:pt x="55" y="38"/>
                    <a:pt x="57" y="57"/>
                  </a:cubicBezTo>
                  <a:close/>
                  <a:moveTo>
                    <a:pt x="31" y="81"/>
                  </a:moveTo>
                  <a:cubicBezTo>
                    <a:pt x="28" y="79"/>
                    <a:pt x="22" y="84"/>
                    <a:pt x="20" y="88"/>
                  </a:cubicBezTo>
                  <a:cubicBezTo>
                    <a:pt x="25" y="87"/>
                    <a:pt x="30" y="86"/>
                    <a:pt x="3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62">
              <a:extLst>
                <a:ext uri="{FF2B5EF4-FFF2-40B4-BE49-F238E27FC236}">
                  <a16:creationId xmlns="" xmlns:a16="http://schemas.microsoft.com/office/drawing/2014/main" id="{3C4BAC9C-1496-4DB2-8C7E-6C5E42C19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-7721600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1 w 50"/>
                <a:gd name="T3" fmla="*/ 57 h 57"/>
                <a:gd name="T4" fmla="*/ 11 w 50"/>
                <a:gd name="T5" fmla="*/ 11 h 57"/>
                <a:gd name="T6" fmla="*/ 11 w 50"/>
                <a:gd name="T7" fmla="*/ 11 h 57"/>
                <a:gd name="T8" fmla="*/ 11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7 w 50"/>
                <a:gd name="T15" fmla="*/ 0 h 57"/>
                <a:gd name="T16" fmla="*/ 38 w 50"/>
                <a:gd name="T17" fmla="*/ 44 h 57"/>
                <a:gd name="T18" fmla="*/ 38 w 50"/>
                <a:gd name="T19" fmla="*/ 44 h 57"/>
                <a:gd name="T20" fmla="*/ 38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1" y="57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63">
              <a:extLst>
                <a:ext uri="{FF2B5EF4-FFF2-40B4-BE49-F238E27FC236}">
                  <a16:creationId xmlns="" xmlns:a16="http://schemas.microsoft.com/office/drawing/2014/main" id="{EFCB6030-2ECB-42F3-86A1-8A749E159C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632700" y="11930872"/>
              <a:ext cx="87313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6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1" y="22"/>
                    <a:pt x="0" y="14"/>
                  </a:cubicBezTo>
                  <a:cubicBezTo>
                    <a:pt x="1" y="4"/>
                    <a:pt x="5" y="0"/>
                    <a:pt x="13" y="0"/>
                  </a:cubicBezTo>
                  <a:cubicBezTo>
                    <a:pt x="21" y="0"/>
                    <a:pt x="26" y="4"/>
                    <a:pt x="26" y="14"/>
                  </a:cubicBezTo>
                  <a:cubicBezTo>
                    <a:pt x="26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9" y="4"/>
                    <a:pt x="6" y="7"/>
                    <a:pt x="6" y="14"/>
                  </a:cubicBezTo>
                  <a:cubicBezTo>
                    <a:pt x="6" y="20"/>
                    <a:pt x="9" y="23"/>
                    <a:pt x="13" y="23"/>
                  </a:cubicBezTo>
                  <a:cubicBezTo>
                    <a:pt x="18" y="23"/>
                    <a:pt x="20" y="20"/>
                    <a:pt x="20" y="14"/>
                  </a:cubicBezTo>
                  <a:cubicBezTo>
                    <a:pt x="20" y="7"/>
                    <a:pt x="18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64">
              <a:extLst>
                <a:ext uri="{FF2B5EF4-FFF2-40B4-BE49-F238E27FC236}">
                  <a16:creationId xmlns="" xmlns:a16="http://schemas.microsoft.com/office/drawing/2014/main" id="{DB5BF904-27B2-4819-B706-06BC274A36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32688" y="11930872"/>
              <a:ext cx="69850" cy="90488"/>
            </a:xfrm>
            <a:custGeom>
              <a:avLst/>
              <a:gdLst>
                <a:gd name="T0" fmla="*/ 5 w 21"/>
                <a:gd name="T1" fmla="*/ 5 h 27"/>
                <a:gd name="T2" fmla="*/ 5 w 21"/>
                <a:gd name="T3" fmla="*/ 12 h 27"/>
                <a:gd name="T4" fmla="*/ 10 w 21"/>
                <a:gd name="T5" fmla="*/ 12 h 27"/>
                <a:gd name="T6" fmla="*/ 14 w 21"/>
                <a:gd name="T7" fmla="*/ 8 h 27"/>
                <a:gd name="T8" fmla="*/ 10 w 21"/>
                <a:gd name="T9" fmla="*/ 5 h 27"/>
                <a:gd name="T10" fmla="*/ 5 w 21"/>
                <a:gd name="T11" fmla="*/ 5 h 27"/>
                <a:gd name="T12" fmla="*/ 5 w 21"/>
                <a:gd name="T13" fmla="*/ 16 h 27"/>
                <a:gd name="T14" fmla="*/ 5 w 21"/>
                <a:gd name="T15" fmla="*/ 27 h 27"/>
                <a:gd name="T16" fmla="*/ 0 w 21"/>
                <a:gd name="T17" fmla="*/ 27 h 27"/>
                <a:gd name="T18" fmla="*/ 0 w 21"/>
                <a:gd name="T19" fmla="*/ 0 h 27"/>
                <a:gd name="T20" fmla="*/ 11 w 21"/>
                <a:gd name="T21" fmla="*/ 0 h 27"/>
                <a:gd name="T22" fmla="*/ 20 w 21"/>
                <a:gd name="T23" fmla="*/ 7 h 27"/>
                <a:gd name="T24" fmla="*/ 15 w 21"/>
                <a:gd name="T25" fmla="*/ 14 h 27"/>
                <a:gd name="T26" fmla="*/ 15 w 21"/>
                <a:gd name="T27" fmla="*/ 14 h 27"/>
                <a:gd name="T28" fmla="*/ 20 w 21"/>
                <a:gd name="T29" fmla="*/ 20 h 27"/>
                <a:gd name="T30" fmla="*/ 20 w 21"/>
                <a:gd name="T31" fmla="*/ 21 h 27"/>
                <a:gd name="T32" fmla="*/ 21 w 21"/>
                <a:gd name="T33" fmla="*/ 27 h 27"/>
                <a:gd name="T34" fmla="*/ 15 w 21"/>
                <a:gd name="T35" fmla="*/ 27 h 27"/>
                <a:gd name="T36" fmla="*/ 14 w 21"/>
                <a:gd name="T37" fmla="*/ 20 h 27"/>
                <a:gd name="T38" fmla="*/ 11 w 21"/>
                <a:gd name="T39" fmla="*/ 16 h 27"/>
                <a:gd name="T40" fmla="*/ 5 w 21"/>
                <a:gd name="T4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27">
                  <a:moveTo>
                    <a:pt x="5" y="5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3" y="12"/>
                    <a:pt x="14" y="11"/>
                    <a:pt x="14" y="8"/>
                  </a:cubicBezTo>
                  <a:cubicBezTo>
                    <a:pt x="14" y="6"/>
                    <a:pt x="13" y="5"/>
                    <a:pt x="10" y="5"/>
                  </a:cubicBezTo>
                  <a:cubicBezTo>
                    <a:pt x="5" y="5"/>
                    <a:pt x="5" y="5"/>
                    <a:pt x="5" y="5"/>
                  </a:cubicBezTo>
                  <a:close/>
                  <a:moveTo>
                    <a:pt x="5" y="16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0" y="3"/>
                    <a:pt x="20" y="7"/>
                  </a:cubicBezTo>
                  <a:cubicBezTo>
                    <a:pt x="20" y="11"/>
                    <a:pt x="18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4"/>
                    <a:pt x="19" y="16"/>
                    <a:pt x="20" y="20"/>
                  </a:cubicBezTo>
                  <a:cubicBezTo>
                    <a:pt x="20" y="20"/>
                    <a:pt x="20" y="20"/>
                    <a:pt x="20" y="21"/>
                  </a:cubicBezTo>
                  <a:cubicBezTo>
                    <a:pt x="20" y="24"/>
                    <a:pt x="20" y="26"/>
                    <a:pt x="21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5"/>
                    <a:pt x="14" y="22"/>
                    <a:pt x="14" y="20"/>
                  </a:cubicBezTo>
                  <a:cubicBezTo>
                    <a:pt x="14" y="17"/>
                    <a:pt x="13" y="16"/>
                    <a:pt x="11" y="16"/>
                  </a:cubicBezTo>
                  <a:lnTo>
                    <a:pt x="5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65">
              <a:extLst>
                <a:ext uri="{FF2B5EF4-FFF2-40B4-BE49-F238E27FC236}">
                  <a16:creationId xmlns="" xmlns:a16="http://schemas.microsoft.com/office/drawing/2014/main" id="{7735CDDC-5697-4D91-A7D4-0A005F38F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-7459663" y="11930872"/>
              <a:ext cx="71438" cy="90488"/>
            </a:xfrm>
            <a:custGeom>
              <a:avLst/>
              <a:gdLst>
                <a:gd name="T0" fmla="*/ 0 w 45"/>
                <a:gd name="T1" fmla="*/ 11 h 57"/>
                <a:gd name="T2" fmla="*/ 0 w 45"/>
                <a:gd name="T3" fmla="*/ 0 h 57"/>
                <a:gd name="T4" fmla="*/ 45 w 45"/>
                <a:gd name="T5" fmla="*/ 0 h 57"/>
                <a:gd name="T6" fmla="*/ 45 w 45"/>
                <a:gd name="T7" fmla="*/ 11 h 57"/>
                <a:gd name="T8" fmla="*/ 29 w 45"/>
                <a:gd name="T9" fmla="*/ 11 h 57"/>
                <a:gd name="T10" fmla="*/ 29 w 45"/>
                <a:gd name="T11" fmla="*/ 57 h 57"/>
                <a:gd name="T12" fmla="*/ 16 w 45"/>
                <a:gd name="T13" fmla="*/ 57 h 57"/>
                <a:gd name="T14" fmla="*/ 16 w 45"/>
                <a:gd name="T15" fmla="*/ 11 h 57"/>
                <a:gd name="T16" fmla="*/ 0 w 45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57">
                  <a:moveTo>
                    <a:pt x="0" y="11"/>
                  </a:moveTo>
                  <a:lnTo>
                    <a:pt x="0" y="0"/>
                  </a:lnTo>
                  <a:lnTo>
                    <a:pt x="45" y="0"/>
                  </a:lnTo>
                  <a:lnTo>
                    <a:pt x="45" y="11"/>
                  </a:lnTo>
                  <a:lnTo>
                    <a:pt x="29" y="11"/>
                  </a:lnTo>
                  <a:lnTo>
                    <a:pt x="29" y="57"/>
                  </a:lnTo>
                  <a:lnTo>
                    <a:pt x="16" y="57"/>
                  </a:lnTo>
                  <a:lnTo>
                    <a:pt x="16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66">
              <a:extLst>
                <a:ext uri="{FF2B5EF4-FFF2-40B4-BE49-F238E27FC236}">
                  <a16:creationId xmlns="" xmlns:a16="http://schemas.microsoft.com/office/drawing/2014/main" id="{9DE13D16-C4B1-4358-A580-16798EDD4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-7377113" y="11930872"/>
              <a:ext cx="71438" cy="90488"/>
            </a:xfrm>
            <a:custGeom>
              <a:avLst/>
              <a:gdLst>
                <a:gd name="T0" fmla="*/ 12 w 45"/>
                <a:gd name="T1" fmla="*/ 57 h 57"/>
                <a:gd name="T2" fmla="*/ 0 w 45"/>
                <a:gd name="T3" fmla="*/ 57 h 57"/>
                <a:gd name="T4" fmla="*/ 0 w 45"/>
                <a:gd name="T5" fmla="*/ 0 h 57"/>
                <a:gd name="T6" fmla="*/ 12 w 45"/>
                <a:gd name="T7" fmla="*/ 0 h 57"/>
                <a:gd name="T8" fmla="*/ 12 w 45"/>
                <a:gd name="T9" fmla="*/ 23 h 57"/>
                <a:gd name="T10" fmla="*/ 33 w 45"/>
                <a:gd name="T11" fmla="*/ 23 h 57"/>
                <a:gd name="T12" fmla="*/ 33 w 45"/>
                <a:gd name="T13" fmla="*/ 0 h 57"/>
                <a:gd name="T14" fmla="*/ 45 w 45"/>
                <a:gd name="T15" fmla="*/ 0 h 57"/>
                <a:gd name="T16" fmla="*/ 45 w 45"/>
                <a:gd name="T17" fmla="*/ 57 h 57"/>
                <a:gd name="T18" fmla="*/ 33 w 45"/>
                <a:gd name="T19" fmla="*/ 57 h 57"/>
                <a:gd name="T20" fmla="*/ 33 w 45"/>
                <a:gd name="T21" fmla="*/ 32 h 57"/>
                <a:gd name="T22" fmla="*/ 12 w 45"/>
                <a:gd name="T23" fmla="*/ 32 h 57"/>
                <a:gd name="T24" fmla="*/ 12 w 45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57">
                  <a:moveTo>
                    <a:pt x="12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5" y="0"/>
                  </a:lnTo>
                  <a:lnTo>
                    <a:pt x="45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2" y="32"/>
                  </a:lnTo>
                  <a:lnTo>
                    <a:pt x="1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67">
              <a:extLst>
                <a:ext uri="{FF2B5EF4-FFF2-40B4-BE49-F238E27FC236}">
                  <a16:creationId xmlns="" xmlns:a16="http://schemas.microsoft.com/office/drawing/2014/main" id="{6514D463-4AFA-4FAA-8271-526A4829DD45}"/>
                </a:ext>
              </a:extLst>
            </p:cNvPr>
            <p:cNvSpPr>
              <a:spLocks/>
            </p:cNvSpPr>
            <p:nvPr/>
          </p:nvSpPr>
          <p:spPr bwMode="auto">
            <a:xfrm>
              <a:off x="-7258050" y="11930872"/>
              <a:ext cx="71438" cy="90488"/>
            </a:xfrm>
            <a:custGeom>
              <a:avLst/>
              <a:gdLst>
                <a:gd name="T0" fmla="*/ 22 w 22"/>
                <a:gd name="T1" fmla="*/ 9 h 27"/>
                <a:gd name="T2" fmla="*/ 16 w 22"/>
                <a:gd name="T3" fmla="*/ 9 h 27"/>
                <a:gd name="T4" fmla="*/ 11 w 22"/>
                <a:gd name="T5" fmla="*/ 4 h 27"/>
                <a:gd name="T6" fmla="*/ 6 w 22"/>
                <a:gd name="T7" fmla="*/ 14 h 27"/>
                <a:gd name="T8" fmla="*/ 11 w 22"/>
                <a:gd name="T9" fmla="*/ 23 h 27"/>
                <a:gd name="T10" fmla="*/ 16 w 22"/>
                <a:gd name="T11" fmla="*/ 18 h 27"/>
                <a:gd name="T12" fmla="*/ 22 w 22"/>
                <a:gd name="T13" fmla="*/ 18 h 27"/>
                <a:gd name="T14" fmla="*/ 11 w 22"/>
                <a:gd name="T15" fmla="*/ 27 h 27"/>
                <a:gd name="T16" fmla="*/ 0 w 22"/>
                <a:gd name="T17" fmla="*/ 14 h 27"/>
                <a:gd name="T18" fmla="*/ 11 w 22"/>
                <a:gd name="T19" fmla="*/ 0 h 27"/>
                <a:gd name="T20" fmla="*/ 22 w 22"/>
                <a:gd name="T2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7">
                  <a:moveTo>
                    <a:pt x="22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4" y="4"/>
                    <a:pt x="11" y="4"/>
                  </a:cubicBez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1" y="23"/>
                  </a:cubicBezTo>
                  <a:cubicBezTo>
                    <a:pt x="14" y="23"/>
                    <a:pt x="16" y="22"/>
                    <a:pt x="16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24"/>
                    <a:pt x="18" y="27"/>
                    <a:pt x="11" y="27"/>
                  </a:cubicBezTo>
                  <a:cubicBezTo>
                    <a:pt x="4" y="27"/>
                    <a:pt x="0" y="22"/>
                    <a:pt x="0" y="14"/>
                  </a:cubicBezTo>
                  <a:cubicBezTo>
                    <a:pt x="0" y="5"/>
                    <a:pt x="4" y="0"/>
                    <a:pt x="11" y="0"/>
                  </a:cubicBezTo>
                  <a:cubicBezTo>
                    <a:pt x="18" y="0"/>
                    <a:pt x="22" y="3"/>
                    <a:pt x="2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68">
              <a:extLst>
                <a:ext uri="{FF2B5EF4-FFF2-40B4-BE49-F238E27FC236}">
                  <a16:creationId xmlns="" xmlns:a16="http://schemas.microsoft.com/office/drawing/2014/main" id="{F6F00A2D-081C-41F9-AF54-0E56A0C2A7A4}"/>
                </a:ext>
              </a:extLst>
            </p:cNvPr>
            <p:cNvSpPr>
              <a:spLocks/>
            </p:cNvSpPr>
            <p:nvPr/>
          </p:nvSpPr>
          <p:spPr bwMode="auto">
            <a:xfrm>
              <a:off x="-7175500" y="11930872"/>
              <a:ext cx="71438" cy="90488"/>
            </a:xfrm>
            <a:custGeom>
              <a:avLst/>
              <a:gdLst>
                <a:gd name="T0" fmla="*/ 12 w 45"/>
                <a:gd name="T1" fmla="*/ 57 h 57"/>
                <a:gd name="T2" fmla="*/ 0 w 45"/>
                <a:gd name="T3" fmla="*/ 57 h 57"/>
                <a:gd name="T4" fmla="*/ 0 w 45"/>
                <a:gd name="T5" fmla="*/ 0 h 57"/>
                <a:gd name="T6" fmla="*/ 12 w 45"/>
                <a:gd name="T7" fmla="*/ 0 h 57"/>
                <a:gd name="T8" fmla="*/ 12 w 45"/>
                <a:gd name="T9" fmla="*/ 23 h 57"/>
                <a:gd name="T10" fmla="*/ 33 w 45"/>
                <a:gd name="T11" fmla="*/ 23 h 57"/>
                <a:gd name="T12" fmla="*/ 33 w 45"/>
                <a:gd name="T13" fmla="*/ 0 h 57"/>
                <a:gd name="T14" fmla="*/ 45 w 45"/>
                <a:gd name="T15" fmla="*/ 0 h 57"/>
                <a:gd name="T16" fmla="*/ 45 w 45"/>
                <a:gd name="T17" fmla="*/ 57 h 57"/>
                <a:gd name="T18" fmla="*/ 33 w 45"/>
                <a:gd name="T19" fmla="*/ 57 h 57"/>
                <a:gd name="T20" fmla="*/ 33 w 45"/>
                <a:gd name="T21" fmla="*/ 32 h 57"/>
                <a:gd name="T22" fmla="*/ 12 w 45"/>
                <a:gd name="T23" fmla="*/ 32 h 57"/>
                <a:gd name="T24" fmla="*/ 12 w 45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57">
                  <a:moveTo>
                    <a:pt x="12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5" y="0"/>
                  </a:lnTo>
                  <a:lnTo>
                    <a:pt x="45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2" y="32"/>
                  </a:lnTo>
                  <a:lnTo>
                    <a:pt x="1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Rectangle 69">
              <a:extLst>
                <a:ext uri="{FF2B5EF4-FFF2-40B4-BE49-F238E27FC236}">
                  <a16:creationId xmlns="" xmlns:a16="http://schemas.microsoft.com/office/drawing/2014/main" id="{A5744134-C828-45E6-BD7E-0EB5D76F97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7086600" y="11930872"/>
              <a:ext cx="1905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70">
              <a:extLst>
                <a:ext uri="{FF2B5EF4-FFF2-40B4-BE49-F238E27FC236}">
                  <a16:creationId xmlns="" xmlns:a16="http://schemas.microsoft.com/office/drawing/2014/main" id="{EF0CAC0E-2CA4-46D3-A295-2FF153E49738}"/>
                </a:ext>
              </a:extLst>
            </p:cNvPr>
            <p:cNvSpPr>
              <a:spLocks/>
            </p:cNvSpPr>
            <p:nvPr/>
          </p:nvSpPr>
          <p:spPr bwMode="auto">
            <a:xfrm>
              <a:off x="-7053263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3 w 50"/>
                <a:gd name="T3" fmla="*/ 57 h 57"/>
                <a:gd name="T4" fmla="*/ 12 w 50"/>
                <a:gd name="T5" fmla="*/ 11 h 57"/>
                <a:gd name="T6" fmla="*/ 10 w 50"/>
                <a:gd name="T7" fmla="*/ 11 h 57"/>
                <a:gd name="T8" fmla="*/ 10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8 w 50"/>
                <a:gd name="T15" fmla="*/ 0 h 57"/>
                <a:gd name="T16" fmla="*/ 39 w 50"/>
                <a:gd name="T17" fmla="*/ 44 h 57"/>
                <a:gd name="T18" fmla="*/ 39 w 50"/>
                <a:gd name="T19" fmla="*/ 44 h 57"/>
                <a:gd name="T20" fmla="*/ 39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3" y="57"/>
                  </a:lnTo>
                  <a:lnTo>
                    <a:pt x="12" y="11"/>
                  </a:lnTo>
                  <a:lnTo>
                    <a:pt x="10" y="11"/>
                  </a:lnTo>
                  <a:lnTo>
                    <a:pt x="10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8" y="0"/>
                  </a:lnTo>
                  <a:lnTo>
                    <a:pt x="39" y="44"/>
                  </a:lnTo>
                  <a:lnTo>
                    <a:pt x="39" y="44"/>
                  </a:lnTo>
                  <a:lnTo>
                    <a:pt x="39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71">
              <a:extLst>
                <a:ext uri="{FF2B5EF4-FFF2-40B4-BE49-F238E27FC236}">
                  <a16:creationId xmlns="" xmlns:a16="http://schemas.microsoft.com/office/drawing/2014/main" id="{49F518B8-C864-4B73-9A18-8CCFA7DF99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964363" y="11930872"/>
              <a:ext cx="85725" cy="90488"/>
            </a:xfrm>
            <a:custGeom>
              <a:avLst/>
              <a:gdLst>
                <a:gd name="T0" fmla="*/ 10 w 54"/>
                <a:gd name="T1" fmla="*/ 57 h 57"/>
                <a:gd name="T2" fmla="*/ 0 w 54"/>
                <a:gd name="T3" fmla="*/ 57 h 57"/>
                <a:gd name="T4" fmla="*/ 21 w 54"/>
                <a:gd name="T5" fmla="*/ 0 h 57"/>
                <a:gd name="T6" fmla="*/ 33 w 54"/>
                <a:gd name="T7" fmla="*/ 0 h 57"/>
                <a:gd name="T8" fmla="*/ 54 w 54"/>
                <a:gd name="T9" fmla="*/ 57 h 57"/>
                <a:gd name="T10" fmla="*/ 41 w 54"/>
                <a:gd name="T11" fmla="*/ 57 h 57"/>
                <a:gd name="T12" fmla="*/ 37 w 54"/>
                <a:gd name="T13" fmla="*/ 44 h 57"/>
                <a:gd name="T14" fmla="*/ 14 w 54"/>
                <a:gd name="T15" fmla="*/ 44 h 57"/>
                <a:gd name="T16" fmla="*/ 10 w 54"/>
                <a:gd name="T17" fmla="*/ 57 h 57"/>
                <a:gd name="T18" fmla="*/ 10 w 54"/>
                <a:gd name="T19" fmla="*/ 57 h 57"/>
                <a:gd name="T20" fmla="*/ 18 w 54"/>
                <a:gd name="T21" fmla="*/ 36 h 57"/>
                <a:gd name="T22" fmla="*/ 33 w 54"/>
                <a:gd name="T23" fmla="*/ 36 h 57"/>
                <a:gd name="T24" fmla="*/ 27 w 54"/>
                <a:gd name="T25" fmla="*/ 11 h 57"/>
                <a:gd name="T26" fmla="*/ 27 w 54"/>
                <a:gd name="T27" fmla="*/ 11 h 57"/>
                <a:gd name="T28" fmla="*/ 18 w 54"/>
                <a:gd name="T29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57">
                  <a:moveTo>
                    <a:pt x="10" y="57"/>
                  </a:moveTo>
                  <a:lnTo>
                    <a:pt x="0" y="57"/>
                  </a:lnTo>
                  <a:lnTo>
                    <a:pt x="21" y="0"/>
                  </a:lnTo>
                  <a:lnTo>
                    <a:pt x="33" y="0"/>
                  </a:lnTo>
                  <a:lnTo>
                    <a:pt x="54" y="57"/>
                  </a:lnTo>
                  <a:lnTo>
                    <a:pt x="41" y="57"/>
                  </a:lnTo>
                  <a:lnTo>
                    <a:pt x="37" y="44"/>
                  </a:lnTo>
                  <a:lnTo>
                    <a:pt x="14" y="44"/>
                  </a:lnTo>
                  <a:lnTo>
                    <a:pt x="10" y="57"/>
                  </a:lnTo>
                  <a:lnTo>
                    <a:pt x="10" y="57"/>
                  </a:lnTo>
                  <a:close/>
                  <a:moveTo>
                    <a:pt x="18" y="36"/>
                  </a:moveTo>
                  <a:lnTo>
                    <a:pt x="33" y="36"/>
                  </a:lnTo>
                  <a:lnTo>
                    <a:pt x="27" y="11"/>
                  </a:lnTo>
                  <a:lnTo>
                    <a:pt x="27" y="11"/>
                  </a:ln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72">
              <a:extLst>
                <a:ext uri="{FF2B5EF4-FFF2-40B4-BE49-F238E27FC236}">
                  <a16:creationId xmlns="" xmlns:a16="http://schemas.microsoft.com/office/drawing/2014/main" id="{F99B4D95-D699-4700-9DC1-4FA18B28CE72}"/>
                </a:ext>
              </a:extLst>
            </p:cNvPr>
            <p:cNvSpPr>
              <a:spLocks/>
            </p:cNvSpPr>
            <p:nvPr/>
          </p:nvSpPr>
          <p:spPr bwMode="auto">
            <a:xfrm>
              <a:off x="-6835775" y="11930872"/>
              <a:ext cx="76200" cy="90488"/>
            </a:xfrm>
            <a:custGeom>
              <a:avLst/>
              <a:gdLst>
                <a:gd name="T0" fmla="*/ 17 w 23"/>
                <a:gd name="T1" fmla="*/ 0 h 27"/>
                <a:gd name="T2" fmla="*/ 23 w 23"/>
                <a:gd name="T3" fmla="*/ 0 h 27"/>
                <a:gd name="T4" fmla="*/ 23 w 23"/>
                <a:gd name="T5" fmla="*/ 17 h 27"/>
                <a:gd name="T6" fmla="*/ 12 w 23"/>
                <a:gd name="T7" fmla="*/ 27 h 27"/>
                <a:gd name="T8" fmla="*/ 0 w 23"/>
                <a:gd name="T9" fmla="*/ 17 h 27"/>
                <a:gd name="T10" fmla="*/ 0 w 23"/>
                <a:gd name="T11" fmla="*/ 0 h 27"/>
                <a:gd name="T12" fmla="*/ 6 w 23"/>
                <a:gd name="T13" fmla="*/ 0 h 27"/>
                <a:gd name="T14" fmla="*/ 6 w 23"/>
                <a:gd name="T15" fmla="*/ 15 h 27"/>
                <a:gd name="T16" fmla="*/ 12 w 23"/>
                <a:gd name="T17" fmla="*/ 23 h 27"/>
                <a:gd name="T18" fmla="*/ 17 w 23"/>
                <a:gd name="T19" fmla="*/ 15 h 27"/>
                <a:gd name="T20" fmla="*/ 17 w 23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7">
                  <a:moveTo>
                    <a:pt x="1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4"/>
                    <a:pt x="19" y="27"/>
                    <a:pt x="12" y="27"/>
                  </a:cubicBezTo>
                  <a:cubicBezTo>
                    <a:pt x="4" y="27"/>
                    <a:pt x="0" y="24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21"/>
                    <a:pt x="7" y="24"/>
                    <a:pt x="12" y="23"/>
                  </a:cubicBezTo>
                  <a:cubicBezTo>
                    <a:pt x="16" y="24"/>
                    <a:pt x="18" y="21"/>
                    <a:pt x="17" y="15"/>
                  </a:cubicBez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73">
              <a:extLst>
                <a:ext uri="{FF2B5EF4-FFF2-40B4-BE49-F238E27FC236}">
                  <a16:creationId xmlns="" xmlns:a16="http://schemas.microsoft.com/office/drawing/2014/main" id="{7A8FF5B5-14C7-4545-A909-F16E4A652F80}"/>
                </a:ext>
              </a:extLst>
            </p:cNvPr>
            <p:cNvSpPr>
              <a:spLocks/>
            </p:cNvSpPr>
            <p:nvPr/>
          </p:nvSpPr>
          <p:spPr bwMode="auto">
            <a:xfrm>
              <a:off x="-6743700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3 w 50"/>
                <a:gd name="T3" fmla="*/ 57 h 57"/>
                <a:gd name="T4" fmla="*/ 13 w 50"/>
                <a:gd name="T5" fmla="*/ 11 h 57"/>
                <a:gd name="T6" fmla="*/ 13 w 50"/>
                <a:gd name="T7" fmla="*/ 11 h 57"/>
                <a:gd name="T8" fmla="*/ 13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9 w 50"/>
                <a:gd name="T15" fmla="*/ 0 h 57"/>
                <a:gd name="T16" fmla="*/ 40 w 50"/>
                <a:gd name="T17" fmla="*/ 44 h 57"/>
                <a:gd name="T18" fmla="*/ 40 w 50"/>
                <a:gd name="T19" fmla="*/ 44 h 57"/>
                <a:gd name="T20" fmla="*/ 40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3" y="5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9" y="0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0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Rectangle 74">
              <a:extLst>
                <a:ext uri="{FF2B5EF4-FFF2-40B4-BE49-F238E27FC236}">
                  <a16:creationId xmlns="" xmlns:a16="http://schemas.microsoft.com/office/drawing/2014/main" id="{FA8B2000-9761-4F3C-8734-014B95C60B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648450" y="11930872"/>
              <a:ext cx="2063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75">
              <a:extLst>
                <a:ext uri="{FF2B5EF4-FFF2-40B4-BE49-F238E27FC236}">
                  <a16:creationId xmlns="" xmlns:a16="http://schemas.microsoft.com/office/drawing/2014/main" id="{51B06716-E388-4B13-8A93-00DF1F678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21463" y="11930872"/>
              <a:ext cx="85725" cy="90488"/>
            </a:xfrm>
            <a:custGeom>
              <a:avLst/>
              <a:gdLst>
                <a:gd name="T0" fmla="*/ 21 w 54"/>
                <a:gd name="T1" fmla="*/ 57 h 57"/>
                <a:gd name="T2" fmla="*/ 0 w 54"/>
                <a:gd name="T3" fmla="*/ 0 h 57"/>
                <a:gd name="T4" fmla="*/ 15 w 54"/>
                <a:gd name="T5" fmla="*/ 0 h 57"/>
                <a:gd name="T6" fmla="*/ 27 w 54"/>
                <a:gd name="T7" fmla="*/ 44 h 57"/>
                <a:gd name="T8" fmla="*/ 29 w 54"/>
                <a:gd name="T9" fmla="*/ 44 h 57"/>
                <a:gd name="T10" fmla="*/ 44 w 54"/>
                <a:gd name="T11" fmla="*/ 0 h 57"/>
                <a:gd name="T12" fmla="*/ 54 w 54"/>
                <a:gd name="T13" fmla="*/ 0 h 57"/>
                <a:gd name="T14" fmla="*/ 33 w 54"/>
                <a:gd name="T15" fmla="*/ 57 h 57"/>
                <a:gd name="T16" fmla="*/ 21 w 54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21" y="57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27" y="44"/>
                  </a:lnTo>
                  <a:lnTo>
                    <a:pt x="29" y="44"/>
                  </a:lnTo>
                  <a:lnTo>
                    <a:pt x="44" y="0"/>
                  </a:lnTo>
                  <a:lnTo>
                    <a:pt x="54" y="0"/>
                  </a:lnTo>
                  <a:lnTo>
                    <a:pt x="33" y="57"/>
                  </a:lnTo>
                  <a:lnTo>
                    <a:pt x="2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76">
              <a:extLst>
                <a:ext uri="{FF2B5EF4-FFF2-40B4-BE49-F238E27FC236}">
                  <a16:creationId xmlns="" xmlns:a16="http://schemas.microsoft.com/office/drawing/2014/main" id="{C7CD3C65-137F-499F-BE18-1D15F4409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-6526213" y="11930872"/>
              <a:ext cx="60325" cy="90488"/>
            </a:xfrm>
            <a:custGeom>
              <a:avLst/>
              <a:gdLst>
                <a:gd name="T0" fmla="*/ 0 w 38"/>
                <a:gd name="T1" fmla="*/ 57 h 57"/>
                <a:gd name="T2" fmla="*/ 0 w 38"/>
                <a:gd name="T3" fmla="*/ 0 h 57"/>
                <a:gd name="T4" fmla="*/ 38 w 38"/>
                <a:gd name="T5" fmla="*/ 0 h 57"/>
                <a:gd name="T6" fmla="*/ 38 w 38"/>
                <a:gd name="T7" fmla="*/ 11 h 57"/>
                <a:gd name="T8" fmla="*/ 11 w 38"/>
                <a:gd name="T9" fmla="*/ 11 h 57"/>
                <a:gd name="T10" fmla="*/ 11 w 38"/>
                <a:gd name="T11" fmla="*/ 23 h 57"/>
                <a:gd name="T12" fmla="*/ 36 w 38"/>
                <a:gd name="T13" fmla="*/ 23 h 57"/>
                <a:gd name="T14" fmla="*/ 36 w 38"/>
                <a:gd name="T15" fmla="*/ 32 h 57"/>
                <a:gd name="T16" fmla="*/ 11 w 38"/>
                <a:gd name="T17" fmla="*/ 32 h 57"/>
                <a:gd name="T18" fmla="*/ 11 w 38"/>
                <a:gd name="T19" fmla="*/ 46 h 57"/>
                <a:gd name="T20" fmla="*/ 38 w 38"/>
                <a:gd name="T21" fmla="*/ 46 h 57"/>
                <a:gd name="T22" fmla="*/ 38 w 38"/>
                <a:gd name="T23" fmla="*/ 57 h 57"/>
                <a:gd name="T24" fmla="*/ 0 w 38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57">
                  <a:moveTo>
                    <a:pt x="0" y="5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11"/>
                  </a:lnTo>
                  <a:lnTo>
                    <a:pt x="11" y="11"/>
                  </a:lnTo>
                  <a:lnTo>
                    <a:pt x="11" y="23"/>
                  </a:lnTo>
                  <a:lnTo>
                    <a:pt x="36" y="23"/>
                  </a:lnTo>
                  <a:lnTo>
                    <a:pt x="36" y="32"/>
                  </a:lnTo>
                  <a:lnTo>
                    <a:pt x="11" y="32"/>
                  </a:lnTo>
                  <a:lnTo>
                    <a:pt x="11" y="46"/>
                  </a:lnTo>
                  <a:lnTo>
                    <a:pt x="38" y="46"/>
                  </a:lnTo>
                  <a:lnTo>
                    <a:pt x="38" y="57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77">
              <a:extLst>
                <a:ext uri="{FF2B5EF4-FFF2-40B4-BE49-F238E27FC236}">
                  <a16:creationId xmlns="" xmlns:a16="http://schemas.microsoft.com/office/drawing/2014/main" id="{DAE1F937-0430-4EC7-840C-3EDA90AD04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453188" y="11930872"/>
              <a:ext cx="73025" cy="90488"/>
            </a:xfrm>
            <a:custGeom>
              <a:avLst/>
              <a:gdLst>
                <a:gd name="T0" fmla="*/ 6 w 22"/>
                <a:gd name="T1" fmla="*/ 5 h 27"/>
                <a:gd name="T2" fmla="*/ 6 w 22"/>
                <a:gd name="T3" fmla="*/ 12 h 27"/>
                <a:gd name="T4" fmla="*/ 11 w 22"/>
                <a:gd name="T5" fmla="*/ 12 h 27"/>
                <a:gd name="T6" fmla="*/ 15 w 22"/>
                <a:gd name="T7" fmla="*/ 8 h 27"/>
                <a:gd name="T8" fmla="*/ 11 w 22"/>
                <a:gd name="T9" fmla="*/ 5 h 27"/>
                <a:gd name="T10" fmla="*/ 6 w 22"/>
                <a:gd name="T11" fmla="*/ 5 h 27"/>
                <a:gd name="T12" fmla="*/ 6 w 22"/>
                <a:gd name="T13" fmla="*/ 16 h 27"/>
                <a:gd name="T14" fmla="*/ 6 w 22"/>
                <a:gd name="T15" fmla="*/ 27 h 27"/>
                <a:gd name="T16" fmla="*/ 0 w 22"/>
                <a:gd name="T17" fmla="*/ 27 h 27"/>
                <a:gd name="T18" fmla="*/ 0 w 22"/>
                <a:gd name="T19" fmla="*/ 0 h 27"/>
                <a:gd name="T20" fmla="*/ 12 w 22"/>
                <a:gd name="T21" fmla="*/ 0 h 27"/>
                <a:gd name="T22" fmla="*/ 21 w 22"/>
                <a:gd name="T23" fmla="*/ 7 h 27"/>
                <a:gd name="T24" fmla="*/ 15 w 22"/>
                <a:gd name="T25" fmla="*/ 14 h 27"/>
                <a:gd name="T26" fmla="*/ 15 w 22"/>
                <a:gd name="T27" fmla="*/ 14 h 27"/>
                <a:gd name="T28" fmla="*/ 20 w 22"/>
                <a:gd name="T29" fmla="*/ 20 h 27"/>
                <a:gd name="T30" fmla="*/ 20 w 22"/>
                <a:gd name="T31" fmla="*/ 21 h 27"/>
                <a:gd name="T32" fmla="*/ 22 w 22"/>
                <a:gd name="T33" fmla="*/ 27 h 27"/>
                <a:gd name="T34" fmla="*/ 15 w 22"/>
                <a:gd name="T35" fmla="*/ 27 h 27"/>
                <a:gd name="T36" fmla="*/ 14 w 22"/>
                <a:gd name="T37" fmla="*/ 20 h 27"/>
                <a:gd name="T38" fmla="*/ 12 w 22"/>
                <a:gd name="T39" fmla="*/ 16 h 27"/>
                <a:gd name="T40" fmla="*/ 6 w 22"/>
                <a:gd name="T4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27">
                  <a:moveTo>
                    <a:pt x="6" y="5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2"/>
                    <a:pt x="15" y="11"/>
                    <a:pt x="15" y="8"/>
                  </a:cubicBezTo>
                  <a:cubicBezTo>
                    <a:pt x="15" y="6"/>
                    <a:pt x="13" y="5"/>
                    <a:pt x="11" y="5"/>
                  </a:cubicBezTo>
                  <a:cubicBezTo>
                    <a:pt x="6" y="5"/>
                    <a:pt x="6" y="5"/>
                    <a:pt x="6" y="5"/>
                  </a:cubicBezTo>
                  <a:close/>
                  <a:moveTo>
                    <a:pt x="6" y="16"/>
                  </a:moveTo>
                  <a:cubicBezTo>
                    <a:pt x="6" y="27"/>
                    <a:pt x="6" y="27"/>
                    <a:pt x="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21" y="3"/>
                    <a:pt x="21" y="7"/>
                  </a:cubicBezTo>
                  <a:cubicBezTo>
                    <a:pt x="21" y="11"/>
                    <a:pt x="19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8" y="14"/>
                    <a:pt x="19" y="16"/>
                    <a:pt x="20" y="20"/>
                  </a:cubicBezTo>
                  <a:cubicBezTo>
                    <a:pt x="20" y="20"/>
                    <a:pt x="20" y="20"/>
                    <a:pt x="20" y="21"/>
                  </a:cubicBezTo>
                  <a:cubicBezTo>
                    <a:pt x="20" y="24"/>
                    <a:pt x="21" y="26"/>
                    <a:pt x="22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5"/>
                    <a:pt x="15" y="22"/>
                    <a:pt x="14" y="20"/>
                  </a:cubicBezTo>
                  <a:cubicBezTo>
                    <a:pt x="14" y="17"/>
                    <a:pt x="13" y="16"/>
                    <a:pt x="12" y="16"/>
                  </a:cubicBezTo>
                  <a:lnTo>
                    <a:pt x="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78">
              <a:extLst>
                <a:ext uri="{FF2B5EF4-FFF2-40B4-BE49-F238E27FC236}">
                  <a16:creationId xmlns="" xmlns:a16="http://schemas.microsoft.com/office/drawing/2014/main" id="{F242F1F0-D028-4B3A-890E-02DBEC8C1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-6373813" y="11930872"/>
              <a:ext cx="73025" cy="90488"/>
            </a:xfrm>
            <a:custGeom>
              <a:avLst/>
              <a:gdLst>
                <a:gd name="T0" fmla="*/ 21 w 22"/>
                <a:gd name="T1" fmla="*/ 8 h 27"/>
                <a:gd name="T2" fmla="*/ 15 w 22"/>
                <a:gd name="T3" fmla="*/ 8 h 27"/>
                <a:gd name="T4" fmla="*/ 11 w 22"/>
                <a:gd name="T5" fmla="*/ 4 h 27"/>
                <a:gd name="T6" fmla="*/ 7 w 22"/>
                <a:gd name="T7" fmla="*/ 7 h 27"/>
                <a:gd name="T8" fmla="*/ 11 w 22"/>
                <a:gd name="T9" fmla="*/ 11 h 27"/>
                <a:gd name="T10" fmla="*/ 11 w 22"/>
                <a:gd name="T11" fmla="*/ 11 h 27"/>
                <a:gd name="T12" fmla="*/ 12 w 22"/>
                <a:gd name="T13" fmla="*/ 11 h 27"/>
                <a:gd name="T14" fmla="*/ 21 w 22"/>
                <a:gd name="T15" fmla="*/ 19 h 27"/>
                <a:gd name="T16" fmla="*/ 10 w 22"/>
                <a:gd name="T17" fmla="*/ 27 h 27"/>
                <a:gd name="T18" fmla="*/ 0 w 22"/>
                <a:gd name="T19" fmla="*/ 18 h 27"/>
                <a:gd name="T20" fmla="*/ 6 w 22"/>
                <a:gd name="T21" fmla="*/ 18 h 27"/>
                <a:gd name="T22" fmla="*/ 10 w 22"/>
                <a:gd name="T23" fmla="*/ 23 h 27"/>
                <a:gd name="T24" fmla="*/ 15 w 22"/>
                <a:gd name="T25" fmla="*/ 20 h 27"/>
                <a:gd name="T26" fmla="*/ 10 w 22"/>
                <a:gd name="T27" fmla="*/ 16 h 27"/>
                <a:gd name="T28" fmla="*/ 9 w 22"/>
                <a:gd name="T29" fmla="*/ 16 h 27"/>
                <a:gd name="T30" fmla="*/ 1 w 22"/>
                <a:gd name="T31" fmla="*/ 8 h 27"/>
                <a:gd name="T32" fmla="*/ 12 w 22"/>
                <a:gd name="T33" fmla="*/ 0 h 27"/>
                <a:gd name="T34" fmla="*/ 21 w 22"/>
                <a:gd name="T35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7">
                  <a:moveTo>
                    <a:pt x="21" y="8"/>
                  </a:moveTo>
                  <a:cubicBezTo>
                    <a:pt x="15" y="8"/>
                    <a:pt x="15" y="8"/>
                    <a:pt x="15" y="8"/>
                  </a:cubicBezTo>
                  <a:cubicBezTo>
                    <a:pt x="15" y="5"/>
                    <a:pt x="14" y="4"/>
                    <a:pt x="11" y="4"/>
                  </a:cubicBezTo>
                  <a:cubicBezTo>
                    <a:pt x="8" y="4"/>
                    <a:pt x="7" y="5"/>
                    <a:pt x="7" y="7"/>
                  </a:cubicBezTo>
                  <a:cubicBezTo>
                    <a:pt x="7" y="9"/>
                    <a:pt x="8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8" y="12"/>
                    <a:pt x="22" y="15"/>
                    <a:pt x="21" y="19"/>
                  </a:cubicBezTo>
                  <a:cubicBezTo>
                    <a:pt x="21" y="24"/>
                    <a:pt x="18" y="27"/>
                    <a:pt x="10" y="27"/>
                  </a:cubicBezTo>
                  <a:cubicBezTo>
                    <a:pt x="3" y="27"/>
                    <a:pt x="0" y="24"/>
                    <a:pt x="0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21"/>
                    <a:pt x="7" y="23"/>
                    <a:pt x="10" y="23"/>
                  </a:cubicBezTo>
                  <a:cubicBezTo>
                    <a:pt x="14" y="23"/>
                    <a:pt x="15" y="22"/>
                    <a:pt x="15" y="20"/>
                  </a:cubicBezTo>
                  <a:cubicBezTo>
                    <a:pt x="15" y="18"/>
                    <a:pt x="14" y="17"/>
                    <a:pt x="10" y="16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3" y="14"/>
                    <a:pt x="1" y="12"/>
                    <a:pt x="1" y="8"/>
                  </a:cubicBezTo>
                  <a:cubicBezTo>
                    <a:pt x="1" y="3"/>
                    <a:pt x="5" y="0"/>
                    <a:pt x="12" y="0"/>
                  </a:cubicBezTo>
                  <a:cubicBezTo>
                    <a:pt x="17" y="0"/>
                    <a:pt x="20" y="3"/>
                    <a:pt x="2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Rectangle 79">
              <a:extLst>
                <a:ext uri="{FF2B5EF4-FFF2-40B4-BE49-F238E27FC236}">
                  <a16:creationId xmlns="" xmlns:a16="http://schemas.microsoft.com/office/drawing/2014/main" id="{BE62DBBD-9520-4CD8-94D6-065CD79F55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291263" y="11930872"/>
              <a:ext cx="2063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80">
              <a:extLst>
                <a:ext uri="{FF2B5EF4-FFF2-40B4-BE49-F238E27FC236}">
                  <a16:creationId xmlns="" xmlns:a16="http://schemas.microsoft.com/office/drawing/2014/main" id="{D9D9A280-CC76-44B0-A02D-0FD13DC39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-6261100" y="11930872"/>
              <a:ext cx="69850" cy="90488"/>
            </a:xfrm>
            <a:custGeom>
              <a:avLst/>
              <a:gdLst>
                <a:gd name="T0" fmla="*/ 0 w 44"/>
                <a:gd name="T1" fmla="*/ 11 h 57"/>
                <a:gd name="T2" fmla="*/ 0 w 44"/>
                <a:gd name="T3" fmla="*/ 0 h 57"/>
                <a:gd name="T4" fmla="*/ 44 w 44"/>
                <a:gd name="T5" fmla="*/ 0 h 57"/>
                <a:gd name="T6" fmla="*/ 44 w 44"/>
                <a:gd name="T7" fmla="*/ 11 h 57"/>
                <a:gd name="T8" fmla="*/ 27 w 44"/>
                <a:gd name="T9" fmla="*/ 11 h 57"/>
                <a:gd name="T10" fmla="*/ 27 w 44"/>
                <a:gd name="T11" fmla="*/ 57 h 57"/>
                <a:gd name="T12" fmla="*/ 17 w 44"/>
                <a:gd name="T13" fmla="*/ 57 h 57"/>
                <a:gd name="T14" fmla="*/ 17 w 44"/>
                <a:gd name="T15" fmla="*/ 11 h 57"/>
                <a:gd name="T16" fmla="*/ 0 w 44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7">
                  <a:moveTo>
                    <a:pt x="0" y="11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44" y="11"/>
                  </a:lnTo>
                  <a:lnTo>
                    <a:pt x="27" y="11"/>
                  </a:lnTo>
                  <a:lnTo>
                    <a:pt x="27" y="57"/>
                  </a:lnTo>
                  <a:lnTo>
                    <a:pt x="17" y="57"/>
                  </a:lnTo>
                  <a:lnTo>
                    <a:pt x="17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81">
              <a:extLst>
                <a:ext uri="{FF2B5EF4-FFF2-40B4-BE49-F238E27FC236}">
                  <a16:creationId xmlns="" xmlns:a16="http://schemas.microsoft.com/office/drawing/2014/main" id="{8AC8CEB2-7A80-48C1-AB59-67C8B575E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188075" y="11930872"/>
              <a:ext cx="79375" cy="90488"/>
            </a:xfrm>
            <a:custGeom>
              <a:avLst/>
              <a:gdLst>
                <a:gd name="T0" fmla="*/ 18 w 50"/>
                <a:gd name="T1" fmla="*/ 57 h 57"/>
                <a:gd name="T2" fmla="*/ 18 w 50"/>
                <a:gd name="T3" fmla="*/ 38 h 57"/>
                <a:gd name="T4" fmla="*/ 0 w 50"/>
                <a:gd name="T5" fmla="*/ 0 h 57"/>
                <a:gd name="T6" fmla="*/ 14 w 50"/>
                <a:gd name="T7" fmla="*/ 0 h 57"/>
                <a:gd name="T8" fmla="*/ 27 w 50"/>
                <a:gd name="T9" fmla="*/ 25 h 57"/>
                <a:gd name="T10" fmla="*/ 37 w 50"/>
                <a:gd name="T11" fmla="*/ 0 h 57"/>
                <a:gd name="T12" fmla="*/ 50 w 50"/>
                <a:gd name="T13" fmla="*/ 0 h 57"/>
                <a:gd name="T14" fmla="*/ 31 w 50"/>
                <a:gd name="T15" fmla="*/ 38 h 57"/>
                <a:gd name="T16" fmla="*/ 31 w 50"/>
                <a:gd name="T17" fmla="*/ 57 h 57"/>
                <a:gd name="T18" fmla="*/ 18 w 50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7">
                  <a:moveTo>
                    <a:pt x="18" y="57"/>
                  </a:moveTo>
                  <a:lnTo>
                    <a:pt x="18" y="38"/>
                  </a:lnTo>
                  <a:lnTo>
                    <a:pt x="0" y="0"/>
                  </a:lnTo>
                  <a:lnTo>
                    <a:pt x="14" y="0"/>
                  </a:lnTo>
                  <a:lnTo>
                    <a:pt x="27" y="25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31" y="38"/>
                  </a:lnTo>
                  <a:lnTo>
                    <a:pt x="31" y="57"/>
                  </a:lnTo>
                  <a:lnTo>
                    <a:pt x="1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82">
              <a:extLst>
                <a:ext uri="{FF2B5EF4-FFF2-40B4-BE49-F238E27FC236}">
                  <a16:creationId xmlns="" xmlns:a16="http://schemas.microsoft.com/office/drawing/2014/main" id="{FDE2EDE8-FE1C-4FCB-8FFD-6A0F85AD0B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069013" y="11930872"/>
              <a:ext cx="85725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6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0" y="22"/>
                    <a:pt x="0" y="14"/>
                  </a:cubicBezTo>
                  <a:cubicBezTo>
                    <a:pt x="0" y="4"/>
                    <a:pt x="5" y="0"/>
                    <a:pt x="13" y="0"/>
                  </a:cubicBezTo>
                  <a:cubicBezTo>
                    <a:pt x="21" y="0"/>
                    <a:pt x="25" y="4"/>
                    <a:pt x="26" y="14"/>
                  </a:cubicBezTo>
                  <a:cubicBezTo>
                    <a:pt x="25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3" y="23"/>
                  </a:cubicBezTo>
                  <a:cubicBezTo>
                    <a:pt x="17" y="23"/>
                    <a:pt x="20" y="20"/>
                    <a:pt x="20" y="14"/>
                  </a:cubicBezTo>
                  <a:cubicBezTo>
                    <a:pt x="20" y="7"/>
                    <a:pt x="17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83">
              <a:extLst>
                <a:ext uri="{FF2B5EF4-FFF2-40B4-BE49-F238E27FC236}">
                  <a16:creationId xmlns="" xmlns:a16="http://schemas.microsoft.com/office/drawing/2014/main" id="{9B0EE7B6-EA5E-41AB-99C3-F04D3B9EA1D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70588" y="11930872"/>
              <a:ext cx="55563" cy="90488"/>
            </a:xfrm>
            <a:custGeom>
              <a:avLst/>
              <a:gdLst>
                <a:gd name="T0" fmla="*/ 13 w 35"/>
                <a:gd name="T1" fmla="*/ 57 h 57"/>
                <a:gd name="T2" fmla="*/ 0 w 35"/>
                <a:gd name="T3" fmla="*/ 57 h 57"/>
                <a:gd name="T4" fmla="*/ 0 w 35"/>
                <a:gd name="T5" fmla="*/ 0 h 57"/>
                <a:gd name="T6" fmla="*/ 35 w 35"/>
                <a:gd name="T7" fmla="*/ 0 h 57"/>
                <a:gd name="T8" fmla="*/ 35 w 35"/>
                <a:gd name="T9" fmla="*/ 11 h 57"/>
                <a:gd name="T10" fmla="*/ 13 w 35"/>
                <a:gd name="T11" fmla="*/ 11 h 57"/>
                <a:gd name="T12" fmla="*/ 13 w 35"/>
                <a:gd name="T13" fmla="*/ 23 h 57"/>
                <a:gd name="T14" fmla="*/ 33 w 35"/>
                <a:gd name="T15" fmla="*/ 23 h 57"/>
                <a:gd name="T16" fmla="*/ 33 w 35"/>
                <a:gd name="T17" fmla="*/ 34 h 57"/>
                <a:gd name="T18" fmla="*/ 13 w 35"/>
                <a:gd name="T19" fmla="*/ 34 h 57"/>
                <a:gd name="T20" fmla="*/ 13 w 35"/>
                <a:gd name="T2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7">
                  <a:moveTo>
                    <a:pt x="13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35" y="0"/>
                  </a:lnTo>
                  <a:lnTo>
                    <a:pt x="35" y="11"/>
                  </a:lnTo>
                  <a:lnTo>
                    <a:pt x="13" y="11"/>
                  </a:lnTo>
                  <a:lnTo>
                    <a:pt x="13" y="23"/>
                  </a:lnTo>
                  <a:lnTo>
                    <a:pt x="33" y="23"/>
                  </a:lnTo>
                  <a:lnTo>
                    <a:pt x="33" y="34"/>
                  </a:lnTo>
                  <a:lnTo>
                    <a:pt x="13" y="34"/>
                  </a:lnTo>
                  <a:lnTo>
                    <a:pt x="1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84">
              <a:extLst>
                <a:ext uri="{FF2B5EF4-FFF2-40B4-BE49-F238E27FC236}">
                  <a16:creationId xmlns="" xmlns:a16="http://schemas.microsoft.com/office/drawing/2014/main" id="{0A0614DC-DC9B-41B2-A2A1-B20E53B7C5FF}"/>
                </a:ext>
              </a:extLst>
            </p:cNvPr>
            <p:cNvSpPr>
              <a:spLocks/>
            </p:cNvSpPr>
            <p:nvPr/>
          </p:nvSpPr>
          <p:spPr bwMode="auto">
            <a:xfrm>
              <a:off x="-5878513" y="11930872"/>
              <a:ext cx="73025" cy="90488"/>
            </a:xfrm>
            <a:custGeom>
              <a:avLst/>
              <a:gdLst>
                <a:gd name="T0" fmla="*/ 0 w 46"/>
                <a:gd name="T1" fmla="*/ 11 h 57"/>
                <a:gd name="T2" fmla="*/ 0 w 46"/>
                <a:gd name="T3" fmla="*/ 0 h 57"/>
                <a:gd name="T4" fmla="*/ 46 w 46"/>
                <a:gd name="T5" fmla="*/ 0 h 57"/>
                <a:gd name="T6" fmla="*/ 46 w 46"/>
                <a:gd name="T7" fmla="*/ 11 h 57"/>
                <a:gd name="T8" fmla="*/ 29 w 46"/>
                <a:gd name="T9" fmla="*/ 11 h 57"/>
                <a:gd name="T10" fmla="*/ 29 w 46"/>
                <a:gd name="T11" fmla="*/ 57 h 57"/>
                <a:gd name="T12" fmla="*/ 17 w 46"/>
                <a:gd name="T13" fmla="*/ 57 h 57"/>
                <a:gd name="T14" fmla="*/ 17 w 46"/>
                <a:gd name="T15" fmla="*/ 11 h 57"/>
                <a:gd name="T16" fmla="*/ 0 w 46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57">
                  <a:moveTo>
                    <a:pt x="0" y="11"/>
                  </a:moveTo>
                  <a:lnTo>
                    <a:pt x="0" y="0"/>
                  </a:lnTo>
                  <a:lnTo>
                    <a:pt x="46" y="0"/>
                  </a:lnTo>
                  <a:lnTo>
                    <a:pt x="46" y="11"/>
                  </a:lnTo>
                  <a:lnTo>
                    <a:pt x="29" y="11"/>
                  </a:lnTo>
                  <a:lnTo>
                    <a:pt x="29" y="57"/>
                  </a:lnTo>
                  <a:lnTo>
                    <a:pt x="17" y="57"/>
                  </a:lnTo>
                  <a:lnTo>
                    <a:pt x="17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85">
              <a:extLst>
                <a:ext uri="{FF2B5EF4-FFF2-40B4-BE49-F238E27FC236}">
                  <a16:creationId xmlns="" xmlns:a16="http://schemas.microsoft.com/office/drawing/2014/main" id="{3EC3AE8C-202D-4E63-B6D4-B4E59CBBF4E1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95963" y="11930872"/>
              <a:ext cx="60325" cy="90488"/>
            </a:xfrm>
            <a:custGeom>
              <a:avLst/>
              <a:gdLst>
                <a:gd name="T0" fmla="*/ 0 w 38"/>
                <a:gd name="T1" fmla="*/ 57 h 57"/>
                <a:gd name="T2" fmla="*/ 0 w 38"/>
                <a:gd name="T3" fmla="*/ 0 h 57"/>
                <a:gd name="T4" fmla="*/ 38 w 38"/>
                <a:gd name="T5" fmla="*/ 0 h 57"/>
                <a:gd name="T6" fmla="*/ 38 w 38"/>
                <a:gd name="T7" fmla="*/ 11 h 57"/>
                <a:gd name="T8" fmla="*/ 11 w 38"/>
                <a:gd name="T9" fmla="*/ 11 h 57"/>
                <a:gd name="T10" fmla="*/ 11 w 38"/>
                <a:gd name="T11" fmla="*/ 23 h 57"/>
                <a:gd name="T12" fmla="*/ 36 w 38"/>
                <a:gd name="T13" fmla="*/ 23 h 57"/>
                <a:gd name="T14" fmla="*/ 36 w 38"/>
                <a:gd name="T15" fmla="*/ 32 h 57"/>
                <a:gd name="T16" fmla="*/ 11 w 38"/>
                <a:gd name="T17" fmla="*/ 32 h 57"/>
                <a:gd name="T18" fmla="*/ 11 w 38"/>
                <a:gd name="T19" fmla="*/ 46 h 57"/>
                <a:gd name="T20" fmla="*/ 38 w 38"/>
                <a:gd name="T21" fmla="*/ 46 h 57"/>
                <a:gd name="T22" fmla="*/ 38 w 38"/>
                <a:gd name="T23" fmla="*/ 57 h 57"/>
                <a:gd name="T24" fmla="*/ 0 w 38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57">
                  <a:moveTo>
                    <a:pt x="0" y="5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11"/>
                  </a:lnTo>
                  <a:lnTo>
                    <a:pt x="11" y="11"/>
                  </a:lnTo>
                  <a:lnTo>
                    <a:pt x="11" y="23"/>
                  </a:lnTo>
                  <a:lnTo>
                    <a:pt x="36" y="23"/>
                  </a:lnTo>
                  <a:lnTo>
                    <a:pt x="36" y="32"/>
                  </a:lnTo>
                  <a:lnTo>
                    <a:pt x="11" y="32"/>
                  </a:lnTo>
                  <a:lnTo>
                    <a:pt x="11" y="46"/>
                  </a:lnTo>
                  <a:lnTo>
                    <a:pt x="38" y="46"/>
                  </a:lnTo>
                  <a:lnTo>
                    <a:pt x="38" y="57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86">
              <a:extLst>
                <a:ext uri="{FF2B5EF4-FFF2-40B4-BE49-F238E27FC236}">
                  <a16:creationId xmlns="" xmlns:a16="http://schemas.microsoft.com/office/drawing/2014/main" id="{0088685C-30DB-4DB5-A3A4-1467262C8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26113" y="11930872"/>
              <a:ext cx="76200" cy="90488"/>
            </a:xfrm>
            <a:custGeom>
              <a:avLst/>
              <a:gdLst>
                <a:gd name="T0" fmla="*/ 23 w 23"/>
                <a:gd name="T1" fmla="*/ 9 h 27"/>
                <a:gd name="T2" fmla="*/ 17 w 23"/>
                <a:gd name="T3" fmla="*/ 9 h 27"/>
                <a:gd name="T4" fmla="*/ 11 w 23"/>
                <a:gd name="T5" fmla="*/ 4 h 27"/>
                <a:gd name="T6" fmla="*/ 6 w 23"/>
                <a:gd name="T7" fmla="*/ 14 h 27"/>
                <a:gd name="T8" fmla="*/ 11 w 23"/>
                <a:gd name="T9" fmla="*/ 23 h 27"/>
                <a:gd name="T10" fmla="*/ 17 w 23"/>
                <a:gd name="T11" fmla="*/ 18 h 27"/>
                <a:gd name="T12" fmla="*/ 23 w 23"/>
                <a:gd name="T13" fmla="*/ 18 h 27"/>
                <a:gd name="T14" fmla="*/ 11 w 23"/>
                <a:gd name="T15" fmla="*/ 27 h 27"/>
                <a:gd name="T16" fmla="*/ 0 w 23"/>
                <a:gd name="T17" fmla="*/ 14 h 27"/>
                <a:gd name="T18" fmla="*/ 11 w 23"/>
                <a:gd name="T19" fmla="*/ 0 h 27"/>
                <a:gd name="T20" fmla="*/ 23 w 23"/>
                <a:gd name="T2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7">
                  <a:moveTo>
                    <a:pt x="23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6" y="6"/>
                    <a:pt x="15" y="4"/>
                    <a:pt x="11" y="4"/>
                  </a:cubicBezTo>
                  <a:cubicBezTo>
                    <a:pt x="8" y="4"/>
                    <a:pt x="7" y="7"/>
                    <a:pt x="6" y="14"/>
                  </a:cubicBezTo>
                  <a:cubicBezTo>
                    <a:pt x="7" y="20"/>
                    <a:pt x="8" y="23"/>
                    <a:pt x="11" y="23"/>
                  </a:cubicBezTo>
                  <a:cubicBezTo>
                    <a:pt x="15" y="23"/>
                    <a:pt x="17" y="22"/>
                    <a:pt x="17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24"/>
                    <a:pt x="19" y="27"/>
                    <a:pt x="11" y="27"/>
                  </a:cubicBezTo>
                  <a:cubicBezTo>
                    <a:pt x="4" y="27"/>
                    <a:pt x="1" y="22"/>
                    <a:pt x="0" y="14"/>
                  </a:cubicBezTo>
                  <a:cubicBezTo>
                    <a:pt x="1" y="5"/>
                    <a:pt x="4" y="0"/>
                    <a:pt x="11" y="0"/>
                  </a:cubicBezTo>
                  <a:cubicBezTo>
                    <a:pt x="19" y="0"/>
                    <a:pt x="22" y="3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87">
              <a:extLst>
                <a:ext uri="{FF2B5EF4-FFF2-40B4-BE49-F238E27FC236}">
                  <a16:creationId xmlns="" xmlns:a16="http://schemas.microsoft.com/office/drawing/2014/main" id="{FB6B771D-36A1-48A7-B483-BC22447B1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-5640388" y="11930872"/>
              <a:ext cx="73025" cy="90488"/>
            </a:xfrm>
            <a:custGeom>
              <a:avLst/>
              <a:gdLst>
                <a:gd name="T0" fmla="*/ 13 w 46"/>
                <a:gd name="T1" fmla="*/ 57 h 57"/>
                <a:gd name="T2" fmla="*/ 0 w 46"/>
                <a:gd name="T3" fmla="*/ 57 h 57"/>
                <a:gd name="T4" fmla="*/ 0 w 46"/>
                <a:gd name="T5" fmla="*/ 0 h 57"/>
                <a:gd name="T6" fmla="*/ 13 w 46"/>
                <a:gd name="T7" fmla="*/ 0 h 57"/>
                <a:gd name="T8" fmla="*/ 13 w 46"/>
                <a:gd name="T9" fmla="*/ 23 h 57"/>
                <a:gd name="T10" fmla="*/ 33 w 46"/>
                <a:gd name="T11" fmla="*/ 23 h 57"/>
                <a:gd name="T12" fmla="*/ 33 w 46"/>
                <a:gd name="T13" fmla="*/ 0 h 57"/>
                <a:gd name="T14" fmla="*/ 46 w 46"/>
                <a:gd name="T15" fmla="*/ 0 h 57"/>
                <a:gd name="T16" fmla="*/ 46 w 46"/>
                <a:gd name="T17" fmla="*/ 57 h 57"/>
                <a:gd name="T18" fmla="*/ 33 w 46"/>
                <a:gd name="T19" fmla="*/ 57 h 57"/>
                <a:gd name="T20" fmla="*/ 33 w 46"/>
                <a:gd name="T21" fmla="*/ 32 h 57"/>
                <a:gd name="T22" fmla="*/ 13 w 46"/>
                <a:gd name="T23" fmla="*/ 32 h 57"/>
                <a:gd name="T24" fmla="*/ 13 w 46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57">
                  <a:moveTo>
                    <a:pt x="13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3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3" y="32"/>
                  </a:lnTo>
                  <a:lnTo>
                    <a:pt x="1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88">
              <a:extLst>
                <a:ext uri="{FF2B5EF4-FFF2-40B4-BE49-F238E27FC236}">
                  <a16:creationId xmlns="" xmlns:a16="http://schemas.microsoft.com/office/drawing/2014/main" id="{00D2BBF9-C0C0-453F-AF08-50323280B96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551488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2 w 50"/>
                <a:gd name="T3" fmla="*/ 57 h 57"/>
                <a:gd name="T4" fmla="*/ 11 w 50"/>
                <a:gd name="T5" fmla="*/ 11 h 57"/>
                <a:gd name="T6" fmla="*/ 11 w 50"/>
                <a:gd name="T7" fmla="*/ 11 h 57"/>
                <a:gd name="T8" fmla="*/ 11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7 w 50"/>
                <a:gd name="T15" fmla="*/ 0 h 57"/>
                <a:gd name="T16" fmla="*/ 38 w 50"/>
                <a:gd name="T17" fmla="*/ 44 h 57"/>
                <a:gd name="T18" fmla="*/ 38 w 50"/>
                <a:gd name="T19" fmla="*/ 44 h 57"/>
                <a:gd name="T20" fmla="*/ 38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2" y="57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89">
              <a:extLst>
                <a:ext uri="{FF2B5EF4-FFF2-40B4-BE49-F238E27FC236}">
                  <a16:creationId xmlns="" xmlns:a16="http://schemas.microsoft.com/office/drawing/2014/main" id="{AA93BC4E-429E-4C33-8255-A8F104C010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462588" y="11930872"/>
              <a:ext cx="87313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7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1" y="22"/>
                    <a:pt x="0" y="14"/>
                  </a:cubicBezTo>
                  <a:cubicBezTo>
                    <a:pt x="1" y="4"/>
                    <a:pt x="5" y="0"/>
                    <a:pt x="13" y="0"/>
                  </a:cubicBezTo>
                  <a:cubicBezTo>
                    <a:pt x="21" y="0"/>
                    <a:pt x="26" y="4"/>
                    <a:pt x="26" y="14"/>
                  </a:cubicBezTo>
                  <a:cubicBezTo>
                    <a:pt x="26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9" y="4"/>
                    <a:pt x="7" y="7"/>
                    <a:pt x="7" y="14"/>
                  </a:cubicBezTo>
                  <a:cubicBezTo>
                    <a:pt x="7" y="20"/>
                    <a:pt x="9" y="23"/>
                    <a:pt x="13" y="23"/>
                  </a:cubicBezTo>
                  <a:cubicBezTo>
                    <a:pt x="18" y="23"/>
                    <a:pt x="20" y="20"/>
                    <a:pt x="20" y="14"/>
                  </a:cubicBezTo>
                  <a:cubicBezTo>
                    <a:pt x="20" y="7"/>
                    <a:pt x="18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90">
              <a:extLst>
                <a:ext uri="{FF2B5EF4-FFF2-40B4-BE49-F238E27FC236}">
                  <a16:creationId xmlns="" xmlns:a16="http://schemas.microsoft.com/office/drawing/2014/main" id="{0000402C-2E0A-423F-A628-0ABD719BC9A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62575" y="11930872"/>
              <a:ext cx="55563" cy="90488"/>
            </a:xfrm>
            <a:custGeom>
              <a:avLst/>
              <a:gdLst>
                <a:gd name="T0" fmla="*/ 35 w 35"/>
                <a:gd name="T1" fmla="*/ 57 h 57"/>
                <a:gd name="T2" fmla="*/ 0 w 35"/>
                <a:gd name="T3" fmla="*/ 57 h 57"/>
                <a:gd name="T4" fmla="*/ 0 w 35"/>
                <a:gd name="T5" fmla="*/ 0 h 57"/>
                <a:gd name="T6" fmla="*/ 12 w 35"/>
                <a:gd name="T7" fmla="*/ 0 h 57"/>
                <a:gd name="T8" fmla="*/ 12 w 35"/>
                <a:gd name="T9" fmla="*/ 46 h 57"/>
                <a:gd name="T10" fmla="*/ 35 w 35"/>
                <a:gd name="T11" fmla="*/ 46 h 57"/>
                <a:gd name="T12" fmla="*/ 35 w 35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7">
                  <a:moveTo>
                    <a:pt x="35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46"/>
                  </a:lnTo>
                  <a:lnTo>
                    <a:pt x="35" y="46"/>
                  </a:lnTo>
                  <a:lnTo>
                    <a:pt x="3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91">
              <a:extLst>
                <a:ext uri="{FF2B5EF4-FFF2-40B4-BE49-F238E27FC236}">
                  <a16:creationId xmlns="" xmlns:a16="http://schemas.microsoft.com/office/drawing/2014/main" id="{7F851951-36B2-43A8-925E-D068376F51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295900" y="11930872"/>
              <a:ext cx="82550" cy="90488"/>
            </a:xfrm>
            <a:custGeom>
              <a:avLst/>
              <a:gdLst>
                <a:gd name="T0" fmla="*/ 13 w 25"/>
                <a:gd name="T1" fmla="*/ 27 h 27"/>
                <a:gd name="T2" fmla="*/ 0 w 25"/>
                <a:gd name="T3" fmla="*/ 14 h 27"/>
                <a:gd name="T4" fmla="*/ 13 w 25"/>
                <a:gd name="T5" fmla="*/ 0 h 27"/>
                <a:gd name="T6" fmla="*/ 25 w 25"/>
                <a:gd name="T7" fmla="*/ 14 h 27"/>
                <a:gd name="T8" fmla="*/ 13 w 25"/>
                <a:gd name="T9" fmla="*/ 27 h 27"/>
                <a:gd name="T10" fmla="*/ 13 w 25"/>
                <a:gd name="T11" fmla="*/ 4 h 27"/>
                <a:gd name="T12" fmla="*/ 6 w 25"/>
                <a:gd name="T13" fmla="*/ 14 h 27"/>
                <a:gd name="T14" fmla="*/ 13 w 25"/>
                <a:gd name="T15" fmla="*/ 23 h 27"/>
                <a:gd name="T16" fmla="*/ 19 w 25"/>
                <a:gd name="T17" fmla="*/ 14 h 27"/>
                <a:gd name="T18" fmla="*/ 13 w 25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4" y="27"/>
                    <a:pt x="0" y="22"/>
                    <a:pt x="0" y="14"/>
                  </a:cubicBezTo>
                  <a:cubicBezTo>
                    <a:pt x="0" y="4"/>
                    <a:pt x="4" y="0"/>
                    <a:pt x="13" y="0"/>
                  </a:cubicBezTo>
                  <a:cubicBezTo>
                    <a:pt x="21" y="0"/>
                    <a:pt x="25" y="4"/>
                    <a:pt x="25" y="14"/>
                  </a:cubicBezTo>
                  <a:cubicBezTo>
                    <a:pt x="25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3" y="23"/>
                  </a:cubicBezTo>
                  <a:cubicBezTo>
                    <a:pt x="17" y="23"/>
                    <a:pt x="19" y="20"/>
                    <a:pt x="19" y="14"/>
                  </a:cubicBezTo>
                  <a:cubicBezTo>
                    <a:pt x="19" y="7"/>
                    <a:pt x="17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92">
              <a:extLst>
                <a:ext uri="{FF2B5EF4-FFF2-40B4-BE49-F238E27FC236}">
                  <a16:creationId xmlns="" xmlns:a16="http://schemas.microsoft.com/office/drawing/2014/main" id="{80AFB35C-9945-4238-96FD-FF50CCA0E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03825" y="11930872"/>
              <a:ext cx="82550" cy="90488"/>
            </a:xfrm>
            <a:custGeom>
              <a:avLst/>
              <a:gdLst>
                <a:gd name="T0" fmla="*/ 19 w 25"/>
                <a:gd name="T1" fmla="*/ 17 h 27"/>
                <a:gd name="T2" fmla="*/ 14 w 25"/>
                <a:gd name="T3" fmla="*/ 17 h 27"/>
                <a:gd name="T4" fmla="*/ 14 w 25"/>
                <a:gd name="T5" fmla="*/ 13 h 27"/>
                <a:gd name="T6" fmla="*/ 25 w 25"/>
                <a:gd name="T7" fmla="*/ 13 h 27"/>
                <a:gd name="T8" fmla="*/ 25 w 25"/>
                <a:gd name="T9" fmla="*/ 26 h 27"/>
                <a:gd name="T10" fmla="*/ 19 w 25"/>
                <a:gd name="T11" fmla="*/ 27 h 27"/>
                <a:gd name="T12" fmla="*/ 13 w 25"/>
                <a:gd name="T13" fmla="*/ 27 h 27"/>
                <a:gd name="T14" fmla="*/ 0 w 25"/>
                <a:gd name="T15" fmla="*/ 14 h 27"/>
                <a:gd name="T16" fmla="*/ 13 w 25"/>
                <a:gd name="T17" fmla="*/ 0 h 27"/>
                <a:gd name="T18" fmla="*/ 25 w 25"/>
                <a:gd name="T19" fmla="*/ 8 h 27"/>
                <a:gd name="T20" fmla="*/ 19 w 25"/>
                <a:gd name="T21" fmla="*/ 8 h 27"/>
                <a:gd name="T22" fmla="*/ 14 w 25"/>
                <a:gd name="T23" fmla="*/ 4 h 27"/>
                <a:gd name="T24" fmla="*/ 6 w 25"/>
                <a:gd name="T25" fmla="*/ 14 h 27"/>
                <a:gd name="T26" fmla="*/ 14 w 25"/>
                <a:gd name="T27" fmla="*/ 23 h 27"/>
                <a:gd name="T28" fmla="*/ 19 w 25"/>
                <a:gd name="T29" fmla="*/ 23 h 27"/>
                <a:gd name="T30" fmla="*/ 19 w 25"/>
                <a:gd name="T31" fmla="*/ 23 h 27"/>
                <a:gd name="T32" fmla="*/ 19 w 25"/>
                <a:gd name="T33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7">
                  <a:moveTo>
                    <a:pt x="19" y="17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3" y="27"/>
                    <a:pt x="21" y="27"/>
                    <a:pt x="19" y="27"/>
                  </a:cubicBezTo>
                  <a:cubicBezTo>
                    <a:pt x="17" y="27"/>
                    <a:pt x="15" y="27"/>
                    <a:pt x="13" y="27"/>
                  </a:cubicBezTo>
                  <a:cubicBezTo>
                    <a:pt x="5" y="27"/>
                    <a:pt x="0" y="22"/>
                    <a:pt x="0" y="14"/>
                  </a:cubicBezTo>
                  <a:cubicBezTo>
                    <a:pt x="0" y="5"/>
                    <a:pt x="5" y="0"/>
                    <a:pt x="13" y="0"/>
                  </a:cubicBezTo>
                  <a:cubicBezTo>
                    <a:pt x="21" y="0"/>
                    <a:pt x="25" y="3"/>
                    <a:pt x="25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5"/>
                    <a:pt x="17" y="4"/>
                    <a:pt x="14" y="4"/>
                  </a:cubicBezTo>
                  <a:cubicBezTo>
                    <a:pt x="9" y="4"/>
                    <a:pt x="6" y="7"/>
                    <a:pt x="6" y="14"/>
                  </a:cubicBezTo>
                  <a:cubicBezTo>
                    <a:pt x="6" y="20"/>
                    <a:pt x="9" y="23"/>
                    <a:pt x="14" y="23"/>
                  </a:cubicBezTo>
                  <a:cubicBezTo>
                    <a:pt x="15" y="23"/>
                    <a:pt x="17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lnTo>
                    <a:pt x="1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93">
              <a:extLst>
                <a:ext uri="{FF2B5EF4-FFF2-40B4-BE49-F238E27FC236}">
                  <a16:creationId xmlns="" xmlns:a16="http://schemas.microsoft.com/office/drawing/2014/main" id="{A145B2A6-4926-4F2D-B5CD-AECB783DC934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11750" y="11930872"/>
              <a:ext cx="79375" cy="90488"/>
            </a:xfrm>
            <a:custGeom>
              <a:avLst/>
              <a:gdLst>
                <a:gd name="T0" fmla="*/ 19 w 50"/>
                <a:gd name="T1" fmla="*/ 57 h 57"/>
                <a:gd name="T2" fmla="*/ 19 w 50"/>
                <a:gd name="T3" fmla="*/ 38 h 57"/>
                <a:gd name="T4" fmla="*/ 0 w 50"/>
                <a:gd name="T5" fmla="*/ 0 h 57"/>
                <a:gd name="T6" fmla="*/ 15 w 50"/>
                <a:gd name="T7" fmla="*/ 0 h 57"/>
                <a:gd name="T8" fmla="*/ 25 w 50"/>
                <a:gd name="T9" fmla="*/ 25 h 57"/>
                <a:gd name="T10" fmla="*/ 37 w 50"/>
                <a:gd name="T11" fmla="*/ 0 h 57"/>
                <a:gd name="T12" fmla="*/ 50 w 50"/>
                <a:gd name="T13" fmla="*/ 0 h 57"/>
                <a:gd name="T14" fmla="*/ 31 w 50"/>
                <a:gd name="T15" fmla="*/ 38 h 57"/>
                <a:gd name="T16" fmla="*/ 31 w 50"/>
                <a:gd name="T17" fmla="*/ 57 h 57"/>
                <a:gd name="T18" fmla="*/ 19 w 50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7">
                  <a:moveTo>
                    <a:pt x="19" y="57"/>
                  </a:moveTo>
                  <a:lnTo>
                    <a:pt x="19" y="38"/>
                  </a:lnTo>
                  <a:lnTo>
                    <a:pt x="0" y="0"/>
                  </a:lnTo>
                  <a:lnTo>
                    <a:pt x="15" y="0"/>
                  </a:lnTo>
                  <a:lnTo>
                    <a:pt x="25" y="25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31" y="38"/>
                  </a:lnTo>
                  <a:lnTo>
                    <a:pt x="31" y="57"/>
                  </a:lnTo>
                  <a:lnTo>
                    <a:pt x="1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6" name="标题 207">
            <a:extLst>
              <a:ext uri="{FF2B5EF4-FFF2-40B4-BE49-F238E27FC236}">
                <a16:creationId xmlns="" xmlns:a16="http://schemas.microsoft.com/office/drawing/2014/main" id="{E8606DD6-B283-4BC0-B8D4-5D5CDD322D83}"/>
              </a:ext>
            </a:extLst>
          </p:cNvPr>
          <p:cNvSpPr txBox="1">
            <a:spLocks/>
          </p:cNvSpPr>
          <p:nvPr/>
        </p:nvSpPr>
        <p:spPr>
          <a:xfrm>
            <a:off x="6982650" y="2748625"/>
            <a:ext cx="4179739" cy="63238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</a:p>
        </p:txBody>
      </p:sp>
      <p:sp>
        <p:nvSpPr>
          <p:cNvPr id="197" name="文本占位符 208">
            <a:extLst>
              <a:ext uri="{FF2B5EF4-FFF2-40B4-BE49-F238E27FC236}">
                <a16:creationId xmlns="" xmlns:a16="http://schemas.microsoft.com/office/drawing/2014/main" id="{C20F98F6-BBC8-4FE8-8046-BF2CC2FEE276}"/>
              </a:ext>
            </a:extLst>
          </p:cNvPr>
          <p:cNvSpPr txBox="1">
            <a:spLocks/>
          </p:cNvSpPr>
          <p:nvPr/>
        </p:nvSpPr>
        <p:spPr>
          <a:xfrm>
            <a:off x="7020561" y="3320967"/>
            <a:ext cx="4101993" cy="3784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chemeClr val="accent1">
                    <a:alpha val="25000"/>
                  </a:schemeClr>
                </a:solidFill>
                <a:cs typeface="+mn-ea"/>
                <a:sym typeface="+mn-lt"/>
              </a:rPr>
              <a:t>PLEASE  ENTER  YOUR  TITLE</a:t>
            </a:r>
            <a:endParaRPr lang="zh-CN" altLang="en-US" sz="2000" dirty="0">
              <a:solidFill>
                <a:schemeClr val="accent1">
                  <a:alpha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8" name="矩形 197">
            <a:extLst>
              <a:ext uri="{FF2B5EF4-FFF2-40B4-BE49-F238E27FC236}">
                <a16:creationId xmlns="" xmlns:a16="http://schemas.microsoft.com/office/drawing/2014/main" id="{90B8B31C-A2B6-496C-9A09-CEB3BEE5A62B}"/>
              </a:ext>
            </a:extLst>
          </p:cNvPr>
          <p:cNvSpPr/>
          <p:nvPr/>
        </p:nvSpPr>
        <p:spPr>
          <a:xfrm rot="10800000">
            <a:off x="5834743" y="3989133"/>
            <a:ext cx="6357257" cy="173128"/>
          </a:xfrm>
          <a:prstGeom prst="rect">
            <a:avLst/>
          </a:prstGeom>
          <a:gradFill>
            <a:gsLst>
              <a:gs pos="91000">
                <a:schemeClr val="accent2">
                  <a:alpha val="0"/>
                </a:schemeClr>
              </a:gs>
              <a:gs pos="5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="" xmlns:a16="http://schemas.microsoft.com/office/drawing/2014/main" id="{A538FF90-FA8A-48C4-A042-896FF4FB1D00}"/>
              </a:ext>
            </a:extLst>
          </p:cNvPr>
          <p:cNvSpPr/>
          <p:nvPr/>
        </p:nvSpPr>
        <p:spPr>
          <a:xfrm>
            <a:off x="678425" y="1386348"/>
            <a:ext cx="6223821" cy="2979174"/>
          </a:xfrm>
          <a:prstGeom prst="ellipse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3900" b="1" spc="-15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3900" b="1" spc="-15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856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A9ADBC50-E21B-4D99-A9D8-BA4C3BB5ED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468"/>
            <a:ext cx="12192000" cy="6866121"/>
          </a:xfrm>
          <a:prstGeom prst="rect">
            <a:avLst/>
          </a:prstGeom>
        </p:spPr>
      </p:pic>
      <p:sp>
        <p:nvSpPr>
          <p:cNvPr id="195" name="矩形 194">
            <a:extLst>
              <a:ext uri="{FF2B5EF4-FFF2-40B4-BE49-F238E27FC236}">
                <a16:creationId xmlns="" xmlns:a16="http://schemas.microsoft.com/office/drawing/2014/main" id="{8063EF4D-EC80-4395-B2FA-070D56FE2A05}"/>
              </a:ext>
            </a:extLst>
          </p:cNvPr>
          <p:cNvSpPr/>
          <p:nvPr/>
        </p:nvSpPr>
        <p:spPr>
          <a:xfrm rot="10800000">
            <a:off x="3110681" y="2551349"/>
            <a:ext cx="9081319" cy="1354641"/>
          </a:xfrm>
          <a:prstGeom prst="rect">
            <a:avLst/>
          </a:prstGeom>
          <a:gradFill>
            <a:gsLst>
              <a:gs pos="100000">
                <a:schemeClr val="accent2">
                  <a:alpha val="0"/>
                </a:schemeClr>
              </a:gs>
              <a:gs pos="17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2458E460-6DE0-4B33-AEB2-134257637F46}"/>
              </a:ext>
            </a:extLst>
          </p:cNvPr>
          <p:cNvSpPr txBox="1"/>
          <p:nvPr/>
        </p:nvSpPr>
        <p:spPr>
          <a:xfrm>
            <a:off x="1136218" y="1328078"/>
            <a:ext cx="3397918" cy="345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9900" b="1" spc="-15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</a:rPr>
              <a:t>01</a:t>
            </a:r>
            <a:endParaRPr lang="zh-CN" altLang="en-US" sz="19900" b="1" spc="-150" dirty="0">
              <a:blipFill dpi="0" rotWithShape="1">
                <a:blip r:embed="rId4"/>
                <a:srcRect/>
                <a:stretch>
                  <a:fillRect/>
                </a:stretch>
              </a:blipFill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A725A811-2164-4413-97F6-40806B834130}"/>
              </a:ext>
            </a:extLst>
          </p:cNvPr>
          <p:cNvGrpSpPr/>
          <p:nvPr/>
        </p:nvGrpSpPr>
        <p:grpSpPr>
          <a:xfrm>
            <a:off x="9763542" y="289333"/>
            <a:ext cx="1965842" cy="491874"/>
            <a:chOff x="-8804275" y="11189509"/>
            <a:chExt cx="3775075" cy="944563"/>
          </a:xfrm>
          <a:solidFill>
            <a:schemeClr val="accent1"/>
          </a:solidFill>
        </p:grpSpPr>
        <p:sp>
          <p:nvSpPr>
            <p:cNvPr id="55" name="Freeform 5">
              <a:extLst>
                <a:ext uri="{FF2B5EF4-FFF2-40B4-BE49-F238E27FC236}">
                  <a16:creationId xmlns="" xmlns:a16="http://schemas.microsoft.com/office/drawing/2014/main" id="{D4B415E4-22AD-4753-94C4-960CFFDC87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804275" y="11189509"/>
              <a:ext cx="938213" cy="944563"/>
            </a:xfrm>
            <a:custGeom>
              <a:avLst/>
              <a:gdLst>
                <a:gd name="T0" fmla="*/ 283 w 284"/>
                <a:gd name="T1" fmla="*/ 137 h 284"/>
                <a:gd name="T2" fmla="*/ 245 w 284"/>
                <a:gd name="T3" fmla="*/ 239 h 284"/>
                <a:gd name="T4" fmla="*/ 204 w 284"/>
                <a:gd name="T5" fmla="*/ 269 h 284"/>
                <a:gd name="T6" fmla="*/ 148 w 284"/>
                <a:gd name="T7" fmla="*/ 283 h 284"/>
                <a:gd name="T8" fmla="*/ 88 w 284"/>
                <a:gd name="T9" fmla="*/ 272 h 284"/>
                <a:gd name="T10" fmla="*/ 15 w 284"/>
                <a:gd name="T11" fmla="*/ 204 h 284"/>
                <a:gd name="T12" fmla="*/ 1 w 284"/>
                <a:gd name="T13" fmla="*/ 148 h 284"/>
                <a:gd name="T14" fmla="*/ 12 w 284"/>
                <a:gd name="T15" fmla="*/ 88 h 284"/>
                <a:gd name="T16" fmla="*/ 40 w 284"/>
                <a:gd name="T17" fmla="*/ 45 h 284"/>
                <a:gd name="T18" fmla="*/ 106 w 284"/>
                <a:gd name="T19" fmla="*/ 6 h 284"/>
                <a:gd name="T20" fmla="*/ 137 w 284"/>
                <a:gd name="T21" fmla="*/ 1 h 284"/>
                <a:gd name="T22" fmla="*/ 197 w 284"/>
                <a:gd name="T23" fmla="*/ 12 h 284"/>
                <a:gd name="T24" fmla="*/ 269 w 284"/>
                <a:gd name="T25" fmla="*/ 81 h 284"/>
                <a:gd name="T26" fmla="*/ 283 w 284"/>
                <a:gd name="T27" fmla="*/ 137 h 284"/>
                <a:gd name="T28" fmla="*/ 267 w 284"/>
                <a:gd name="T29" fmla="*/ 197 h 284"/>
                <a:gd name="T30" fmla="*/ 278 w 284"/>
                <a:gd name="T31" fmla="*/ 140 h 284"/>
                <a:gd name="T32" fmla="*/ 266 w 284"/>
                <a:gd name="T33" fmla="*/ 85 h 284"/>
                <a:gd name="T34" fmla="*/ 238 w 284"/>
                <a:gd name="T35" fmla="*/ 45 h 284"/>
                <a:gd name="T36" fmla="*/ 197 w 284"/>
                <a:gd name="T37" fmla="*/ 18 h 284"/>
                <a:gd name="T38" fmla="*/ 140 w 284"/>
                <a:gd name="T39" fmla="*/ 6 h 284"/>
                <a:gd name="T40" fmla="*/ 140 w 284"/>
                <a:gd name="T41" fmla="*/ 6 h 284"/>
                <a:gd name="T42" fmla="*/ 85 w 284"/>
                <a:gd name="T43" fmla="*/ 19 h 284"/>
                <a:gd name="T44" fmla="*/ 45 w 284"/>
                <a:gd name="T45" fmla="*/ 47 h 284"/>
                <a:gd name="T46" fmla="*/ 18 w 284"/>
                <a:gd name="T47" fmla="*/ 88 h 284"/>
                <a:gd name="T48" fmla="*/ 6 w 284"/>
                <a:gd name="T49" fmla="*/ 144 h 284"/>
                <a:gd name="T50" fmla="*/ 19 w 284"/>
                <a:gd name="T51" fmla="*/ 200 h 284"/>
                <a:gd name="T52" fmla="*/ 88 w 284"/>
                <a:gd name="T53" fmla="*/ 267 h 284"/>
                <a:gd name="T54" fmla="*/ 144 w 284"/>
                <a:gd name="T55" fmla="*/ 278 h 284"/>
                <a:gd name="T56" fmla="*/ 200 w 284"/>
                <a:gd name="T57" fmla="*/ 266 h 284"/>
                <a:gd name="T58" fmla="*/ 267 w 284"/>
                <a:gd name="T59" fmla="*/ 19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284">
                  <a:moveTo>
                    <a:pt x="283" y="137"/>
                  </a:moveTo>
                  <a:cubicBezTo>
                    <a:pt x="284" y="184"/>
                    <a:pt x="267" y="214"/>
                    <a:pt x="245" y="239"/>
                  </a:cubicBezTo>
                  <a:cubicBezTo>
                    <a:pt x="234" y="251"/>
                    <a:pt x="220" y="261"/>
                    <a:pt x="204" y="269"/>
                  </a:cubicBezTo>
                  <a:cubicBezTo>
                    <a:pt x="188" y="277"/>
                    <a:pt x="169" y="282"/>
                    <a:pt x="148" y="283"/>
                  </a:cubicBezTo>
                  <a:cubicBezTo>
                    <a:pt x="125" y="284"/>
                    <a:pt x="105" y="279"/>
                    <a:pt x="88" y="272"/>
                  </a:cubicBezTo>
                  <a:cubicBezTo>
                    <a:pt x="55" y="259"/>
                    <a:pt x="31" y="235"/>
                    <a:pt x="15" y="204"/>
                  </a:cubicBezTo>
                  <a:cubicBezTo>
                    <a:pt x="7" y="188"/>
                    <a:pt x="2" y="170"/>
                    <a:pt x="1" y="148"/>
                  </a:cubicBezTo>
                  <a:cubicBezTo>
                    <a:pt x="0" y="125"/>
                    <a:pt x="5" y="104"/>
                    <a:pt x="12" y="88"/>
                  </a:cubicBezTo>
                  <a:cubicBezTo>
                    <a:pt x="19" y="71"/>
                    <a:pt x="28" y="58"/>
                    <a:pt x="40" y="45"/>
                  </a:cubicBezTo>
                  <a:cubicBezTo>
                    <a:pt x="56" y="27"/>
                    <a:pt x="78" y="13"/>
                    <a:pt x="106" y="6"/>
                  </a:cubicBezTo>
                  <a:cubicBezTo>
                    <a:pt x="115" y="3"/>
                    <a:pt x="126" y="2"/>
                    <a:pt x="137" y="1"/>
                  </a:cubicBezTo>
                  <a:cubicBezTo>
                    <a:pt x="160" y="0"/>
                    <a:pt x="181" y="5"/>
                    <a:pt x="197" y="12"/>
                  </a:cubicBezTo>
                  <a:cubicBezTo>
                    <a:pt x="230" y="26"/>
                    <a:pt x="253" y="49"/>
                    <a:pt x="269" y="81"/>
                  </a:cubicBezTo>
                  <a:cubicBezTo>
                    <a:pt x="277" y="96"/>
                    <a:pt x="283" y="116"/>
                    <a:pt x="283" y="137"/>
                  </a:cubicBezTo>
                  <a:close/>
                  <a:moveTo>
                    <a:pt x="267" y="197"/>
                  </a:moveTo>
                  <a:cubicBezTo>
                    <a:pt x="274" y="181"/>
                    <a:pt x="278" y="163"/>
                    <a:pt x="278" y="140"/>
                  </a:cubicBezTo>
                  <a:cubicBezTo>
                    <a:pt x="278" y="119"/>
                    <a:pt x="273" y="100"/>
                    <a:pt x="266" y="85"/>
                  </a:cubicBezTo>
                  <a:cubicBezTo>
                    <a:pt x="258" y="69"/>
                    <a:pt x="249" y="57"/>
                    <a:pt x="238" y="45"/>
                  </a:cubicBezTo>
                  <a:cubicBezTo>
                    <a:pt x="226" y="34"/>
                    <a:pt x="213" y="24"/>
                    <a:pt x="197" y="18"/>
                  </a:cubicBezTo>
                  <a:cubicBezTo>
                    <a:pt x="182" y="11"/>
                    <a:pt x="161" y="5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18" y="6"/>
                    <a:pt x="100" y="12"/>
                    <a:pt x="85" y="19"/>
                  </a:cubicBezTo>
                  <a:cubicBezTo>
                    <a:pt x="69" y="26"/>
                    <a:pt x="56" y="36"/>
                    <a:pt x="45" y="47"/>
                  </a:cubicBezTo>
                  <a:cubicBezTo>
                    <a:pt x="34" y="58"/>
                    <a:pt x="24" y="72"/>
                    <a:pt x="18" y="88"/>
                  </a:cubicBezTo>
                  <a:cubicBezTo>
                    <a:pt x="11" y="103"/>
                    <a:pt x="6" y="122"/>
                    <a:pt x="6" y="144"/>
                  </a:cubicBezTo>
                  <a:cubicBezTo>
                    <a:pt x="6" y="166"/>
                    <a:pt x="12" y="184"/>
                    <a:pt x="19" y="200"/>
                  </a:cubicBezTo>
                  <a:cubicBezTo>
                    <a:pt x="33" y="231"/>
                    <a:pt x="57" y="253"/>
                    <a:pt x="88" y="267"/>
                  </a:cubicBezTo>
                  <a:cubicBezTo>
                    <a:pt x="103" y="274"/>
                    <a:pt x="123" y="279"/>
                    <a:pt x="144" y="278"/>
                  </a:cubicBezTo>
                  <a:cubicBezTo>
                    <a:pt x="165" y="278"/>
                    <a:pt x="184" y="273"/>
                    <a:pt x="200" y="266"/>
                  </a:cubicBezTo>
                  <a:cubicBezTo>
                    <a:pt x="231" y="251"/>
                    <a:pt x="253" y="228"/>
                    <a:pt x="267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56" name="Freeform 6">
              <a:extLst>
                <a:ext uri="{FF2B5EF4-FFF2-40B4-BE49-F238E27FC236}">
                  <a16:creationId xmlns="" xmlns:a16="http://schemas.microsoft.com/office/drawing/2014/main" id="{225D4DEA-A244-4B36-8255-5805EB98DF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972425" y="11651472"/>
              <a:ext cx="52388" cy="47625"/>
            </a:xfrm>
            <a:custGeom>
              <a:avLst/>
              <a:gdLst>
                <a:gd name="T0" fmla="*/ 14 w 16"/>
                <a:gd name="T1" fmla="*/ 2 h 14"/>
                <a:gd name="T2" fmla="*/ 14 w 16"/>
                <a:gd name="T3" fmla="*/ 11 h 14"/>
                <a:gd name="T4" fmla="*/ 4 w 16"/>
                <a:gd name="T5" fmla="*/ 12 h 14"/>
                <a:gd name="T6" fmla="*/ 4 w 16"/>
                <a:gd name="T7" fmla="*/ 2 h 14"/>
                <a:gd name="T8" fmla="*/ 7 w 16"/>
                <a:gd name="T9" fmla="*/ 1 h 14"/>
                <a:gd name="T10" fmla="*/ 14 w 16"/>
                <a:gd name="T11" fmla="*/ 2 h 14"/>
                <a:gd name="T12" fmla="*/ 13 w 16"/>
                <a:gd name="T13" fmla="*/ 9 h 14"/>
                <a:gd name="T14" fmla="*/ 7 w 16"/>
                <a:gd name="T15" fmla="*/ 4 h 14"/>
                <a:gd name="T16" fmla="*/ 4 w 16"/>
                <a:gd name="T17" fmla="*/ 8 h 14"/>
                <a:gd name="T18" fmla="*/ 13 w 16"/>
                <a:gd name="T1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4">
                  <a:moveTo>
                    <a:pt x="14" y="2"/>
                  </a:moveTo>
                  <a:cubicBezTo>
                    <a:pt x="15" y="4"/>
                    <a:pt x="16" y="9"/>
                    <a:pt x="14" y="11"/>
                  </a:cubicBezTo>
                  <a:cubicBezTo>
                    <a:pt x="12" y="14"/>
                    <a:pt x="6" y="14"/>
                    <a:pt x="4" y="12"/>
                  </a:cubicBezTo>
                  <a:cubicBezTo>
                    <a:pt x="0" y="9"/>
                    <a:pt x="1" y="3"/>
                    <a:pt x="4" y="2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10" y="0"/>
                    <a:pt x="12" y="1"/>
                    <a:pt x="14" y="2"/>
                  </a:cubicBezTo>
                  <a:close/>
                  <a:moveTo>
                    <a:pt x="13" y="9"/>
                  </a:moveTo>
                  <a:cubicBezTo>
                    <a:pt x="16" y="5"/>
                    <a:pt x="11" y="3"/>
                    <a:pt x="7" y="4"/>
                  </a:cubicBezTo>
                  <a:cubicBezTo>
                    <a:pt x="5" y="4"/>
                    <a:pt x="3" y="5"/>
                    <a:pt x="4" y="8"/>
                  </a:cubicBezTo>
                  <a:cubicBezTo>
                    <a:pt x="5" y="11"/>
                    <a:pt x="11" y="11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57" name="Freeform 7">
              <a:extLst>
                <a:ext uri="{FF2B5EF4-FFF2-40B4-BE49-F238E27FC236}">
                  <a16:creationId xmlns="" xmlns:a16="http://schemas.microsoft.com/office/drawing/2014/main" id="{96FFF650-B0EC-45F3-853F-C18FBABE7D3B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2425" y="11605434"/>
              <a:ext cx="52388" cy="46038"/>
            </a:xfrm>
            <a:custGeom>
              <a:avLst/>
              <a:gdLst>
                <a:gd name="T0" fmla="*/ 14 w 16"/>
                <a:gd name="T1" fmla="*/ 0 h 14"/>
                <a:gd name="T2" fmla="*/ 14 w 16"/>
                <a:gd name="T3" fmla="*/ 10 h 14"/>
                <a:gd name="T4" fmla="*/ 3 w 16"/>
                <a:gd name="T5" fmla="*/ 11 h 14"/>
                <a:gd name="T6" fmla="*/ 5 w 16"/>
                <a:gd name="T7" fmla="*/ 0 h 14"/>
                <a:gd name="T8" fmla="*/ 5 w 16"/>
                <a:gd name="T9" fmla="*/ 3 h 14"/>
                <a:gd name="T10" fmla="*/ 3 w 16"/>
                <a:gd name="T11" fmla="*/ 4 h 14"/>
                <a:gd name="T12" fmla="*/ 13 w 16"/>
                <a:gd name="T13" fmla="*/ 7 h 14"/>
                <a:gd name="T14" fmla="*/ 12 w 16"/>
                <a:gd name="T15" fmla="*/ 3 h 14"/>
                <a:gd name="T16" fmla="*/ 10 w 16"/>
                <a:gd name="T17" fmla="*/ 3 h 14"/>
                <a:gd name="T18" fmla="*/ 10 w 16"/>
                <a:gd name="T19" fmla="*/ 6 h 14"/>
                <a:gd name="T20" fmla="*/ 8 w 16"/>
                <a:gd name="T21" fmla="*/ 6 h 14"/>
                <a:gd name="T22" fmla="*/ 7 w 16"/>
                <a:gd name="T23" fmla="*/ 0 h 14"/>
                <a:gd name="T24" fmla="*/ 14 w 16"/>
                <a:gd name="T25" fmla="*/ 0 h 14"/>
                <a:gd name="T26" fmla="*/ 14 w 16"/>
                <a:gd name="T2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4">
                  <a:moveTo>
                    <a:pt x="14" y="0"/>
                  </a:moveTo>
                  <a:cubicBezTo>
                    <a:pt x="15" y="4"/>
                    <a:pt x="16" y="7"/>
                    <a:pt x="14" y="10"/>
                  </a:cubicBezTo>
                  <a:cubicBezTo>
                    <a:pt x="12" y="13"/>
                    <a:pt x="6" y="14"/>
                    <a:pt x="3" y="11"/>
                  </a:cubicBezTo>
                  <a:cubicBezTo>
                    <a:pt x="1" y="9"/>
                    <a:pt x="0" y="1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1" y="10"/>
                    <a:pt x="12" y="12"/>
                    <a:pt x="13" y="7"/>
                  </a:cubicBezTo>
                  <a:cubicBezTo>
                    <a:pt x="13" y="5"/>
                    <a:pt x="13" y="4"/>
                    <a:pt x="12" y="3"/>
                  </a:cubicBezTo>
                  <a:cubicBezTo>
                    <a:pt x="12" y="3"/>
                    <a:pt x="10" y="3"/>
                    <a:pt x="10" y="3"/>
                  </a:cubicBezTo>
                  <a:cubicBezTo>
                    <a:pt x="10" y="4"/>
                    <a:pt x="10" y="5"/>
                    <a:pt x="10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2"/>
                    <a:pt x="7" y="0"/>
                  </a:cubicBezTo>
                  <a:cubicBezTo>
                    <a:pt x="9" y="0"/>
                    <a:pt x="1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58" name="Freeform 8">
              <a:extLst>
                <a:ext uri="{FF2B5EF4-FFF2-40B4-BE49-F238E27FC236}">
                  <a16:creationId xmlns="" xmlns:a16="http://schemas.microsoft.com/office/drawing/2014/main" id="{655387EE-2EA4-42C6-A7AC-1539890EC444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2425" y="11699097"/>
              <a:ext cx="49213" cy="33338"/>
            </a:xfrm>
            <a:custGeom>
              <a:avLst/>
              <a:gdLst>
                <a:gd name="T0" fmla="*/ 12 w 15"/>
                <a:gd name="T1" fmla="*/ 7 h 10"/>
                <a:gd name="T2" fmla="*/ 15 w 15"/>
                <a:gd name="T3" fmla="*/ 2 h 10"/>
                <a:gd name="T4" fmla="*/ 13 w 15"/>
                <a:gd name="T5" fmla="*/ 10 h 10"/>
                <a:gd name="T6" fmla="*/ 0 w 15"/>
                <a:gd name="T7" fmla="*/ 9 h 10"/>
                <a:gd name="T8" fmla="*/ 1 w 15"/>
                <a:gd name="T9" fmla="*/ 6 h 10"/>
                <a:gd name="T10" fmla="*/ 12 w 15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0">
                  <a:moveTo>
                    <a:pt x="12" y="7"/>
                  </a:moveTo>
                  <a:cubicBezTo>
                    <a:pt x="13" y="5"/>
                    <a:pt x="11" y="0"/>
                    <a:pt x="15" y="2"/>
                  </a:cubicBezTo>
                  <a:cubicBezTo>
                    <a:pt x="14" y="5"/>
                    <a:pt x="14" y="7"/>
                    <a:pt x="13" y="10"/>
                  </a:cubicBezTo>
                  <a:cubicBezTo>
                    <a:pt x="9" y="10"/>
                    <a:pt x="5" y="9"/>
                    <a:pt x="0" y="9"/>
                  </a:cubicBezTo>
                  <a:cubicBezTo>
                    <a:pt x="0" y="8"/>
                    <a:pt x="1" y="7"/>
                    <a:pt x="1" y="6"/>
                  </a:cubicBezTo>
                  <a:cubicBezTo>
                    <a:pt x="4" y="6"/>
                    <a:pt x="8" y="7"/>
                    <a:pt x="1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59" name="Freeform 9">
              <a:extLst>
                <a:ext uri="{FF2B5EF4-FFF2-40B4-BE49-F238E27FC236}">
                  <a16:creationId xmlns="" xmlns:a16="http://schemas.microsoft.com/office/drawing/2014/main" id="{5C7E223D-53D1-4BD5-8FA0-D8B323A4DA9E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8775" y="11568922"/>
              <a:ext cx="49213" cy="36513"/>
            </a:xfrm>
            <a:custGeom>
              <a:avLst/>
              <a:gdLst>
                <a:gd name="T0" fmla="*/ 14 w 15"/>
                <a:gd name="T1" fmla="*/ 1 h 11"/>
                <a:gd name="T2" fmla="*/ 15 w 15"/>
                <a:gd name="T3" fmla="*/ 4 h 11"/>
                <a:gd name="T4" fmla="*/ 3 w 15"/>
                <a:gd name="T5" fmla="*/ 11 h 11"/>
                <a:gd name="T6" fmla="*/ 2 w 15"/>
                <a:gd name="T7" fmla="*/ 8 h 11"/>
                <a:gd name="T8" fmla="*/ 7 w 15"/>
                <a:gd name="T9" fmla="*/ 4 h 11"/>
                <a:gd name="T10" fmla="*/ 1 w 15"/>
                <a:gd name="T11" fmla="*/ 3 h 11"/>
                <a:gd name="T12" fmla="*/ 0 w 15"/>
                <a:gd name="T13" fmla="*/ 0 h 11"/>
                <a:gd name="T14" fmla="*/ 14 w 15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1">
                  <a:moveTo>
                    <a:pt x="14" y="1"/>
                  </a:moveTo>
                  <a:cubicBezTo>
                    <a:pt x="14" y="2"/>
                    <a:pt x="15" y="3"/>
                    <a:pt x="15" y="4"/>
                  </a:cubicBezTo>
                  <a:cubicBezTo>
                    <a:pt x="9" y="4"/>
                    <a:pt x="7" y="9"/>
                    <a:pt x="3" y="11"/>
                  </a:cubicBezTo>
                  <a:cubicBezTo>
                    <a:pt x="3" y="11"/>
                    <a:pt x="3" y="9"/>
                    <a:pt x="2" y="8"/>
                  </a:cubicBezTo>
                  <a:cubicBezTo>
                    <a:pt x="4" y="7"/>
                    <a:pt x="6" y="5"/>
                    <a:pt x="7" y="4"/>
                  </a:cubicBezTo>
                  <a:cubicBezTo>
                    <a:pt x="6" y="3"/>
                    <a:pt x="3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5" y="1"/>
                    <a:pt x="10" y="3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60" name="Freeform 10">
              <a:extLst>
                <a:ext uri="{FF2B5EF4-FFF2-40B4-BE49-F238E27FC236}">
                  <a16:creationId xmlns="" xmlns:a16="http://schemas.microsoft.com/office/drawing/2014/main" id="{654F4DF2-B239-4D88-AFA5-A2EF8A5B9B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985125" y="11735609"/>
              <a:ext cx="58738" cy="52388"/>
            </a:xfrm>
            <a:custGeom>
              <a:avLst/>
              <a:gdLst>
                <a:gd name="T0" fmla="*/ 16 w 18"/>
                <a:gd name="T1" fmla="*/ 5 h 16"/>
                <a:gd name="T2" fmla="*/ 3 w 18"/>
                <a:gd name="T3" fmla="*/ 10 h 16"/>
                <a:gd name="T4" fmla="*/ 7 w 18"/>
                <a:gd name="T5" fmla="*/ 1 h 16"/>
                <a:gd name="T6" fmla="*/ 16 w 18"/>
                <a:gd name="T7" fmla="*/ 5 h 16"/>
                <a:gd name="T8" fmla="*/ 4 w 18"/>
                <a:gd name="T9" fmla="*/ 8 h 16"/>
                <a:gd name="T10" fmla="*/ 14 w 18"/>
                <a:gd name="T11" fmla="*/ 6 h 16"/>
                <a:gd name="T12" fmla="*/ 7 w 18"/>
                <a:gd name="T13" fmla="*/ 4 h 16"/>
                <a:gd name="T14" fmla="*/ 4 w 18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6">
                  <a:moveTo>
                    <a:pt x="16" y="5"/>
                  </a:moveTo>
                  <a:cubicBezTo>
                    <a:pt x="18" y="14"/>
                    <a:pt x="6" y="16"/>
                    <a:pt x="3" y="10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10" y="0"/>
                    <a:pt x="15" y="2"/>
                    <a:pt x="16" y="5"/>
                  </a:cubicBezTo>
                  <a:close/>
                  <a:moveTo>
                    <a:pt x="4" y="8"/>
                  </a:moveTo>
                  <a:cubicBezTo>
                    <a:pt x="5" y="11"/>
                    <a:pt x="16" y="12"/>
                    <a:pt x="14" y="6"/>
                  </a:cubicBezTo>
                  <a:cubicBezTo>
                    <a:pt x="13" y="4"/>
                    <a:pt x="10" y="3"/>
                    <a:pt x="7" y="4"/>
                  </a:cubicBezTo>
                  <a:cubicBezTo>
                    <a:pt x="5" y="4"/>
                    <a:pt x="4" y="5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61" name="Freeform 11">
              <a:extLst>
                <a:ext uri="{FF2B5EF4-FFF2-40B4-BE49-F238E27FC236}">
                  <a16:creationId xmlns="" xmlns:a16="http://schemas.microsoft.com/office/drawing/2014/main" id="{B47F034A-173D-4FD3-A162-0B7E971E5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39088" y="11475259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62" name="Freeform 12">
              <a:extLst>
                <a:ext uri="{FF2B5EF4-FFF2-40B4-BE49-F238E27FC236}">
                  <a16:creationId xmlns="" xmlns:a16="http://schemas.microsoft.com/office/drawing/2014/main" id="{3F98F0E7-94FF-418B-9BCA-58A6179565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058150" y="11432397"/>
              <a:ext cx="125413" cy="93663"/>
            </a:xfrm>
            <a:custGeom>
              <a:avLst/>
              <a:gdLst>
                <a:gd name="T0" fmla="*/ 38 w 38"/>
                <a:gd name="T1" fmla="*/ 13 h 28"/>
                <a:gd name="T2" fmla="*/ 35 w 38"/>
                <a:gd name="T3" fmla="*/ 17 h 28"/>
                <a:gd name="T4" fmla="*/ 33 w 38"/>
                <a:gd name="T5" fmla="*/ 15 h 28"/>
                <a:gd name="T6" fmla="*/ 25 w 38"/>
                <a:gd name="T7" fmla="*/ 17 h 28"/>
                <a:gd name="T8" fmla="*/ 29 w 38"/>
                <a:gd name="T9" fmla="*/ 27 h 28"/>
                <a:gd name="T10" fmla="*/ 27 w 38"/>
                <a:gd name="T11" fmla="*/ 27 h 28"/>
                <a:gd name="T12" fmla="*/ 21 w 38"/>
                <a:gd name="T13" fmla="*/ 20 h 28"/>
                <a:gd name="T14" fmla="*/ 20 w 38"/>
                <a:gd name="T15" fmla="*/ 21 h 28"/>
                <a:gd name="T16" fmla="*/ 18 w 38"/>
                <a:gd name="T17" fmla="*/ 20 h 28"/>
                <a:gd name="T18" fmla="*/ 15 w 38"/>
                <a:gd name="T19" fmla="*/ 22 h 28"/>
                <a:gd name="T20" fmla="*/ 16 w 38"/>
                <a:gd name="T21" fmla="*/ 28 h 28"/>
                <a:gd name="T22" fmla="*/ 13 w 38"/>
                <a:gd name="T23" fmla="*/ 28 h 28"/>
                <a:gd name="T24" fmla="*/ 11 w 38"/>
                <a:gd name="T25" fmla="*/ 25 h 28"/>
                <a:gd name="T26" fmla="*/ 8 w 38"/>
                <a:gd name="T27" fmla="*/ 26 h 28"/>
                <a:gd name="T28" fmla="*/ 2 w 38"/>
                <a:gd name="T29" fmla="*/ 23 h 28"/>
                <a:gd name="T30" fmla="*/ 0 w 38"/>
                <a:gd name="T31" fmla="*/ 20 h 28"/>
                <a:gd name="T32" fmla="*/ 2 w 38"/>
                <a:gd name="T33" fmla="*/ 19 h 28"/>
                <a:gd name="T34" fmla="*/ 3 w 38"/>
                <a:gd name="T35" fmla="*/ 14 h 28"/>
                <a:gd name="T36" fmla="*/ 3 w 38"/>
                <a:gd name="T37" fmla="*/ 19 h 28"/>
                <a:gd name="T38" fmla="*/ 9 w 38"/>
                <a:gd name="T39" fmla="*/ 22 h 28"/>
                <a:gd name="T40" fmla="*/ 6 w 38"/>
                <a:gd name="T41" fmla="*/ 16 h 28"/>
                <a:gd name="T42" fmla="*/ 5 w 38"/>
                <a:gd name="T43" fmla="*/ 10 h 28"/>
                <a:gd name="T44" fmla="*/ 12 w 38"/>
                <a:gd name="T45" fmla="*/ 18 h 28"/>
                <a:gd name="T46" fmla="*/ 18 w 38"/>
                <a:gd name="T47" fmla="*/ 17 h 28"/>
                <a:gd name="T48" fmla="*/ 10 w 38"/>
                <a:gd name="T49" fmla="*/ 9 h 28"/>
                <a:gd name="T50" fmla="*/ 19 w 38"/>
                <a:gd name="T51" fmla="*/ 15 h 28"/>
                <a:gd name="T52" fmla="*/ 26 w 38"/>
                <a:gd name="T53" fmla="*/ 24 h 28"/>
                <a:gd name="T54" fmla="*/ 25 w 38"/>
                <a:gd name="T55" fmla="*/ 19 h 28"/>
                <a:gd name="T56" fmla="*/ 22 w 38"/>
                <a:gd name="T57" fmla="*/ 16 h 28"/>
                <a:gd name="T58" fmla="*/ 21 w 38"/>
                <a:gd name="T59" fmla="*/ 15 h 28"/>
                <a:gd name="T60" fmla="*/ 20 w 38"/>
                <a:gd name="T61" fmla="*/ 14 h 28"/>
                <a:gd name="T62" fmla="*/ 19 w 38"/>
                <a:gd name="T63" fmla="*/ 14 h 28"/>
                <a:gd name="T64" fmla="*/ 14 w 38"/>
                <a:gd name="T65" fmla="*/ 7 h 28"/>
                <a:gd name="T66" fmla="*/ 12 w 38"/>
                <a:gd name="T67" fmla="*/ 4 h 28"/>
                <a:gd name="T68" fmla="*/ 7 w 38"/>
                <a:gd name="T69" fmla="*/ 4 h 28"/>
                <a:gd name="T70" fmla="*/ 9 w 38"/>
                <a:gd name="T71" fmla="*/ 0 h 28"/>
                <a:gd name="T72" fmla="*/ 15 w 38"/>
                <a:gd name="T73" fmla="*/ 1 h 28"/>
                <a:gd name="T74" fmla="*/ 16 w 38"/>
                <a:gd name="T75" fmla="*/ 4 h 28"/>
                <a:gd name="T76" fmla="*/ 18 w 38"/>
                <a:gd name="T77" fmla="*/ 7 h 28"/>
                <a:gd name="T78" fmla="*/ 17 w 38"/>
                <a:gd name="T79" fmla="*/ 5 h 28"/>
                <a:gd name="T80" fmla="*/ 30 w 38"/>
                <a:gd name="T81" fmla="*/ 3 h 28"/>
                <a:gd name="T82" fmla="*/ 29 w 38"/>
                <a:gd name="T83" fmla="*/ 5 h 28"/>
                <a:gd name="T84" fmla="*/ 28 w 38"/>
                <a:gd name="T85" fmla="*/ 4 h 28"/>
                <a:gd name="T86" fmla="*/ 18 w 38"/>
                <a:gd name="T87" fmla="*/ 8 h 28"/>
                <a:gd name="T88" fmla="*/ 20 w 38"/>
                <a:gd name="T89" fmla="*/ 8 h 28"/>
                <a:gd name="T90" fmla="*/ 28 w 38"/>
                <a:gd name="T91" fmla="*/ 6 h 28"/>
                <a:gd name="T92" fmla="*/ 31 w 38"/>
                <a:gd name="T93" fmla="*/ 8 h 28"/>
                <a:gd name="T94" fmla="*/ 30 w 38"/>
                <a:gd name="T95" fmla="*/ 9 h 28"/>
                <a:gd name="T96" fmla="*/ 38 w 38"/>
                <a:gd name="T97" fmla="*/ 13 h 28"/>
                <a:gd name="T98" fmla="*/ 37 w 38"/>
                <a:gd name="T99" fmla="*/ 14 h 28"/>
                <a:gd name="T100" fmla="*/ 36 w 38"/>
                <a:gd name="T101" fmla="*/ 13 h 28"/>
                <a:gd name="T102" fmla="*/ 37 w 38"/>
                <a:gd name="T103" fmla="*/ 14 h 28"/>
                <a:gd name="T104" fmla="*/ 28 w 38"/>
                <a:gd name="T105" fmla="*/ 12 h 28"/>
                <a:gd name="T106" fmla="*/ 26 w 38"/>
                <a:gd name="T107" fmla="*/ 9 h 28"/>
                <a:gd name="T108" fmla="*/ 21 w 38"/>
                <a:gd name="T109" fmla="*/ 11 h 28"/>
                <a:gd name="T110" fmla="*/ 26 w 38"/>
                <a:gd name="T111" fmla="*/ 14 h 28"/>
                <a:gd name="T112" fmla="*/ 28 w 38"/>
                <a:gd name="T11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" h="28">
                  <a:moveTo>
                    <a:pt x="38" y="13"/>
                  </a:moveTo>
                  <a:cubicBezTo>
                    <a:pt x="38" y="15"/>
                    <a:pt x="38" y="17"/>
                    <a:pt x="35" y="17"/>
                  </a:cubicBezTo>
                  <a:cubicBezTo>
                    <a:pt x="35" y="16"/>
                    <a:pt x="34" y="15"/>
                    <a:pt x="33" y="15"/>
                  </a:cubicBezTo>
                  <a:cubicBezTo>
                    <a:pt x="29" y="14"/>
                    <a:pt x="29" y="17"/>
                    <a:pt x="25" y="17"/>
                  </a:cubicBezTo>
                  <a:cubicBezTo>
                    <a:pt x="26" y="20"/>
                    <a:pt x="30" y="22"/>
                    <a:pt x="29" y="27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5" y="24"/>
                    <a:pt x="24" y="22"/>
                    <a:pt x="21" y="20"/>
                  </a:cubicBezTo>
                  <a:cubicBezTo>
                    <a:pt x="21" y="20"/>
                    <a:pt x="21" y="21"/>
                    <a:pt x="20" y="21"/>
                  </a:cubicBezTo>
                  <a:cubicBezTo>
                    <a:pt x="19" y="21"/>
                    <a:pt x="19" y="20"/>
                    <a:pt x="18" y="20"/>
                  </a:cubicBezTo>
                  <a:cubicBezTo>
                    <a:pt x="16" y="20"/>
                    <a:pt x="16" y="21"/>
                    <a:pt x="15" y="22"/>
                  </a:cubicBezTo>
                  <a:cubicBezTo>
                    <a:pt x="16" y="24"/>
                    <a:pt x="17" y="26"/>
                    <a:pt x="16" y="28"/>
                  </a:cubicBezTo>
                  <a:cubicBezTo>
                    <a:pt x="15" y="28"/>
                    <a:pt x="14" y="28"/>
                    <a:pt x="13" y="28"/>
                  </a:cubicBezTo>
                  <a:cubicBezTo>
                    <a:pt x="12" y="27"/>
                    <a:pt x="12" y="26"/>
                    <a:pt x="11" y="25"/>
                  </a:cubicBezTo>
                  <a:cubicBezTo>
                    <a:pt x="10" y="25"/>
                    <a:pt x="9" y="26"/>
                    <a:pt x="8" y="26"/>
                  </a:cubicBezTo>
                  <a:cubicBezTo>
                    <a:pt x="6" y="26"/>
                    <a:pt x="4" y="24"/>
                    <a:pt x="2" y="23"/>
                  </a:cubicBezTo>
                  <a:cubicBezTo>
                    <a:pt x="1" y="22"/>
                    <a:pt x="0" y="21"/>
                    <a:pt x="0" y="20"/>
                  </a:cubicBezTo>
                  <a:cubicBezTo>
                    <a:pt x="1" y="20"/>
                    <a:pt x="1" y="19"/>
                    <a:pt x="2" y="19"/>
                  </a:cubicBezTo>
                  <a:cubicBezTo>
                    <a:pt x="3" y="18"/>
                    <a:pt x="2" y="15"/>
                    <a:pt x="3" y="14"/>
                  </a:cubicBezTo>
                  <a:cubicBezTo>
                    <a:pt x="5" y="15"/>
                    <a:pt x="3" y="17"/>
                    <a:pt x="3" y="19"/>
                  </a:cubicBezTo>
                  <a:cubicBezTo>
                    <a:pt x="3" y="22"/>
                    <a:pt x="7" y="24"/>
                    <a:pt x="9" y="22"/>
                  </a:cubicBezTo>
                  <a:cubicBezTo>
                    <a:pt x="9" y="20"/>
                    <a:pt x="7" y="18"/>
                    <a:pt x="6" y="16"/>
                  </a:cubicBezTo>
                  <a:cubicBezTo>
                    <a:pt x="5" y="14"/>
                    <a:pt x="2" y="12"/>
                    <a:pt x="5" y="10"/>
                  </a:cubicBezTo>
                  <a:cubicBezTo>
                    <a:pt x="8" y="12"/>
                    <a:pt x="10" y="16"/>
                    <a:pt x="12" y="18"/>
                  </a:cubicBezTo>
                  <a:cubicBezTo>
                    <a:pt x="14" y="17"/>
                    <a:pt x="16" y="17"/>
                    <a:pt x="18" y="17"/>
                  </a:cubicBezTo>
                  <a:cubicBezTo>
                    <a:pt x="17" y="13"/>
                    <a:pt x="13" y="12"/>
                    <a:pt x="10" y="9"/>
                  </a:cubicBezTo>
                  <a:cubicBezTo>
                    <a:pt x="14" y="10"/>
                    <a:pt x="17" y="13"/>
                    <a:pt x="19" y="15"/>
                  </a:cubicBezTo>
                  <a:cubicBezTo>
                    <a:pt x="21" y="18"/>
                    <a:pt x="23" y="21"/>
                    <a:pt x="26" y="24"/>
                  </a:cubicBezTo>
                  <a:cubicBezTo>
                    <a:pt x="27" y="22"/>
                    <a:pt x="25" y="21"/>
                    <a:pt x="25" y="19"/>
                  </a:cubicBezTo>
                  <a:cubicBezTo>
                    <a:pt x="24" y="19"/>
                    <a:pt x="23" y="17"/>
                    <a:pt x="22" y="16"/>
                  </a:cubicBezTo>
                  <a:cubicBezTo>
                    <a:pt x="22" y="16"/>
                    <a:pt x="22" y="16"/>
                    <a:pt x="21" y="15"/>
                  </a:cubicBezTo>
                  <a:cubicBezTo>
                    <a:pt x="21" y="15"/>
                    <a:pt x="21" y="14"/>
                    <a:pt x="20" y="14"/>
                  </a:cubicBezTo>
                  <a:cubicBezTo>
                    <a:pt x="20" y="14"/>
                    <a:pt x="19" y="14"/>
                    <a:pt x="19" y="14"/>
                  </a:cubicBezTo>
                  <a:cubicBezTo>
                    <a:pt x="18" y="12"/>
                    <a:pt x="15" y="9"/>
                    <a:pt x="14" y="7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9" y="4"/>
                    <a:pt x="7" y="4"/>
                  </a:cubicBezTo>
                  <a:cubicBezTo>
                    <a:pt x="5" y="2"/>
                    <a:pt x="7" y="1"/>
                    <a:pt x="9" y="0"/>
                  </a:cubicBezTo>
                  <a:cubicBezTo>
                    <a:pt x="11" y="1"/>
                    <a:pt x="13" y="0"/>
                    <a:pt x="15" y="1"/>
                  </a:cubicBezTo>
                  <a:cubicBezTo>
                    <a:pt x="16" y="2"/>
                    <a:pt x="15" y="3"/>
                    <a:pt x="16" y="4"/>
                  </a:cubicBezTo>
                  <a:cubicBezTo>
                    <a:pt x="16" y="5"/>
                    <a:pt x="17" y="6"/>
                    <a:pt x="18" y="7"/>
                  </a:cubicBezTo>
                  <a:cubicBezTo>
                    <a:pt x="18" y="6"/>
                    <a:pt x="17" y="6"/>
                    <a:pt x="17" y="5"/>
                  </a:cubicBezTo>
                  <a:cubicBezTo>
                    <a:pt x="19" y="2"/>
                    <a:pt x="26" y="1"/>
                    <a:pt x="30" y="3"/>
                  </a:cubicBezTo>
                  <a:cubicBezTo>
                    <a:pt x="30" y="4"/>
                    <a:pt x="29" y="4"/>
                    <a:pt x="29" y="5"/>
                  </a:cubicBezTo>
                  <a:cubicBezTo>
                    <a:pt x="28" y="5"/>
                    <a:pt x="28" y="4"/>
                    <a:pt x="28" y="4"/>
                  </a:cubicBezTo>
                  <a:cubicBezTo>
                    <a:pt x="24" y="4"/>
                    <a:pt x="20" y="5"/>
                    <a:pt x="18" y="8"/>
                  </a:cubicBezTo>
                  <a:cubicBezTo>
                    <a:pt x="19" y="9"/>
                    <a:pt x="20" y="8"/>
                    <a:pt x="20" y="8"/>
                  </a:cubicBezTo>
                  <a:cubicBezTo>
                    <a:pt x="22" y="7"/>
                    <a:pt x="25" y="6"/>
                    <a:pt x="28" y="6"/>
                  </a:cubicBezTo>
                  <a:cubicBezTo>
                    <a:pt x="29" y="6"/>
                    <a:pt x="31" y="6"/>
                    <a:pt x="31" y="8"/>
                  </a:cubicBezTo>
                  <a:cubicBezTo>
                    <a:pt x="31" y="8"/>
                    <a:pt x="30" y="8"/>
                    <a:pt x="30" y="9"/>
                  </a:cubicBezTo>
                  <a:cubicBezTo>
                    <a:pt x="31" y="12"/>
                    <a:pt x="36" y="11"/>
                    <a:pt x="38" y="13"/>
                  </a:cubicBezTo>
                  <a:close/>
                  <a:moveTo>
                    <a:pt x="37" y="14"/>
                  </a:moveTo>
                  <a:cubicBezTo>
                    <a:pt x="37" y="13"/>
                    <a:pt x="36" y="13"/>
                    <a:pt x="36" y="13"/>
                  </a:cubicBezTo>
                  <a:cubicBezTo>
                    <a:pt x="36" y="14"/>
                    <a:pt x="36" y="13"/>
                    <a:pt x="37" y="14"/>
                  </a:cubicBezTo>
                  <a:close/>
                  <a:moveTo>
                    <a:pt x="28" y="12"/>
                  </a:moveTo>
                  <a:cubicBezTo>
                    <a:pt x="28" y="10"/>
                    <a:pt x="26" y="11"/>
                    <a:pt x="26" y="9"/>
                  </a:cubicBezTo>
                  <a:cubicBezTo>
                    <a:pt x="24" y="9"/>
                    <a:pt x="23" y="10"/>
                    <a:pt x="21" y="11"/>
                  </a:cubicBezTo>
                  <a:cubicBezTo>
                    <a:pt x="22" y="12"/>
                    <a:pt x="23" y="14"/>
                    <a:pt x="26" y="14"/>
                  </a:cubicBezTo>
                  <a:cubicBezTo>
                    <a:pt x="27" y="13"/>
                    <a:pt x="27" y="12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63" name="Freeform 13">
              <a:extLst>
                <a:ext uri="{FF2B5EF4-FFF2-40B4-BE49-F238E27FC236}">
                  <a16:creationId xmlns="" xmlns:a16="http://schemas.microsoft.com/office/drawing/2014/main" id="{E771EF9B-635E-4631-B9D7-D60935C2F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99413" y="11778472"/>
              <a:ext cx="57150" cy="52388"/>
            </a:xfrm>
            <a:custGeom>
              <a:avLst/>
              <a:gdLst>
                <a:gd name="T0" fmla="*/ 17 w 17"/>
                <a:gd name="T1" fmla="*/ 4 h 16"/>
                <a:gd name="T2" fmla="*/ 15 w 17"/>
                <a:gd name="T3" fmla="*/ 8 h 16"/>
                <a:gd name="T4" fmla="*/ 3 w 17"/>
                <a:gd name="T5" fmla="*/ 9 h 16"/>
                <a:gd name="T6" fmla="*/ 14 w 17"/>
                <a:gd name="T7" fmla="*/ 13 h 16"/>
                <a:gd name="T8" fmla="*/ 13 w 17"/>
                <a:gd name="T9" fmla="*/ 16 h 16"/>
                <a:gd name="T10" fmla="*/ 0 w 17"/>
                <a:gd name="T11" fmla="*/ 11 h 16"/>
                <a:gd name="T12" fmla="*/ 2 w 17"/>
                <a:gd name="T13" fmla="*/ 7 h 16"/>
                <a:gd name="T14" fmla="*/ 13 w 17"/>
                <a:gd name="T15" fmla="*/ 6 h 16"/>
                <a:gd name="T16" fmla="*/ 4 w 17"/>
                <a:gd name="T17" fmla="*/ 2 h 16"/>
                <a:gd name="T18" fmla="*/ 5 w 17"/>
                <a:gd name="T19" fmla="*/ 0 h 16"/>
                <a:gd name="T20" fmla="*/ 17 w 17"/>
                <a:gd name="T2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6">
                  <a:moveTo>
                    <a:pt x="17" y="4"/>
                  </a:moveTo>
                  <a:cubicBezTo>
                    <a:pt x="17" y="6"/>
                    <a:pt x="16" y="7"/>
                    <a:pt x="15" y="8"/>
                  </a:cubicBezTo>
                  <a:cubicBezTo>
                    <a:pt x="11" y="8"/>
                    <a:pt x="7" y="9"/>
                    <a:pt x="3" y="9"/>
                  </a:cubicBezTo>
                  <a:cubicBezTo>
                    <a:pt x="7" y="10"/>
                    <a:pt x="10" y="12"/>
                    <a:pt x="14" y="13"/>
                  </a:cubicBezTo>
                  <a:cubicBezTo>
                    <a:pt x="14" y="14"/>
                    <a:pt x="13" y="15"/>
                    <a:pt x="13" y="16"/>
                  </a:cubicBezTo>
                  <a:cubicBezTo>
                    <a:pt x="9" y="14"/>
                    <a:pt x="4" y="12"/>
                    <a:pt x="0" y="11"/>
                  </a:cubicBezTo>
                  <a:cubicBezTo>
                    <a:pt x="1" y="10"/>
                    <a:pt x="1" y="8"/>
                    <a:pt x="2" y="7"/>
                  </a:cubicBezTo>
                  <a:cubicBezTo>
                    <a:pt x="6" y="7"/>
                    <a:pt x="10" y="6"/>
                    <a:pt x="13" y="6"/>
                  </a:cubicBezTo>
                  <a:cubicBezTo>
                    <a:pt x="10" y="5"/>
                    <a:pt x="7" y="3"/>
                    <a:pt x="4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9" y="1"/>
                    <a:pt x="13" y="3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64" name="Freeform 14">
              <a:extLst>
                <a:ext uri="{FF2B5EF4-FFF2-40B4-BE49-F238E27FC236}">
                  <a16:creationId xmlns="" xmlns:a16="http://schemas.microsoft.com/office/drawing/2014/main" id="{45BC785E-56F4-4F61-8BD3-8AD4680F0D1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15288" y="11821334"/>
              <a:ext cx="52388" cy="50800"/>
            </a:xfrm>
            <a:custGeom>
              <a:avLst/>
              <a:gdLst>
                <a:gd name="T0" fmla="*/ 16 w 16"/>
                <a:gd name="T1" fmla="*/ 6 h 15"/>
                <a:gd name="T2" fmla="*/ 15 w 16"/>
                <a:gd name="T3" fmla="*/ 8 h 15"/>
                <a:gd name="T4" fmla="*/ 10 w 16"/>
                <a:gd name="T5" fmla="*/ 6 h 15"/>
                <a:gd name="T6" fmla="*/ 7 w 16"/>
                <a:gd name="T7" fmla="*/ 10 h 15"/>
                <a:gd name="T8" fmla="*/ 13 w 16"/>
                <a:gd name="T9" fmla="*/ 13 h 15"/>
                <a:gd name="T10" fmla="*/ 11 w 16"/>
                <a:gd name="T11" fmla="*/ 15 h 15"/>
                <a:gd name="T12" fmla="*/ 0 w 16"/>
                <a:gd name="T13" fmla="*/ 9 h 15"/>
                <a:gd name="T14" fmla="*/ 1 w 16"/>
                <a:gd name="T15" fmla="*/ 7 h 15"/>
                <a:gd name="T16" fmla="*/ 5 w 16"/>
                <a:gd name="T17" fmla="*/ 9 h 15"/>
                <a:gd name="T18" fmla="*/ 8 w 16"/>
                <a:gd name="T19" fmla="*/ 5 h 15"/>
                <a:gd name="T20" fmla="*/ 3 w 16"/>
                <a:gd name="T21" fmla="*/ 2 h 15"/>
                <a:gd name="T22" fmla="*/ 4 w 16"/>
                <a:gd name="T23" fmla="*/ 0 h 15"/>
                <a:gd name="T24" fmla="*/ 16 w 16"/>
                <a:gd name="T25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5">
                  <a:moveTo>
                    <a:pt x="16" y="6"/>
                  </a:moveTo>
                  <a:cubicBezTo>
                    <a:pt x="16" y="7"/>
                    <a:pt x="15" y="7"/>
                    <a:pt x="15" y="8"/>
                  </a:cubicBezTo>
                  <a:cubicBezTo>
                    <a:pt x="13" y="7"/>
                    <a:pt x="12" y="6"/>
                    <a:pt x="10" y="6"/>
                  </a:cubicBezTo>
                  <a:cubicBezTo>
                    <a:pt x="9" y="7"/>
                    <a:pt x="8" y="9"/>
                    <a:pt x="7" y="10"/>
                  </a:cubicBezTo>
                  <a:cubicBezTo>
                    <a:pt x="9" y="11"/>
                    <a:pt x="11" y="12"/>
                    <a:pt x="13" y="13"/>
                  </a:cubicBezTo>
                  <a:cubicBezTo>
                    <a:pt x="12" y="14"/>
                    <a:pt x="12" y="14"/>
                    <a:pt x="11" y="15"/>
                  </a:cubicBezTo>
                  <a:cubicBezTo>
                    <a:pt x="7" y="13"/>
                    <a:pt x="4" y="11"/>
                    <a:pt x="0" y="9"/>
                  </a:cubicBezTo>
                  <a:cubicBezTo>
                    <a:pt x="0" y="8"/>
                    <a:pt x="0" y="8"/>
                    <a:pt x="1" y="7"/>
                  </a:cubicBezTo>
                  <a:cubicBezTo>
                    <a:pt x="2" y="7"/>
                    <a:pt x="4" y="8"/>
                    <a:pt x="5" y="9"/>
                  </a:cubicBezTo>
                  <a:cubicBezTo>
                    <a:pt x="6" y="8"/>
                    <a:pt x="7" y="6"/>
                    <a:pt x="8" y="5"/>
                  </a:cubicBezTo>
                  <a:cubicBezTo>
                    <a:pt x="6" y="4"/>
                    <a:pt x="5" y="3"/>
                    <a:pt x="3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9" y="1"/>
                    <a:pt x="12" y="4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65" name="Freeform 15">
              <a:extLst>
                <a:ext uri="{FF2B5EF4-FFF2-40B4-BE49-F238E27FC236}">
                  <a16:creationId xmlns="" xmlns:a16="http://schemas.microsoft.com/office/drawing/2014/main" id="{26448629-1630-4B57-9C8F-44C7BF3E1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34338" y="11854672"/>
              <a:ext cx="52388" cy="50800"/>
            </a:xfrm>
            <a:custGeom>
              <a:avLst/>
              <a:gdLst>
                <a:gd name="T0" fmla="*/ 12 w 16"/>
                <a:gd name="T1" fmla="*/ 5 h 15"/>
                <a:gd name="T2" fmla="*/ 9 w 16"/>
                <a:gd name="T3" fmla="*/ 15 h 15"/>
                <a:gd name="T4" fmla="*/ 0 w 16"/>
                <a:gd name="T5" fmla="*/ 8 h 15"/>
                <a:gd name="T6" fmla="*/ 8 w 16"/>
                <a:gd name="T7" fmla="*/ 2 h 15"/>
                <a:gd name="T8" fmla="*/ 7 w 16"/>
                <a:gd name="T9" fmla="*/ 5 h 15"/>
                <a:gd name="T10" fmla="*/ 3 w 16"/>
                <a:gd name="T11" fmla="*/ 6 h 15"/>
                <a:gd name="T12" fmla="*/ 10 w 16"/>
                <a:gd name="T13" fmla="*/ 12 h 15"/>
                <a:gd name="T14" fmla="*/ 11 w 16"/>
                <a:gd name="T15" fmla="*/ 8 h 15"/>
                <a:gd name="T16" fmla="*/ 12 w 16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5">
                  <a:moveTo>
                    <a:pt x="12" y="5"/>
                  </a:moveTo>
                  <a:cubicBezTo>
                    <a:pt x="16" y="8"/>
                    <a:pt x="13" y="14"/>
                    <a:pt x="9" y="15"/>
                  </a:cubicBezTo>
                  <a:cubicBezTo>
                    <a:pt x="6" y="15"/>
                    <a:pt x="1" y="11"/>
                    <a:pt x="0" y="8"/>
                  </a:cubicBezTo>
                  <a:cubicBezTo>
                    <a:pt x="0" y="5"/>
                    <a:pt x="4" y="0"/>
                    <a:pt x="8" y="2"/>
                  </a:cubicBezTo>
                  <a:cubicBezTo>
                    <a:pt x="8" y="3"/>
                    <a:pt x="7" y="4"/>
                    <a:pt x="7" y="5"/>
                  </a:cubicBezTo>
                  <a:cubicBezTo>
                    <a:pt x="5" y="4"/>
                    <a:pt x="3" y="5"/>
                    <a:pt x="3" y="6"/>
                  </a:cubicBezTo>
                  <a:cubicBezTo>
                    <a:pt x="2" y="9"/>
                    <a:pt x="7" y="13"/>
                    <a:pt x="10" y="12"/>
                  </a:cubicBezTo>
                  <a:cubicBezTo>
                    <a:pt x="12" y="12"/>
                    <a:pt x="13" y="9"/>
                    <a:pt x="11" y="8"/>
                  </a:cubicBezTo>
                  <a:cubicBezTo>
                    <a:pt x="11" y="7"/>
                    <a:pt x="12" y="6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66" name="Freeform 16">
              <a:extLst>
                <a:ext uri="{FF2B5EF4-FFF2-40B4-BE49-F238E27FC236}">
                  <a16:creationId xmlns="" xmlns:a16="http://schemas.microsoft.com/office/drawing/2014/main" id="{6F353739-AE55-49C0-ABDC-0A27E69E660A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61325" y="11888009"/>
              <a:ext cx="52388" cy="53975"/>
            </a:xfrm>
            <a:custGeom>
              <a:avLst/>
              <a:gdLst>
                <a:gd name="T0" fmla="*/ 16 w 16"/>
                <a:gd name="T1" fmla="*/ 9 h 16"/>
                <a:gd name="T2" fmla="*/ 13 w 16"/>
                <a:gd name="T3" fmla="*/ 12 h 16"/>
                <a:gd name="T4" fmla="*/ 10 w 16"/>
                <a:gd name="T5" fmla="*/ 16 h 16"/>
                <a:gd name="T6" fmla="*/ 2 w 16"/>
                <a:gd name="T7" fmla="*/ 9 h 16"/>
                <a:gd name="T8" fmla="*/ 0 w 16"/>
                <a:gd name="T9" fmla="*/ 7 h 16"/>
                <a:gd name="T10" fmla="*/ 3 w 16"/>
                <a:gd name="T11" fmla="*/ 4 h 16"/>
                <a:gd name="T12" fmla="*/ 6 w 16"/>
                <a:gd name="T13" fmla="*/ 0 h 16"/>
                <a:gd name="T14" fmla="*/ 7 w 16"/>
                <a:gd name="T15" fmla="*/ 2 h 16"/>
                <a:gd name="T16" fmla="*/ 3 w 16"/>
                <a:gd name="T17" fmla="*/ 6 h 16"/>
                <a:gd name="T18" fmla="*/ 6 w 16"/>
                <a:gd name="T19" fmla="*/ 8 h 16"/>
                <a:gd name="T20" fmla="*/ 9 w 16"/>
                <a:gd name="T21" fmla="*/ 4 h 16"/>
                <a:gd name="T22" fmla="*/ 11 w 16"/>
                <a:gd name="T23" fmla="*/ 6 h 16"/>
                <a:gd name="T24" fmla="*/ 8 w 16"/>
                <a:gd name="T25" fmla="*/ 10 h 16"/>
                <a:gd name="T26" fmla="*/ 10 w 16"/>
                <a:gd name="T27" fmla="*/ 12 h 16"/>
                <a:gd name="T28" fmla="*/ 14 w 16"/>
                <a:gd name="T29" fmla="*/ 8 h 16"/>
                <a:gd name="T30" fmla="*/ 16 w 16"/>
                <a:gd name="T3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6">
                  <a:moveTo>
                    <a:pt x="16" y="9"/>
                  </a:moveTo>
                  <a:cubicBezTo>
                    <a:pt x="16" y="10"/>
                    <a:pt x="13" y="12"/>
                    <a:pt x="13" y="12"/>
                  </a:cubicBezTo>
                  <a:cubicBezTo>
                    <a:pt x="12" y="14"/>
                    <a:pt x="11" y="15"/>
                    <a:pt x="10" y="16"/>
                  </a:cubicBezTo>
                  <a:cubicBezTo>
                    <a:pt x="7" y="14"/>
                    <a:pt x="5" y="12"/>
                    <a:pt x="2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7"/>
                    <a:pt x="2" y="5"/>
                    <a:pt x="3" y="4"/>
                  </a:cubicBezTo>
                  <a:cubicBezTo>
                    <a:pt x="4" y="2"/>
                    <a:pt x="5" y="2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3"/>
                    <a:pt x="5" y="5"/>
                    <a:pt x="3" y="6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7" y="7"/>
                    <a:pt x="8" y="6"/>
                    <a:pt x="9" y="4"/>
                  </a:cubicBezTo>
                  <a:cubicBezTo>
                    <a:pt x="10" y="5"/>
                    <a:pt x="11" y="5"/>
                    <a:pt x="11" y="6"/>
                  </a:cubicBezTo>
                  <a:cubicBezTo>
                    <a:pt x="10" y="7"/>
                    <a:pt x="9" y="8"/>
                    <a:pt x="8" y="10"/>
                  </a:cubicBezTo>
                  <a:cubicBezTo>
                    <a:pt x="8" y="11"/>
                    <a:pt x="9" y="11"/>
                    <a:pt x="10" y="12"/>
                  </a:cubicBezTo>
                  <a:cubicBezTo>
                    <a:pt x="12" y="11"/>
                    <a:pt x="13" y="9"/>
                    <a:pt x="14" y="8"/>
                  </a:cubicBezTo>
                  <a:cubicBezTo>
                    <a:pt x="14" y="8"/>
                    <a:pt x="16" y="8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67" name="Freeform 17">
              <a:extLst>
                <a:ext uri="{FF2B5EF4-FFF2-40B4-BE49-F238E27FC236}">
                  <a16:creationId xmlns="" xmlns:a16="http://schemas.microsoft.com/office/drawing/2014/main" id="{3A20E782-8156-4C62-8548-241E1F3CBD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51875" y="11348259"/>
              <a:ext cx="636588" cy="639763"/>
            </a:xfrm>
            <a:custGeom>
              <a:avLst/>
              <a:gdLst>
                <a:gd name="T0" fmla="*/ 165 w 193"/>
                <a:gd name="T1" fmla="*/ 162 h 192"/>
                <a:gd name="T2" fmla="*/ 31 w 193"/>
                <a:gd name="T3" fmla="*/ 165 h 192"/>
                <a:gd name="T4" fmla="*/ 9 w 193"/>
                <a:gd name="T5" fmla="*/ 60 h 192"/>
                <a:gd name="T6" fmla="*/ 93 w 193"/>
                <a:gd name="T7" fmla="*/ 1 h 192"/>
                <a:gd name="T8" fmla="*/ 191 w 193"/>
                <a:gd name="T9" fmla="*/ 93 h 192"/>
                <a:gd name="T10" fmla="*/ 179 w 193"/>
                <a:gd name="T11" fmla="*/ 120 h 192"/>
                <a:gd name="T12" fmla="*/ 152 w 193"/>
                <a:gd name="T13" fmla="*/ 80 h 192"/>
                <a:gd name="T14" fmla="*/ 98 w 193"/>
                <a:gd name="T15" fmla="*/ 10 h 192"/>
                <a:gd name="T16" fmla="*/ 26 w 193"/>
                <a:gd name="T17" fmla="*/ 62 h 192"/>
                <a:gd name="T18" fmla="*/ 29 w 193"/>
                <a:gd name="T19" fmla="*/ 41 h 192"/>
                <a:gd name="T20" fmla="*/ 23 w 193"/>
                <a:gd name="T21" fmla="*/ 86 h 192"/>
                <a:gd name="T22" fmla="*/ 18 w 193"/>
                <a:gd name="T23" fmla="*/ 120 h 192"/>
                <a:gd name="T24" fmla="*/ 39 w 193"/>
                <a:gd name="T25" fmla="*/ 106 h 192"/>
                <a:gd name="T26" fmla="*/ 15 w 193"/>
                <a:gd name="T27" fmla="*/ 136 h 192"/>
                <a:gd name="T28" fmla="*/ 93 w 193"/>
                <a:gd name="T29" fmla="*/ 142 h 192"/>
                <a:gd name="T30" fmla="*/ 137 w 193"/>
                <a:gd name="T31" fmla="*/ 169 h 192"/>
                <a:gd name="T32" fmla="*/ 132 w 193"/>
                <a:gd name="T33" fmla="*/ 165 h 192"/>
                <a:gd name="T34" fmla="*/ 127 w 193"/>
                <a:gd name="T35" fmla="*/ 169 h 192"/>
                <a:gd name="T36" fmla="*/ 137 w 193"/>
                <a:gd name="T37" fmla="*/ 169 h 192"/>
                <a:gd name="T38" fmla="*/ 127 w 193"/>
                <a:gd name="T39" fmla="*/ 171 h 192"/>
                <a:gd name="T40" fmla="*/ 124 w 193"/>
                <a:gd name="T41" fmla="*/ 167 h 192"/>
                <a:gd name="T42" fmla="*/ 119 w 193"/>
                <a:gd name="T43" fmla="*/ 176 h 192"/>
                <a:gd name="T44" fmla="*/ 124 w 193"/>
                <a:gd name="T45" fmla="*/ 176 h 192"/>
                <a:gd name="T46" fmla="*/ 126 w 193"/>
                <a:gd name="T47" fmla="*/ 173 h 192"/>
                <a:gd name="T48" fmla="*/ 117 w 193"/>
                <a:gd name="T49" fmla="*/ 176 h 192"/>
                <a:gd name="T50" fmla="*/ 108 w 193"/>
                <a:gd name="T51" fmla="*/ 174 h 192"/>
                <a:gd name="T52" fmla="*/ 113 w 193"/>
                <a:gd name="T53" fmla="*/ 178 h 192"/>
                <a:gd name="T54" fmla="*/ 117 w 193"/>
                <a:gd name="T55" fmla="*/ 176 h 192"/>
                <a:gd name="T56" fmla="*/ 105 w 193"/>
                <a:gd name="T57" fmla="*/ 171 h 192"/>
                <a:gd name="T58" fmla="*/ 99 w 193"/>
                <a:gd name="T59" fmla="*/ 175 h 192"/>
                <a:gd name="T60" fmla="*/ 103 w 193"/>
                <a:gd name="T61" fmla="*/ 181 h 192"/>
                <a:gd name="T62" fmla="*/ 93 w 193"/>
                <a:gd name="T63" fmla="*/ 179 h 192"/>
                <a:gd name="T64" fmla="*/ 93 w 193"/>
                <a:gd name="T65" fmla="*/ 179 h 192"/>
                <a:gd name="T66" fmla="*/ 85 w 193"/>
                <a:gd name="T67" fmla="*/ 171 h 192"/>
                <a:gd name="T68" fmla="*/ 79 w 193"/>
                <a:gd name="T69" fmla="*/ 168 h 192"/>
                <a:gd name="T70" fmla="*/ 76 w 193"/>
                <a:gd name="T71" fmla="*/ 169 h 192"/>
                <a:gd name="T72" fmla="*/ 69 w 193"/>
                <a:gd name="T73" fmla="*/ 168 h 192"/>
                <a:gd name="T74" fmla="*/ 81 w 193"/>
                <a:gd name="T75" fmla="*/ 177 h 192"/>
                <a:gd name="T76" fmla="*/ 71 w 193"/>
                <a:gd name="T77" fmla="*/ 170 h 192"/>
                <a:gd name="T78" fmla="*/ 75 w 193"/>
                <a:gd name="T79" fmla="*/ 175 h 192"/>
                <a:gd name="T80" fmla="*/ 72 w 193"/>
                <a:gd name="T81" fmla="*/ 177 h 192"/>
                <a:gd name="T82" fmla="*/ 76 w 193"/>
                <a:gd name="T83" fmla="*/ 179 h 192"/>
                <a:gd name="T84" fmla="*/ 81 w 193"/>
                <a:gd name="T85" fmla="*/ 177 h 192"/>
                <a:gd name="T86" fmla="*/ 83 w 193"/>
                <a:gd name="T87" fmla="*/ 180 h 192"/>
                <a:gd name="T88" fmla="*/ 81 w 193"/>
                <a:gd name="T89" fmla="*/ 180 h 192"/>
                <a:gd name="T90" fmla="*/ 74 w 193"/>
                <a:gd name="T91" fmla="*/ 35 h 192"/>
                <a:gd name="T92" fmla="*/ 61 w 193"/>
                <a:gd name="T93" fmla="*/ 35 h 192"/>
                <a:gd name="T94" fmla="*/ 73 w 193"/>
                <a:gd name="T95" fmla="*/ 175 h 192"/>
                <a:gd name="T96" fmla="*/ 69 w 193"/>
                <a:gd name="T97" fmla="*/ 177 h 192"/>
                <a:gd name="T98" fmla="*/ 67 w 193"/>
                <a:gd name="T99" fmla="*/ 169 h 192"/>
                <a:gd name="T100" fmla="*/ 63 w 193"/>
                <a:gd name="T101" fmla="*/ 167 h 192"/>
                <a:gd name="T102" fmla="*/ 62 w 193"/>
                <a:gd name="T103" fmla="*/ 162 h 192"/>
                <a:gd name="T104" fmla="*/ 65 w 193"/>
                <a:gd name="T105" fmla="*/ 174 h 192"/>
                <a:gd name="T106" fmla="*/ 60 w 193"/>
                <a:gd name="T107" fmla="*/ 172 h 192"/>
                <a:gd name="T108" fmla="*/ 67 w 193"/>
                <a:gd name="T109" fmla="*/ 169 h 192"/>
                <a:gd name="T110" fmla="*/ 59 w 193"/>
                <a:gd name="T111" fmla="*/ 160 h 192"/>
                <a:gd name="T112" fmla="*/ 54 w 193"/>
                <a:gd name="T113" fmla="*/ 162 h 192"/>
                <a:gd name="T114" fmla="*/ 56 w 193"/>
                <a:gd name="T115" fmla="*/ 165 h 192"/>
                <a:gd name="T116" fmla="*/ 50 w 193"/>
                <a:gd name="T117" fmla="*/ 166 h 192"/>
                <a:gd name="T118" fmla="*/ 54 w 193"/>
                <a:gd name="T119" fmla="*/ 169 h 192"/>
                <a:gd name="T120" fmla="*/ 56 w 193"/>
                <a:gd name="T121" fmla="*/ 1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3" h="192">
                  <a:moveTo>
                    <a:pt x="191" y="93"/>
                  </a:moveTo>
                  <a:cubicBezTo>
                    <a:pt x="193" y="123"/>
                    <a:pt x="180" y="146"/>
                    <a:pt x="165" y="162"/>
                  </a:cubicBezTo>
                  <a:cubicBezTo>
                    <a:pt x="150" y="178"/>
                    <a:pt x="129" y="190"/>
                    <a:pt x="100" y="191"/>
                  </a:cubicBezTo>
                  <a:cubicBezTo>
                    <a:pt x="70" y="192"/>
                    <a:pt x="46" y="180"/>
                    <a:pt x="31" y="165"/>
                  </a:cubicBezTo>
                  <a:cubicBezTo>
                    <a:pt x="15" y="150"/>
                    <a:pt x="3" y="129"/>
                    <a:pt x="1" y="100"/>
                  </a:cubicBezTo>
                  <a:cubicBezTo>
                    <a:pt x="0" y="85"/>
                    <a:pt x="4" y="71"/>
                    <a:pt x="9" y="60"/>
                  </a:cubicBezTo>
                  <a:cubicBezTo>
                    <a:pt x="18" y="37"/>
                    <a:pt x="33" y="21"/>
                    <a:pt x="54" y="11"/>
                  </a:cubicBezTo>
                  <a:cubicBezTo>
                    <a:pt x="65" y="5"/>
                    <a:pt x="78" y="2"/>
                    <a:pt x="93" y="1"/>
                  </a:cubicBezTo>
                  <a:cubicBezTo>
                    <a:pt x="123" y="0"/>
                    <a:pt x="147" y="13"/>
                    <a:pt x="162" y="27"/>
                  </a:cubicBezTo>
                  <a:cubicBezTo>
                    <a:pt x="178" y="43"/>
                    <a:pt x="190" y="63"/>
                    <a:pt x="191" y="93"/>
                  </a:cubicBezTo>
                  <a:close/>
                  <a:moveTo>
                    <a:pt x="148" y="153"/>
                  </a:moveTo>
                  <a:cubicBezTo>
                    <a:pt x="166" y="151"/>
                    <a:pt x="184" y="141"/>
                    <a:pt x="179" y="120"/>
                  </a:cubicBezTo>
                  <a:cubicBezTo>
                    <a:pt x="178" y="111"/>
                    <a:pt x="173" y="104"/>
                    <a:pt x="168" y="97"/>
                  </a:cubicBezTo>
                  <a:cubicBezTo>
                    <a:pt x="164" y="91"/>
                    <a:pt x="158" y="85"/>
                    <a:pt x="152" y="80"/>
                  </a:cubicBezTo>
                  <a:cubicBezTo>
                    <a:pt x="158" y="88"/>
                    <a:pt x="166" y="98"/>
                    <a:pt x="169" y="110"/>
                  </a:cubicBezTo>
                  <a:cubicBezTo>
                    <a:pt x="141" y="81"/>
                    <a:pt x="117" y="48"/>
                    <a:pt x="98" y="10"/>
                  </a:cubicBezTo>
                  <a:cubicBezTo>
                    <a:pt x="82" y="42"/>
                    <a:pt x="63" y="70"/>
                    <a:pt x="41" y="95"/>
                  </a:cubicBezTo>
                  <a:cubicBezTo>
                    <a:pt x="35" y="86"/>
                    <a:pt x="26" y="76"/>
                    <a:pt x="26" y="62"/>
                  </a:cubicBezTo>
                  <a:cubicBezTo>
                    <a:pt x="25" y="44"/>
                    <a:pt x="39" y="37"/>
                    <a:pt x="55" y="36"/>
                  </a:cubicBezTo>
                  <a:cubicBezTo>
                    <a:pt x="45" y="35"/>
                    <a:pt x="36" y="37"/>
                    <a:pt x="29" y="41"/>
                  </a:cubicBezTo>
                  <a:cubicBezTo>
                    <a:pt x="22" y="44"/>
                    <a:pt x="17" y="51"/>
                    <a:pt x="16" y="60"/>
                  </a:cubicBezTo>
                  <a:cubicBezTo>
                    <a:pt x="16" y="71"/>
                    <a:pt x="19" y="79"/>
                    <a:pt x="23" y="86"/>
                  </a:cubicBezTo>
                  <a:cubicBezTo>
                    <a:pt x="27" y="92"/>
                    <a:pt x="31" y="97"/>
                    <a:pt x="35" y="102"/>
                  </a:cubicBezTo>
                  <a:cubicBezTo>
                    <a:pt x="30" y="108"/>
                    <a:pt x="23" y="114"/>
                    <a:pt x="18" y="120"/>
                  </a:cubicBezTo>
                  <a:cubicBezTo>
                    <a:pt x="17" y="120"/>
                    <a:pt x="15" y="122"/>
                    <a:pt x="16" y="122"/>
                  </a:cubicBezTo>
                  <a:cubicBezTo>
                    <a:pt x="24" y="117"/>
                    <a:pt x="31" y="112"/>
                    <a:pt x="39" y="106"/>
                  </a:cubicBezTo>
                  <a:cubicBezTo>
                    <a:pt x="41" y="108"/>
                    <a:pt x="44" y="110"/>
                    <a:pt x="46" y="113"/>
                  </a:cubicBezTo>
                  <a:cubicBezTo>
                    <a:pt x="36" y="121"/>
                    <a:pt x="26" y="129"/>
                    <a:pt x="15" y="136"/>
                  </a:cubicBezTo>
                  <a:cubicBezTo>
                    <a:pt x="28" y="131"/>
                    <a:pt x="40" y="124"/>
                    <a:pt x="52" y="117"/>
                  </a:cubicBezTo>
                  <a:cubicBezTo>
                    <a:pt x="64" y="127"/>
                    <a:pt x="77" y="135"/>
                    <a:pt x="93" y="142"/>
                  </a:cubicBezTo>
                  <a:cubicBezTo>
                    <a:pt x="108" y="149"/>
                    <a:pt x="126" y="155"/>
                    <a:pt x="148" y="153"/>
                  </a:cubicBezTo>
                  <a:close/>
                  <a:moveTo>
                    <a:pt x="137" y="169"/>
                  </a:moveTo>
                  <a:cubicBezTo>
                    <a:pt x="138" y="165"/>
                    <a:pt x="131" y="165"/>
                    <a:pt x="130" y="168"/>
                  </a:cubicBezTo>
                  <a:cubicBezTo>
                    <a:pt x="128" y="166"/>
                    <a:pt x="130" y="164"/>
                    <a:pt x="132" y="165"/>
                  </a:cubicBezTo>
                  <a:cubicBezTo>
                    <a:pt x="133" y="165"/>
                    <a:pt x="134" y="164"/>
                    <a:pt x="134" y="164"/>
                  </a:cubicBezTo>
                  <a:cubicBezTo>
                    <a:pt x="131" y="161"/>
                    <a:pt x="126" y="165"/>
                    <a:pt x="127" y="169"/>
                  </a:cubicBezTo>
                  <a:cubicBezTo>
                    <a:pt x="127" y="170"/>
                    <a:pt x="128" y="172"/>
                    <a:pt x="129" y="173"/>
                  </a:cubicBezTo>
                  <a:cubicBezTo>
                    <a:pt x="132" y="174"/>
                    <a:pt x="136" y="172"/>
                    <a:pt x="137" y="169"/>
                  </a:cubicBezTo>
                  <a:close/>
                  <a:moveTo>
                    <a:pt x="128" y="173"/>
                  </a:moveTo>
                  <a:cubicBezTo>
                    <a:pt x="128" y="172"/>
                    <a:pt x="128" y="172"/>
                    <a:pt x="127" y="171"/>
                  </a:cubicBezTo>
                  <a:cubicBezTo>
                    <a:pt x="127" y="171"/>
                    <a:pt x="126" y="172"/>
                    <a:pt x="126" y="172"/>
                  </a:cubicBezTo>
                  <a:cubicBezTo>
                    <a:pt x="125" y="170"/>
                    <a:pt x="124" y="168"/>
                    <a:pt x="124" y="167"/>
                  </a:cubicBezTo>
                  <a:cubicBezTo>
                    <a:pt x="123" y="167"/>
                    <a:pt x="122" y="167"/>
                    <a:pt x="121" y="167"/>
                  </a:cubicBezTo>
                  <a:cubicBezTo>
                    <a:pt x="120" y="170"/>
                    <a:pt x="117" y="173"/>
                    <a:pt x="119" y="176"/>
                  </a:cubicBezTo>
                  <a:cubicBezTo>
                    <a:pt x="120" y="175"/>
                    <a:pt x="122" y="175"/>
                    <a:pt x="124" y="174"/>
                  </a:cubicBezTo>
                  <a:cubicBezTo>
                    <a:pt x="124" y="175"/>
                    <a:pt x="124" y="176"/>
                    <a:pt x="124" y="176"/>
                  </a:cubicBezTo>
                  <a:cubicBezTo>
                    <a:pt x="125" y="176"/>
                    <a:pt x="126" y="176"/>
                    <a:pt x="127" y="175"/>
                  </a:cubicBezTo>
                  <a:cubicBezTo>
                    <a:pt x="126" y="175"/>
                    <a:pt x="126" y="174"/>
                    <a:pt x="126" y="173"/>
                  </a:cubicBezTo>
                  <a:cubicBezTo>
                    <a:pt x="127" y="173"/>
                    <a:pt x="127" y="173"/>
                    <a:pt x="128" y="173"/>
                  </a:cubicBezTo>
                  <a:close/>
                  <a:moveTo>
                    <a:pt x="117" y="176"/>
                  </a:moveTo>
                  <a:cubicBezTo>
                    <a:pt x="117" y="174"/>
                    <a:pt x="117" y="171"/>
                    <a:pt x="115" y="170"/>
                  </a:cubicBezTo>
                  <a:cubicBezTo>
                    <a:pt x="112" y="169"/>
                    <a:pt x="107" y="171"/>
                    <a:pt x="108" y="174"/>
                  </a:cubicBezTo>
                  <a:cubicBezTo>
                    <a:pt x="108" y="177"/>
                    <a:pt x="113" y="176"/>
                    <a:pt x="114" y="175"/>
                  </a:cubicBezTo>
                  <a:cubicBezTo>
                    <a:pt x="115" y="177"/>
                    <a:pt x="114" y="178"/>
                    <a:pt x="113" y="178"/>
                  </a:cubicBezTo>
                  <a:cubicBezTo>
                    <a:pt x="112" y="177"/>
                    <a:pt x="110" y="177"/>
                    <a:pt x="109" y="178"/>
                  </a:cubicBezTo>
                  <a:cubicBezTo>
                    <a:pt x="110" y="181"/>
                    <a:pt x="117" y="179"/>
                    <a:pt x="117" y="176"/>
                  </a:cubicBezTo>
                  <a:close/>
                  <a:moveTo>
                    <a:pt x="106" y="180"/>
                  </a:moveTo>
                  <a:cubicBezTo>
                    <a:pt x="105" y="177"/>
                    <a:pt x="105" y="174"/>
                    <a:pt x="105" y="171"/>
                  </a:cubicBezTo>
                  <a:cubicBezTo>
                    <a:pt x="102" y="171"/>
                    <a:pt x="101" y="172"/>
                    <a:pt x="99" y="173"/>
                  </a:cubicBezTo>
                  <a:cubicBezTo>
                    <a:pt x="99" y="174"/>
                    <a:pt x="99" y="174"/>
                    <a:pt x="99" y="175"/>
                  </a:cubicBezTo>
                  <a:cubicBezTo>
                    <a:pt x="100" y="175"/>
                    <a:pt x="101" y="174"/>
                    <a:pt x="102" y="174"/>
                  </a:cubicBezTo>
                  <a:cubicBezTo>
                    <a:pt x="102" y="176"/>
                    <a:pt x="103" y="178"/>
                    <a:pt x="103" y="181"/>
                  </a:cubicBezTo>
                  <a:cubicBezTo>
                    <a:pt x="103" y="181"/>
                    <a:pt x="105" y="181"/>
                    <a:pt x="106" y="180"/>
                  </a:cubicBezTo>
                  <a:close/>
                  <a:moveTo>
                    <a:pt x="93" y="179"/>
                  </a:moveTo>
                  <a:cubicBezTo>
                    <a:pt x="96" y="179"/>
                    <a:pt x="95" y="174"/>
                    <a:pt x="92" y="175"/>
                  </a:cubicBezTo>
                  <a:cubicBezTo>
                    <a:pt x="89" y="176"/>
                    <a:pt x="90" y="180"/>
                    <a:pt x="93" y="179"/>
                  </a:cubicBezTo>
                  <a:close/>
                  <a:moveTo>
                    <a:pt x="85" y="173"/>
                  </a:moveTo>
                  <a:cubicBezTo>
                    <a:pt x="85" y="172"/>
                    <a:pt x="85" y="172"/>
                    <a:pt x="85" y="171"/>
                  </a:cubicBezTo>
                  <a:cubicBezTo>
                    <a:pt x="83" y="171"/>
                    <a:pt x="81" y="170"/>
                    <a:pt x="79" y="169"/>
                  </a:cubicBezTo>
                  <a:cubicBezTo>
                    <a:pt x="79" y="169"/>
                    <a:pt x="79" y="168"/>
                    <a:pt x="79" y="168"/>
                  </a:cubicBezTo>
                  <a:cubicBezTo>
                    <a:pt x="78" y="168"/>
                    <a:pt x="77" y="168"/>
                    <a:pt x="76" y="168"/>
                  </a:cubicBezTo>
                  <a:cubicBezTo>
                    <a:pt x="76" y="168"/>
                    <a:pt x="77" y="169"/>
                    <a:pt x="76" y="169"/>
                  </a:cubicBezTo>
                  <a:cubicBezTo>
                    <a:pt x="74" y="168"/>
                    <a:pt x="72" y="167"/>
                    <a:pt x="70" y="167"/>
                  </a:cubicBezTo>
                  <a:cubicBezTo>
                    <a:pt x="70" y="167"/>
                    <a:pt x="69" y="168"/>
                    <a:pt x="69" y="168"/>
                  </a:cubicBezTo>
                  <a:cubicBezTo>
                    <a:pt x="75" y="169"/>
                    <a:pt x="80" y="171"/>
                    <a:pt x="85" y="173"/>
                  </a:cubicBezTo>
                  <a:close/>
                  <a:moveTo>
                    <a:pt x="81" y="177"/>
                  </a:moveTo>
                  <a:cubicBezTo>
                    <a:pt x="82" y="175"/>
                    <a:pt x="82" y="174"/>
                    <a:pt x="82" y="173"/>
                  </a:cubicBezTo>
                  <a:cubicBezTo>
                    <a:pt x="79" y="172"/>
                    <a:pt x="75" y="171"/>
                    <a:pt x="71" y="170"/>
                  </a:cubicBezTo>
                  <a:cubicBezTo>
                    <a:pt x="71" y="171"/>
                    <a:pt x="71" y="172"/>
                    <a:pt x="70" y="173"/>
                  </a:cubicBezTo>
                  <a:cubicBezTo>
                    <a:pt x="72" y="174"/>
                    <a:pt x="73" y="174"/>
                    <a:pt x="75" y="175"/>
                  </a:cubicBezTo>
                  <a:cubicBezTo>
                    <a:pt x="74" y="175"/>
                    <a:pt x="74" y="177"/>
                    <a:pt x="74" y="177"/>
                  </a:cubicBezTo>
                  <a:cubicBezTo>
                    <a:pt x="73" y="177"/>
                    <a:pt x="72" y="177"/>
                    <a:pt x="72" y="177"/>
                  </a:cubicBezTo>
                  <a:cubicBezTo>
                    <a:pt x="72" y="177"/>
                    <a:pt x="72" y="178"/>
                    <a:pt x="72" y="179"/>
                  </a:cubicBezTo>
                  <a:cubicBezTo>
                    <a:pt x="73" y="179"/>
                    <a:pt x="75" y="179"/>
                    <a:pt x="76" y="179"/>
                  </a:cubicBezTo>
                  <a:cubicBezTo>
                    <a:pt x="77" y="178"/>
                    <a:pt x="77" y="176"/>
                    <a:pt x="77" y="175"/>
                  </a:cubicBezTo>
                  <a:cubicBezTo>
                    <a:pt x="79" y="176"/>
                    <a:pt x="80" y="176"/>
                    <a:pt x="81" y="177"/>
                  </a:cubicBezTo>
                  <a:close/>
                  <a:moveTo>
                    <a:pt x="81" y="180"/>
                  </a:moveTo>
                  <a:cubicBezTo>
                    <a:pt x="81" y="180"/>
                    <a:pt x="82" y="180"/>
                    <a:pt x="83" y="180"/>
                  </a:cubicBezTo>
                  <a:cubicBezTo>
                    <a:pt x="81" y="178"/>
                    <a:pt x="80" y="176"/>
                    <a:pt x="78" y="177"/>
                  </a:cubicBezTo>
                  <a:cubicBezTo>
                    <a:pt x="78" y="178"/>
                    <a:pt x="80" y="179"/>
                    <a:pt x="81" y="180"/>
                  </a:cubicBezTo>
                  <a:close/>
                  <a:moveTo>
                    <a:pt x="68" y="44"/>
                  </a:moveTo>
                  <a:cubicBezTo>
                    <a:pt x="71" y="44"/>
                    <a:pt x="76" y="40"/>
                    <a:pt x="74" y="35"/>
                  </a:cubicBezTo>
                  <a:cubicBezTo>
                    <a:pt x="73" y="32"/>
                    <a:pt x="70" y="31"/>
                    <a:pt x="66" y="31"/>
                  </a:cubicBezTo>
                  <a:cubicBezTo>
                    <a:pt x="63" y="32"/>
                    <a:pt x="62" y="34"/>
                    <a:pt x="61" y="35"/>
                  </a:cubicBezTo>
                  <a:cubicBezTo>
                    <a:pt x="60" y="40"/>
                    <a:pt x="63" y="44"/>
                    <a:pt x="68" y="44"/>
                  </a:cubicBezTo>
                  <a:close/>
                  <a:moveTo>
                    <a:pt x="73" y="175"/>
                  </a:moveTo>
                  <a:cubicBezTo>
                    <a:pt x="72" y="173"/>
                    <a:pt x="70" y="175"/>
                    <a:pt x="67" y="176"/>
                  </a:cubicBezTo>
                  <a:cubicBezTo>
                    <a:pt x="68" y="176"/>
                    <a:pt x="68" y="177"/>
                    <a:pt x="69" y="177"/>
                  </a:cubicBezTo>
                  <a:cubicBezTo>
                    <a:pt x="70" y="177"/>
                    <a:pt x="72" y="176"/>
                    <a:pt x="73" y="175"/>
                  </a:cubicBezTo>
                  <a:close/>
                  <a:moveTo>
                    <a:pt x="67" y="169"/>
                  </a:moveTo>
                  <a:cubicBezTo>
                    <a:pt x="67" y="168"/>
                    <a:pt x="67" y="168"/>
                    <a:pt x="66" y="167"/>
                  </a:cubicBezTo>
                  <a:cubicBezTo>
                    <a:pt x="65" y="167"/>
                    <a:pt x="64" y="167"/>
                    <a:pt x="63" y="167"/>
                  </a:cubicBezTo>
                  <a:cubicBezTo>
                    <a:pt x="63" y="166"/>
                    <a:pt x="64" y="164"/>
                    <a:pt x="65" y="163"/>
                  </a:cubicBezTo>
                  <a:cubicBezTo>
                    <a:pt x="64" y="163"/>
                    <a:pt x="63" y="162"/>
                    <a:pt x="62" y="162"/>
                  </a:cubicBezTo>
                  <a:cubicBezTo>
                    <a:pt x="61" y="165"/>
                    <a:pt x="59" y="168"/>
                    <a:pt x="57" y="172"/>
                  </a:cubicBezTo>
                  <a:cubicBezTo>
                    <a:pt x="59" y="173"/>
                    <a:pt x="63" y="177"/>
                    <a:pt x="65" y="174"/>
                  </a:cubicBezTo>
                  <a:cubicBezTo>
                    <a:pt x="65" y="173"/>
                    <a:pt x="64" y="173"/>
                    <a:pt x="63" y="172"/>
                  </a:cubicBezTo>
                  <a:cubicBezTo>
                    <a:pt x="63" y="174"/>
                    <a:pt x="61" y="173"/>
                    <a:pt x="60" y="172"/>
                  </a:cubicBezTo>
                  <a:cubicBezTo>
                    <a:pt x="60" y="171"/>
                    <a:pt x="61" y="169"/>
                    <a:pt x="62" y="168"/>
                  </a:cubicBezTo>
                  <a:cubicBezTo>
                    <a:pt x="64" y="169"/>
                    <a:pt x="65" y="169"/>
                    <a:pt x="67" y="169"/>
                  </a:cubicBezTo>
                  <a:close/>
                  <a:moveTo>
                    <a:pt x="61" y="161"/>
                  </a:moveTo>
                  <a:cubicBezTo>
                    <a:pt x="60" y="161"/>
                    <a:pt x="60" y="160"/>
                    <a:pt x="59" y="160"/>
                  </a:cubicBezTo>
                  <a:cubicBezTo>
                    <a:pt x="58" y="161"/>
                    <a:pt x="58" y="162"/>
                    <a:pt x="57" y="163"/>
                  </a:cubicBezTo>
                  <a:cubicBezTo>
                    <a:pt x="56" y="163"/>
                    <a:pt x="55" y="162"/>
                    <a:pt x="54" y="162"/>
                  </a:cubicBezTo>
                  <a:cubicBezTo>
                    <a:pt x="54" y="162"/>
                    <a:pt x="53" y="162"/>
                    <a:pt x="53" y="163"/>
                  </a:cubicBezTo>
                  <a:cubicBezTo>
                    <a:pt x="54" y="164"/>
                    <a:pt x="55" y="164"/>
                    <a:pt x="56" y="165"/>
                  </a:cubicBezTo>
                  <a:cubicBezTo>
                    <a:pt x="56" y="166"/>
                    <a:pt x="56" y="167"/>
                    <a:pt x="55" y="167"/>
                  </a:cubicBezTo>
                  <a:cubicBezTo>
                    <a:pt x="53" y="167"/>
                    <a:pt x="52" y="167"/>
                    <a:pt x="50" y="166"/>
                  </a:cubicBezTo>
                  <a:cubicBezTo>
                    <a:pt x="50" y="167"/>
                    <a:pt x="51" y="167"/>
                    <a:pt x="50" y="168"/>
                  </a:cubicBezTo>
                  <a:cubicBezTo>
                    <a:pt x="52" y="168"/>
                    <a:pt x="53" y="168"/>
                    <a:pt x="54" y="169"/>
                  </a:cubicBezTo>
                  <a:cubicBezTo>
                    <a:pt x="54" y="169"/>
                    <a:pt x="54" y="170"/>
                    <a:pt x="53" y="171"/>
                  </a:cubicBezTo>
                  <a:cubicBezTo>
                    <a:pt x="54" y="171"/>
                    <a:pt x="55" y="171"/>
                    <a:pt x="56" y="172"/>
                  </a:cubicBezTo>
                  <a:cubicBezTo>
                    <a:pt x="57" y="168"/>
                    <a:pt x="59" y="165"/>
                    <a:pt x="6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68" name="Freeform 18">
              <a:extLst>
                <a:ext uri="{FF2B5EF4-FFF2-40B4-BE49-F238E27FC236}">
                  <a16:creationId xmlns="" xmlns:a16="http://schemas.microsoft.com/office/drawing/2014/main" id="{D0899960-37C6-48F0-B9F8-2E99C5F8DBE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91488" y="11914997"/>
              <a:ext cx="49213" cy="49213"/>
            </a:xfrm>
            <a:custGeom>
              <a:avLst/>
              <a:gdLst>
                <a:gd name="T0" fmla="*/ 15 w 15"/>
                <a:gd name="T1" fmla="*/ 12 h 15"/>
                <a:gd name="T2" fmla="*/ 12 w 15"/>
                <a:gd name="T3" fmla="*/ 15 h 15"/>
                <a:gd name="T4" fmla="*/ 5 w 15"/>
                <a:gd name="T5" fmla="*/ 7 h 15"/>
                <a:gd name="T6" fmla="*/ 2 w 15"/>
                <a:gd name="T7" fmla="*/ 9 h 15"/>
                <a:gd name="T8" fmla="*/ 0 w 15"/>
                <a:gd name="T9" fmla="*/ 8 h 15"/>
                <a:gd name="T10" fmla="*/ 8 w 15"/>
                <a:gd name="T11" fmla="*/ 0 h 15"/>
                <a:gd name="T12" fmla="*/ 10 w 15"/>
                <a:gd name="T13" fmla="*/ 2 h 15"/>
                <a:gd name="T14" fmla="*/ 7 w 15"/>
                <a:gd name="T15" fmla="*/ 4 h 15"/>
                <a:gd name="T16" fmla="*/ 11 w 15"/>
                <a:gd name="T17" fmla="*/ 9 h 15"/>
                <a:gd name="T18" fmla="*/ 15 w 15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15" y="12"/>
                  </a:moveTo>
                  <a:cubicBezTo>
                    <a:pt x="15" y="13"/>
                    <a:pt x="13" y="14"/>
                    <a:pt x="12" y="15"/>
                  </a:cubicBezTo>
                  <a:cubicBezTo>
                    <a:pt x="10" y="12"/>
                    <a:pt x="7" y="9"/>
                    <a:pt x="5" y="7"/>
                  </a:cubicBezTo>
                  <a:cubicBezTo>
                    <a:pt x="4" y="7"/>
                    <a:pt x="3" y="8"/>
                    <a:pt x="2" y="9"/>
                  </a:cubicBezTo>
                  <a:cubicBezTo>
                    <a:pt x="1" y="9"/>
                    <a:pt x="1" y="8"/>
                    <a:pt x="0" y="8"/>
                  </a:cubicBezTo>
                  <a:cubicBezTo>
                    <a:pt x="3" y="5"/>
                    <a:pt x="6" y="3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3"/>
                    <a:pt x="7" y="4"/>
                    <a:pt x="7" y="4"/>
                  </a:cubicBezTo>
                  <a:cubicBezTo>
                    <a:pt x="7" y="5"/>
                    <a:pt x="10" y="8"/>
                    <a:pt x="11" y="9"/>
                  </a:cubicBezTo>
                  <a:cubicBezTo>
                    <a:pt x="11" y="9"/>
                    <a:pt x="15" y="12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69" name="Freeform 19">
              <a:extLst>
                <a:ext uri="{FF2B5EF4-FFF2-40B4-BE49-F238E27FC236}">
                  <a16:creationId xmlns="" xmlns:a16="http://schemas.microsoft.com/office/drawing/2014/main" id="{6AAB58EF-EC8A-4D7A-8DC0-6C1D96CFB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70863" y="11319684"/>
              <a:ext cx="122238" cy="109538"/>
            </a:xfrm>
            <a:custGeom>
              <a:avLst/>
              <a:gdLst>
                <a:gd name="T0" fmla="*/ 37 w 37"/>
                <a:gd name="T1" fmla="*/ 2 h 33"/>
                <a:gd name="T2" fmla="*/ 36 w 37"/>
                <a:gd name="T3" fmla="*/ 5 h 33"/>
                <a:gd name="T4" fmla="*/ 24 w 37"/>
                <a:gd name="T5" fmla="*/ 9 h 33"/>
                <a:gd name="T6" fmla="*/ 31 w 37"/>
                <a:gd name="T7" fmla="*/ 12 h 33"/>
                <a:gd name="T8" fmla="*/ 31 w 37"/>
                <a:gd name="T9" fmla="*/ 16 h 33"/>
                <a:gd name="T10" fmla="*/ 26 w 37"/>
                <a:gd name="T11" fmla="*/ 13 h 33"/>
                <a:gd name="T12" fmla="*/ 21 w 37"/>
                <a:gd name="T13" fmla="*/ 11 h 33"/>
                <a:gd name="T14" fmla="*/ 19 w 37"/>
                <a:gd name="T15" fmla="*/ 12 h 33"/>
                <a:gd name="T16" fmla="*/ 27 w 37"/>
                <a:gd name="T17" fmla="*/ 31 h 33"/>
                <a:gd name="T18" fmla="*/ 23 w 37"/>
                <a:gd name="T19" fmla="*/ 31 h 33"/>
                <a:gd name="T20" fmla="*/ 18 w 37"/>
                <a:gd name="T21" fmla="*/ 25 h 33"/>
                <a:gd name="T22" fmla="*/ 17 w 37"/>
                <a:gd name="T23" fmla="*/ 14 h 33"/>
                <a:gd name="T24" fmla="*/ 0 w 37"/>
                <a:gd name="T25" fmla="*/ 11 h 33"/>
                <a:gd name="T26" fmla="*/ 4 w 37"/>
                <a:gd name="T27" fmla="*/ 12 h 33"/>
                <a:gd name="T28" fmla="*/ 18 w 37"/>
                <a:gd name="T29" fmla="*/ 10 h 33"/>
                <a:gd name="T30" fmla="*/ 10 w 37"/>
                <a:gd name="T31" fmla="*/ 5 h 33"/>
                <a:gd name="T32" fmla="*/ 12 w 37"/>
                <a:gd name="T33" fmla="*/ 4 h 33"/>
                <a:gd name="T34" fmla="*/ 18 w 37"/>
                <a:gd name="T35" fmla="*/ 6 h 33"/>
                <a:gd name="T36" fmla="*/ 21 w 37"/>
                <a:gd name="T37" fmla="*/ 7 h 33"/>
                <a:gd name="T38" fmla="*/ 23 w 37"/>
                <a:gd name="T39" fmla="*/ 6 h 33"/>
                <a:gd name="T40" fmla="*/ 29 w 37"/>
                <a:gd name="T41" fmla="*/ 4 h 33"/>
                <a:gd name="T42" fmla="*/ 37 w 37"/>
                <a:gd name="T4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3">
                  <a:moveTo>
                    <a:pt x="37" y="2"/>
                  </a:moveTo>
                  <a:cubicBezTo>
                    <a:pt x="37" y="4"/>
                    <a:pt x="37" y="4"/>
                    <a:pt x="36" y="5"/>
                  </a:cubicBezTo>
                  <a:cubicBezTo>
                    <a:pt x="31" y="3"/>
                    <a:pt x="27" y="7"/>
                    <a:pt x="24" y="9"/>
                  </a:cubicBezTo>
                  <a:cubicBezTo>
                    <a:pt x="26" y="10"/>
                    <a:pt x="29" y="11"/>
                    <a:pt x="31" y="12"/>
                  </a:cubicBezTo>
                  <a:cubicBezTo>
                    <a:pt x="33" y="13"/>
                    <a:pt x="34" y="16"/>
                    <a:pt x="31" y="16"/>
                  </a:cubicBezTo>
                  <a:cubicBezTo>
                    <a:pt x="30" y="16"/>
                    <a:pt x="27" y="13"/>
                    <a:pt x="26" y="13"/>
                  </a:cubicBezTo>
                  <a:cubicBezTo>
                    <a:pt x="24" y="12"/>
                    <a:pt x="23" y="12"/>
                    <a:pt x="21" y="11"/>
                  </a:cubicBezTo>
                  <a:cubicBezTo>
                    <a:pt x="20" y="11"/>
                    <a:pt x="20" y="12"/>
                    <a:pt x="19" y="12"/>
                  </a:cubicBezTo>
                  <a:cubicBezTo>
                    <a:pt x="18" y="21"/>
                    <a:pt x="24" y="25"/>
                    <a:pt x="27" y="31"/>
                  </a:cubicBezTo>
                  <a:cubicBezTo>
                    <a:pt x="26" y="33"/>
                    <a:pt x="24" y="32"/>
                    <a:pt x="23" y="31"/>
                  </a:cubicBezTo>
                  <a:cubicBezTo>
                    <a:pt x="19" y="32"/>
                    <a:pt x="20" y="27"/>
                    <a:pt x="18" y="25"/>
                  </a:cubicBezTo>
                  <a:cubicBezTo>
                    <a:pt x="16" y="22"/>
                    <a:pt x="15" y="17"/>
                    <a:pt x="17" y="14"/>
                  </a:cubicBezTo>
                  <a:cubicBezTo>
                    <a:pt x="12" y="18"/>
                    <a:pt x="1" y="18"/>
                    <a:pt x="0" y="11"/>
                  </a:cubicBezTo>
                  <a:cubicBezTo>
                    <a:pt x="1" y="9"/>
                    <a:pt x="3" y="11"/>
                    <a:pt x="4" y="12"/>
                  </a:cubicBezTo>
                  <a:cubicBezTo>
                    <a:pt x="9" y="14"/>
                    <a:pt x="14" y="13"/>
                    <a:pt x="18" y="10"/>
                  </a:cubicBezTo>
                  <a:cubicBezTo>
                    <a:pt x="16" y="8"/>
                    <a:pt x="11" y="9"/>
                    <a:pt x="10" y="5"/>
                  </a:cubicBezTo>
                  <a:cubicBezTo>
                    <a:pt x="11" y="5"/>
                    <a:pt x="11" y="4"/>
                    <a:pt x="12" y="4"/>
                  </a:cubicBezTo>
                  <a:cubicBezTo>
                    <a:pt x="14" y="4"/>
                    <a:pt x="16" y="5"/>
                    <a:pt x="18" y="6"/>
                  </a:cubicBezTo>
                  <a:cubicBezTo>
                    <a:pt x="19" y="6"/>
                    <a:pt x="20" y="8"/>
                    <a:pt x="21" y="7"/>
                  </a:cubicBezTo>
                  <a:cubicBezTo>
                    <a:pt x="22" y="7"/>
                    <a:pt x="23" y="6"/>
                    <a:pt x="23" y="6"/>
                  </a:cubicBezTo>
                  <a:cubicBezTo>
                    <a:pt x="25" y="5"/>
                    <a:pt x="27" y="4"/>
                    <a:pt x="29" y="4"/>
                  </a:cubicBezTo>
                  <a:cubicBezTo>
                    <a:pt x="31" y="3"/>
                    <a:pt x="35" y="0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70" name="Freeform 20">
              <a:extLst>
                <a:ext uri="{FF2B5EF4-FFF2-40B4-BE49-F238E27FC236}">
                  <a16:creationId xmlns="" xmlns:a16="http://schemas.microsoft.com/office/drawing/2014/main" id="{64B3F36C-75BC-46BF-AA12-E43D0342B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01063" y="11551459"/>
              <a:ext cx="412750" cy="282575"/>
            </a:xfrm>
            <a:custGeom>
              <a:avLst/>
              <a:gdLst>
                <a:gd name="T0" fmla="*/ 124 w 125"/>
                <a:gd name="T1" fmla="*/ 54 h 85"/>
                <a:gd name="T2" fmla="*/ 122 w 125"/>
                <a:gd name="T3" fmla="*/ 67 h 85"/>
                <a:gd name="T4" fmla="*/ 71 w 125"/>
                <a:gd name="T5" fmla="*/ 16 h 85"/>
                <a:gd name="T6" fmla="*/ 54 w 125"/>
                <a:gd name="T7" fmla="*/ 37 h 85"/>
                <a:gd name="T8" fmla="*/ 62 w 125"/>
                <a:gd name="T9" fmla="*/ 45 h 85"/>
                <a:gd name="T10" fmla="*/ 85 w 125"/>
                <a:gd name="T11" fmla="*/ 48 h 85"/>
                <a:gd name="T12" fmla="*/ 121 w 125"/>
                <a:gd name="T13" fmla="*/ 69 h 85"/>
                <a:gd name="T14" fmla="*/ 62 w 125"/>
                <a:gd name="T15" fmla="*/ 77 h 85"/>
                <a:gd name="T16" fmla="*/ 14 w 125"/>
                <a:gd name="T17" fmla="*/ 51 h 85"/>
                <a:gd name="T18" fmla="*/ 32 w 125"/>
                <a:gd name="T19" fmla="*/ 43 h 85"/>
                <a:gd name="T20" fmla="*/ 49 w 125"/>
                <a:gd name="T21" fmla="*/ 50 h 85"/>
                <a:gd name="T22" fmla="*/ 95 w 125"/>
                <a:gd name="T23" fmla="*/ 75 h 85"/>
                <a:gd name="T24" fmla="*/ 95 w 125"/>
                <a:gd name="T25" fmla="*/ 75 h 85"/>
                <a:gd name="T26" fmla="*/ 32 w 125"/>
                <a:gd name="T27" fmla="*/ 16 h 85"/>
                <a:gd name="T28" fmla="*/ 7 w 125"/>
                <a:gd name="T29" fmla="*/ 45 h 85"/>
                <a:gd name="T30" fmla="*/ 0 w 125"/>
                <a:gd name="T31" fmla="*/ 39 h 85"/>
                <a:gd name="T32" fmla="*/ 37 w 125"/>
                <a:gd name="T33" fmla="*/ 7 h 85"/>
                <a:gd name="T34" fmla="*/ 52 w 125"/>
                <a:gd name="T35" fmla="*/ 0 h 85"/>
                <a:gd name="T36" fmla="*/ 72 w 125"/>
                <a:gd name="T37" fmla="*/ 11 h 85"/>
                <a:gd name="T38" fmla="*/ 124 w 125"/>
                <a:gd name="T39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" h="85">
                  <a:moveTo>
                    <a:pt x="124" y="54"/>
                  </a:moveTo>
                  <a:cubicBezTo>
                    <a:pt x="125" y="59"/>
                    <a:pt x="124" y="64"/>
                    <a:pt x="122" y="67"/>
                  </a:cubicBezTo>
                  <a:cubicBezTo>
                    <a:pt x="103" y="53"/>
                    <a:pt x="85" y="36"/>
                    <a:pt x="71" y="16"/>
                  </a:cubicBezTo>
                  <a:cubicBezTo>
                    <a:pt x="66" y="23"/>
                    <a:pt x="60" y="31"/>
                    <a:pt x="54" y="37"/>
                  </a:cubicBezTo>
                  <a:cubicBezTo>
                    <a:pt x="56" y="40"/>
                    <a:pt x="59" y="42"/>
                    <a:pt x="62" y="45"/>
                  </a:cubicBezTo>
                  <a:cubicBezTo>
                    <a:pt x="70" y="40"/>
                    <a:pt x="79" y="44"/>
                    <a:pt x="85" y="48"/>
                  </a:cubicBezTo>
                  <a:cubicBezTo>
                    <a:pt x="97" y="56"/>
                    <a:pt x="109" y="64"/>
                    <a:pt x="121" y="69"/>
                  </a:cubicBezTo>
                  <a:cubicBezTo>
                    <a:pt x="112" y="85"/>
                    <a:pt x="81" y="82"/>
                    <a:pt x="62" y="77"/>
                  </a:cubicBezTo>
                  <a:cubicBezTo>
                    <a:pt x="43" y="71"/>
                    <a:pt x="28" y="62"/>
                    <a:pt x="14" y="51"/>
                  </a:cubicBezTo>
                  <a:cubicBezTo>
                    <a:pt x="19" y="48"/>
                    <a:pt x="24" y="43"/>
                    <a:pt x="32" y="43"/>
                  </a:cubicBezTo>
                  <a:cubicBezTo>
                    <a:pt x="38" y="43"/>
                    <a:pt x="44" y="47"/>
                    <a:pt x="49" y="50"/>
                  </a:cubicBezTo>
                  <a:cubicBezTo>
                    <a:pt x="63" y="59"/>
                    <a:pt x="80" y="69"/>
                    <a:pt x="95" y="7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72" y="59"/>
                    <a:pt x="49" y="40"/>
                    <a:pt x="32" y="16"/>
                  </a:cubicBezTo>
                  <a:cubicBezTo>
                    <a:pt x="24" y="26"/>
                    <a:pt x="16" y="36"/>
                    <a:pt x="7" y="45"/>
                  </a:cubicBezTo>
                  <a:cubicBezTo>
                    <a:pt x="5" y="43"/>
                    <a:pt x="3" y="41"/>
                    <a:pt x="0" y="39"/>
                  </a:cubicBezTo>
                  <a:cubicBezTo>
                    <a:pt x="13" y="29"/>
                    <a:pt x="24" y="18"/>
                    <a:pt x="37" y="7"/>
                  </a:cubicBezTo>
                  <a:cubicBezTo>
                    <a:pt x="41" y="4"/>
                    <a:pt x="45" y="0"/>
                    <a:pt x="52" y="0"/>
                  </a:cubicBezTo>
                  <a:cubicBezTo>
                    <a:pt x="61" y="0"/>
                    <a:pt x="67" y="6"/>
                    <a:pt x="72" y="11"/>
                  </a:cubicBezTo>
                  <a:cubicBezTo>
                    <a:pt x="89" y="26"/>
                    <a:pt x="106" y="41"/>
                    <a:pt x="12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71" name="Freeform 21">
              <a:extLst>
                <a:ext uri="{FF2B5EF4-FFF2-40B4-BE49-F238E27FC236}">
                  <a16:creationId xmlns="" xmlns:a16="http://schemas.microsoft.com/office/drawing/2014/main" id="{B237B33D-FB05-45B8-9A86-C5E164103652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37525" y="11957859"/>
              <a:ext cx="39688" cy="53975"/>
            </a:xfrm>
            <a:custGeom>
              <a:avLst/>
              <a:gdLst>
                <a:gd name="T0" fmla="*/ 10 w 12"/>
                <a:gd name="T1" fmla="*/ 5 h 16"/>
                <a:gd name="T2" fmla="*/ 12 w 12"/>
                <a:gd name="T3" fmla="*/ 7 h 16"/>
                <a:gd name="T4" fmla="*/ 7 w 12"/>
                <a:gd name="T5" fmla="*/ 10 h 16"/>
                <a:gd name="T6" fmla="*/ 11 w 12"/>
                <a:gd name="T7" fmla="*/ 14 h 16"/>
                <a:gd name="T8" fmla="*/ 8 w 12"/>
                <a:gd name="T9" fmla="*/ 16 h 16"/>
                <a:gd name="T10" fmla="*/ 0 w 12"/>
                <a:gd name="T11" fmla="*/ 5 h 16"/>
                <a:gd name="T12" fmla="*/ 7 w 12"/>
                <a:gd name="T13" fmla="*/ 0 h 16"/>
                <a:gd name="T14" fmla="*/ 9 w 12"/>
                <a:gd name="T15" fmla="*/ 2 h 16"/>
                <a:gd name="T16" fmla="*/ 4 w 12"/>
                <a:gd name="T17" fmla="*/ 5 h 16"/>
                <a:gd name="T18" fmla="*/ 6 w 12"/>
                <a:gd name="T19" fmla="*/ 8 h 16"/>
                <a:gd name="T20" fmla="*/ 10 w 12"/>
                <a:gd name="T2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6">
                  <a:moveTo>
                    <a:pt x="10" y="5"/>
                  </a:moveTo>
                  <a:cubicBezTo>
                    <a:pt x="11" y="6"/>
                    <a:pt x="11" y="6"/>
                    <a:pt x="12" y="7"/>
                  </a:cubicBezTo>
                  <a:cubicBezTo>
                    <a:pt x="10" y="8"/>
                    <a:pt x="9" y="9"/>
                    <a:pt x="7" y="10"/>
                  </a:cubicBezTo>
                  <a:cubicBezTo>
                    <a:pt x="8" y="12"/>
                    <a:pt x="9" y="13"/>
                    <a:pt x="11" y="14"/>
                  </a:cubicBezTo>
                  <a:cubicBezTo>
                    <a:pt x="10" y="15"/>
                    <a:pt x="9" y="16"/>
                    <a:pt x="8" y="16"/>
                  </a:cubicBezTo>
                  <a:cubicBezTo>
                    <a:pt x="6" y="12"/>
                    <a:pt x="3" y="9"/>
                    <a:pt x="0" y="5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6"/>
                    <a:pt x="5" y="7"/>
                    <a:pt x="6" y="8"/>
                  </a:cubicBezTo>
                  <a:cubicBezTo>
                    <a:pt x="7" y="7"/>
                    <a:pt x="9" y="6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72" name="Freeform 22">
              <a:extLst>
                <a:ext uri="{FF2B5EF4-FFF2-40B4-BE49-F238E27FC236}">
                  <a16:creationId xmlns="" xmlns:a16="http://schemas.microsoft.com/office/drawing/2014/main" id="{1C2F843D-9152-4662-B047-FF0F1BEA46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174038" y="11984847"/>
              <a:ext cx="46038" cy="49213"/>
            </a:xfrm>
            <a:custGeom>
              <a:avLst/>
              <a:gdLst>
                <a:gd name="T0" fmla="*/ 7 w 14"/>
                <a:gd name="T1" fmla="*/ 0 h 15"/>
                <a:gd name="T2" fmla="*/ 14 w 14"/>
                <a:gd name="T3" fmla="*/ 8 h 15"/>
                <a:gd name="T4" fmla="*/ 5 w 14"/>
                <a:gd name="T5" fmla="*/ 14 h 15"/>
                <a:gd name="T6" fmla="*/ 1 w 14"/>
                <a:gd name="T7" fmla="*/ 4 h 15"/>
                <a:gd name="T8" fmla="*/ 7 w 14"/>
                <a:gd name="T9" fmla="*/ 0 h 15"/>
                <a:gd name="T10" fmla="*/ 12 w 14"/>
                <a:gd name="T11" fmla="*/ 10 h 15"/>
                <a:gd name="T12" fmla="*/ 6 w 14"/>
                <a:gd name="T13" fmla="*/ 3 h 15"/>
                <a:gd name="T14" fmla="*/ 8 w 14"/>
                <a:gd name="T15" fmla="*/ 12 h 15"/>
                <a:gd name="T16" fmla="*/ 12 w 14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7" y="0"/>
                  </a:moveTo>
                  <a:cubicBezTo>
                    <a:pt x="11" y="0"/>
                    <a:pt x="14" y="4"/>
                    <a:pt x="14" y="8"/>
                  </a:cubicBezTo>
                  <a:cubicBezTo>
                    <a:pt x="14" y="11"/>
                    <a:pt x="10" y="15"/>
                    <a:pt x="5" y="14"/>
                  </a:cubicBezTo>
                  <a:cubicBezTo>
                    <a:pt x="2" y="13"/>
                    <a:pt x="0" y="8"/>
                    <a:pt x="1" y="4"/>
                  </a:cubicBezTo>
                  <a:cubicBezTo>
                    <a:pt x="2" y="2"/>
                    <a:pt x="4" y="0"/>
                    <a:pt x="7" y="0"/>
                  </a:cubicBezTo>
                  <a:close/>
                  <a:moveTo>
                    <a:pt x="12" y="10"/>
                  </a:moveTo>
                  <a:cubicBezTo>
                    <a:pt x="12" y="6"/>
                    <a:pt x="9" y="2"/>
                    <a:pt x="6" y="3"/>
                  </a:cubicBezTo>
                  <a:cubicBezTo>
                    <a:pt x="1" y="4"/>
                    <a:pt x="5" y="11"/>
                    <a:pt x="8" y="12"/>
                  </a:cubicBezTo>
                  <a:cubicBezTo>
                    <a:pt x="10" y="12"/>
                    <a:pt x="11" y="11"/>
                    <a:pt x="1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73" name="Freeform 23">
              <a:extLst>
                <a:ext uri="{FF2B5EF4-FFF2-40B4-BE49-F238E27FC236}">
                  <a16:creationId xmlns="" xmlns:a16="http://schemas.microsoft.com/office/drawing/2014/main" id="{255859D5-42ED-4F33-996C-CE33FEEA38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321675" y="11253009"/>
              <a:ext cx="117475" cy="82550"/>
            </a:xfrm>
            <a:custGeom>
              <a:avLst/>
              <a:gdLst>
                <a:gd name="T0" fmla="*/ 30 w 36"/>
                <a:gd name="T1" fmla="*/ 13 h 25"/>
                <a:gd name="T2" fmla="*/ 36 w 36"/>
                <a:gd name="T3" fmla="*/ 14 h 25"/>
                <a:gd name="T4" fmla="*/ 29 w 36"/>
                <a:gd name="T5" fmla="*/ 14 h 25"/>
                <a:gd name="T6" fmla="*/ 24 w 36"/>
                <a:gd name="T7" fmla="*/ 18 h 25"/>
                <a:gd name="T8" fmla="*/ 34 w 36"/>
                <a:gd name="T9" fmla="*/ 23 h 25"/>
                <a:gd name="T10" fmla="*/ 31 w 36"/>
                <a:gd name="T11" fmla="*/ 25 h 25"/>
                <a:gd name="T12" fmla="*/ 9 w 36"/>
                <a:gd name="T13" fmla="*/ 21 h 25"/>
                <a:gd name="T14" fmla="*/ 0 w 36"/>
                <a:gd name="T15" fmla="*/ 15 h 25"/>
                <a:gd name="T16" fmla="*/ 15 w 36"/>
                <a:gd name="T17" fmla="*/ 16 h 25"/>
                <a:gd name="T18" fmla="*/ 15 w 36"/>
                <a:gd name="T19" fmla="*/ 9 h 25"/>
                <a:gd name="T20" fmla="*/ 13 w 36"/>
                <a:gd name="T21" fmla="*/ 11 h 25"/>
                <a:gd name="T22" fmla="*/ 9 w 36"/>
                <a:gd name="T23" fmla="*/ 7 h 25"/>
                <a:gd name="T24" fmla="*/ 15 w 36"/>
                <a:gd name="T25" fmla="*/ 8 h 25"/>
                <a:gd name="T26" fmla="*/ 24 w 36"/>
                <a:gd name="T27" fmla="*/ 1 h 25"/>
                <a:gd name="T28" fmla="*/ 23 w 36"/>
                <a:gd name="T29" fmla="*/ 13 h 25"/>
                <a:gd name="T30" fmla="*/ 33 w 36"/>
                <a:gd name="T31" fmla="*/ 2 h 25"/>
                <a:gd name="T32" fmla="*/ 33 w 36"/>
                <a:gd name="T33" fmla="*/ 0 h 25"/>
                <a:gd name="T34" fmla="*/ 36 w 36"/>
                <a:gd name="T35" fmla="*/ 1 h 25"/>
                <a:gd name="T36" fmla="*/ 35 w 36"/>
                <a:gd name="T37" fmla="*/ 3 h 25"/>
                <a:gd name="T38" fmla="*/ 30 w 36"/>
                <a:gd name="T39" fmla="*/ 13 h 25"/>
                <a:gd name="T40" fmla="*/ 20 w 36"/>
                <a:gd name="T41" fmla="*/ 15 h 25"/>
                <a:gd name="T42" fmla="*/ 22 w 36"/>
                <a:gd name="T43" fmla="*/ 14 h 25"/>
                <a:gd name="T44" fmla="*/ 20 w 36"/>
                <a:gd name="T45" fmla="*/ 15 h 25"/>
                <a:gd name="T46" fmla="*/ 19 w 36"/>
                <a:gd name="T47" fmla="*/ 17 h 25"/>
                <a:gd name="T48" fmla="*/ 19 w 36"/>
                <a:gd name="T49" fmla="*/ 16 h 25"/>
                <a:gd name="T50" fmla="*/ 17 w 36"/>
                <a:gd name="T51" fmla="*/ 17 h 25"/>
                <a:gd name="T52" fmla="*/ 19 w 36"/>
                <a:gd name="T53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25">
                  <a:moveTo>
                    <a:pt x="30" y="13"/>
                  </a:moveTo>
                  <a:cubicBezTo>
                    <a:pt x="32" y="11"/>
                    <a:pt x="36" y="11"/>
                    <a:pt x="36" y="14"/>
                  </a:cubicBezTo>
                  <a:cubicBezTo>
                    <a:pt x="34" y="16"/>
                    <a:pt x="32" y="14"/>
                    <a:pt x="29" y="14"/>
                  </a:cubicBezTo>
                  <a:cubicBezTo>
                    <a:pt x="27" y="15"/>
                    <a:pt x="26" y="17"/>
                    <a:pt x="24" y="18"/>
                  </a:cubicBezTo>
                  <a:cubicBezTo>
                    <a:pt x="27" y="20"/>
                    <a:pt x="33" y="19"/>
                    <a:pt x="34" y="23"/>
                  </a:cubicBezTo>
                  <a:cubicBezTo>
                    <a:pt x="33" y="24"/>
                    <a:pt x="32" y="24"/>
                    <a:pt x="31" y="25"/>
                  </a:cubicBezTo>
                  <a:cubicBezTo>
                    <a:pt x="25" y="22"/>
                    <a:pt x="17" y="19"/>
                    <a:pt x="9" y="21"/>
                  </a:cubicBezTo>
                  <a:cubicBezTo>
                    <a:pt x="6" y="20"/>
                    <a:pt x="1" y="19"/>
                    <a:pt x="0" y="15"/>
                  </a:cubicBezTo>
                  <a:cubicBezTo>
                    <a:pt x="5" y="14"/>
                    <a:pt x="10" y="16"/>
                    <a:pt x="15" y="16"/>
                  </a:cubicBezTo>
                  <a:cubicBezTo>
                    <a:pt x="14" y="14"/>
                    <a:pt x="14" y="12"/>
                    <a:pt x="15" y="9"/>
                  </a:cubicBezTo>
                  <a:cubicBezTo>
                    <a:pt x="13" y="8"/>
                    <a:pt x="14" y="11"/>
                    <a:pt x="13" y="11"/>
                  </a:cubicBezTo>
                  <a:cubicBezTo>
                    <a:pt x="10" y="13"/>
                    <a:pt x="7" y="9"/>
                    <a:pt x="9" y="7"/>
                  </a:cubicBezTo>
                  <a:cubicBezTo>
                    <a:pt x="11" y="6"/>
                    <a:pt x="14" y="7"/>
                    <a:pt x="15" y="8"/>
                  </a:cubicBezTo>
                  <a:cubicBezTo>
                    <a:pt x="18" y="5"/>
                    <a:pt x="20" y="2"/>
                    <a:pt x="24" y="1"/>
                  </a:cubicBezTo>
                  <a:cubicBezTo>
                    <a:pt x="27" y="5"/>
                    <a:pt x="18" y="9"/>
                    <a:pt x="23" y="13"/>
                  </a:cubicBezTo>
                  <a:cubicBezTo>
                    <a:pt x="26" y="9"/>
                    <a:pt x="28" y="4"/>
                    <a:pt x="33" y="2"/>
                  </a:cubicBezTo>
                  <a:cubicBezTo>
                    <a:pt x="33" y="1"/>
                    <a:pt x="33" y="0"/>
                    <a:pt x="33" y="0"/>
                  </a:cubicBezTo>
                  <a:cubicBezTo>
                    <a:pt x="35" y="0"/>
                    <a:pt x="36" y="0"/>
                    <a:pt x="36" y="1"/>
                  </a:cubicBezTo>
                  <a:cubicBezTo>
                    <a:pt x="36" y="2"/>
                    <a:pt x="35" y="2"/>
                    <a:pt x="35" y="3"/>
                  </a:cubicBezTo>
                  <a:cubicBezTo>
                    <a:pt x="34" y="7"/>
                    <a:pt x="31" y="9"/>
                    <a:pt x="30" y="13"/>
                  </a:cubicBezTo>
                  <a:close/>
                  <a:moveTo>
                    <a:pt x="20" y="15"/>
                  </a:moveTo>
                  <a:cubicBezTo>
                    <a:pt x="21" y="15"/>
                    <a:pt x="22" y="15"/>
                    <a:pt x="22" y="14"/>
                  </a:cubicBezTo>
                  <a:cubicBezTo>
                    <a:pt x="21" y="14"/>
                    <a:pt x="20" y="14"/>
                    <a:pt x="20" y="15"/>
                  </a:cubicBezTo>
                  <a:close/>
                  <a:moveTo>
                    <a:pt x="19" y="17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8" y="16"/>
                    <a:pt x="17" y="17"/>
                  </a:cubicBezTo>
                  <a:cubicBezTo>
                    <a:pt x="18" y="16"/>
                    <a:pt x="18" y="17"/>
                    <a:pt x="1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74" name="Freeform 24">
              <a:extLst>
                <a:ext uri="{FF2B5EF4-FFF2-40B4-BE49-F238E27FC236}">
                  <a16:creationId xmlns="" xmlns:a16="http://schemas.microsoft.com/office/drawing/2014/main" id="{D48364B7-FD9D-4D77-AB3F-0F4B53700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39125" y="12011834"/>
              <a:ext cx="34925" cy="49213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0 h 15"/>
                <a:gd name="T4" fmla="*/ 11 w 11"/>
                <a:gd name="T5" fmla="*/ 14 h 15"/>
                <a:gd name="T6" fmla="*/ 8 w 11"/>
                <a:gd name="T7" fmla="*/ 15 h 15"/>
                <a:gd name="T8" fmla="*/ 0 w 11"/>
                <a:gd name="T9" fmla="*/ 3 h 15"/>
                <a:gd name="T10" fmla="*/ 2 w 11"/>
                <a:gd name="T11" fmla="*/ 2 h 15"/>
                <a:gd name="T12" fmla="*/ 7 w 11"/>
                <a:gd name="T13" fmla="*/ 7 h 15"/>
                <a:gd name="T14" fmla="*/ 8 w 11"/>
                <a:gd name="T15" fmla="*/ 1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5"/>
                    <a:pt x="8" y="10"/>
                    <a:pt x="11" y="14"/>
                  </a:cubicBezTo>
                  <a:cubicBezTo>
                    <a:pt x="10" y="14"/>
                    <a:pt x="9" y="14"/>
                    <a:pt x="8" y="15"/>
                  </a:cubicBezTo>
                  <a:cubicBezTo>
                    <a:pt x="7" y="9"/>
                    <a:pt x="2" y="7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4" y="4"/>
                    <a:pt x="6" y="6"/>
                    <a:pt x="7" y="7"/>
                  </a:cubicBezTo>
                  <a:cubicBezTo>
                    <a:pt x="8" y="5"/>
                    <a:pt x="8" y="3"/>
                    <a:pt x="8" y="1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75" name="Freeform 25">
              <a:extLst>
                <a:ext uri="{FF2B5EF4-FFF2-40B4-BE49-F238E27FC236}">
                  <a16:creationId xmlns="" xmlns:a16="http://schemas.microsoft.com/office/drawing/2014/main" id="{203846F9-F625-4D64-B5DB-9594E3097520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23250" y="11905472"/>
              <a:ext cx="15875" cy="15875"/>
            </a:xfrm>
            <a:custGeom>
              <a:avLst/>
              <a:gdLst>
                <a:gd name="T0" fmla="*/ 2 w 5"/>
                <a:gd name="T1" fmla="*/ 1 h 5"/>
                <a:gd name="T2" fmla="*/ 2 w 5"/>
                <a:gd name="T3" fmla="*/ 4 h 5"/>
                <a:gd name="T4" fmla="*/ 2 w 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2" y="1"/>
                  </a:moveTo>
                  <a:cubicBezTo>
                    <a:pt x="5" y="0"/>
                    <a:pt x="4" y="5"/>
                    <a:pt x="2" y="4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76" name="Freeform 26">
              <a:extLst>
                <a:ext uri="{FF2B5EF4-FFF2-40B4-BE49-F238E27FC236}">
                  <a16:creationId xmlns="" xmlns:a16="http://schemas.microsoft.com/office/drawing/2014/main" id="{B2460F65-E40C-4149-A72B-A209098BF8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75638" y="12021359"/>
              <a:ext cx="36513" cy="49213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2 h 15"/>
                <a:gd name="T4" fmla="*/ 7 w 11"/>
                <a:gd name="T5" fmla="*/ 3 h 15"/>
                <a:gd name="T6" fmla="*/ 9 w 11"/>
                <a:gd name="T7" fmla="*/ 14 h 15"/>
                <a:gd name="T8" fmla="*/ 7 w 11"/>
                <a:gd name="T9" fmla="*/ 15 h 15"/>
                <a:gd name="T10" fmla="*/ 4 w 11"/>
                <a:gd name="T11" fmla="*/ 4 h 15"/>
                <a:gd name="T12" fmla="*/ 0 w 11"/>
                <a:gd name="T13" fmla="*/ 5 h 15"/>
                <a:gd name="T14" fmla="*/ 0 w 11"/>
                <a:gd name="T15" fmla="*/ 3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1"/>
                    <a:pt x="11" y="2"/>
                    <a:pt x="11" y="2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8" y="7"/>
                    <a:pt x="9" y="10"/>
                    <a:pt x="9" y="14"/>
                  </a:cubicBezTo>
                  <a:cubicBezTo>
                    <a:pt x="8" y="14"/>
                    <a:pt x="8" y="15"/>
                    <a:pt x="7" y="15"/>
                  </a:cubicBezTo>
                  <a:cubicBezTo>
                    <a:pt x="6" y="11"/>
                    <a:pt x="5" y="8"/>
                    <a:pt x="4" y="4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3" y="2"/>
                    <a:pt x="7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77" name="Freeform 27">
              <a:extLst>
                <a:ext uri="{FF2B5EF4-FFF2-40B4-BE49-F238E27FC236}">
                  <a16:creationId xmlns="" xmlns:a16="http://schemas.microsoft.com/office/drawing/2014/main" id="{C2558137-25A7-44CC-B425-D3EF53E89BAC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56588" y="11914997"/>
              <a:ext cx="9525" cy="12700"/>
            </a:xfrm>
            <a:custGeom>
              <a:avLst/>
              <a:gdLst>
                <a:gd name="T0" fmla="*/ 2 w 3"/>
                <a:gd name="T1" fmla="*/ 0 h 4"/>
                <a:gd name="T2" fmla="*/ 3 w 3"/>
                <a:gd name="T3" fmla="*/ 3 h 4"/>
                <a:gd name="T4" fmla="*/ 0 w 3"/>
                <a:gd name="T5" fmla="*/ 4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78" name="Freeform 28">
              <a:extLst>
                <a:ext uri="{FF2B5EF4-FFF2-40B4-BE49-F238E27FC236}">
                  <a16:creationId xmlns="" xmlns:a16="http://schemas.microsoft.com/office/drawing/2014/main" id="{BEDCF35B-6D63-4EA2-A962-667E30C0F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93100" y="11918172"/>
              <a:ext cx="20638" cy="12700"/>
            </a:xfrm>
            <a:custGeom>
              <a:avLst/>
              <a:gdLst>
                <a:gd name="T0" fmla="*/ 4 w 6"/>
                <a:gd name="T1" fmla="*/ 1 h 4"/>
                <a:gd name="T2" fmla="*/ 2 w 6"/>
                <a:gd name="T3" fmla="*/ 3 h 4"/>
                <a:gd name="T4" fmla="*/ 4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4" y="1"/>
                  </a:moveTo>
                  <a:cubicBezTo>
                    <a:pt x="6" y="2"/>
                    <a:pt x="4" y="4"/>
                    <a:pt x="2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79" name="Freeform 29">
              <a:extLst>
                <a:ext uri="{FF2B5EF4-FFF2-40B4-BE49-F238E27FC236}">
                  <a16:creationId xmlns="" xmlns:a16="http://schemas.microsoft.com/office/drawing/2014/main" id="{D2951968-FD7F-41ED-8055-96307FB0255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89925" y="12030884"/>
              <a:ext cx="14288" cy="42863"/>
            </a:xfrm>
            <a:custGeom>
              <a:avLst/>
              <a:gdLst>
                <a:gd name="T0" fmla="*/ 3 w 4"/>
                <a:gd name="T1" fmla="*/ 0 h 13"/>
                <a:gd name="T2" fmla="*/ 4 w 4"/>
                <a:gd name="T3" fmla="*/ 13 h 13"/>
                <a:gd name="T4" fmla="*/ 2 w 4"/>
                <a:gd name="T5" fmla="*/ 13 h 13"/>
                <a:gd name="T6" fmla="*/ 0 w 4"/>
                <a:gd name="T7" fmla="*/ 0 h 13"/>
                <a:gd name="T8" fmla="*/ 3 w 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3">
                  <a:moveTo>
                    <a:pt x="3" y="0"/>
                  </a:moveTo>
                  <a:cubicBezTo>
                    <a:pt x="3" y="4"/>
                    <a:pt x="4" y="8"/>
                    <a:pt x="4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9"/>
                    <a:pt x="0" y="5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80" name="Freeform 30">
              <a:extLst>
                <a:ext uri="{FF2B5EF4-FFF2-40B4-BE49-F238E27FC236}">
                  <a16:creationId xmlns="" xmlns:a16="http://schemas.microsoft.com/office/drawing/2014/main" id="{69BBB964-8312-45CB-AB74-E45E124AC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32788" y="12024534"/>
              <a:ext cx="46038" cy="63500"/>
            </a:xfrm>
            <a:custGeom>
              <a:avLst/>
              <a:gdLst>
                <a:gd name="T0" fmla="*/ 11 w 14"/>
                <a:gd name="T1" fmla="*/ 10 h 19"/>
                <a:gd name="T2" fmla="*/ 0 w 14"/>
                <a:gd name="T3" fmla="*/ 12 h 19"/>
                <a:gd name="T4" fmla="*/ 3 w 14"/>
                <a:gd name="T5" fmla="*/ 12 h 19"/>
                <a:gd name="T6" fmla="*/ 5 w 14"/>
                <a:gd name="T7" fmla="*/ 14 h 19"/>
                <a:gd name="T8" fmla="*/ 8 w 14"/>
                <a:gd name="T9" fmla="*/ 12 h 19"/>
                <a:gd name="T10" fmla="*/ 0 w 14"/>
                <a:gd name="T11" fmla="*/ 7 h 19"/>
                <a:gd name="T12" fmla="*/ 10 w 14"/>
                <a:gd name="T13" fmla="*/ 6 h 19"/>
                <a:gd name="T14" fmla="*/ 8 w 14"/>
                <a:gd name="T15" fmla="*/ 6 h 19"/>
                <a:gd name="T16" fmla="*/ 3 w 14"/>
                <a:gd name="T17" fmla="*/ 6 h 19"/>
                <a:gd name="T18" fmla="*/ 11 w 14"/>
                <a:gd name="T1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9">
                  <a:moveTo>
                    <a:pt x="11" y="10"/>
                  </a:moveTo>
                  <a:cubicBezTo>
                    <a:pt x="14" y="16"/>
                    <a:pt x="1" y="19"/>
                    <a:pt x="0" y="12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3" y="13"/>
                    <a:pt x="4" y="14"/>
                    <a:pt x="5" y="14"/>
                  </a:cubicBezTo>
                  <a:cubicBezTo>
                    <a:pt x="6" y="14"/>
                    <a:pt x="9" y="14"/>
                    <a:pt x="8" y="12"/>
                  </a:cubicBezTo>
                  <a:cubicBezTo>
                    <a:pt x="8" y="10"/>
                    <a:pt x="1" y="11"/>
                    <a:pt x="0" y="7"/>
                  </a:cubicBezTo>
                  <a:cubicBezTo>
                    <a:pt x="0" y="2"/>
                    <a:pt x="9" y="0"/>
                    <a:pt x="10" y="6"/>
                  </a:cubicBezTo>
                  <a:cubicBezTo>
                    <a:pt x="10" y="6"/>
                    <a:pt x="8" y="6"/>
                    <a:pt x="8" y="6"/>
                  </a:cubicBezTo>
                  <a:cubicBezTo>
                    <a:pt x="8" y="4"/>
                    <a:pt x="3" y="4"/>
                    <a:pt x="3" y="6"/>
                  </a:cubicBezTo>
                  <a:cubicBezTo>
                    <a:pt x="3" y="9"/>
                    <a:pt x="10" y="8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81" name="Freeform 31">
              <a:extLst>
                <a:ext uri="{FF2B5EF4-FFF2-40B4-BE49-F238E27FC236}">
                  <a16:creationId xmlns="" xmlns:a16="http://schemas.microsoft.com/office/drawing/2014/main" id="{D77D0CB4-0091-49B3-9C05-FFF6B8592C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372475" y="12030884"/>
              <a:ext cx="36513" cy="47625"/>
            </a:xfrm>
            <a:custGeom>
              <a:avLst/>
              <a:gdLst>
                <a:gd name="T0" fmla="*/ 11 w 11"/>
                <a:gd name="T1" fmla="*/ 3 h 14"/>
                <a:gd name="T2" fmla="*/ 8 w 11"/>
                <a:gd name="T3" fmla="*/ 7 h 14"/>
                <a:gd name="T4" fmla="*/ 11 w 11"/>
                <a:gd name="T5" fmla="*/ 14 h 14"/>
                <a:gd name="T6" fmla="*/ 8 w 11"/>
                <a:gd name="T7" fmla="*/ 14 h 14"/>
                <a:gd name="T8" fmla="*/ 7 w 11"/>
                <a:gd name="T9" fmla="*/ 9 h 14"/>
                <a:gd name="T10" fmla="*/ 3 w 11"/>
                <a:gd name="T11" fmla="*/ 8 h 14"/>
                <a:gd name="T12" fmla="*/ 3 w 11"/>
                <a:gd name="T13" fmla="*/ 14 h 14"/>
                <a:gd name="T14" fmla="*/ 0 w 11"/>
                <a:gd name="T15" fmla="*/ 14 h 14"/>
                <a:gd name="T16" fmla="*/ 0 w 11"/>
                <a:gd name="T17" fmla="*/ 1 h 14"/>
                <a:gd name="T18" fmla="*/ 11 w 11"/>
                <a:gd name="T19" fmla="*/ 3 h 14"/>
                <a:gd name="T20" fmla="*/ 7 w 11"/>
                <a:gd name="T21" fmla="*/ 6 h 14"/>
                <a:gd name="T22" fmla="*/ 7 w 11"/>
                <a:gd name="T23" fmla="*/ 3 h 14"/>
                <a:gd name="T24" fmla="*/ 3 w 11"/>
                <a:gd name="T25" fmla="*/ 3 h 14"/>
                <a:gd name="T26" fmla="*/ 3 w 11"/>
                <a:gd name="T27" fmla="*/ 6 h 14"/>
                <a:gd name="T28" fmla="*/ 7 w 11"/>
                <a:gd name="T2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4">
                  <a:moveTo>
                    <a:pt x="11" y="3"/>
                  </a:moveTo>
                  <a:cubicBezTo>
                    <a:pt x="11" y="5"/>
                    <a:pt x="10" y="7"/>
                    <a:pt x="8" y="7"/>
                  </a:cubicBezTo>
                  <a:cubicBezTo>
                    <a:pt x="10" y="8"/>
                    <a:pt x="10" y="12"/>
                    <a:pt x="11" y="14"/>
                  </a:cubicBezTo>
                  <a:cubicBezTo>
                    <a:pt x="10" y="14"/>
                    <a:pt x="9" y="14"/>
                    <a:pt x="8" y="14"/>
                  </a:cubicBezTo>
                  <a:cubicBezTo>
                    <a:pt x="7" y="12"/>
                    <a:pt x="7" y="10"/>
                    <a:pt x="7" y="9"/>
                  </a:cubicBezTo>
                  <a:cubicBezTo>
                    <a:pt x="6" y="8"/>
                    <a:pt x="4" y="9"/>
                    <a:pt x="3" y="8"/>
                  </a:cubicBezTo>
                  <a:cubicBezTo>
                    <a:pt x="3" y="10"/>
                    <a:pt x="3" y="12"/>
                    <a:pt x="3" y="14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9"/>
                    <a:pt x="0" y="5"/>
                    <a:pt x="0" y="1"/>
                  </a:cubicBezTo>
                  <a:cubicBezTo>
                    <a:pt x="4" y="0"/>
                    <a:pt x="10" y="0"/>
                    <a:pt x="11" y="3"/>
                  </a:cubicBezTo>
                  <a:close/>
                  <a:moveTo>
                    <a:pt x="7" y="6"/>
                  </a:moveTo>
                  <a:cubicBezTo>
                    <a:pt x="8" y="5"/>
                    <a:pt x="8" y="4"/>
                    <a:pt x="7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5" y="6"/>
                    <a:pt x="6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82" name="Freeform 32">
              <a:extLst>
                <a:ext uri="{FF2B5EF4-FFF2-40B4-BE49-F238E27FC236}">
                  <a16:creationId xmlns="" xmlns:a16="http://schemas.microsoft.com/office/drawing/2014/main" id="{032E9988-D05B-4F4F-86C4-16AEEABDDB12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12163" y="12027709"/>
              <a:ext cx="36513" cy="46038"/>
            </a:xfrm>
            <a:custGeom>
              <a:avLst/>
              <a:gdLst>
                <a:gd name="T0" fmla="*/ 10 w 11"/>
                <a:gd name="T1" fmla="*/ 1 h 14"/>
                <a:gd name="T2" fmla="*/ 10 w 11"/>
                <a:gd name="T3" fmla="*/ 3 h 14"/>
                <a:gd name="T4" fmla="*/ 4 w 11"/>
                <a:gd name="T5" fmla="*/ 2 h 14"/>
                <a:gd name="T6" fmla="*/ 4 w 11"/>
                <a:gd name="T7" fmla="*/ 5 h 14"/>
                <a:gd name="T8" fmla="*/ 9 w 11"/>
                <a:gd name="T9" fmla="*/ 6 h 14"/>
                <a:gd name="T10" fmla="*/ 9 w 11"/>
                <a:gd name="T11" fmla="*/ 8 h 14"/>
                <a:gd name="T12" fmla="*/ 4 w 11"/>
                <a:gd name="T13" fmla="*/ 8 h 14"/>
                <a:gd name="T14" fmla="*/ 3 w 11"/>
                <a:gd name="T15" fmla="*/ 11 h 14"/>
                <a:gd name="T16" fmla="*/ 9 w 11"/>
                <a:gd name="T17" fmla="*/ 12 h 14"/>
                <a:gd name="T18" fmla="*/ 9 w 11"/>
                <a:gd name="T19" fmla="*/ 14 h 14"/>
                <a:gd name="T20" fmla="*/ 0 w 11"/>
                <a:gd name="T21" fmla="*/ 13 h 14"/>
                <a:gd name="T22" fmla="*/ 2 w 11"/>
                <a:gd name="T23" fmla="*/ 0 h 14"/>
                <a:gd name="T24" fmla="*/ 10 w 11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4">
                  <a:moveTo>
                    <a:pt x="10" y="1"/>
                  </a:moveTo>
                  <a:cubicBezTo>
                    <a:pt x="11" y="2"/>
                    <a:pt x="10" y="2"/>
                    <a:pt x="10" y="3"/>
                  </a:cubicBezTo>
                  <a:cubicBezTo>
                    <a:pt x="8" y="3"/>
                    <a:pt x="6" y="3"/>
                    <a:pt x="4" y="2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6" y="6"/>
                    <a:pt x="8" y="6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7" y="8"/>
                    <a:pt x="5" y="8"/>
                    <a:pt x="4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5" y="12"/>
                    <a:pt x="7" y="12"/>
                    <a:pt x="9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6" y="14"/>
                    <a:pt x="3" y="13"/>
                    <a:pt x="0" y="13"/>
                  </a:cubicBezTo>
                  <a:cubicBezTo>
                    <a:pt x="1" y="9"/>
                    <a:pt x="1" y="4"/>
                    <a:pt x="2" y="0"/>
                  </a:cubicBezTo>
                  <a:cubicBezTo>
                    <a:pt x="5" y="0"/>
                    <a:pt x="7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83" name="Freeform 33">
              <a:extLst>
                <a:ext uri="{FF2B5EF4-FFF2-40B4-BE49-F238E27FC236}">
                  <a16:creationId xmlns="" xmlns:a16="http://schemas.microsoft.com/office/drawing/2014/main" id="{886B5867-3A0D-416B-B69C-F02360B29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58200" y="11249834"/>
              <a:ext cx="76200" cy="92075"/>
            </a:xfrm>
            <a:custGeom>
              <a:avLst/>
              <a:gdLst>
                <a:gd name="T0" fmla="*/ 23 w 23"/>
                <a:gd name="T1" fmla="*/ 13 h 28"/>
                <a:gd name="T2" fmla="*/ 22 w 23"/>
                <a:gd name="T3" fmla="*/ 17 h 28"/>
                <a:gd name="T4" fmla="*/ 12 w 23"/>
                <a:gd name="T5" fmla="*/ 21 h 28"/>
                <a:gd name="T6" fmla="*/ 0 w 23"/>
                <a:gd name="T7" fmla="*/ 25 h 28"/>
                <a:gd name="T8" fmla="*/ 0 w 23"/>
                <a:gd name="T9" fmla="*/ 22 h 28"/>
                <a:gd name="T10" fmla="*/ 11 w 23"/>
                <a:gd name="T11" fmla="*/ 16 h 28"/>
                <a:gd name="T12" fmla="*/ 13 w 23"/>
                <a:gd name="T13" fmla="*/ 9 h 28"/>
                <a:gd name="T14" fmla="*/ 6 w 23"/>
                <a:gd name="T15" fmla="*/ 12 h 28"/>
                <a:gd name="T16" fmla="*/ 3 w 23"/>
                <a:gd name="T17" fmla="*/ 10 h 28"/>
                <a:gd name="T18" fmla="*/ 12 w 23"/>
                <a:gd name="T19" fmla="*/ 3 h 28"/>
                <a:gd name="T20" fmla="*/ 18 w 23"/>
                <a:gd name="T21" fmla="*/ 1 h 28"/>
                <a:gd name="T22" fmla="*/ 17 w 23"/>
                <a:gd name="T23" fmla="*/ 9 h 28"/>
                <a:gd name="T24" fmla="*/ 18 w 23"/>
                <a:gd name="T25" fmla="*/ 13 h 28"/>
                <a:gd name="T26" fmla="*/ 23 w 23"/>
                <a:gd name="T27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8">
                  <a:moveTo>
                    <a:pt x="23" y="13"/>
                  </a:moveTo>
                  <a:cubicBezTo>
                    <a:pt x="23" y="15"/>
                    <a:pt x="22" y="16"/>
                    <a:pt x="22" y="17"/>
                  </a:cubicBezTo>
                  <a:cubicBezTo>
                    <a:pt x="18" y="17"/>
                    <a:pt x="15" y="19"/>
                    <a:pt x="12" y="21"/>
                  </a:cubicBezTo>
                  <a:cubicBezTo>
                    <a:pt x="10" y="24"/>
                    <a:pt x="5" y="28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3" y="20"/>
                    <a:pt x="9" y="19"/>
                    <a:pt x="11" y="16"/>
                  </a:cubicBezTo>
                  <a:cubicBezTo>
                    <a:pt x="12" y="14"/>
                    <a:pt x="13" y="11"/>
                    <a:pt x="13" y="9"/>
                  </a:cubicBezTo>
                  <a:cubicBezTo>
                    <a:pt x="11" y="10"/>
                    <a:pt x="9" y="12"/>
                    <a:pt x="6" y="12"/>
                  </a:cubicBezTo>
                  <a:cubicBezTo>
                    <a:pt x="5" y="12"/>
                    <a:pt x="3" y="11"/>
                    <a:pt x="3" y="10"/>
                  </a:cubicBezTo>
                  <a:cubicBezTo>
                    <a:pt x="3" y="8"/>
                    <a:pt x="10" y="5"/>
                    <a:pt x="12" y="3"/>
                  </a:cubicBezTo>
                  <a:cubicBezTo>
                    <a:pt x="14" y="2"/>
                    <a:pt x="15" y="0"/>
                    <a:pt x="18" y="1"/>
                  </a:cubicBezTo>
                  <a:cubicBezTo>
                    <a:pt x="18" y="4"/>
                    <a:pt x="17" y="6"/>
                    <a:pt x="17" y="9"/>
                  </a:cubicBezTo>
                  <a:cubicBezTo>
                    <a:pt x="18" y="10"/>
                    <a:pt x="18" y="12"/>
                    <a:pt x="18" y="13"/>
                  </a:cubicBezTo>
                  <a:cubicBezTo>
                    <a:pt x="20" y="12"/>
                    <a:pt x="22" y="12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84" name="Freeform 34">
              <a:extLst>
                <a:ext uri="{FF2B5EF4-FFF2-40B4-BE49-F238E27FC236}">
                  <a16:creationId xmlns="" xmlns:a16="http://schemas.microsoft.com/office/drawing/2014/main" id="{9986469B-4CEB-420A-BE71-06D0CF22EE61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12163" y="11921347"/>
              <a:ext cx="23813" cy="9525"/>
            </a:xfrm>
            <a:custGeom>
              <a:avLst/>
              <a:gdLst>
                <a:gd name="T0" fmla="*/ 7 w 7"/>
                <a:gd name="T1" fmla="*/ 1 h 3"/>
                <a:gd name="T2" fmla="*/ 6 w 7"/>
                <a:gd name="T3" fmla="*/ 3 h 3"/>
                <a:gd name="T4" fmla="*/ 0 w 7"/>
                <a:gd name="T5" fmla="*/ 1 h 3"/>
                <a:gd name="T6" fmla="*/ 0 w 7"/>
                <a:gd name="T7" fmla="*/ 0 h 3"/>
                <a:gd name="T8" fmla="*/ 7 w 7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2"/>
                    <a:pt x="6" y="2"/>
                    <a:pt x="6" y="3"/>
                  </a:cubicBezTo>
                  <a:cubicBezTo>
                    <a:pt x="4" y="2"/>
                    <a:pt x="2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4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85" name="Freeform 35">
              <a:extLst>
                <a:ext uri="{FF2B5EF4-FFF2-40B4-BE49-F238E27FC236}">
                  <a16:creationId xmlns="" xmlns:a16="http://schemas.microsoft.com/office/drawing/2014/main" id="{34761EDA-8F80-413A-BAF9-D590EBE70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47088" y="12015009"/>
              <a:ext cx="38100" cy="52388"/>
            </a:xfrm>
            <a:custGeom>
              <a:avLst/>
              <a:gdLst>
                <a:gd name="T0" fmla="*/ 10 w 12"/>
                <a:gd name="T1" fmla="*/ 3 h 16"/>
                <a:gd name="T2" fmla="*/ 12 w 12"/>
                <a:gd name="T3" fmla="*/ 4 h 16"/>
                <a:gd name="T4" fmla="*/ 4 w 12"/>
                <a:gd name="T5" fmla="*/ 16 h 16"/>
                <a:gd name="T6" fmla="*/ 1 w 12"/>
                <a:gd name="T7" fmla="*/ 15 h 16"/>
                <a:gd name="T8" fmla="*/ 0 w 12"/>
                <a:gd name="T9" fmla="*/ 0 h 16"/>
                <a:gd name="T10" fmla="*/ 3 w 12"/>
                <a:gd name="T11" fmla="*/ 1 h 16"/>
                <a:gd name="T12" fmla="*/ 3 w 12"/>
                <a:gd name="T13" fmla="*/ 12 h 16"/>
                <a:gd name="T14" fmla="*/ 10 w 12"/>
                <a:gd name="T1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6">
                  <a:moveTo>
                    <a:pt x="10" y="3"/>
                  </a:moveTo>
                  <a:cubicBezTo>
                    <a:pt x="11" y="4"/>
                    <a:pt x="11" y="4"/>
                    <a:pt x="12" y="4"/>
                  </a:cubicBezTo>
                  <a:cubicBezTo>
                    <a:pt x="10" y="8"/>
                    <a:pt x="6" y="12"/>
                    <a:pt x="4" y="16"/>
                  </a:cubicBezTo>
                  <a:cubicBezTo>
                    <a:pt x="3" y="15"/>
                    <a:pt x="2" y="15"/>
                    <a:pt x="1" y="15"/>
                  </a:cubicBezTo>
                  <a:cubicBezTo>
                    <a:pt x="1" y="10"/>
                    <a:pt x="0" y="5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5"/>
                    <a:pt x="3" y="9"/>
                    <a:pt x="3" y="12"/>
                  </a:cubicBezTo>
                  <a:cubicBezTo>
                    <a:pt x="5" y="10"/>
                    <a:pt x="7" y="6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86" name="Freeform 36">
              <a:extLst>
                <a:ext uri="{FF2B5EF4-FFF2-40B4-BE49-F238E27FC236}">
                  <a16:creationId xmlns="" xmlns:a16="http://schemas.microsoft.com/office/drawing/2014/main" id="{82D77763-BB86-48A2-BA0B-34A25A9F2D4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77250" y="12011834"/>
              <a:ext cx="22225" cy="42863"/>
            </a:xfrm>
            <a:custGeom>
              <a:avLst/>
              <a:gdLst>
                <a:gd name="T0" fmla="*/ 4 w 7"/>
                <a:gd name="T1" fmla="*/ 0 h 13"/>
                <a:gd name="T2" fmla="*/ 7 w 7"/>
                <a:gd name="T3" fmla="*/ 1 h 13"/>
                <a:gd name="T4" fmla="*/ 3 w 7"/>
                <a:gd name="T5" fmla="*/ 13 h 13"/>
                <a:gd name="T6" fmla="*/ 0 w 7"/>
                <a:gd name="T7" fmla="*/ 13 h 13"/>
                <a:gd name="T8" fmla="*/ 4 w 7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cubicBezTo>
                    <a:pt x="6" y="0"/>
                    <a:pt x="6" y="1"/>
                    <a:pt x="7" y="1"/>
                  </a:cubicBezTo>
                  <a:cubicBezTo>
                    <a:pt x="6" y="5"/>
                    <a:pt x="4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1" y="8"/>
                    <a:pt x="3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87" name="Freeform 37">
              <a:extLst>
                <a:ext uri="{FF2B5EF4-FFF2-40B4-BE49-F238E27FC236}">
                  <a16:creationId xmlns="" xmlns:a16="http://schemas.microsoft.com/office/drawing/2014/main" id="{1488B1CF-C0CA-4854-AC95-6E933AE8A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23288" y="11991197"/>
              <a:ext cx="55563" cy="57150"/>
            </a:xfrm>
            <a:custGeom>
              <a:avLst/>
              <a:gdLst>
                <a:gd name="T0" fmla="*/ 14 w 17"/>
                <a:gd name="T1" fmla="*/ 4 h 17"/>
                <a:gd name="T2" fmla="*/ 17 w 17"/>
                <a:gd name="T3" fmla="*/ 5 h 17"/>
                <a:gd name="T4" fmla="*/ 11 w 17"/>
                <a:gd name="T5" fmla="*/ 17 h 17"/>
                <a:gd name="T6" fmla="*/ 7 w 17"/>
                <a:gd name="T7" fmla="*/ 16 h 17"/>
                <a:gd name="T8" fmla="*/ 7 w 17"/>
                <a:gd name="T9" fmla="*/ 3 h 17"/>
                <a:gd name="T10" fmla="*/ 3 w 17"/>
                <a:gd name="T11" fmla="*/ 13 h 17"/>
                <a:gd name="T12" fmla="*/ 0 w 17"/>
                <a:gd name="T13" fmla="*/ 12 h 17"/>
                <a:gd name="T14" fmla="*/ 6 w 17"/>
                <a:gd name="T15" fmla="*/ 0 h 17"/>
                <a:gd name="T16" fmla="*/ 10 w 17"/>
                <a:gd name="T17" fmla="*/ 2 h 17"/>
                <a:gd name="T18" fmla="*/ 10 w 17"/>
                <a:gd name="T19" fmla="*/ 14 h 17"/>
                <a:gd name="T20" fmla="*/ 14 w 17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7">
                  <a:moveTo>
                    <a:pt x="14" y="4"/>
                  </a:moveTo>
                  <a:cubicBezTo>
                    <a:pt x="15" y="4"/>
                    <a:pt x="16" y="5"/>
                    <a:pt x="17" y="5"/>
                  </a:cubicBezTo>
                  <a:cubicBezTo>
                    <a:pt x="15" y="9"/>
                    <a:pt x="13" y="13"/>
                    <a:pt x="11" y="17"/>
                  </a:cubicBezTo>
                  <a:cubicBezTo>
                    <a:pt x="10" y="17"/>
                    <a:pt x="9" y="16"/>
                    <a:pt x="7" y="16"/>
                  </a:cubicBezTo>
                  <a:cubicBezTo>
                    <a:pt x="7" y="12"/>
                    <a:pt x="7" y="7"/>
                    <a:pt x="7" y="3"/>
                  </a:cubicBezTo>
                  <a:cubicBezTo>
                    <a:pt x="6" y="7"/>
                    <a:pt x="4" y="10"/>
                    <a:pt x="3" y="13"/>
                  </a:cubicBezTo>
                  <a:cubicBezTo>
                    <a:pt x="2" y="13"/>
                    <a:pt x="1" y="13"/>
                    <a:pt x="0" y="12"/>
                  </a:cubicBezTo>
                  <a:cubicBezTo>
                    <a:pt x="2" y="8"/>
                    <a:pt x="4" y="4"/>
                    <a:pt x="6" y="0"/>
                  </a:cubicBezTo>
                  <a:cubicBezTo>
                    <a:pt x="7" y="1"/>
                    <a:pt x="8" y="2"/>
                    <a:pt x="10" y="2"/>
                  </a:cubicBezTo>
                  <a:cubicBezTo>
                    <a:pt x="10" y="6"/>
                    <a:pt x="10" y="10"/>
                    <a:pt x="10" y="14"/>
                  </a:cubicBezTo>
                  <a:cubicBezTo>
                    <a:pt x="12" y="11"/>
                    <a:pt x="13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88" name="Freeform 38">
              <a:extLst>
                <a:ext uri="{FF2B5EF4-FFF2-40B4-BE49-F238E27FC236}">
                  <a16:creationId xmlns="" xmlns:a16="http://schemas.microsoft.com/office/drawing/2014/main" id="{29F58DD3-B6A2-4132-8027-7BB81A2A55E6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62975" y="11967384"/>
              <a:ext cx="52388" cy="57150"/>
            </a:xfrm>
            <a:custGeom>
              <a:avLst/>
              <a:gdLst>
                <a:gd name="T0" fmla="*/ 14 w 16"/>
                <a:gd name="T1" fmla="*/ 5 h 17"/>
                <a:gd name="T2" fmla="*/ 16 w 16"/>
                <a:gd name="T3" fmla="*/ 7 h 17"/>
                <a:gd name="T4" fmla="*/ 9 w 16"/>
                <a:gd name="T5" fmla="*/ 16 h 17"/>
                <a:gd name="T6" fmla="*/ 1 w 16"/>
                <a:gd name="T7" fmla="*/ 9 h 17"/>
                <a:gd name="T8" fmla="*/ 6 w 16"/>
                <a:gd name="T9" fmla="*/ 0 h 17"/>
                <a:gd name="T10" fmla="*/ 9 w 16"/>
                <a:gd name="T11" fmla="*/ 2 h 17"/>
                <a:gd name="T12" fmla="*/ 6 w 16"/>
                <a:gd name="T13" fmla="*/ 6 h 17"/>
                <a:gd name="T14" fmla="*/ 4 w 16"/>
                <a:gd name="T15" fmla="*/ 11 h 17"/>
                <a:gd name="T16" fmla="*/ 7 w 16"/>
                <a:gd name="T17" fmla="*/ 14 h 17"/>
                <a:gd name="T18" fmla="*/ 11 w 16"/>
                <a:gd name="T19" fmla="*/ 10 h 17"/>
                <a:gd name="T20" fmla="*/ 14 w 16"/>
                <a:gd name="T2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7">
                  <a:moveTo>
                    <a:pt x="14" y="5"/>
                  </a:moveTo>
                  <a:cubicBezTo>
                    <a:pt x="15" y="5"/>
                    <a:pt x="15" y="6"/>
                    <a:pt x="16" y="7"/>
                  </a:cubicBezTo>
                  <a:cubicBezTo>
                    <a:pt x="14" y="9"/>
                    <a:pt x="13" y="15"/>
                    <a:pt x="9" y="16"/>
                  </a:cubicBezTo>
                  <a:cubicBezTo>
                    <a:pt x="5" y="17"/>
                    <a:pt x="0" y="13"/>
                    <a:pt x="1" y="9"/>
                  </a:cubicBezTo>
                  <a:cubicBezTo>
                    <a:pt x="2" y="6"/>
                    <a:pt x="6" y="2"/>
                    <a:pt x="6" y="0"/>
                  </a:cubicBezTo>
                  <a:cubicBezTo>
                    <a:pt x="7" y="1"/>
                    <a:pt x="8" y="1"/>
                    <a:pt x="9" y="2"/>
                  </a:cubicBezTo>
                  <a:cubicBezTo>
                    <a:pt x="8" y="3"/>
                    <a:pt x="7" y="5"/>
                    <a:pt x="6" y="6"/>
                  </a:cubicBezTo>
                  <a:cubicBezTo>
                    <a:pt x="5" y="8"/>
                    <a:pt x="3" y="10"/>
                    <a:pt x="4" y="11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9" y="14"/>
                    <a:pt x="10" y="11"/>
                    <a:pt x="11" y="10"/>
                  </a:cubicBezTo>
                  <a:cubicBezTo>
                    <a:pt x="12" y="8"/>
                    <a:pt x="13" y="7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89" name="Freeform 39">
              <a:extLst>
                <a:ext uri="{FF2B5EF4-FFF2-40B4-BE49-F238E27FC236}">
                  <a16:creationId xmlns="" xmlns:a16="http://schemas.microsoft.com/office/drawing/2014/main" id="{9A8AF33A-49E8-4697-83D5-1E432A2DFC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99488" y="11289522"/>
              <a:ext cx="82550" cy="139700"/>
            </a:xfrm>
            <a:custGeom>
              <a:avLst/>
              <a:gdLst>
                <a:gd name="T0" fmla="*/ 24 w 25"/>
                <a:gd name="T1" fmla="*/ 13 h 42"/>
                <a:gd name="T2" fmla="*/ 24 w 25"/>
                <a:gd name="T3" fmla="*/ 16 h 42"/>
                <a:gd name="T4" fmla="*/ 18 w 25"/>
                <a:gd name="T5" fmla="*/ 27 h 42"/>
                <a:gd name="T6" fmla="*/ 13 w 25"/>
                <a:gd name="T7" fmla="*/ 34 h 42"/>
                <a:gd name="T8" fmla="*/ 9 w 25"/>
                <a:gd name="T9" fmla="*/ 40 h 42"/>
                <a:gd name="T10" fmla="*/ 8 w 25"/>
                <a:gd name="T11" fmla="*/ 42 h 42"/>
                <a:gd name="T12" fmla="*/ 8 w 25"/>
                <a:gd name="T13" fmla="*/ 38 h 42"/>
                <a:gd name="T14" fmla="*/ 12 w 25"/>
                <a:gd name="T15" fmla="*/ 29 h 42"/>
                <a:gd name="T16" fmla="*/ 14 w 25"/>
                <a:gd name="T17" fmla="*/ 25 h 42"/>
                <a:gd name="T18" fmla="*/ 14 w 25"/>
                <a:gd name="T19" fmla="*/ 9 h 42"/>
                <a:gd name="T20" fmla="*/ 12 w 25"/>
                <a:gd name="T21" fmla="*/ 12 h 42"/>
                <a:gd name="T22" fmla="*/ 7 w 25"/>
                <a:gd name="T23" fmla="*/ 20 h 42"/>
                <a:gd name="T24" fmla="*/ 4 w 25"/>
                <a:gd name="T25" fmla="*/ 26 h 42"/>
                <a:gd name="T26" fmla="*/ 1 w 25"/>
                <a:gd name="T27" fmla="*/ 28 h 42"/>
                <a:gd name="T28" fmla="*/ 3 w 25"/>
                <a:gd name="T29" fmla="*/ 22 h 42"/>
                <a:gd name="T30" fmla="*/ 4 w 25"/>
                <a:gd name="T31" fmla="*/ 20 h 42"/>
                <a:gd name="T32" fmla="*/ 6 w 25"/>
                <a:gd name="T33" fmla="*/ 15 h 42"/>
                <a:gd name="T34" fmla="*/ 9 w 25"/>
                <a:gd name="T35" fmla="*/ 5 h 42"/>
                <a:gd name="T36" fmla="*/ 4 w 25"/>
                <a:gd name="T37" fmla="*/ 4 h 42"/>
                <a:gd name="T38" fmla="*/ 6 w 25"/>
                <a:gd name="T39" fmla="*/ 1 h 42"/>
                <a:gd name="T40" fmla="*/ 13 w 25"/>
                <a:gd name="T41" fmla="*/ 5 h 42"/>
                <a:gd name="T42" fmla="*/ 19 w 25"/>
                <a:gd name="T43" fmla="*/ 0 h 42"/>
                <a:gd name="T44" fmla="*/ 18 w 25"/>
                <a:gd name="T45" fmla="*/ 7 h 42"/>
                <a:gd name="T46" fmla="*/ 17 w 25"/>
                <a:gd name="T47" fmla="*/ 6 h 42"/>
                <a:gd name="T48" fmla="*/ 14 w 25"/>
                <a:gd name="T49" fmla="*/ 9 h 42"/>
                <a:gd name="T50" fmla="*/ 17 w 25"/>
                <a:gd name="T51" fmla="*/ 10 h 42"/>
                <a:gd name="T52" fmla="*/ 17 w 25"/>
                <a:gd name="T53" fmla="*/ 12 h 42"/>
                <a:gd name="T54" fmla="*/ 24 w 25"/>
                <a:gd name="T55" fmla="*/ 13 h 42"/>
                <a:gd name="T56" fmla="*/ 19 w 25"/>
                <a:gd name="T57" fmla="*/ 25 h 42"/>
                <a:gd name="T58" fmla="*/ 22 w 25"/>
                <a:gd name="T59" fmla="*/ 16 h 42"/>
                <a:gd name="T60" fmla="*/ 18 w 25"/>
                <a:gd name="T61" fmla="*/ 15 h 42"/>
                <a:gd name="T62" fmla="*/ 19 w 25"/>
                <a:gd name="T63" fmla="*/ 22 h 42"/>
                <a:gd name="T64" fmla="*/ 19 w 25"/>
                <a:gd name="T65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42">
                  <a:moveTo>
                    <a:pt x="24" y="13"/>
                  </a:moveTo>
                  <a:cubicBezTo>
                    <a:pt x="24" y="13"/>
                    <a:pt x="24" y="15"/>
                    <a:pt x="24" y="16"/>
                  </a:cubicBezTo>
                  <a:cubicBezTo>
                    <a:pt x="24" y="21"/>
                    <a:pt x="25" y="29"/>
                    <a:pt x="18" y="27"/>
                  </a:cubicBezTo>
                  <a:cubicBezTo>
                    <a:pt x="16" y="29"/>
                    <a:pt x="14" y="32"/>
                    <a:pt x="13" y="34"/>
                  </a:cubicBezTo>
                  <a:cubicBezTo>
                    <a:pt x="11" y="35"/>
                    <a:pt x="9" y="38"/>
                    <a:pt x="9" y="40"/>
                  </a:cubicBezTo>
                  <a:cubicBezTo>
                    <a:pt x="8" y="40"/>
                    <a:pt x="9" y="42"/>
                    <a:pt x="8" y="42"/>
                  </a:cubicBezTo>
                  <a:cubicBezTo>
                    <a:pt x="6" y="42"/>
                    <a:pt x="8" y="39"/>
                    <a:pt x="8" y="38"/>
                  </a:cubicBezTo>
                  <a:cubicBezTo>
                    <a:pt x="10" y="34"/>
                    <a:pt x="10" y="32"/>
                    <a:pt x="12" y="29"/>
                  </a:cubicBezTo>
                  <a:cubicBezTo>
                    <a:pt x="13" y="28"/>
                    <a:pt x="14" y="26"/>
                    <a:pt x="14" y="25"/>
                  </a:cubicBezTo>
                  <a:cubicBezTo>
                    <a:pt x="15" y="19"/>
                    <a:pt x="12" y="13"/>
                    <a:pt x="14" y="9"/>
                  </a:cubicBezTo>
                  <a:cubicBezTo>
                    <a:pt x="13" y="9"/>
                    <a:pt x="12" y="11"/>
                    <a:pt x="12" y="12"/>
                  </a:cubicBezTo>
                  <a:cubicBezTo>
                    <a:pt x="11" y="15"/>
                    <a:pt x="9" y="17"/>
                    <a:pt x="7" y="20"/>
                  </a:cubicBezTo>
                  <a:cubicBezTo>
                    <a:pt x="6" y="23"/>
                    <a:pt x="5" y="25"/>
                    <a:pt x="4" y="26"/>
                  </a:cubicBezTo>
                  <a:cubicBezTo>
                    <a:pt x="3" y="27"/>
                    <a:pt x="2" y="29"/>
                    <a:pt x="1" y="28"/>
                  </a:cubicBezTo>
                  <a:cubicBezTo>
                    <a:pt x="0" y="26"/>
                    <a:pt x="2" y="24"/>
                    <a:pt x="3" y="22"/>
                  </a:cubicBezTo>
                  <a:cubicBezTo>
                    <a:pt x="3" y="21"/>
                    <a:pt x="3" y="21"/>
                    <a:pt x="4" y="20"/>
                  </a:cubicBezTo>
                  <a:cubicBezTo>
                    <a:pt x="5" y="18"/>
                    <a:pt x="6" y="17"/>
                    <a:pt x="6" y="15"/>
                  </a:cubicBezTo>
                  <a:cubicBezTo>
                    <a:pt x="8" y="12"/>
                    <a:pt x="11" y="9"/>
                    <a:pt x="9" y="5"/>
                  </a:cubicBezTo>
                  <a:cubicBezTo>
                    <a:pt x="7" y="5"/>
                    <a:pt x="4" y="7"/>
                    <a:pt x="4" y="4"/>
                  </a:cubicBezTo>
                  <a:cubicBezTo>
                    <a:pt x="4" y="3"/>
                    <a:pt x="5" y="1"/>
                    <a:pt x="6" y="1"/>
                  </a:cubicBezTo>
                  <a:cubicBezTo>
                    <a:pt x="9" y="0"/>
                    <a:pt x="11" y="4"/>
                    <a:pt x="13" y="5"/>
                  </a:cubicBezTo>
                  <a:cubicBezTo>
                    <a:pt x="15" y="3"/>
                    <a:pt x="16" y="0"/>
                    <a:pt x="19" y="0"/>
                  </a:cubicBezTo>
                  <a:cubicBezTo>
                    <a:pt x="21" y="2"/>
                    <a:pt x="18" y="5"/>
                    <a:pt x="18" y="7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6" y="7"/>
                    <a:pt x="15" y="8"/>
                    <a:pt x="14" y="9"/>
                  </a:cubicBezTo>
                  <a:cubicBezTo>
                    <a:pt x="15" y="8"/>
                    <a:pt x="16" y="9"/>
                    <a:pt x="17" y="10"/>
                  </a:cubicBezTo>
                  <a:cubicBezTo>
                    <a:pt x="17" y="11"/>
                    <a:pt x="17" y="11"/>
                    <a:pt x="17" y="12"/>
                  </a:cubicBezTo>
                  <a:cubicBezTo>
                    <a:pt x="19" y="11"/>
                    <a:pt x="24" y="11"/>
                    <a:pt x="24" y="13"/>
                  </a:cubicBezTo>
                  <a:close/>
                  <a:moveTo>
                    <a:pt x="19" y="25"/>
                  </a:moveTo>
                  <a:cubicBezTo>
                    <a:pt x="22" y="23"/>
                    <a:pt x="22" y="19"/>
                    <a:pt x="22" y="16"/>
                  </a:cubicBezTo>
                  <a:cubicBezTo>
                    <a:pt x="21" y="15"/>
                    <a:pt x="19" y="15"/>
                    <a:pt x="18" y="15"/>
                  </a:cubicBezTo>
                  <a:cubicBezTo>
                    <a:pt x="18" y="18"/>
                    <a:pt x="19" y="20"/>
                    <a:pt x="19" y="22"/>
                  </a:cubicBezTo>
                  <a:cubicBezTo>
                    <a:pt x="19" y="23"/>
                    <a:pt x="18" y="24"/>
                    <a:pt x="1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90" name="Freeform 40">
              <a:extLst>
                <a:ext uri="{FF2B5EF4-FFF2-40B4-BE49-F238E27FC236}">
                  <a16:creationId xmlns="" xmlns:a16="http://schemas.microsoft.com/office/drawing/2014/main" id="{090BA151-1971-46FA-AD1D-BEE1F09227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29650" y="11934047"/>
              <a:ext cx="49213" cy="50800"/>
            </a:xfrm>
            <a:custGeom>
              <a:avLst/>
              <a:gdLst>
                <a:gd name="T0" fmla="*/ 13 w 15"/>
                <a:gd name="T1" fmla="*/ 0 h 15"/>
                <a:gd name="T2" fmla="*/ 15 w 15"/>
                <a:gd name="T3" fmla="*/ 2 h 15"/>
                <a:gd name="T4" fmla="*/ 10 w 15"/>
                <a:gd name="T5" fmla="*/ 15 h 15"/>
                <a:gd name="T6" fmla="*/ 7 w 15"/>
                <a:gd name="T7" fmla="*/ 12 h 15"/>
                <a:gd name="T8" fmla="*/ 9 w 15"/>
                <a:gd name="T9" fmla="*/ 10 h 15"/>
                <a:gd name="T10" fmla="*/ 5 w 15"/>
                <a:gd name="T11" fmla="*/ 6 h 15"/>
                <a:gd name="T12" fmla="*/ 2 w 15"/>
                <a:gd name="T13" fmla="*/ 8 h 15"/>
                <a:gd name="T14" fmla="*/ 0 w 15"/>
                <a:gd name="T15" fmla="*/ 6 h 15"/>
                <a:gd name="T16" fmla="*/ 13 w 15"/>
                <a:gd name="T17" fmla="*/ 0 h 15"/>
                <a:gd name="T18" fmla="*/ 10 w 15"/>
                <a:gd name="T19" fmla="*/ 8 h 15"/>
                <a:gd name="T20" fmla="*/ 12 w 15"/>
                <a:gd name="T21" fmla="*/ 3 h 15"/>
                <a:gd name="T22" fmla="*/ 7 w 15"/>
                <a:gd name="T23" fmla="*/ 5 h 15"/>
                <a:gd name="T24" fmla="*/ 10 w 15"/>
                <a:gd name="T2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5">
                  <a:moveTo>
                    <a:pt x="13" y="0"/>
                  </a:moveTo>
                  <a:cubicBezTo>
                    <a:pt x="14" y="0"/>
                    <a:pt x="15" y="1"/>
                    <a:pt x="15" y="2"/>
                  </a:cubicBezTo>
                  <a:cubicBezTo>
                    <a:pt x="14" y="6"/>
                    <a:pt x="11" y="10"/>
                    <a:pt x="10" y="15"/>
                  </a:cubicBezTo>
                  <a:cubicBezTo>
                    <a:pt x="9" y="15"/>
                    <a:pt x="8" y="13"/>
                    <a:pt x="7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8" y="9"/>
                    <a:pt x="6" y="8"/>
                    <a:pt x="5" y="6"/>
                  </a:cubicBezTo>
                  <a:cubicBezTo>
                    <a:pt x="4" y="7"/>
                    <a:pt x="3" y="7"/>
                    <a:pt x="2" y="8"/>
                  </a:cubicBezTo>
                  <a:cubicBezTo>
                    <a:pt x="1" y="7"/>
                    <a:pt x="1" y="6"/>
                    <a:pt x="0" y="6"/>
                  </a:cubicBezTo>
                  <a:cubicBezTo>
                    <a:pt x="4" y="4"/>
                    <a:pt x="9" y="2"/>
                    <a:pt x="13" y="0"/>
                  </a:cubicBezTo>
                  <a:close/>
                  <a:moveTo>
                    <a:pt x="10" y="8"/>
                  </a:moveTo>
                  <a:cubicBezTo>
                    <a:pt x="11" y="6"/>
                    <a:pt x="12" y="4"/>
                    <a:pt x="12" y="3"/>
                  </a:cubicBezTo>
                  <a:cubicBezTo>
                    <a:pt x="10" y="3"/>
                    <a:pt x="9" y="4"/>
                    <a:pt x="7" y="5"/>
                  </a:cubicBezTo>
                  <a:cubicBezTo>
                    <a:pt x="8" y="6"/>
                    <a:pt x="9" y="7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91" name="Freeform 41">
              <a:extLst>
                <a:ext uri="{FF2B5EF4-FFF2-40B4-BE49-F238E27FC236}">
                  <a16:creationId xmlns="" xmlns:a16="http://schemas.microsoft.com/office/drawing/2014/main" id="{2C7BE868-F292-4993-AF8F-0CF3945FCE8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59813" y="11888009"/>
              <a:ext cx="60325" cy="60325"/>
            </a:xfrm>
            <a:custGeom>
              <a:avLst/>
              <a:gdLst>
                <a:gd name="T0" fmla="*/ 16 w 18"/>
                <a:gd name="T1" fmla="*/ 8 h 18"/>
                <a:gd name="T2" fmla="*/ 18 w 18"/>
                <a:gd name="T3" fmla="*/ 9 h 18"/>
                <a:gd name="T4" fmla="*/ 10 w 18"/>
                <a:gd name="T5" fmla="*/ 16 h 18"/>
                <a:gd name="T6" fmla="*/ 7 w 18"/>
                <a:gd name="T7" fmla="*/ 18 h 18"/>
                <a:gd name="T8" fmla="*/ 5 w 18"/>
                <a:gd name="T9" fmla="*/ 15 h 18"/>
                <a:gd name="T10" fmla="*/ 10 w 18"/>
                <a:gd name="T11" fmla="*/ 4 h 18"/>
                <a:gd name="T12" fmla="*/ 1 w 18"/>
                <a:gd name="T13" fmla="*/ 11 h 18"/>
                <a:gd name="T14" fmla="*/ 0 w 18"/>
                <a:gd name="T15" fmla="*/ 9 h 18"/>
                <a:gd name="T16" fmla="*/ 4 w 18"/>
                <a:gd name="T17" fmla="*/ 5 h 18"/>
                <a:gd name="T18" fmla="*/ 10 w 18"/>
                <a:gd name="T19" fmla="*/ 0 h 18"/>
                <a:gd name="T20" fmla="*/ 12 w 18"/>
                <a:gd name="T21" fmla="*/ 4 h 18"/>
                <a:gd name="T22" fmla="*/ 8 w 18"/>
                <a:gd name="T23" fmla="*/ 14 h 18"/>
                <a:gd name="T24" fmla="*/ 16 w 18"/>
                <a:gd name="T25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8">
                  <a:moveTo>
                    <a:pt x="16" y="8"/>
                  </a:moveTo>
                  <a:cubicBezTo>
                    <a:pt x="17" y="8"/>
                    <a:pt x="17" y="9"/>
                    <a:pt x="18" y="9"/>
                  </a:cubicBezTo>
                  <a:cubicBezTo>
                    <a:pt x="16" y="11"/>
                    <a:pt x="13" y="14"/>
                    <a:pt x="10" y="16"/>
                  </a:cubicBezTo>
                  <a:cubicBezTo>
                    <a:pt x="9" y="16"/>
                    <a:pt x="8" y="18"/>
                    <a:pt x="7" y="18"/>
                  </a:cubicBezTo>
                  <a:cubicBezTo>
                    <a:pt x="7" y="18"/>
                    <a:pt x="6" y="15"/>
                    <a:pt x="5" y="15"/>
                  </a:cubicBezTo>
                  <a:cubicBezTo>
                    <a:pt x="6" y="11"/>
                    <a:pt x="8" y="8"/>
                    <a:pt x="10" y="4"/>
                  </a:cubicBezTo>
                  <a:cubicBezTo>
                    <a:pt x="7" y="6"/>
                    <a:pt x="4" y="8"/>
                    <a:pt x="1" y="11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8"/>
                    <a:pt x="4" y="5"/>
                    <a:pt x="4" y="5"/>
                  </a:cubicBezTo>
                  <a:cubicBezTo>
                    <a:pt x="7" y="3"/>
                    <a:pt x="8" y="2"/>
                    <a:pt x="10" y="0"/>
                  </a:cubicBezTo>
                  <a:cubicBezTo>
                    <a:pt x="11" y="1"/>
                    <a:pt x="12" y="2"/>
                    <a:pt x="12" y="4"/>
                  </a:cubicBezTo>
                  <a:cubicBezTo>
                    <a:pt x="11" y="7"/>
                    <a:pt x="9" y="10"/>
                    <a:pt x="8" y="14"/>
                  </a:cubicBezTo>
                  <a:cubicBezTo>
                    <a:pt x="10" y="12"/>
                    <a:pt x="13" y="10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92" name="Freeform 42">
              <a:extLst>
                <a:ext uri="{FF2B5EF4-FFF2-40B4-BE49-F238E27FC236}">
                  <a16:creationId xmlns="" xmlns:a16="http://schemas.microsoft.com/office/drawing/2014/main" id="{0CF31E78-821C-4B64-92DA-871C4026CD25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02675" y="11422872"/>
              <a:ext cx="85725" cy="52388"/>
            </a:xfrm>
            <a:custGeom>
              <a:avLst/>
              <a:gdLst>
                <a:gd name="T0" fmla="*/ 24 w 26"/>
                <a:gd name="T1" fmla="*/ 3 h 16"/>
                <a:gd name="T2" fmla="*/ 26 w 26"/>
                <a:gd name="T3" fmla="*/ 10 h 16"/>
                <a:gd name="T4" fmla="*/ 21 w 26"/>
                <a:gd name="T5" fmla="*/ 15 h 16"/>
                <a:gd name="T6" fmla="*/ 13 w 26"/>
                <a:gd name="T7" fmla="*/ 13 h 16"/>
                <a:gd name="T8" fmla="*/ 11 w 26"/>
                <a:gd name="T9" fmla="*/ 12 h 16"/>
                <a:gd name="T10" fmla="*/ 9 w 26"/>
                <a:gd name="T11" fmla="*/ 11 h 16"/>
                <a:gd name="T12" fmla="*/ 0 w 26"/>
                <a:gd name="T13" fmla="*/ 1 h 16"/>
                <a:gd name="T14" fmla="*/ 4 w 26"/>
                <a:gd name="T15" fmla="*/ 1 h 16"/>
                <a:gd name="T16" fmla="*/ 4 w 26"/>
                <a:gd name="T17" fmla="*/ 3 h 16"/>
                <a:gd name="T18" fmla="*/ 11 w 26"/>
                <a:gd name="T19" fmla="*/ 8 h 16"/>
                <a:gd name="T20" fmla="*/ 17 w 26"/>
                <a:gd name="T21" fmla="*/ 4 h 16"/>
                <a:gd name="T22" fmla="*/ 16 w 26"/>
                <a:gd name="T23" fmla="*/ 9 h 16"/>
                <a:gd name="T24" fmla="*/ 20 w 26"/>
                <a:gd name="T25" fmla="*/ 11 h 16"/>
                <a:gd name="T26" fmla="*/ 22 w 26"/>
                <a:gd name="T27" fmla="*/ 9 h 16"/>
                <a:gd name="T28" fmla="*/ 21 w 26"/>
                <a:gd name="T29" fmla="*/ 7 h 16"/>
                <a:gd name="T30" fmla="*/ 24 w 26"/>
                <a:gd name="T3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16">
                  <a:moveTo>
                    <a:pt x="24" y="3"/>
                  </a:moveTo>
                  <a:cubicBezTo>
                    <a:pt x="25" y="3"/>
                    <a:pt x="26" y="8"/>
                    <a:pt x="26" y="10"/>
                  </a:cubicBezTo>
                  <a:cubicBezTo>
                    <a:pt x="26" y="11"/>
                    <a:pt x="23" y="14"/>
                    <a:pt x="21" y="15"/>
                  </a:cubicBezTo>
                  <a:cubicBezTo>
                    <a:pt x="19" y="16"/>
                    <a:pt x="15" y="15"/>
                    <a:pt x="13" y="13"/>
                  </a:cubicBezTo>
                  <a:cubicBezTo>
                    <a:pt x="12" y="13"/>
                    <a:pt x="12" y="12"/>
                    <a:pt x="11" y="12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5" y="8"/>
                    <a:pt x="2" y="5"/>
                    <a:pt x="0" y="1"/>
                  </a:cubicBezTo>
                  <a:cubicBezTo>
                    <a:pt x="1" y="0"/>
                    <a:pt x="4" y="1"/>
                    <a:pt x="4" y="1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6" y="5"/>
                    <a:pt x="9" y="6"/>
                    <a:pt x="11" y="8"/>
                  </a:cubicBezTo>
                  <a:cubicBezTo>
                    <a:pt x="13" y="6"/>
                    <a:pt x="14" y="2"/>
                    <a:pt x="17" y="4"/>
                  </a:cubicBezTo>
                  <a:cubicBezTo>
                    <a:pt x="19" y="6"/>
                    <a:pt x="17" y="8"/>
                    <a:pt x="16" y="9"/>
                  </a:cubicBezTo>
                  <a:cubicBezTo>
                    <a:pt x="17" y="11"/>
                    <a:pt x="19" y="11"/>
                    <a:pt x="20" y="11"/>
                  </a:cubicBezTo>
                  <a:cubicBezTo>
                    <a:pt x="21" y="11"/>
                    <a:pt x="21" y="10"/>
                    <a:pt x="22" y="9"/>
                  </a:cubicBezTo>
                  <a:cubicBezTo>
                    <a:pt x="22" y="8"/>
                    <a:pt x="21" y="8"/>
                    <a:pt x="21" y="7"/>
                  </a:cubicBezTo>
                  <a:cubicBezTo>
                    <a:pt x="21" y="5"/>
                    <a:pt x="21" y="2"/>
                    <a:pt x="2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93" name="Freeform 43">
              <a:extLst>
                <a:ext uri="{FF2B5EF4-FFF2-40B4-BE49-F238E27FC236}">
                  <a16:creationId xmlns="" xmlns:a16="http://schemas.microsoft.com/office/drawing/2014/main" id="{9C7593FD-32CB-460A-8424-671268D1C34A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72513" y="11875309"/>
              <a:ext cx="42863" cy="33338"/>
            </a:xfrm>
            <a:custGeom>
              <a:avLst/>
              <a:gdLst>
                <a:gd name="T0" fmla="*/ 11 w 13"/>
                <a:gd name="T1" fmla="*/ 0 h 10"/>
                <a:gd name="T2" fmla="*/ 13 w 13"/>
                <a:gd name="T3" fmla="*/ 2 h 10"/>
                <a:gd name="T4" fmla="*/ 2 w 13"/>
                <a:gd name="T5" fmla="*/ 10 h 10"/>
                <a:gd name="T6" fmla="*/ 0 w 13"/>
                <a:gd name="T7" fmla="*/ 8 h 10"/>
                <a:gd name="T8" fmla="*/ 11 w 1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11" y="0"/>
                  </a:moveTo>
                  <a:cubicBezTo>
                    <a:pt x="12" y="1"/>
                    <a:pt x="12" y="2"/>
                    <a:pt x="13" y="2"/>
                  </a:cubicBezTo>
                  <a:cubicBezTo>
                    <a:pt x="9" y="5"/>
                    <a:pt x="6" y="8"/>
                    <a:pt x="2" y="10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4" y="5"/>
                    <a:pt x="7" y="3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94" name="Freeform 44">
              <a:extLst>
                <a:ext uri="{FF2B5EF4-FFF2-40B4-BE49-F238E27FC236}">
                  <a16:creationId xmlns="" xmlns:a16="http://schemas.microsoft.com/office/drawing/2014/main" id="{31B90E65-5880-427E-9B71-7F490549D3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12200" y="11462559"/>
              <a:ext cx="85725" cy="69850"/>
            </a:xfrm>
            <a:custGeom>
              <a:avLst/>
              <a:gdLst>
                <a:gd name="T0" fmla="*/ 22 w 26"/>
                <a:gd name="T1" fmla="*/ 12 h 21"/>
                <a:gd name="T2" fmla="*/ 16 w 26"/>
                <a:gd name="T3" fmla="*/ 19 h 21"/>
                <a:gd name="T4" fmla="*/ 14 w 26"/>
                <a:gd name="T5" fmla="*/ 16 h 21"/>
                <a:gd name="T6" fmla="*/ 9 w 26"/>
                <a:gd name="T7" fmla="*/ 16 h 21"/>
                <a:gd name="T8" fmla="*/ 11 w 26"/>
                <a:gd name="T9" fmla="*/ 11 h 21"/>
                <a:gd name="T10" fmla="*/ 3 w 26"/>
                <a:gd name="T11" fmla="*/ 5 h 21"/>
                <a:gd name="T12" fmla="*/ 1 w 26"/>
                <a:gd name="T13" fmla="*/ 0 h 21"/>
                <a:gd name="T14" fmla="*/ 13 w 26"/>
                <a:gd name="T15" fmla="*/ 4 h 21"/>
                <a:gd name="T16" fmla="*/ 13 w 26"/>
                <a:gd name="T17" fmla="*/ 1 h 21"/>
                <a:gd name="T18" fmla="*/ 14 w 26"/>
                <a:gd name="T19" fmla="*/ 3 h 21"/>
                <a:gd name="T20" fmla="*/ 18 w 26"/>
                <a:gd name="T21" fmla="*/ 6 h 21"/>
                <a:gd name="T22" fmla="*/ 18 w 26"/>
                <a:gd name="T23" fmla="*/ 12 h 21"/>
                <a:gd name="T24" fmla="*/ 19 w 26"/>
                <a:gd name="T25" fmla="*/ 13 h 21"/>
                <a:gd name="T26" fmla="*/ 22 w 26"/>
                <a:gd name="T27" fmla="*/ 12 h 21"/>
                <a:gd name="T28" fmla="*/ 16 w 26"/>
                <a:gd name="T29" fmla="*/ 15 h 21"/>
                <a:gd name="T30" fmla="*/ 16 w 26"/>
                <a:gd name="T31" fmla="*/ 12 h 21"/>
                <a:gd name="T32" fmla="*/ 15 w 26"/>
                <a:gd name="T33" fmla="*/ 12 h 21"/>
                <a:gd name="T34" fmla="*/ 16 w 26"/>
                <a:gd name="T35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1">
                  <a:moveTo>
                    <a:pt x="22" y="12"/>
                  </a:moveTo>
                  <a:cubicBezTo>
                    <a:pt x="26" y="16"/>
                    <a:pt x="22" y="21"/>
                    <a:pt x="16" y="19"/>
                  </a:cubicBezTo>
                  <a:cubicBezTo>
                    <a:pt x="16" y="18"/>
                    <a:pt x="15" y="17"/>
                    <a:pt x="14" y="16"/>
                  </a:cubicBezTo>
                  <a:cubicBezTo>
                    <a:pt x="12" y="16"/>
                    <a:pt x="10" y="17"/>
                    <a:pt x="9" y="16"/>
                  </a:cubicBezTo>
                  <a:cubicBezTo>
                    <a:pt x="7" y="15"/>
                    <a:pt x="9" y="12"/>
                    <a:pt x="11" y="11"/>
                  </a:cubicBezTo>
                  <a:cubicBezTo>
                    <a:pt x="9" y="9"/>
                    <a:pt x="5" y="7"/>
                    <a:pt x="3" y="5"/>
                  </a:cubicBezTo>
                  <a:cubicBezTo>
                    <a:pt x="1" y="3"/>
                    <a:pt x="0" y="2"/>
                    <a:pt x="1" y="0"/>
                  </a:cubicBezTo>
                  <a:cubicBezTo>
                    <a:pt x="7" y="0"/>
                    <a:pt x="9" y="3"/>
                    <a:pt x="13" y="4"/>
                  </a:cubicBezTo>
                  <a:cubicBezTo>
                    <a:pt x="14" y="4"/>
                    <a:pt x="13" y="2"/>
                    <a:pt x="13" y="1"/>
                  </a:cubicBezTo>
                  <a:cubicBezTo>
                    <a:pt x="13" y="1"/>
                    <a:pt x="14" y="3"/>
                    <a:pt x="14" y="3"/>
                  </a:cubicBezTo>
                  <a:cubicBezTo>
                    <a:pt x="15" y="5"/>
                    <a:pt x="16" y="5"/>
                    <a:pt x="18" y="6"/>
                  </a:cubicBezTo>
                  <a:cubicBezTo>
                    <a:pt x="19" y="7"/>
                    <a:pt x="18" y="9"/>
                    <a:pt x="18" y="12"/>
                  </a:cubicBezTo>
                  <a:cubicBezTo>
                    <a:pt x="18" y="12"/>
                    <a:pt x="19" y="12"/>
                    <a:pt x="19" y="13"/>
                  </a:cubicBezTo>
                  <a:cubicBezTo>
                    <a:pt x="20" y="13"/>
                    <a:pt x="21" y="12"/>
                    <a:pt x="22" y="12"/>
                  </a:cubicBezTo>
                  <a:close/>
                  <a:moveTo>
                    <a:pt x="16" y="15"/>
                  </a:moveTo>
                  <a:cubicBezTo>
                    <a:pt x="16" y="14"/>
                    <a:pt x="16" y="12"/>
                    <a:pt x="16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3"/>
                    <a:pt x="15" y="14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95" name="Freeform 45">
              <a:extLst>
                <a:ext uri="{FF2B5EF4-FFF2-40B4-BE49-F238E27FC236}">
                  <a16:creationId xmlns="" xmlns:a16="http://schemas.microsoft.com/office/drawing/2014/main" id="{582367D9-5A40-4C74-91F8-C06BD98FA37C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96325" y="11838797"/>
              <a:ext cx="57150" cy="52388"/>
            </a:xfrm>
            <a:custGeom>
              <a:avLst/>
              <a:gdLst>
                <a:gd name="T0" fmla="*/ 15 w 17"/>
                <a:gd name="T1" fmla="*/ 7 h 16"/>
                <a:gd name="T2" fmla="*/ 17 w 17"/>
                <a:gd name="T3" fmla="*/ 10 h 16"/>
                <a:gd name="T4" fmla="*/ 5 w 17"/>
                <a:gd name="T5" fmla="*/ 16 h 16"/>
                <a:gd name="T6" fmla="*/ 4 w 17"/>
                <a:gd name="T7" fmla="*/ 14 h 16"/>
                <a:gd name="T8" fmla="*/ 9 w 17"/>
                <a:gd name="T9" fmla="*/ 11 h 16"/>
                <a:gd name="T10" fmla="*/ 6 w 17"/>
                <a:gd name="T11" fmla="*/ 6 h 16"/>
                <a:gd name="T12" fmla="*/ 1 w 17"/>
                <a:gd name="T13" fmla="*/ 9 h 16"/>
                <a:gd name="T14" fmla="*/ 0 w 17"/>
                <a:gd name="T15" fmla="*/ 7 h 16"/>
                <a:gd name="T16" fmla="*/ 11 w 17"/>
                <a:gd name="T17" fmla="*/ 0 h 16"/>
                <a:gd name="T18" fmla="*/ 13 w 17"/>
                <a:gd name="T19" fmla="*/ 3 h 16"/>
                <a:gd name="T20" fmla="*/ 8 w 17"/>
                <a:gd name="T21" fmla="*/ 5 h 16"/>
                <a:gd name="T22" fmla="*/ 10 w 17"/>
                <a:gd name="T23" fmla="*/ 10 h 16"/>
                <a:gd name="T24" fmla="*/ 15 w 17"/>
                <a:gd name="T2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6">
                  <a:moveTo>
                    <a:pt x="15" y="7"/>
                  </a:moveTo>
                  <a:cubicBezTo>
                    <a:pt x="16" y="8"/>
                    <a:pt x="16" y="9"/>
                    <a:pt x="17" y="10"/>
                  </a:cubicBezTo>
                  <a:cubicBezTo>
                    <a:pt x="13" y="12"/>
                    <a:pt x="9" y="14"/>
                    <a:pt x="5" y="16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5" y="13"/>
                    <a:pt x="7" y="12"/>
                    <a:pt x="9" y="11"/>
                  </a:cubicBezTo>
                  <a:cubicBezTo>
                    <a:pt x="8" y="9"/>
                    <a:pt x="7" y="8"/>
                    <a:pt x="6" y="6"/>
                  </a:cubicBezTo>
                  <a:cubicBezTo>
                    <a:pt x="5" y="7"/>
                    <a:pt x="3" y="8"/>
                    <a:pt x="1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4" y="5"/>
                    <a:pt x="7" y="3"/>
                    <a:pt x="11" y="0"/>
                  </a:cubicBezTo>
                  <a:cubicBezTo>
                    <a:pt x="12" y="1"/>
                    <a:pt x="12" y="2"/>
                    <a:pt x="13" y="3"/>
                  </a:cubicBezTo>
                  <a:cubicBezTo>
                    <a:pt x="11" y="4"/>
                    <a:pt x="10" y="4"/>
                    <a:pt x="8" y="5"/>
                  </a:cubicBezTo>
                  <a:cubicBezTo>
                    <a:pt x="9" y="7"/>
                    <a:pt x="10" y="8"/>
                    <a:pt x="10" y="10"/>
                  </a:cubicBezTo>
                  <a:cubicBezTo>
                    <a:pt x="12" y="9"/>
                    <a:pt x="14" y="8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96" name="Freeform 46">
              <a:extLst>
                <a:ext uri="{FF2B5EF4-FFF2-40B4-BE49-F238E27FC236}">
                  <a16:creationId xmlns="" xmlns:a16="http://schemas.microsoft.com/office/drawing/2014/main" id="{A090815C-44D4-4E0A-89CF-6484CD3B4BDA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12200" y="11797522"/>
              <a:ext cx="49213" cy="53975"/>
            </a:xfrm>
            <a:custGeom>
              <a:avLst/>
              <a:gdLst>
                <a:gd name="T0" fmla="*/ 0 w 15"/>
                <a:gd name="T1" fmla="*/ 9 h 16"/>
                <a:gd name="T2" fmla="*/ 14 w 15"/>
                <a:gd name="T3" fmla="*/ 9 h 16"/>
                <a:gd name="T4" fmla="*/ 11 w 15"/>
                <a:gd name="T5" fmla="*/ 13 h 16"/>
                <a:gd name="T6" fmla="*/ 10 w 15"/>
                <a:gd name="T7" fmla="*/ 10 h 16"/>
                <a:gd name="T8" fmla="*/ 12 w 15"/>
                <a:gd name="T9" fmla="*/ 9 h 16"/>
                <a:gd name="T10" fmla="*/ 2 w 15"/>
                <a:gd name="T11" fmla="*/ 9 h 16"/>
                <a:gd name="T12" fmla="*/ 6 w 15"/>
                <a:gd name="T13" fmla="*/ 12 h 16"/>
                <a:gd name="T14" fmla="*/ 7 w 15"/>
                <a:gd name="T15" fmla="*/ 15 h 16"/>
                <a:gd name="T16" fmla="*/ 0 w 15"/>
                <a:gd name="T1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0" y="9"/>
                  </a:moveTo>
                  <a:cubicBezTo>
                    <a:pt x="1" y="2"/>
                    <a:pt x="15" y="0"/>
                    <a:pt x="14" y="9"/>
                  </a:cubicBezTo>
                  <a:cubicBezTo>
                    <a:pt x="14" y="11"/>
                    <a:pt x="13" y="12"/>
                    <a:pt x="11" y="13"/>
                  </a:cubicBezTo>
                  <a:cubicBezTo>
                    <a:pt x="11" y="12"/>
                    <a:pt x="11" y="11"/>
                    <a:pt x="10" y="10"/>
                  </a:cubicBezTo>
                  <a:cubicBezTo>
                    <a:pt x="11" y="9"/>
                    <a:pt x="11" y="10"/>
                    <a:pt x="12" y="9"/>
                  </a:cubicBezTo>
                  <a:cubicBezTo>
                    <a:pt x="13" y="3"/>
                    <a:pt x="3" y="7"/>
                    <a:pt x="2" y="9"/>
                  </a:cubicBezTo>
                  <a:cubicBezTo>
                    <a:pt x="2" y="11"/>
                    <a:pt x="3" y="13"/>
                    <a:pt x="6" y="12"/>
                  </a:cubicBezTo>
                  <a:cubicBezTo>
                    <a:pt x="6" y="13"/>
                    <a:pt x="7" y="14"/>
                    <a:pt x="7" y="15"/>
                  </a:cubicBezTo>
                  <a:cubicBezTo>
                    <a:pt x="3" y="16"/>
                    <a:pt x="0" y="13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97" name="Freeform 47">
              <a:extLst>
                <a:ext uri="{FF2B5EF4-FFF2-40B4-BE49-F238E27FC236}">
                  <a16:creationId xmlns="" xmlns:a16="http://schemas.microsoft.com/office/drawing/2014/main" id="{72098CFB-7E17-46C1-A3F2-8442DC6D0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39188" y="11738784"/>
              <a:ext cx="50800" cy="42863"/>
            </a:xfrm>
            <a:custGeom>
              <a:avLst/>
              <a:gdLst>
                <a:gd name="T0" fmla="*/ 15 w 15"/>
                <a:gd name="T1" fmla="*/ 7 h 13"/>
                <a:gd name="T2" fmla="*/ 15 w 15"/>
                <a:gd name="T3" fmla="*/ 10 h 13"/>
                <a:gd name="T4" fmla="*/ 2 w 15"/>
                <a:gd name="T5" fmla="*/ 13 h 13"/>
                <a:gd name="T6" fmla="*/ 2 w 15"/>
                <a:gd name="T7" fmla="*/ 10 h 13"/>
                <a:gd name="T8" fmla="*/ 8 w 15"/>
                <a:gd name="T9" fmla="*/ 9 h 13"/>
                <a:gd name="T10" fmla="*/ 6 w 15"/>
                <a:gd name="T11" fmla="*/ 4 h 13"/>
                <a:gd name="T12" fmla="*/ 0 w 15"/>
                <a:gd name="T13" fmla="*/ 5 h 13"/>
                <a:gd name="T14" fmla="*/ 0 w 15"/>
                <a:gd name="T15" fmla="*/ 2 h 13"/>
                <a:gd name="T16" fmla="*/ 13 w 15"/>
                <a:gd name="T17" fmla="*/ 0 h 13"/>
                <a:gd name="T18" fmla="*/ 14 w 15"/>
                <a:gd name="T19" fmla="*/ 2 h 13"/>
                <a:gd name="T20" fmla="*/ 9 w 15"/>
                <a:gd name="T21" fmla="*/ 3 h 13"/>
                <a:gd name="T22" fmla="*/ 10 w 15"/>
                <a:gd name="T23" fmla="*/ 8 h 13"/>
                <a:gd name="T24" fmla="*/ 15 w 15"/>
                <a:gd name="T2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3">
                  <a:moveTo>
                    <a:pt x="15" y="7"/>
                  </a:moveTo>
                  <a:cubicBezTo>
                    <a:pt x="15" y="8"/>
                    <a:pt x="15" y="9"/>
                    <a:pt x="15" y="10"/>
                  </a:cubicBezTo>
                  <a:cubicBezTo>
                    <a:pt x="11" y="11"/>
                    <a:pt x="7" y="12"/>
                    <a:pt x="2" y="13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4" y="10"/>
                    <a:pt x="6" y="9"/>
                    <a:pt x="8" y="9"/>
                  </a:cubicBezTo>
                  <a:cubicBezTo>
                    <a:pt x="7" y="7"/>
                    <a:pt x="7" y="6"/>
                    <a:pt x="6" y="4"/>
                  </a:cubicBezTo>
                  <a:cubicBezTo>
                    <a:pt x="4" y="4"/>
                    <a:pt x="2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4" y="1"/>
                    <a:pt x="8" y="0"/>
                    <a:pt x="13" y="0"/>
                  </a:cubicBezTo>
                  <a:cubicBezTo>
                    <a:pt x="13" y="0"/>
                    <a:pt x="13" y="1"/>
                    <a:pt x="14" y="2"/>
                  </a:cubicBezTo>
                  <a:cubicBezTo>
                    <a:pt x="12" y="2"/>
                    <a:pt x="10" y="3"/>
                    <a:pt x="9" y="3"/>
                  </a:cubicBezTo>
                  <a:cubicBezTo>
                    <a:pt x="9" y="5"/>
                    <a:pt x="9" y="7"/>
                    <a:pt x="10" y="8"/>
                  </a:cubicBezTo>
                  <a:cubicBezTo>
                    <a:pt x="11" y="8"/>
                    <a:pt x="13" y="7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98" name="Freeform 48">
              <a:extLst>
                <a:ext uri="{FF2B5EF4-FFF2-40B4-BE49-F238E27FC236}">
                  <a16:creationId xmlns="" xmlns:a16="http://schemas.microsoft.com/office/drawing/2014/main" id="{47A55883-3BBE-4492-B05B-A9411853A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42363" y="11559397"/>
              <a:ext cx="50800" cy="46038"/>
            </a:xfrm>
            <a:custGeom>
              <a:avLst/>
              <a:gdLst>
                <a:gd name="T0" fmla="*/ 15 w 15"/>
                <a:gd name="T1" fmla="*/ 3 h 14"/>
                <a:gd name="T2" fmla="*/ 14 w 15"/>
                <a:gd name="T3" fmla="*/ 7 h 14"/>
                <a:gd name="T4" fmla="*/ 3 w 15"/>
                <a:gd name="T5" fmla="*/ 10 h 14"/>
                <a:gd name="T6" fmla="*/ 13 w 15"/>
                <a:gd name="T7" fmla="*/ 12 h 14"/>
                <a:gd name="T8" fmla="*/ 13 w 15"/>
                <a:gd name="T9" fmla="*/ 14 h 14"/>
                <a:gd name="T10" fmla="*/ 0 w 15"/>
                <a:gd name="T11" fmla="*/ 12 h 14"/>
                <a:gd name="T12" fmla="*/ 0 w 15"/>
                <a:gd name="T13" fmla="*/ 8 h 14"/>
                <a:gd name="T14" fmla="*/ 12 w 15"/>
                <a:gd name="T15" fmla="*/ 5 h 14"/>
                <a:gd name="T16" fmla="*/ 1 w 15"/>
                <a:gd name="T17" fmla="*/ 3 h 14"/>
                <a:gd name="T18" fmla="*/ 2 w 15"/>
                <a:gd name="T19" fmla="*/ 0 h 14"/>
                <a:gd name="T20" fmla="*/ 15 w 15"/>
                <a:gd name="T2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4">
                  <a:moveTo>
                    <a:pt x="15" y="3"/>
                  </a:moveTo>
                  <a:cubicBezTo>
                    <a:pt x="15" y="4"/>
                    <a:pt x="14" y="5"/>
                    <a:pt x="14" y="7"/>
                  </a:cubicBezTo>
                  <a:cubicBezTo>
                    <a:pt x="10" y="8"/>
                    <a:pt x="7" y="9"/>
                    <a:pt x="3" y="10"/>
                  </a:cubicBezTo>
                  <a:cubicBezTo>
                    <a:pt x="6" y="11"/>
                    <a:pt x="10" y="11"/>
                    <a:pt x="13" y="12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8" y="14"/>
                    <a:pt x="4" y="13"/>
                    <a:pt x="0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5" y="7"/>
                    <a:pt x="8" y="6"/>
                    <a:pt x="12" y="5"/>
                  </a:cubicBezTo>
                  <a:cubicBezTo>
                    <a:pt x="9" y="4"/>
                    <a:pt x="5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6" y="1"/>
                    <a:pt x="10" y="2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99" name="Freeform 49">
              <a:extLst>
                <a:ext uri="{FF2B5EF4-FFF2-40B4-BE49-F238E27FC236}">
                  <a16:creationId xmlns="" xmlns:a16="http://schemas.microsoft.com/office/drawing/2014/main" id="{0FC674AE-753A-4FD7-A4FB-FBC1F1FCC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45538" y="11699097"/>
              <a:ext cx="46038" cy="36513"/>
            </a:xfrm>
            <a:custGeom>
              <a:avLst/>
              <a:gdLst>
                <a:gd name="T0" fmla="*/ 14 w 14"/>
                <a:gd name="T1" fmla="*/ 10 h 11"/>
                <a:gd name="T2" fmla="*/ 12 w 14"/>
                <a:gd name="T3" fmla="*/ 10 h 11"/>
                <a:gd name="T4" fmla="*/ 12 w 14"/>
                <a:gd name="T5" fmla="*/ 7 h 11"/>
                <a:gd name="T6" fmla="*/ 1 w 14"/>
                <a:gd name="T7" fmla="*/ 8 h 11"/>
                <a:gd name="T8" fmla="*/ 1 w 14"/>
                <a:gd name="T9" fmla="*/ 5 h 11"/>
                <a:gd name="T10" fmla="*/ 12 w 14"/>
                <a:gd name="T11" fmla="*/ 4 h 11"/>
                <a:gd name="T12" fmla="*/ 11 w 14"/>
                <a:gd name="T13" fmla="*/ 0 h 11"/>
                <a:gd name="T14" fmla="*/ 13 w 14"/>
                <a:gd name="T15" fmla="*/ 0 h 11"/>
                <a:gd name="T16" fmla="*/ 14 w 14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1">
                  <a:moveTo>
                    <a:pt x="14" y="10"/>
                  </a:moveTo>
                  <a:cubicBezTo>
                    <a:pt x="14" y="10"/>
                    <a:pt x="13" y="11"/>
                    <a:pt x="12" y="10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8" y="7"/>
                    <a:pt x="5" y="7"/>
                    <a:pt x="1" y="8"/>
                  </a:cubicBezTo>
                  <a:cubicBezTo>
                    <a:pt x="1" y="7"/>
                    <a:pt x="0" y="6"/>
                    <a:pt x="1" y="5"/>
                  </a:cubicBezTo>
                  <a:cubicBezTo>
                    <a:pt x="4" y="5"/>
                    <a:pt x="8" y="4"/>
                    <a:pt x="12" y="4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3"/>
                    <a:pt x="14" y="7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00" name="Freeform 50">
              <a:extLst>
                <a:ext uri="{FF2B5EF4-FFF2-40B4-BE49-F238E27FC236}">
                  <a16:creationId xmlns="" xmlns:a16="http://schemas.microsoft.com/office/drawing/2014/main" id="{615F5357-8B38-4C10-8D43-D16A13FFCF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48713" y="11660997"/>
              <a:ext cx="46038" cy="38100"/>
            </a:xfrm>
            <a:custGeom>
              <a:avLst/>
              <a:gdLst>
                <a:gd name="T0" fmla="*/ 14 w 14"/>
                <a:gd name="T1" fmla="*/ 0 h 11"/>
                <a:gd name="T2" fmla="*/ 10 w 14"/>
                <a:gd name="T3" fmla="*/ 10 h 11"/>
                <a:gd name="T4" fmla="*/ 7 w 14"/>
                <a:gd name="T5" fmla="*/ 7 h 11"/>
                <a:gd name="T6" fmla="*/ 1 w 14"/>
                <a:gd name="T7" fmla="*/ 11 h 11"/>
                <a:gd name="T8" fmla="*/ 0 w 14"/>
                <a:gd name="T9" fmla="*/ 7 h 11"/>
                <a:gd name="T10" fmla="*/ 6 w 14"/>
                <a:gd name="T11" fmla="*/ 6 h 11"/>
                <a:gd name="T12" fmla="*/ 6 w 14"/>
                <a:gd name="T13" fmla="*/ 3 h 11"/>
                <a:gd name="T14" fmla="*/ 0 w 14"/>
                <a:gd name="T15" fmla="*/ 3 h 11"/>
                <a:gd name="T16" fmla="*/ 0 w 14"/>
                <a:gd name="T17" fmla="*/ 0 h 11"/>
                <a:gd name="T18" fmla="*/ 14 w 14"/>
                <a:gd name="T19" fmla="*/ 0 h 11"/>
                <a:gd name="T20" fmla="*/ 11 w 14"/>
                <a:gd name="T21" fmla="*/ 7 h 11"/>
                <a:gd name="T22" fmla="*/ 12 w 14"/>
                <a:gd name="T23" fmla="*/ 2 h 11"/>
                <a:gd name="T24" fmla="*/ 8 w 14"/>
                <a:gd name="T25" fmla="*/ 3 h 11"/>
                <a:gd name="T26" fmla="*/ 9 w 14"/>
                <a:gd name="T27" fmla="*/ 7 h 11"/>
                <a:gd name="T28" fmla="*/ 11 w 14"/>
                <a:gd name="T2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4" y="4"/>
                    <a:pt x="14" y="10"/>
                    <a:pt x="10" y="10"/>
                  </a:cubicBezTo>
                  <a:cubicBezTo>
                    <a:pt x="8" y="10"/>
                    <a:pt x="8" y="9"/>
                    <a:pt x="7" y="7"/>
                  </a:cubicBezTo>
                  <a:cubicBezTo>
                    <a:pt x="7" y="10"/>
                    <a:pt x="3" y="9"/>
                    <a:pt x="1" y="11"/>
                  </a:cubicBezTo>
                  <a:cubicBezTo>
                    <a:pt x="0" y="10"/>
                    <a:pt x="1" y="9"/>
                    <a:pt x="0" y="7"/>
                  </a:cubicBezTo>
                  <a:cubicBezTo>
                    <a:pt x="2" y="7"/>
                    <a:pt x="5" y="7"/>
                    <a:pt x="6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2"/>
                    <a:pt x="1" y="1"/>
                    <a:pt x="0" y="0"/>
                  </a:cubicBezTo>
                  <a:cubicBezTo>
                    <a:pt x="4" y="0"/>
                    <a:pt x="9" y="0"/>
                    <a:pt x="14" y="0"/>
                  </a:cubicBezTo>
                  <a:close/>
                  <a:moveTo>
                    <a:pt x="11" y="7"/>
                  </a:moveTo>
                  <a:cubicBezTo>
                    <a:pt x="12" y="6"/>
                    <a:pt x="11" y="4"/>
                    <a:pt x="12" y="2"/>
                  </a:cubicBezTo>
                  <a:cubicBezTo>
                    <a:pt x="10" y="2"/>
                    <a:pt x="8" y="2"/>
                    <a:pt x="8" y="3"/>
                  </a:cubicBezTo>
                  <a:cubicBezTo>
                    <a:pt x="8" y="4"/>
                    <a:pt x="8" y="6"/>
                    <a:pt x="9" y="7"/>
                  </a:cubicBezTo>
                  <a:cubicBezTo>
                    <a:pt x="9" y="7"/>
                    <a:pt x="10" y="7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01" name="Freeform 51">
              <a:extLst>
                <a:ext uri="{FF2B5EF4-FFF2-40B4-BE49-F238E27FC236}">
                  <a16:creationId xmlns="" xmlns:a16="http://schemas.microsoft.com/office/drawing/2014/main" id="{B8912B9C-69EB-489D-90BB-43F2161D4B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48713" y="11611784"/>
              <a:ext cx="49213" cy="42863"/>
            </a:xfrm>
            <a:custGeom>
              <a:avLst/>
              <a:gdLst>
                <a:gd name="T0" fmla="*/ 13 w 15"/>
                <a:gd name="T1" fmla="*/ 2 h 13"/>
                <a:gd name="T2" fmla="*/ 12 w 15"/>
                <a:gd name="T3" fmla="*/ 11 h 13"/>
                <a:gd name="T4" fmla="*/ 2 w 15"/>
                <a:gd name="T5" fmla="*/ 10 h 13"/>
                <a:gd name="T6" fmla="*/ 2 w 15"/>
                <a:gd name="T7" fmla="*/ 2 h 13"/>
                <a:gd name="T8" fmla="*/ 6 w 15"/>
                <a:gd name="T9" fmla="*/ 0 h 13"/>
                <a:gd name="T10" fmla="*/ 13 w 15"/>
                <a:gd name="T11" fmla="*/ 2 h 13"/>
                <a:gd name="T12" fmla="*/ 3 w 15"/>
                <a:gd name="T13" fmla="*/ 8 h 13"/>
                <a:gd name="T14" fmla="*/ 12 w 15"/>
                <a:gd name="T15" fmla="*/ 5 h 13"/>
                <a:gd name="T16" fmla="*/ 5 w 15"/>
                <a:gd name="T17" fmla="*/ 3 h 13"/>
                <a:gd name="T18" fmla="*/ 3 w 15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3">
                  <a:moveTo>
                    <a:pt x="13" y="2"/>
                  </a:moveTo>
                  <a:cubicBezTo>
                    <a:pt x="15" y="4"/>
                    <a:pt x="15" y="9"/>
                    <a:pt x="12" y="11"/>
                  </a:cubicBezTo>
                  <a:cubicBezTo>
                    <a:pt x="9" y="13"/>
                    <a:pt x="4" y="13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9" y="0"/>
                    <a:pt x="12" y="0"/>
                    <a:pt x="13" y="2"/>
                  </a:cubicBezTo>
                  <a:close/>
                  <a:moveTo>
                    <a:pt x="3" y="8"/>
                  </a:moveTo>
                  <a:cubicBezTo>
                    <a:pt x="5" y="11"/>
                    <a:pt x="14" y="10"/>
                    <a:pt x="12" y="5"/>
                  </a:cubicBezTo>
                  <a:cubicBezTo>
                    <a:pt x="11" y="3"/>
                    <a:pt x="8" y="2"/>
                    <a:pt x="5" y="3"/>
                  </a:cubicBezTo>
                  <a:cubicBezTo>
                    <a:pt x="3" y="3"/>
                    <a:pt x="1" y="6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02" name="Freeform 52">
              <a:extLst>
                <a:ext uri="{FF2B5EF4-FFF2-40B4-BE49-F238E27FC236}">
                  <a16:creationId xmlns="" xmlns:a16="http://schemas.microsoft.com/office/drawing/2014/main" id="{DA142E76-6678-45A3-A662-7F88B7359D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478463" y="11283172"/>
              <a:ext cx="449263" cy="588963"/>
            </a:xfrm>
            <a:custGeom>
              <a:avLst/>
              <a:gdLst>
                <a:gd name="T0" fmla="*/ 131 w 136"/>
                <a:gd name="T1" fmla="*/ 73 h 177"/>
                <a:gd name="T2" fmla="*/ 98 w 136"/>
                <a:gd name="T3" fmla="*/ 91 h 177"/>
                <a:gd name="T4" fmla="*/ 93 w 136"/>
                <a:gd name="T5" fmla="*/ 115 h 177"/>
                <a:gd name="T6" fmla="*/ 98 w 136"/>
                <a:gd name="T7" fmla="*/ 137 h 177"/>
                <a:gd name="T8" fmla="*/ 60 w 136"/>
                <a:gd name="T9" fmla="*/ 177 h 177"/>
                <a:gd name="T10" fmla="*/ 41 w 136"/>
                <a:gd name="T11" fmla="*/ 151 h 177"/>
                <a:gd name="T12" fmla="*/ 82 w 136"/>
                <a:gd name="T13" fmla="*/ 138 h 177"/>
                <a:gd name="T14" fmla="*/ 31 w 136"/>
                <a:gd name="T15" fmla="*/ 138 h 177"/>
                <a:gd name="T16" fmla="*/ 80 w 136"/>
                <a:gd name="T17" fmla="*/ 93 h 177"/>
                <a:gd name="T18" fmla="*/ 53 w 136"/>
                <a:gd name="T19" fmla="*/ 97 h 177"/>
                <a:gd name="T20" fmla="*/ 87 w 136"/>
                <a:gd name="T21" fmla="*/ 82 h 177"/>
                <a:gd name="T22" fmla="*/ 117 w 136"/>
                <a:gd name="T23" fmla="*/ 67 h 177"/>
                <a:gd name="T24" fmla="*/ 74 w 136"/>
                <a:gd name="T25" fmla="*/ 77 h 177"/>
                <a:gd name="T26" fmla="*/ 25 w 136"/>
                <a:gd name="T27" fmla="*/ 95 h 177"/>
                <a:gd name="T28" fmla="*/ 1 w 136"/>
                <a:gd name="T29" fmla="*/ 104 h 177"/>
                <a:gd name="T30" fmla="*/ 23 w 136"/>
                <a:gd name="T31" fmla="*/ 79 h 177"/>
                <a:gd name="T32" fmla="*/ 42 w 136"/>
                <a:gd name="T33" fmla="*/ 78 h 177"/>
                <a:gd name="T34" fmla="*/ 37 w 136"/>
                <a:gd name="T35" fmla="*/ 41 h 177"/>
                <a:gd name="T36" fmla="*/ 49 w 136"/>
                <a:gd name="T37" fmla="*/ 20 h 177"/>
                <a:gd name="T38" fmla="*/ 50 w 136"/>
                <a:gd name="T39" fmla="*/ 28 h 177"/>
                <a:gd name="T40" fmla="*/ 45 w 136"/>
                <a:gd name="T41" fmla="*/ 77 h 177"/>
                <a:gd name="T42" fmla="*/ 56 w 136"/>
                <a:gd name="T43" fmla="*/ 32 h 177"/>
                <a:gd name="T44" fmla="*/ 70 w 136"/>
                <a:gd name="T45" fmla="*/ 20 h 177"/>
                <a:gd name="T46" fmla="*/ 87 w 136"/>
                <a:gd name="T47" fmla="*/ 21 h 177"/>
                <a:gd name="T48" fmla="*/ 111 w 136"/>
                <a:gd name="T49" fmla="*/ 20 h 177"/>
                <a:gd name="T50" fmla="*/ 94 w 136"/>
                <a:gd name="T51" fmla="*/ 40 h 177"/>
                <a:gd name="T52" fmla="*/ 91 w 136"/>
                <a:gd name="T53" fmla="*/ 64 h 177"/>
                <a:gd name="T54" fmla="*/ 99 w 136"/>
                <a:gd name="T55" fmla="*/ 10 h 177"/>
                <a:gd name="T56" fmla="*/ 99 w 136"/>
                <a:gd name="T57" fmla="*/ 7 h 177"/>
                <a:gd name="T58" fmla="*/ 82 w 136"/>
                <a:gd name="T59" fmla="*/ 55 h 177"/>
                <a:gd name="T60" fmla="*/ 78 w 136"/>
                <a:gd name="T61" fmla="*/ 40 h 177"/>
                <a:gd name="T62" fmla="*/ 64 w 136"/>
                <a:gd name="T63" fmla="*/ 48 h 177"/>
                <a:gd name="T64" fmla="*/ 82 w 136"/>
                <a:gd name="T65" fmla="*/ 5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6" h="177">
                  <a:moveTo>
                    <a:pt x="136" y="65"/>
                  </a:moveTo>
                  <a:cubicBezTo>
                    <a:pt x="136" y="69"/>
                    <a:pt x="133" y="70"/>
                    <a:pt x="131" y="73"/>
                  </a:cubicBezTo>
                  <a:cubicBezTo>
                    <a:pt x="118" y="75"/>
                    <a:pt x="106" y="78"/>
                    <a:pt x="97" y="84"/>
                  </a:cubicBezTo>
                  <a:cubicBezTo>
                    <a:pt x="97" y="87"/>
                    <a:pt x="98" y="88"/>
                    <a:pt x="98" y="91"/>
                  </a:cubicBezTo>
                  <a:cubicBezTo>
                    <a:pt x="96" y="96"/>
                    <a:pt x="89" y="96"/>
                    <a:pt x="88" y="101"/>
                  </a:cubicBezTo>
                  <a:cubicBezTo>
                    <a:pt x="87" y="106"/>
                    <a:pt x="92" y="110"/>
                    <a:pt x="93" y="115"/>
                  </a:cubicBezTo>
                  <a:cubicBezTo>
                    <a:pt x="98" y="115"/>
                    <a:pt x="104" y="113"/>
                    <a:pt x="110" y="115"/>
                  </a:cubicBezTo>
                  <a:cubicBezTo>
                    <a:pt x="119" y="123"/>
                    <a:pt x="112" y="138"/>
                    <a:pt x="98" y="137"/>
                  </a:cubicBezTo>
                  <a:cubicBezTo>
                    <a:pt x="95" y="153"/>
                    <a:pt x="88" y="164"/>
                    <a:pt x="75" y="170"/>
                  </a:cubicBezTo>
                  <a:cubicBezTo>
                    <a:pt x="73" y="175"/>
                    <a:pt x="66" y="176"/>
                    <a:pt x="60" y="177"/>
                  </a:cubicBezTo>
                  <a:cubicBezTo>
                    <a:pt x="58" y="173"/>
                    <a:pt x="54" y="168"/>
                    <a:pt x="58" y="164"/>
                  </a:cubicBezTo>
                  <a:cubicBezTo>
                    <a:pt x="55" y="157"/>
                    <a:pt x="41" y="159"/>
                    <a:pt x="41" y="151"/>
                  </a:cubicBezTo>
                  <a:cubicBezTo>
                    <a:pt x="51" y="149"/>
                    <a:pt x="52" y="162"/>
                    <a:pt x="60" y="163"/>
                  </a:cubicBezTo>
                  <a:cubicBezTo>
                    <a:pt x="74" y="166"/>
                    <a:pt x="84" y="152"/>
                    <a:pt x="82" y="138"/>
                  </a:cubicBezTo>
                  <a:cubicBezTo>
                    <a:pt x="65" y="138"/>
                    <a:pt x="53" y="151"/>
                    <a:pt x="35" y="147"/>
                  </a:cubicBezTo>
                  <a:cubicBezTo>
                    <a:pt x="34" y="144"/>
                    <a:pt x="32" y="142"/>
                    <a:pt x="31" y="138"/>
                  </a:cubicBezTo>
                  <a:cubicBezTo>
                    <a:pt x="43" y="129"/>
                    <a:pt x="61" y="127"/>
                    <a:pt x="75" y="120"/>
                  </a:cubicBezTo>
                  <a:cubicBezTo>
                    <a:pt x="72" y="110"/>
                    <a:pt x="78" y="101"/>
                    <a:pt x="80" y="93"/>
                  </a:cubicBezTo>
                  <a:cubicBezTo>
                    <a:pt x="61" y="95"/>
                    <a:pt x="53" y="108"/>
                    <a:pt x="38" y="115"/>
                  </a:cubicBezTo>
                  <a:cubicBezTo>
                    <a:pt x="39" y="105"/>
                    <a:pt x="45" y="102"/>
                    <a:pt x="53" y="97"/>
                  </a:cubicBezTo>
                  <a:cubicBezTo>
                    <a:pt x="56" y="95"/>
                    <a:pt x="60" y="91"/>
                    <a:pt x="63" y="90"/>
                  </a:cubicBezTo>
                  <a:cubicBezTo>
                    <a:pt x="71" y="86"/>
                    <a:pt x="80" y="87"/>
                    <a:pt x="87" y="82"/>
                  </a:cubicBezTo>
                  <a:cubicBezTo>
                    <a:pt x="101" y="81"/>
                    <a:pt x="108" y="73"/>
                    <a:pt x="120" y="70"/>
                  </a:cubicBezTo>
                  <a:cubicBezTo>
                    <a:pt x="120" y="68"/>
                    <a:pt x="117" y="68"/>
                    <a:pt x="117" y="67"/>
                  </a:cubicBezTo>
                  <a:cubicBezTo>
                    <a:pt x="105" y="70"/>
                    <a:pt x="89" y="71"/>
                    <a:pt x="79" y="77"/>
                  </a:cubicBezTo>
                  <a:cubicBezTo>
                    <a:pt x="77" y="77"/>
                    <a:pt x="75" y="77"/>
                    <a:pt x="74" y="77"/>
                  </a:cubicBezTo>
                  <a:cubicBezTo>
                    <a:pt x="72" y="78"/>
                    <a:pt x="71" y="80"/>
                    <a:pt x="70" y="82"/>
                  </a:cubicBezTo>
                  <a:cubicBezTo>
                    <a:pt x="57" y="88"/>
                    <a:pt x="40" y="94"/>
                    <a:pt x="25" y="95"/>
                  </a:cubicBezTo>
                  <a:cubicBezTo>
                    <a:pt x="16" y="96"/>
                    <a:pt x="15" y="113"/>
                    <a:pt x="11" y="120"/>
                  </a:cubicBezTo>
                  <a:cubicBezTo>
                    <a:pt x="4" y="122"/>
                    <a:pt x="0" y="113"/>
                    <a:pt x="1" y="104"/>
                  </a:cubicBezTo>
                  <a:cubicBezTo>
                    <a:pt x="2" y="101"/>
                    <a:pt x="5" y="97"/>
                    <a:pt x="7" y="92"/>
                  </a:cubicBezTo>
                  <a:cubicBezTo>
                    <a:pt x="10" y="85"/>
                    <a:pt x="13" y="77"/>
                    <a:pt x="23" y="79"/>
                  </a:cubicBezTo>
                  <a:cubicBezTo>
                    <a:pt x="25" y="80"/>
                    <a:pt x="26" y="81"/>
                    <a:pt x="29" y="82"/>
                  </a:cubicBezTo>
                  <a:cubicBezTo>
                    <a:pt x="34" y="83"/>
                    <a:pt x="35" y="80"/>
                    <a:pt x="42" y="78"/>
                  </a:cubicBezTo>
                  <a:cubicBezTo>
                    <a:pt x="40" y="77"/>
                    <a:pt x="37" y="77"/>
                    <a:pt x="34" y="76"/>
                  </a:cubicBezTo>
                  <a:cubicBezTo>
                    <a:pt x="26" y="66"/>
                    <a:pt x="34" y="53"/>
                    <a:pt x="37" y="41"/>
                  </a:cubicBezTo>
                  <a:cubicBezTo>
                    <a:pt x="38" y="37"/>
                    <a:pt x="38" y="33"/>
                    <a:pt x="39" y="30"/>
                  </a:cubicBezTo>
                  <a:cubicBezTo>
                    <a:pt x="42" y="25"/>
                    <a:pt x="47" y="23"/>
                    <a:pt x="49" y="20"/>
                  </a:cubicBezTo>
                  <a:cubicBezTo>
                    <a:pt x="52" y="21"/>
                    <a:pt x="53" y="23"/>
                    <a:pt x="55" y="25"/>
                  </a:cubicBezTo>
                  <a:cubicBezTo>
                    <a:pt x="55" y="28"/>
                    <a:pt x="52" y="27"/>
                    <a:pt x="50" y="28"/>
                  </a:cubicBezTo>
                  <a:cubicBezTo>
                    <a:pt x="50" y="34"/>
                    <a:pt x="48" y="37"/>
                    <a:pt x="45" y="39"/>
                  </a:cubicBezTo>
                  <a:cubicBezTo>
                    <a:pt x="43" y="51"/>
                    <a:pt x="39" y="67"/>
                    <a:pt x="45" y="77"/>
                  </a:cubicBezTo>
                  <a:cubicBezTo>
                    <a:pt x="51" y="78"/>
                    <a:pt x="49" y="72"/>
                    <a:pt x="49" y="69"/>
                  </a:cubicBezTo>
                  <a:cubicBezTo>
                    <a:pt x="51" y="59"/>
                    <a:pt x="52" y="41"/>
                    <a:pt x="56" y="32"/>
                  </a:cubicBezTo>
                  <a:cubicBezTo>
                    <a:pt x="57" y="28"/>
                    <a:pt x="62" y="20"/>
                    <a:pt x="65" y="19"/>
                  </a:cubicBezTo>
                  <a:cubicBezTo>
                    <a:pt x="66" y="19"/>
                    <a:pt x="69" y="20"/>
                    <a:pt x="70" y="20"/>
                  </a:cubicBezTo>
                  <a:cubicBezTo>
                    <a:pt x="68" y="24"/>
                    <a:pt x="70" y="26"/>
                    <a:pt x="72" y="29"/>
                  </a:cubicBezTo>
                  <a:cubicBezTo>
                    <a:pt x="78" y="28"/>
                    <a:pt x="81" y="23"/>
                    <a:pt x="87" y="21"/>
                  </a:cubicBezTo>
                  <a:cubicBezTo>
                    <a:pt x="91" y="13"/>
                    <a:pt x="96" y="2"/>
                    <a:pt x="104" y="0"/>
                  </a:cubicBezTo>
                  <a:cubicBezTo>
                    <a:pt x="110" y="2"/>
                    <a:pt x="115" y="12"/>
                    <a:pt x="111" y="20"/>
                  </a:cubicBezTo>
                  <a:cubicBezTo>
                    <a:pt x="106" y="21"/>
                    <a:pt x="103" y="23"/>
                    <a:pt x="99" y="25"/>
                  </a:cubicBezTo>
                  <a:cubicBezTo>
                    <a:pt x="99" y="30"/>
                    <a:pt x="94" y="34"/>
                    <a:pt x="94" y="40"/>
                  </a:cubicBezTo>
                  <a:cubicBezTo>
                    <a:pt x="94" y="43"/>
                    <a:pt x="96" y="46"/>
                    <a:pt x="96" y="49"/>
                  </a:cubicBezTo>
                  <a:cubicBezTo>
                    <a:pt x="96" y="55"/>
                    <a:pt x="93" y="59"/>
                    <a:pt x="91" y="64"/>
                  </a:cubicBezTo>
                  <a:cubicBezTo>
                    <a:pt x="107" y="64"/>
                    <a:pt x="126" y="51"/>
                    <a:pt x="136" y="65"/>
                  </a:cubicBezTo>
                  <a:close/>
                  <a:moveTo>
                    <a:pt x="99" y="10"/>
                  </a:moveTo>
                  <a:cubicBezTo>
                    <a:pt x="99" y="9"/>
                    <a:pt x="101" y="9"/>
                    <a:pt x="101" y="7"/>
                  </a:cubicBezTo>
                  <a:cubicBezTo>
                    <a:pt x="100" y="7"/>
                    <a:pt x="100" y="7"/>
                    <a:pt x="99" y="7"/>
                  </a:cubicBezTo>
                  <a:cubicBezTo>
                    <a:pt x="98" y="7"/>
                    <a:pt x="98" y="10"/>
                    <a:pt x="99" y="10"/>
                  </a:cubicBezTo>
                  <a:close/>
                  <a:moveTo>
                    <a:pt x="82" y="55"/>
                  </a:moveTo>
                  <a:cubicBezTo>
                    <a:pt x="82" y="50"/>
                    <a:pt x="78" y="44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5" y="41"/>
                    <a:pt x="74" y="44"/>
                    <a:pt x="71" y="45"/>
                  </a:cubicBezTo>
                  <a:cubicBezTo>
                    <a:pt x="69" y="47"/>
                    <a:pt x="66" y="47"/>
                    <a:pt x="64" y="48"/>
                  </a:cubicBezTo>
                  <a:cubicBezTo>
                    <a:pt x="61" y="53"/>
                    <a:pt x="65" y="62"/>
                    <a:pt x="63" y="69"/>
                  </a:cubicBezTo>
                  <a:cubicBezTo>
                    <a:pt x="73" y="69"/>
                    <a:pt x="82" y="62"/>
                    <a:pt x="8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03" name="Freeform 53">
              <a:extLst>
                <a:ext uri="{FF2B5EF4-FFF2-40B4-BE49-F238E27FC236}">
                  <a16:creationId xmlns="" xmlns:a16="http://schemas.microsoft.com/office/drawing/2014/main" id="{AB5C3A2D-0EE4-4484-B46E-02FA759784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64138" y="11329209"/>
              <a:ext cx="12700" cy="12700"/>
            </a:xfrm>
            <a:custGeom>
              <a:avLst/>
              <a:gdLst>
                <a:gd name="T0" fmla="*/ 3 w 4"/>
                <a:gd name="T1" fmla="*/ 0 h 4"/>
                <a:gd name="T2" fmla="*/ 1 w 4"/>
                <a:gd name="T3" fmla="*/ 4 h 4"/>
                <a:gd name="T4" fmla="*/ 1 w 4"/>
                <a:gd name="T5" fmla="*/ 0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3"/>
                    <a:pt x="2" y="2"/>
                    <a:pt x="1" y="4"/>
                  </a:cubicBezTo>
                  <a:cubicBezTo>
                    <a:pt x="0" y="4"/>
                    <a:pt x="1" y="1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04" name="Freeform 54">
              <a:extLst>
                <a:ext uri="{FF2B5EF4-FFF2-40B4-BE49-F238E27FC236}">
                  <a16:creationId xmlns="" xmlns:a16="http://schemas.microsoft.com/office/drawing/2014/main" id="{F7930CCC-DA74-487B-A4FF-A3DA38241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41988" y="11654647"/>
              <a:ext cx="250825" cy="147638"/>
            </a:xfrm>
            <a:custGeom>
              <a:avLst/>
              <a:gdLst>
                <a:gd name="T0" fmla="*/ 76 w 76"/>
                <a:gd name="T1" fmla="*/ 32 h 44"/>
                <a:gd name="T2" fmla="*/ 65 w 76"/>
                <a:gd name="T3" fmla="*/ 37 h 44"/>
                <a:gd name="T4" fmla="*/ 53 w 76"/>
                <a:gd name="T5" fmla="*/ 44 h 44"/>
                <a:gd name="T6" fmla="*/ 39 w 76"/>
                <a:gd name="T7" fmla="*/ 35 h 44"/>
                <a:gd name="T8" fmla="*/ 23 w 76"/>
                <a:gd name="T9" fmla="*/ 29 h 44"/>
                <a:gd name="T10" fmla="*/ 2 w 76"/>
                <a:gd name="T11" fmla="*/ 8 h 44"/>
                <a:gd name="T12" fmla="*/ 1 w 76"/>
                <a:gd name="T13" fmla="*/ 0 h 44"/>
                <a:gd name="T14" fmla="*/ 3 w 76"/>
                <a:gd name="T15" fmla="*/ 0 h 44"/>
                <a:gd name="T16" fmla="*/ 35 w 76"/>
                <a:gd name="T17" fmla="*/ 23 h 44"/>
                <a:gd name="T18" fmla="*/ 51 w 76"/>
                <a:gd name="T19" fmla="*/ 25 h 44"/>
                <a:gd name="T20" fmla="*/ 57 w 76"/>
                <a:gd name="T21" fmla="*/ 28 h 44"/>
                <a:gd name="T22" fmla="*/ 76 w 76"/>
                <a:gd name="T23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44">
                  <a:moveTo>
                    <a:pt x="76" y="32"/>
                  </a:moveTo>
                  <a:cubicBezTo>
                    <a:pt x="76" y="37"/>
                    <a:pt x="70" y="35"/>
                    <a:pt x="65" y="37"/>
                  </a:cubicBezTo>
                  <a:cubicBezTo>
                    <a:pt x="60" y="39"/>
                    <a:pt x="58" y="44"/>
                    <a:pt x="53" y="44"/>
                  </a:cubicBezTo>
                  <a:cubicBezTo>
                    <a:pt x="47" y="43"/>
                    <a:pt x="44" y="37"/>
                    <a:pt x="39" y="35"/>
                  </a:cubicBezTo>
                  <a:cubicBezTo>
                    <a:pt x="32" y="35"/>
                    <a:pt x="29" y="32"/>
                    <a:pt x="23" y="29"/>
                  </a:cubicBezTo>
                  <a:cubicBezTo>
                    <a:pt x="13" y="24"/>
                    <a:pt x="7" y="19"/>
                    <a:pt x="2" y="8"/>
                  </a:cubicBezTo>
                  <a:cubicBezTo>
                    <a:pt x="1" y="5"/>
                    <a:pt x="0" y="3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1" y="10"/>
                    <a:pt x="21" y="19"/>
                    <a:pt x="35" y="23"/>
                  </a:cubicBezTo>
                  <a:cubicBezTo>
                    <a:pt x="40" y="24"/>
                    <a:pt x="45" y="24"/>
                    <a:pt x="51" y="25"/>
                  </a:cubicBezTo>
                  <a:cubicBezTo>
                    <a:pt x="53" y="26"/>
                    <a:pt x="55" y="27"/>
                    <a:pt x="57" y="28"/>
                  </a:cubicBezTo>
                  <a:cubicBezTo>
                    <a:pt x="63" y="29"/>
                    <a:pt x="71" y="28"/>
                    <a:pt x="7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05" name="Freeform 55">
              <a:extLst>
                <a:ext uri="{FF2B5EF4-FFF2-40B4-BE49-F238E27FC236}">
                  <a16:creationId xmlns="" xmlns:a16="http://schemas.microsoft.com/office/drawing/2014/main" id="{EE671256-AE3D-418F-9525-3A46636628E8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27725" y="11375247"/>
              <a:ext cx="342900" cy="455613"/>
            </a:xfrm>
            <a:custGeom>
              <a:avLst/>
              <a:gdLst>
                <a:gd name="T0" fmla="*/ 102 w 104"/>
                <a:gd name="T1" fmla="*/ 48 h 137"/>
                <a:gd name="T2" fmla="*/ 104 w 104"/>
                <a:gd name="T3" fmla="*/ 54 h 137"/>
                <a:gd name="T4" fmla="*/ 92 w 104"/>
                <a:gd name="T5" fmla="*/ 57 h 137"/>
                <a:gd name="T6" fmla="*/ 85 w 104"/>
                <a:gd name="T7" fmla="*/ 60 h 137"/>
                <a:gd name="T8" fmla="*/ 80 w 104"/>
                <a:gd name="T9" fmla="*/ 60 h 137"/>
                <a:gd name="T10" fmla="*/ 60 w 104"/>
                <a:gd name="T11" fmla="*/ 68 h 137"/>
                <a:gd name="T12" fmla="*/ 37 w 104"/>
                <a:gd name="T13" fmla="*/ 124 h 137"/>
                <a:gd name="T14" fmla="*/ 0 w 104"/>
                <a:gd name="T15" fmla="*/ 130 h 137"/>
                <a:gd name="T16" fmla="*/ 12 w 104"/>
                <a:gd name="T17" fmla="*/ 125 h 137"/>
                <a:gd name="T18" fmla="*/ 33 w 104"/>
                <a:gd name="T19" fmla="*/ 114 h 137"/>
                <a:gd name="T20" fmla="*/ 49 w 104"/>
                <a:gd name="T21" fmla="*/ 74 h 137"/>
                <a:gd name="T22" fmla="*/ 15 w 104"/>
                <a:gd name="T23" fmla="*/ 83 h 137"/>
                <a:gd name="T24" fmla="*/ 32 w 104"/>
                <a:gd name="T25" fmla="*/ 69 h 137"/>
                <a:gd name="T26" fmla="*/ 54 w 104"/>
                <a:gd name="T27" fmla="*/ 60 h 137"/>
                <a:gd name="T28" fmla="*/ 55 w 104"/>
                <a:gd name="T29" fmla="*/ 50 h 137"/>
                <a:gd name="T30" fmla="*/ 65 w 104"/>
                <a:gd name="T31" fmla="*/ 29 h 137"/>
                <a:gd name="T32" fmla="*/ 73 w 104"/>
                <a:gd name="T33" fmla="*/ 12 h 137"/>
                <a:gd name="T34" fmla="*/ 85 w 104"/>
                <a:gd name="T35" fmla="*/ 2 h 137"/>
                <a:gd name="T36" fmla="*/ 78 w 104"/>
                <a:gd name="T37" fmla="*/ 12 h 137"/>
                <a:gd name="T38" fmla="*/ 61 w 104"/>
                <a:gd name="T39" fmla="*/ 59 h 137"/>
                <a:gd name="T40" fmla="*/ 102 w 104"/>
                <a:gd name="T41" fmla="*/ 4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37">
                  <a:moveTo>
                    <a:pt x="102" y="48"/>
                  </a:moveTo>
                  <a:cubicBezTo>
                    <a:pt x="103" y="50"/>
                    <a:pt x="104" y="51"/>
                    <a:pt x="104" y="54"/>
                  </a:cubicBezTo>
                  <a:cubicBezTo>
                    <a:pt x="101" y="58"/>
                    <a:pt x="96" y="56"/>
                    <a:pt x="92" y="57"/>
                  </a:cubicBezTo>
                  <a:cubicBezTo>
                    <a:pt x="90" y="57"/>
                    <a:pt x="87" y="60"/>
                    <a:pt x="85" y="60"/>
                  </a:cubicBezTo>
                  <a:cubicBezTo>
                    <a:pt x="83" y="60"/>
                    <a:pt x="81" y="60"/>
                    <a:pt x="80" y="60"/>
                  </a:cubicBezTo>
                  <a:cubicBezTo>
                    <a:pt x="73" y="62"/>
                    <a:pt x="68" y="68"/>
                    <a:pt x="60" y="68"/>
                  </a:cubicBezTo>
                  <a:cubicBezTo>
                    <a:pt x="53" y="86"/>
                    <a:pt x="51" y="111"/>
                    <a:pt x="37" y="124"/>
                  </a:cubicBezTo>
                  <a:cubicBezTo>
                    <a:pt x="30" y="130"/>
                    <a:pt x="11" y="137"/>
                    <a:pt x="0" y="130"/>
                  </a:cubicBezTo>
                  <a:cubicBezTo>
                    <a:pt x="2" y="124"/>
                    <a:pt x="8" y="126"/>
                    <a:pt x="12" y="125"/>
                  </a:cubicBezTo>
                  <a:cubicBezTo>
                    <a:pt x="19" y="123"/>
                    <a:pt x="29" y="119"/>
                    <a:pt x="33" y="114"/>
                  </a:cubicBezTo>
                  <a:cubicBezTo>
                    <a:pt x="43" y="105"/>
                    <a:pt x="47" y="92"/>
                    <a:pt x="49" y="74"/>
                  </a:cubicBezTo>
                  <a:cubicBezTo>
                    <a:pt x="36" y="74"/>
                    <a:pt x="29" y="89"/>
                    <a:pt x="15" y="83"/>
                  </a:cubicBezTo>
                  <a:cubicBezTo>
                    <a:pt x="12" y="72"/>
                    <a:pt x="24" y="72"/>
                    <a:pt x="32" y="69"/>
                  </a:cubicBezTo>
                  <a:cubicBezTo>
                    <a:pt x="40" y="67"/>
                    <a:pt x="51" y="65"/>
                    <a:pt x="54" y="60"/>
                  </a:cubicBezTo>
                  <a:cubicBezTo>
                    <a:pt x="56" y="56"/>
                    <a:pt x="55" y="52"/>
                    <a:pt x="55" y="50"/>
                  </a:cubicBezTo>
                  <a:cubicBezTo>
                    <a:pt x="57" y="41"/>
                    <a:pt x="60" y="37"/>
                    <a:pt x="65" y="29"/>
                  </a:cubicBezTo>
                  <a:cubicBezTo>
                    <a:pt x="66" y="22"/>
                    <a:pt x="69" y="17"/>
                    <a:pt x="73" y="12"/>
                  </a:cubicBezTo>
                  <a:cubicBezTo>
                    <a:pt x="77" y="7"/>
                    <a:pt x="79" y="0"/>
                    <a:pt x="85" y="2"/>
                  </a:cubicBezTo>
                  <a:cubicBezTo>
                    <a:pt x="86" y="7"/>
                    <a:pt x="83" y="14"/>
                    <a:pt x="78" y="12"/>
                  </a:cubicBezTo>
                  <a:cubicBezTo>
                    <a:pt x="69" y="24"/>
                    <a:pt x="64" y="40"/>
                    <a:pt x="61" y="59"/>
                  </a:cubicBezTo>
                  <a:cubicBezTo>
                    <a:pt x="77" y="57"/>
                    <a:pt x="86" y="47"/>
                    <a:pt x="10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06" name="Freeform 56">
              <a:extLst>
                <a:ext uri="{FF2B5EF4-FFF2-40B4-BE49-F238E27FC236}">
                  <a16:creationId xmlns="" xmlns:a16="http://schemas.microsoft.com/office/drawing/2014/main" id="{81156CFE-4C44-4E0F-87BA-E6D022E685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396038" y="11381597"/>
              <a:ext cx="471488" cy="433388"/>
            </a:xfrm>
            <a:custGeom>
              <a:avLst/>
              <a:gdLst>
                <a:gd name="T0" fmla="*/ 143 w 143"/>
                <a:gd name="T1" fmla="*/ 93 h 130"/>
                <a:gd name="T2" fmla="*/ 134 w 143"/>
                <a:gd name="T3" fmla="*/ 104 h 130"/>
                <a:gd name="T4" fmla="*/ 64 w 143"/>
                <a:gd name="T5" fmla="*/ 115 h 130"/>
                <a:gd name="T6" fmla="*/ 42 w 143"/>
                <a:gd name="T7" fmla="*/ 127 h 130"/>
                <a:gd name="T8" fmla="*/ 14 w 143"/>
                <a:gd name="T9" fmla="*/ 128 h 130"/>
                <a:gd name="T10" fmla="*/ 0 w 143"/>
                <a:gd name="T11" fmla="*/ 120 h 130"/>
                <a:gd name="T12" fmla="*/ 29 w 143"/>
                <a:gd name="T13" fmla="*/ 107 h 130"/>
                <a:gd name="T14" fmla="*/ 60 w 143"/>
                <a:gd name="T15" fmla="*/ 96 h 130"/>
                <a:gd name="T16" fmla="*/ 46 w 143"/>
                <a:gd name="T17" fmla="*/ 71 h 130"/>
                <a:gd name="T18" fmla="*/ 42 w 143"/>
                <a:gd name="T19" fmla="*/ 73 h 130"/>
                <a:gd name="T20" fmla="*/ 44 w 143"/>
                <a:gd name="T21" fmla="*/ 82 h 130"/>
                <a:gd name="T22" fmla="*/ 17 w 143"/>
                <a:gd name="T23" fmla="*/ 75 h 130"/>
                <a:gd name="T24" fmla="*/ 46 w 143"/>
                <a:gd name="T25" fmla="*/ 67 h 130"/>
                <a:gd name="T26" fmla="*/ 68 w 143"/>
                <a:gd name="T27" fmla="*/ 23 h 130"/>
                <a:gd name="T28" fmla="*/ 74 w 143"/>
                <a:gd name="T29" fmla="*/ 28 h 130"/>
                <a:gd name="T30" fmla="*/ 73 w 143"/>
                <a:gd name="T31" fmla="*/ 66 h 130"/>
                <a:gd name="T32" fmla="*/ 84 w 143"/>
                <a:gd name="T33" fmla="*/ 73 h 130"/>
                <a:gd name="T34" fmla="*/ 93 w 143"/>
                <a:gd name="T35" fmla="*/ 29 h 130"/>
                <a:gd name="T36" fmla="*/ 100 w 143"/>
                <a:gd name="T37" fmla="*/ 4 h 130"/>
                <a:gd name="T38" fmla="*/ 114 w 143"/>
                <a:gd name="T39" fmla="*/ 6 h 130"/>
                <a:gd name="T40" fmla="*/ 113 w 143"/>
                <a:gd name="T41" fmla="*/ 19 h 130"/>
                <a:gd name="T42" fmla="*/ 112 w 143"/>
                <a:gd name="T43" fmla="*/ 28 h 130"/>
                <a:gd name="T44" fmla="*/ 109 w 143"/>
                <a:gd name="T45" fmla="*/ 59 h 130"/>
                <a:gd name="T46" fmla="*/ 119 w 143"/>
                <a:gd name="T47" fmla="*/ 49 h 130"/>
                <a:gd name="T48" fmla="*/ 126 w 143"/>
                <a:gd name="T49" fmla="*/ 47 h 130"/>
                <a:gd name="T50" fmla="*/ 135 w 143"/>
                <a:gd name="T51" fmla="*/ 54 h 130"/>
                <a:gd name="T52" fmla="*/ 110 w 143"/>
                <a:gd name="T53" fmla="*/ 65 h 130"/>
                <a:gd name="T54" fmla="*/ 97 w 143"/>
                <a:gd name="T55" fmla="*/ 90 h 130"/>
                <a:gd name="T56" fmla="*/ 143 w 143"/>
                <a:gd name="T57" fmla="*/ 93 h 130"/>
                <a:gd name="T58" fmla="*/ 82 w 143"/>
                <a:gd name="T59" fmla="*/ 77 h 130"/>
                <a:gd name="T60" fmla="*/ 74 w 143"/>
                <a:gd name="T61" fmla="*/ 84 h 130"/>
                <a:gd name="T62" fmla="*/ 82 w 143"/>
                <a:gd name="T63" fmla="*/ 77 h 130"/>
                <a:gd name="T64" fmla="*/ 74 w 143"/>
                <a:gd name="T65" fmla="*/ 94 h 130"/>
                <a:gd name="T66" fmla="*/ 73 w 143"/>
                <a:gd name="T67" fmla="*/ 90 h 130"/>
                <a:gd name="T68" fmla="*/ 68 w 143"/>
                <a:gd name="T69" fmla="*/ 95 h 130"/>
                <a:gd name="T70" fmla="*/ 74 w 143"/>
                <a:gd name="T71" fmla="*/ 9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3" h="130">
                  <a:moveTo>
                    <a:pt x="143" y="93"/>
                  </a:moveTo>
                  <a:cubicBezTo>
                    <a:pt x="143" y="100"/>
                    <a:pt x="137" y="101"/>
                    <a:pt x="134" y="104"/>
                  </a:cubicBezTo>
                  <a:cubicBezTo>
                    <a:pt x="108" y="102"/>
                    <a:pt x="84" y="109"/>
                    <a:pt x="64" y="115"/>
                  </a:cubicBezTo>
                  <a:cubicBezTo>
                    <a:pt x="55" y="117"/>
                    <a:pt x="48" y="122"/>
                    <a:pt x="42" y="127"/>
                  </a:cubicBezTo>
                  <a:cubicBezTo>
                    <a:pt x="35" y="127"/>
                    <a:pt x="24" y="130"/>
                    <a:pt x="14" y="128"/>
                  </a:cubicBezTo>
                  <a:cubicBezTo>
                    <a:pt x="11" y="127"/>
                    <a:pt x="3" y="122"/>
                    <a:pt x="0" y="120"/>
                  </a:cubicBezTo>
                  <a:cubicBezTo>
                    <a:pt x="6" y="112"/>
                    <a:pt x="18" y="110"/>
                    <a:pt x="29" y="107"/>
                  </a:cubicBezTo>
                  <a:cubicBezTo>
                    <a:pt x="40" y="104"/>
                    <a:pt x="52" y="102"/>
                    <a:pt x="60" y="96"/>
                  </a:cubicBezTo>
                  <a:cubicBezTo>
                    <a:pt x="51" y="92"/>
                    <a:pt x="48" y="82"/>
                    <a:pt x="46" y="71"/>
                  </a:cubicBezTo>
                  <a:cubicBezTo>
                    <a:pt x="44" y="71"/>
                    <a:pt x="43" y="72"/>
                    <a:pt x="42" y="73"/>
                  </a:cubicBezTo>
                  <a:cubicBezTo>
                    <a:pt x="42" y="77"/>
                    <a:pt x="44" y="78"/>
                    <a:pt x="44" y="82"/>
                  </a:cubicBezTo>
                  <a:cubicBezTo>
                    <a:pt x="38" y="93"/>
                    <a:pt x="14" y="90"/>
                    <a:pt x="17" y="75"/>
                  </a:cubicBezTo>
                  <a:cubicBezTo>
                    <a:pt x="19" y="67"/>
                    <a:pt x="34" y="64"/>
                    <a:pt x="46" y="67"/>
                  </a:cubicBezTo>
                  <a:cubicBezTo>
                    <a:pt x="51" y="50"/>
                    <a:pt x="54" y="31"/>
                    <a:pt x="68" y="23"/>
                  </a:cubicBezTo>
                  <a:cubicBezTo>
                    <a:pt x="71" y="24"/>
                    <a:pt x="72" y="26"/>
                    <a:pt x="74" y="28"/>
                  </a:cubicBezTo>
                  <a:cubicBezTo>
                    <a:pt x="76" y="39"/>
                    <a:pt x="67" y="53"/>
                    <a:pt x="73" y="66"/>
                  </a:cubicBezTo>
                  <a:cubicBezTo>
                    <a:pt x="74" y="69"/>
                    <a:pt x="78" y="74"/>
                    <a:pt x="84" y="73"/>
                  </a:cubicBezTo>
                  <a:cubicBezTo>
                    <a:pt x="87" y="57"/>
                    <a:pt x="88" y="43"/>
                    <a:pt x="93" y="29"/>
                  </a:cubicBezTo>
                  <a:cubicBezTo>
                    <a:pt x="96" y="21"/>
                    <a:pt x="101" y="14"/>
                    <a:pt x="100" y="4"/>
                  </a:cubicBezTo>
                  <a:cubicBezTo>
                    <a:pt x="105" y="0"/>
                    <a:pt x="110" y="1"/>
                    <a:pt x="114" y="6"/>
                  </a:cubicBezTo>
                  <a:cubicBezTo>
                    <a:pt x="110" y="10"/>
                    <a:pt x="113" y="14"/>
                    <a:pt x="113" y="19"/>
                  </a:cubicBezTo>
                  <a:cubicBezTo>
                    <a:pt x="114" y="22"/>
                    <a:pt x="112" y="25"/>
                    <a:pt x="112" y="28"/>
                  </a:cubicBezTo>
                  <a:cubicBezTo>
                    <a:pt x="110" y="38"/>
                    <a:pt x="112" y="50"/>
                    <a:pt x="109" y="59"/>
                  </a:cubicBezTo>
                  <a:cubicBezTo>
                    <a:pt x="115" y="58"/>
                    <a:pt x="115" y="52"/>
                    <a:pt x="119" y="49"/>
                  </a:cubicBezTo>
                  <a:cubicBezTo>
                    <a:pt x="121" y="47"/>
                    <a:pt x="123" y="48"/>
                    <a:pt x="126" y="47"/>
                  </a:cubicBezTo>
                  <a:cubicBezTo>
                    <a:pt x="130" y="48"/>
                    <a:pt x="133" y="51"/>
                    <a:pt x="135" y="54"/>
                  </a:cubicBezTo>
                  <a:cubicBezTo>
                    <a:pt x="131" y="65"/>
                    <a:pt x="118" y="60"/>
                    <a:pt x="110" y="65"/>
                  </a:cubicBezTo>
                  <a:cubicBezTo>
                    <a:pt x="102" y="71"/>
                    <a:pt x="104" y="83"/>
                    <a:pt x="97" y="90"/>
                  </a:cubicBezTo>
                  <a:cubicBezTo>
                    <a:pt x="112" y="90"/>
                    <a:pt x="136" y="79"/>
                    <a:pt x="143" y="93"/>
                  </a:cubicBezTo>
                  <a:close/>
                  <a:moveTo>
                    <a:pt x="82" y="77"/>
                  </a:moveTo>
                  <a:cubicBezTo>
                    <a:pt x="77" y="78"/>
                    <a:pt x="76" y="81"/>
                    <a:pt x="74" y="84"/>
                  </a:cubicBezTo>
                  <a:cubicBezTo>
                    <a:pt x="78" y="83"/>
                    <a:pt x="80" y="81"/>
                    <a:pt x="82" y="77"/>
                  </a:cubicBezTo>
                  <a:close/>
                  <a:moveTo>
                    <a:pt x="74" y="94"/>
                  </a:moveTo>
                  <a:cubicBezTo>
                    <a:pt x="73" y="93"/>
                    <a:pt x="74" y="90"/>
                    <a:pt x="73" y="90"/>
                  </a:cubicBezTo>
                  <a:cubicBezTo>
                    <a:pt x="72" y="92"/>
                    <a:pt x="69" y="93"/>
                    <a:pt x="68" y="95"/>
                  </a:cubicBezTo>
                  <a:cubicBezTo>
                    <a:pt x="71" y="95"/>
                    <a:pt x="72" y="95"/>
                    <a:pt x="7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07" name="Freeform 57">
              <a:extLst>
                <a:ext uri="{FF2B5EF4-FFF2-40B4-BE49-F238E27FC236}">
                  <a16:creationId xmlns="" xmlns:a16="http://schemas.microsoft.com/office/drawing/2014/main" id="{B4B43F58-075F-42AA-80AD-15E7DC1D5B41}"/>
                </a:ext>
              </a:extLst>
            </p:cNvPr>
            <p:cNvSpPr>
              <a:spLocks/>
            </p:cNvSpPr>
            <p:nvPr/>
          </p:nvSpPr>
          <p:spPr bwMode="auto">
            <a:xfrm>
              <a:off x="-6777038" y="11441922"/>
              <a:ext cx="330200" cy="315913"/>
            </a:xfrm>
            <a:custGeom>
              <a:avLst/>
              <a:gdLst>
                <a:gd name="T0" fmla="*/ 100 w 100"/>
                <a:gd name="T1" fmla="*/ 58 h 95"/>
                <a:gd name="T2" fmla="*/ 93 w 100"/>
                <a:gd name="T3" fmla="*/ 70 h 95"/>
                <a:gd name="T4" fmla="*/ 60 w 100"/>
                <a:gd name="T5" fmla="*/ 75 h 95"/>
                <a:gd name="T6" fmla="*/ 51 w 100"/>
                <a:gd name="T7" fmla="*/ 78 h 95"/>
                <a:gd name="T8" fmla="*/ 18 w 100"/>
                <a:gd name="T9" fmla="*/ 93 h 95"/>
                <a:gd name="T10" fmla="*/ 1 w 100"/>
                <a:gd name="T11" fmla="*/ 84 h 95"/>
                <a:gd name="T12" fmla="*/ 2 w 100"/>
                <a:gd name="T13" fmla="*/ 74 h 95"/>
                <a:gd name="T14" fmla="*/ 52 w 100"/>
                <a:gd name="T15" fmla="*/ 56 h 95"/>
                <a:gd name="T16" fmla="*/ 62 w 100"/>
                <a:gd name="T17" fmla="*/ 41 h 95"/>
                <a:gd name="T18" fmla="*/ 61 w 100"/>
                <a:gd name="T19" fmla="*/ 32 h 95"/>
                <a:gd name="T20" fmla="*/ 34 w 100"/>
                <a:gd name="T21" fmla="*/ 37 h 95"/>
                <a:gd name="T22" fmla="*/ 23 w 100"/>
                <a:gd name="T23" fmla="*/ 26 h 95"/>
                <a:gd name="T24" fmla="*/ 47 w 100"/>
                <a:gd name="T25" fmla="*/ 14 h 95"/>
                <a:gd name="T26" fmla="*/ 72 w 100"/>
                <a:gd name="T27" fmla="*/ 3 h 95"/>
                <a:gd name="T28" fmla="*/ 90 w 100"/>
                <a:gd name="T29" fmla="*/ 6 h 95"/>
                <a:gd name="T30" fmla="*/ 85 w 100"/>
                <a:gd name="T31" fmla="*/ 18 h 95"/>
                <a:gd name="T32" fmla="*/ 79 w 100"/>
                <a:gd name="T33" fmla="*/ 34 h 95"/>
                <a:gd name="T34" fmla="*/ 81 w 100"/>
                <a:gd name="T35" fmla="*/ 53 h 95"/>
                <a:gd name="T36" fmla="*/ 100 w 100"/>
                <a:gd name="T37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" h="95">
                  <a:moveTo>
                    <a:pt x="100" y="58"/>
                  </a:moveTo>
                  <a:cubicBezTo>
                    <a:pt x="99" y="64"/>
                    <a:pt x="96" y="67"/>
                    <a:pt x="93" y="70"/>
                  </a:cubicBezTo>
                  <a:cubicBezTo>
                    <a:pt x="79" y="70"/>
                    <a:pt x="69" y="71"/>
                    <a:pt x="60" y="75"/>
                  </a:cubicBezTo>
                  <a:cubicBezTo>
                    <a:pt x="57" y="76"/>
                    <a:pt x="54" y="77"/>
                    <a:pt x="51" y="78"/>
                  </a:cubicBezTo>
                  <a:cubicBezTo>
                    <a:pt x="40" y="83"/>
                    <a:pt x="35" y="95"/>
                    <a:pt x="18" y="93"/>
                  </a:cubicBezTo>
                  <a:cubicBezTo>
                    <a:pt x="11" y="93"/>
                    <a:pt x="7" y="88"/>
                    <a:pt x="1" y="84"/>
                  </a:cubicBezTo>
                  <a:cubicBezTo>
                    <a:pt x="2" y="80"/>
                    <a:pt x="0" y="77"/>
                    <a:pt x="2" y="74"/>
                  </a:cubicBezTo>
                  <a:cubicBezTo>
                    <a:pt x="17" y="68"/>
                    <a:pt x="40" y="67"/>
                    <a:pt x="52" y="56"/>
                  </a:cubicBezTo>
                  <a:cubicBezTo>
                    <a:pt x="54" y="54"/>
                    <a:pt x="61" y="44"/>
                    <a:pt x="62" y="41"/>
                  </a:cubicBezTo>
                  <a:cubicBezTo>
                    <a:pt x="63" y="38"/>
                    <a:pt x="63" y="34"/>
                    <a:pt x="61" y="32"/>
                  </a:cubicBezTo>
                  <a:cubicBezTo>
                    <a:pt x="54" y="33"/>
                    <a:pt x="45" y="40"/>
                    <a:pt x="34" y="37"/>
                  </a:cubicBezTo>
                  <a:cubicBezTo>
                    <a:pt x="31" y="36"/>
                    <a:pt x="23" y="31"/>
                    <a:pt x="23" y="26"/>
                  </a:cubicBezTo>
                  <a:cubicBezTo>
                    <a:pt x="24" y="21"/>
                    <a:pt x="40" y="16"/>
                    <a:pt x="47" y="14"/>
                  </a:cubicBezTo>
                  <a:cubicBezTo>
                    <a:pt x="57" y="10"/>
                    <a:pt x="65" y="7"/>
                    <a:pt x="72" y="3"/>
                  </a:cubicBezTo>
                  <a:cubicBezTo>
                    <a:pt x="76" y="0"/>
                    <a:pt x="87" y="3"/>
                    <a:pt x="90" y="6"/>
                  </a:cubicBezTo>
                  <a:cubicBezTo>
                    <a:pt x="92" y="12"/>
                    <a:pt x="86" y="14"/>
                    <a:pt x="85" y="18"/>
                  </a:cubicBezTo>
                  <a:cubicBezTo>
                    <a:pt x="82" y="23"/>
                    <a:pt x="82" y="29"/>
                    <a:pt x="79" y="34"/>
                  </a:cubicBezTo>
                  <a:cubicBezTo>
                    <a:pt x="81" y="40"/>
                    <a:pt x="80" y="47"/>
                    <a:pt x="81" y="53"/>
                  </a:cubicBezTo>
                  <a:cubicBezTo>
                    <a:pt x="89" y="51"/>
                    <a:pt x="96" y="53"/>
                    <a:pt x="10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08" name="Freeform 58">
              <a:extLst>
                <a:ext uri="{FF2B5EF4-FFF2-40B4-BE49-F238E27FC236}">
                  <a16:creationId xmlns="" xmlns:a16="http://schemas.microsoft.com/office/drawing/2014/main" id="{98BC5D19-D92A-40C0-A15C-D3723CEB5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-7245350" y="11348259"/>
              <a:ext cx="382588" cy="293688"/>
            </a:xfrm>
            <a:custGeom>
              <a:avLst/>
              <a:gdLst>
                <a:gd name="T0" fmla="*/ 115 w 116"/>
                <a:gd name="T1" fmla="*/ 23 h 88"/>
                <a:gd name="T2" fmla="*/ 99 w 116"/>
                <a:gd name="T3" fmla="*/ 40 h 88"/>
                <a:gd name="T4" fmla="*/ 101 w 116"/>
                <a:gd name="T5" fmla="*/ 35 h 88"/>
                <a:gd name="T6" fmla="*/ 68 w 116"/>
                <a:gd name="T7" fmla="*/ 49 h 88"/>
                <a:gd name="T8" fmla="*/ 53 w 116"/>
                <a:gd name="T9" fmla="*/ 61 h 88"/>
                <a:gd name="T10" fmla="*/ 36 w 116"/>
                <a:gd name="T11" fmla="*/ 71 h 88"/>
                <a:gd name="T12" fmla="*/ 0 w 116"/>
                <a:gd name="T13" fmla="*/ 88 h 88"/>
                <a:gd name="T14" fmla="*/ 18 w 116"/>
                <a:gd name="T15" fmla="*/ 71 h 88"/>
                <a:gd name="T16" fmla="*/ 27 w 116"/>
                <a:gd name="T17" fmla="*/ 63 h 88"/>
                <a:gd name="T18" fmla="*/ 68 w 116"/>
                <a:gd name="T19" fmla="*/ 38 h 88"/>
                <a:gd name="T20" fmla="*/ 75 w 116"/>
                <a:gd name="T21" fmla="*/ 21 h 88"/>
                <a:gd name="T22" fmla="*/ 59 w 116"/>
                <a:gd name="T23" fmla="*/ 15 h 88"/>
                <a:gd name="T24" fmla="*/ 68 w 116"/>
                <a:gd name="T25" fmla="*/ 5 h 88"/>
                <a:gd name="T26" fmla="*/ 84 w 116"/>
                <a:gd name="T27" fmla="*/ 23 h 88"/>
                <a:gd name="T28" fmla="*/ 83 w 116"/>
                <a:gd name="T29" fmla="*/ 30 h 88"/>
                <a:gd name="T30" fmla="*/ 115 w 116"/>
                <a:gd name="T31" fmla="*/ 2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88">
                  <a:moveTo>
                    <a:pt x="115" y="23"/>
                  </a:moveTo>
                  <a:cubicBezTo>
                    <a:pt x="116" y="33"/>
                    <a:pt x="104" y="35"/>
                    <a:pt x="99" y="40"/>
                  </a:cubicBezTo>
                  <a:cubicBezTo>
                    <a:pt x="97" y="38"/>
                    <a:pt x="101" y="38"/>
                    <a:pt x="101" y="35"/>
                  </a:cubicBezTo>
                  <a:cubicBezTo>
                    <a:pt x="89" y="38"/>
                    <a:pt x="77" y="42"/>
                    <a:pt x="68" y="49"/>
                  </a:cubicBezTo>
                  <a:cubicBezTo>
                    <a:pt x="63" y="52"/>
                    <a:pt x="58" y="57"/>
                    <a:pt x="53" y="61"/>
                  </a:cubicBezTo>
                  <a:cubicBezTo>
                    <a:pt x="47" y="64"/>
                    <a:pt x="41" y="67"/>
                    <a:pt x="36" y="71"/>
                  </a:cubicBezTo>
                  <a:cubicBezTo>
                    <a:pt x="26" y="78"/>
                    <a:pt x="14" y="88"/>
                    <a:pt x="0" y="88"/>
                  </a:cubicBezTo>
                  <a:cubicBezTo>
                    <a:pt x="1" y="78"/>
                    <a:pt x="10" y="75"/>
                    <a:pt x="18" y="71"/>
                  </a:cubicBezTo>
                  <a:cubicBezTo>
                    <a:pt x="21" y="68"/>
                    <a:pt x="24" y="65"/>
                    <a:pt x="27" y="63"/>
                  </a:cubicBezTo>
                  <a:cubicBezTo>
                    <a:pt x="40" y="54"/>
                    <a:pt x="57" y="48"/>
                    <a:pt x="68" y="38"/>
                  </a:cubicBezTo>
                  <a:cubicBezTo>
                    <a:pt x="72" y="34"/>
                    <a:pt x="76" y="27"/>
                    <a:pt x="75" y="21"/>
                  </a:cubicBezTo>
                  <a:cubicBezTo>
                    <a:pt x="73" y="16"/>
                    <a:pt x="62" y="19"/>
                    <a:pt x="59" y="15"/>
                  </a:cubicBezTo>
                  <a:cubicBezTo>
                    <a:pt x="56" y="7"/>
                    <a:pt x="63" y="8"/>
                    <a:pt x="68" y="5"/>
                  </a:cubicBezTo>
                  <a:cubicBezTo>
                    <a:pt x="76" y="0"/>
                    <a:pt x="82" y="14"/>
                    <a:pt x="84" y="23"/>
                  </a:cubicBezTo>
                  <a:cubicBezTo>
                    <a:pt x="85" y="25"/>
                    <a:pt x="85" y="28"/>
                    <a:pt x="83" y="30"/>
                  </a:cubicBezTo>
                  <a:cubicBezTo>
                    <a:pt x="93" y="27"/>
                    <a:pt x="105" y="18"/>
                    <a:pt x="1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09" name="Freeform 59">
              <a:extLst>
                <a:ext uri="{FF2B5EF4-FFF2-40B4-BE49-F238E27FC236}">
                  <a16:creationId xmlns="" xmlns:a16="http://schemas.microsoft.com/office/drawing/2014/main" id="{40BE6C33-64D5-49B5-B85E-0097EF980D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254875" y="11495897"/>
              <a:ext cx="373063" cy="342900"/>
            </a:xfrm>
            <a:custGeom>
              <a:avLst/>
              <a:gdLst>
                <a:gd name="T0" fmla="*/ 112 w 113"/>
                <a:gd name="T1" fmla="*/ 31 h 103"/>
                <a:gd name="T2" fmla="*/ 105 w 113"/>
                <a:gd name="T3" fmla="*/ 48 h 103"/>
                <a:gd name="T4" fmla="*/ 74 w 113"/>
                <a:gd name="T5" fmla="*/ 76 h 103"/>
                <a:gd name="T6" fmla="*/ 64 w 113"/>
                <a:gd name="T7" fmla="*/ 69 h 103"/>
                <a:gd name="T8" fmla="*/ 52 w 113"/>
                <a:gd name="T9" fmla="*/ 74 h 103"/>
                <a:gd name="T10" fmla="*/ 40 w 113"/>
                <a:gd name="T11" fmla="*/ 80 h 103"/>
                <a:gd name="T12" fmla="*/ 33 w 113"/>
                <a:gd name="T13" fmla="*/ 84 h 103"/>
                <a:gd name="T14" fmla="*/ 17 w 113"/>
                <a:gd name="T15" fmla="*/ 89 h 103"/>
                <a:gd name="T16" fmla="*/ 7 w 113"/>
                <a:gd name="T17" fmla="*/ 97 h 103"/>
                <a:gd name="T18" fmla="*/ 0 w 113"/>
                <a:gd name="T19" fmla="*/ 103 h 103"/>
                <a:gd name="T20" fmla="*/ 12 w 113"/>
                <a:gd name="T21" fmla="*/ 91 h 103"/>
                <a:gd name="T22" fmla="*/ 26 w 113"/>
                <a:gd name="T23" fmla="*/ 80 h 103"/>
                <a:gd name="T24" fmla="*/ 61 w 113"/>
                <a:gd name="T25" fmla="*/ 47 h 103"/>
                <a:gd name="T26" fmla="*/ 79 w 113"/>
                <a:gd name="T27" fmla="*/ 9 h 103"/>
                <a:gd name="T28" fmla="*/ 93 w 113"/>
                <a:gd name="T29" fmla="*/ 9 h 103"/>
                <a:gd name="T30" fmla="*/ 90 w 113"/>
                <a:gd name="T31" fmla="*/ 17 h 103"/>
                <a:gd name="T32" fmla="*/ 112 w 113"/>
                <a:gd name="T33" fmla="*/ 31 h 103"/>
                <a:gd name="T34" fmla="*/ 84 w 113"/>
                <a:gd name="T35" fmla="*/ 65 h 103"/>
                <a:gd name="T36" fmla="*/ 102 w 113"/>
                <a:gd name="T37" fmla="*/ 39 h 103"/>
                <a:gd name="T38" fmla="*/ 85 w 113"/>
                <a:gd name="T39" fmla="*/ 31 h 103"/>
                <a:gd name="T40" fmla="*/ 70 w 113"/>
                <a:gd name="T41" fmla="*/ 64 h 103"/>
                <a:gd name="T42" fmla="*/ 84 w 113"/>
                <a:gd name="T43" fmla="*/ 6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3" h="103">
                  <a:moveTo>
                    <a:pt x="112" y="31"/>
                  </a:moveTo>
                  <a:cubicBezTo>
                    <a:pt x="113" y="37"/>
                    <a:pt x="107" y="44"/>
                    <a:pt x="105" y="48"/>
                  </a:cubicBezTo>
                  <a:cubicBezTo>
                    <a:pt x="100" y="58"/>
                    <a:pt x="89" y="82"/>
                    <a:pt x="74" y="76"/>
                  </a:cubicBezTo>
                  <a:cubicBezTo>
                    <a:pt x="71" y="74"/>
                    <a:pt x="68" y="69"/>
                    <a:pt x="64" y="69"/>
                  </a:cubicBezTo>
                  <a:cubicBezTo>
                    <a:pt x="63" y="68"/>
                    <a:pt x="56" y="72"/>
                    <a:pt x="52" y="74"/>
                  </a:cubicBezTo>
                  <a:cubicBezTo>
                    <a:pt x="48" y="77"/>
                    <a:pt x="44" y="79"/>
                    <a:pt x="40" y="80"/>
                  </a:cubicBezTo>
                  <a:cubicBezTo>
                    <a:pt x="37" y="81"/>
                    <a:pt x="35" y="84"/>
                    <a:pt x="33" y="84"/>
                  </a:cubicBezTo>
                  <a:cubicBezTo>
                    <a:pt x="27" y="86"/>
                    <a:pt x="22" y="87"/>
                    <a:pt x="17" y="89"/>
                  </a:cubicBezTo>
                  <a:cubicBezTo>
                    <a:pt x="13" y="92"/>
                    <a:pt x="9" y="95"/>
                    <a:pt x="7" y="97"/>
                  </a:cubicBezTo>
                  <a:cubicBezTo>
                    <a:pt x="5" y="99"/>
                    <a:pt x="4" y="103"/>
                    <a:pt x="0" y="103"/>
                  </a:cubicBezTo>
                  <a:cubicBezTo>
                    <a:pt x="2" y="98"/>
                    <a:pt x="8" y="94"/>
                    <a:pt x="12" y="91"/>
                  </a:cubicBezTo>
                  <a:cubicBezTo>
                    <a:pt x="16" y="87"/>
                    <a:pt x="21" y="83"/>
                    <a:pt x="26" y="80"/>
                  </a:cubicBezTo>
                  <a:cubicBezTo>
                    <a:pt x="39" y="70"/>
                    <a:pt x="53" y="63"/>
                    <a:pt x="61" y="47"/>
                  </a:cubicBezTo>
                  <a:cubicBezTo>
                    <a:pt x="67" y="35"/>
                    <a:pt x="74" y="23"/>
                    <a:pt x="79" y="9"/>
                  </a:cubicBezTo>
                  <a:cubicBezTo>
                    <a:pt x="83" y="4"/>
                    <a:pt x="91" y="0"/>
                    <a:pt x="93" y="9"/>
                  </a:cubicBezTo>
                  <a:cubicBezTo>
                    <a:pt x="93" y="12"/>
                    <a:pt x="91" y="14"/>
                    <a:pt x="90" y="17"/>
                  </a:cubicBezTo>
                  <a:cubicBezTo>
                    <a:pt x="97" y="22"/>
                    <a:pt x="110" y="22"/>
                    <a:pt x="112" y="31"/>
                  </a:cubicBezTo>
                  <a:close/>
                  <a:moveTo>
                    <a:pt x="84" y="65"/>
                  </a:moveTo>
                  <a:cubicBezTo>
                    <a:pt x="91" y="60"/>
                    <a:pt x="103" y="46"/>
                    <a:pt x="102" y="39"/>
                  </a:cubicBezTo>
                  <a:cubicBezTo>
                    <a:pt x="101" y="34"/>
                    <a:pt x="93" y="28"/>
                    <a:pt x="85" y="31"/>
                  </a:cubicBezTo>
                  <a:cubicBezTo>
                    <a:pt x="81" y="43"/>
                    <a:pt x="75" y="54"/>
                    <a:pt x="70" y="64"/>
                  </a:cubicBezTo>
                  <a:cubicBezTo>
                    <a:pt x="71" y="69"/>
                    <a:pt x="79" y="68"/>
                    <a:pt x="84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10" name="Freeform 60">
              <a:extLst>
                <a:ext uri="{FF2B5EF4-FFF2-40B4-BE49-F238E27FC236}">
                  <a16:creationId xmlns="" xmlns:a16="http://schemas.microsoft.com/office/drawing/2014/main" id="{0219A17C-947F-4458-8CBB-2D9D714CA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-7499350" y="11381597"/>
              <a:ext cx="211138" cy="396875"/>
            </a:xfrm>
            <a:custGeom>
              <a:avLst/>
              <a:gdLst>
                <a:gd name="T0" fmla="*/ 64 w 64"/>
                <a:gd name="T1" fmla="*/ 95 h 119"/>
                <a:gd name="T2" fmla="*/ 54 w 64"/>
                <a:gd name="T3" fmla="*/ 108 h 119"/>
                <a:gd name="T4" fmla="*/ 40 w 64"/>
                <a:gd name="T5" fmla="*/ 117 h 119"/>
                <a:gd name="T6" fmla="*/ 7 w 64"/>
                <a:gd name="T7" fmla="*/ 104 h 119"/>
                <a:gd name="T8" fmla="*/ 1 w 64"/>
                <a:gd name="T9" fmla="*/ 70 h 119"/>
                <a:gd name="T10" fmla="*/ 3 w 64"/>
                <a:gd name="T11" fmla="*/ 63 h 119"/>
                <a:gd name="T12" fmla="*/ 4 w 64"/>
                <a:gd name="T13" fmla="*/ 48 h 119"/>
                <a:gd name="T14" fmla="*/ 14 w 64"/>
                <a:gd name="T15" fmla="*/ 15 h 119"/>
                <a:gd name="T16" fmla="*/ 19 w 64"/>
                <a:gd name="T17" fmla="*/ 8 h 119"/>
                <a:gd name="T18" fmla="*/ 26 w 64"/>
                <a:gd name="T19" fmla="*/ 0 h 119"/>
                <a:gd name="T20" fmla="*/ 33 w 64"/>
                <a:gd name="T21" fmla="*/ 15 h 119"/>
                <a:gd name="T22" fmla="*/ 22 w 64"/>
                <a:gd name="T23" fmla="*/ 56 h 119"/>
                <a:gd name="T24" fmla="*/ 45 w 64"/>
                <a:gd name="T25" fmla="*/ 70 h 119"/>
                <a:gd name="T26" fmla="*/ 36 w 64"/>
                <a:gd name="T27" fmla="*/ 79 h 119"/>
                <a:gd name="T28" fmla="*/ 22 w 64"/>
                <a:gd name="T29" fmla="*/ 76 h 119"/>
                <a:gd name="T30" fmla="*/ 24 w 64"/>
                <a:gd name="T31" fmla="*/ 97 h 119"/>
                <a:gd name="T32" fmla="*/ 37 w 64"/>
                <a:gd name="T33" fmla="*/ 97 h 119"/>
                <a:gd name="T34" fmla="*/ 40 w 64"/>
                <a:gd name="T35" fmla="*/ 91 h 119"/>
                <a:gd name="T36" fmla="*/ 64 w 64"/>
                <a:gd name="T37" fmla="*/ 9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119">
                  <a:moveTo>
                    <a:pt x="64" y="95"/>
                  </a:moveTo>
                  <a:cubicBezTo>
                    <a:pt x="64" y="101"/>
                    <a:pt x="57" y="105"/>
                    <a:pt x="54" y="108"/>
                  </a:cubicBezTo>
                  <a:cubicBezTo>
                    <a:pt x="49" y="112"/>
                    <a:pt x="44" y="116"/>
                    <a:pt x="40" y="117"/>
                  </a:cubicBezTo>
                  <a:cubicBezTo>
                    <a:pt x="30" y="119"/>
                    <a:pt x="11" y="110"/>
                    <a:pt x="7" y="104"/>
                  </a:cubicBezTo>
                  <a:cubicBezTo>
                    <a:pt x="4" y="99"/>
                    <a:pt x="0" y="78"/>
                    <a:pt x="1" y="70"/>
                  </a:cubicBezTo>
                  <a:cubicBezTo>
                    <a:pt x="1" y="68"/>
                    <a:pt x="3" y="66"/>
                    <a:pt x="3" y="63"/>
                  </a:cubicBezTo>
                  <a:cubicBezTo>
                    <a:pt x="4" y="59"/>
                    <a:pt x="3" y="53"/>
                    <a:pt x="4" y="48"/>
                  </a:cubicBezTo>
                  <a:cubicBezTo>
                    <a:pt x="6" y="39"/>
                    <a:pt x="10" y="24"/>
                    <a:pt x="14" y="15"/>
                  </a:cubicBezTo>
                  <a:cubicBezTo>
                    <a:pt x="15" y="13"/>
                    <a:pt x="17" y="10"/>
                    <a:pt x="19" y="8"/>
                  </a:cubicBezTo>
                  <a:cubicBezTo>
                    <a:pt x="22" y="4"/>
                    <a:pt x="22" y="0"/>
                    <a:pt x="26" y="0"/>
                  </a:cubicBezTo>
                  <a:cubicBezTo>
                    <a:pt x="32" y="1"/>
                    <a:pt x="34" y="8"/>
                    <a:pt x="33" y="15"/>
                  </a:cubicBezTo>
                  <a:cubicBezTo>
                    <a:pt x="19" y="19"/>
                    <a:pt x="22" y="41"/>
                    <a:pt x="22" y="56"/>
                  </a:cubicBezTo>
                  <a:cubicBezTo>
                    <a:pt x="35" y="54"/>
                    <a:pt x="47" y="58"/>
                    <a:pt x="45" y="70"/>
                  </a:cubicBezTo>
                  <a:cubicBezTo>
                    <a:pt x="45" y="74"/>
                    <a:pt x="40" y="76"/>
                    <a:pt x="36" y="79"/>
                  </a:cubicBezTo>
                  <a:cubicBezTo>
                    <a:pt x="31" y="78"/>
                    <a:pt x="27" y="76"/>
                    <a:pt x="22" y="76"/>
                  </a:cubicBezTo>
                  <a:cubicBezTo>
                    <a:pt x="20" y="82"/>
                    <a:pt x="22" y="92"/>
                    <a:pt x="24" y="97"/>
                  </a:cubicBezTo>
                  <a:cubicBezTo>
                    <a:pt x="28" y="98"/>
                    <a:pt x="34" y="99"/>
                    <a:pt x="37" y="97"/>
                  </a:cubicBezTo>
                  <a:cubicBezTo>
                    <a:pt x="40" y="97"/>
                    <a:pt x="38" y="92"/>
                    <a:pt x="40" y="91"/>
                  </a:cubicBezTo>
                  <a:cubicBezTo>
                    <a:pt x="48" y="87"/>
                    <a:pt x="64" y="84"/>
                    <a:pt x="6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11" name="Freeform 61">
              <a:extLst>
                <a:ext uri="{FF2B5EF4-FFF2-40B4-BE49-F238E27FC236}">
                  <a16:creationId xmlns="" xmlns:a16="http://schemas.microsoft.com/office/drawing/2014/main" id="{BF7DB977-F3ED-4924-A4A0-B279B99E5B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737475" y="11414934"/>
              <a:ext cx="223838" cy="415925"/>
            </a:xfrm>
            <a:custGeom>
              <a:avLst/>
              <a:gdLst>
                <a:gd name="T0" fmla="*/ 57 w 68"/>
                <a:gd name="T1" fmla="*/ 57 h 125"/>
                <a:gd name="T2" fmla="*/ 68 w 68"/>
                <a:gd name="T3" fmla="*/ 49 h 125"/>
                <a:gd name="T4" fmla="*/ 60 w 68"/>
                <a:gd name="T5" fmla="*/ 76 h 125"/>
                <a:gd name="T6" fmla="*/ 34 w 68"/>
                <a:gd name="T7" fmla="*/ 94 h 125"/>
                <a:gd name="T8" fmla="*/ 41 w 68"/>
                <a:gd name="T9" fmla="*/ 107 h 125"/>
                <a:gd name="T10" fmla="*/ 12 w 68"/>
                <a:gd name="T11" fmla="*/ 115 h 125"/>
                <a:gd name="T12" fmla="*/ 8 w 68"/>
                <a:gd name="T13" fmla="*/ 106 h 125"/>
                <a:gd name="T14" fmla="*/ 4 w 68"/>
                <a:gd name="T15" fmla="*/ 96 h 125"/>
                <a:gd name="T16" fmla="*/ 10 w 68"/>
                <a:gd name="T17" fmla="*/ 88 h 125"/>
                <a:gd name="T18" fmla="*/ 1 w 68"/>
                <a:gd name="T19" fmla="*/ 63 h 125"/>
                <a:gd name="T20" fmla="*/ 18 w 68"/>
                <a:gd name="T21" fmla="*/ 55 h 125"/>
                <a:gd name="T22" fmla="*/ 26 w 68"/>
                <a:gd name="T23" fmla="*/ 59 h 125"/>
                <a:gd name="T24" fmla="*/ 36 w 68"/>
                <a:gd name="T25" fmla="*/ 19 h 125"/>
                <a:gd name="T26" fmla="*/ 52 w 68"/>
                <a:gd name="T27" fmla="*/ 1 h 125"/>
                <a:gd name="T28" fmla="*/ 57 w 68"/>
                <a:gd name="T29" fmla="*/ 57 h 125"/>
                <a:gd name="T30" fmla="*/ 31 w 68"/>
                <a:gd name="T31" fmla="*/ 81 h 125"/>
                <a:gd name="T32" fmla="*/ 20 w 68"/>
                <a:gd name="T33" fmla="*/ 88 h 125"/>
                <a:gd name="T34" fmla="*/ 31 w 68"/>
                <a:gd name="T35" fmla="*/ 8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125">
                  <a:moveTo>
                    <a:pt x="57" y="57"/>
                  </a:moveTo>
                  <a:cubicBezTo>
                    <a:pt x="62" y="56"/>
                    <a:pt x="63" y="50"/>
                    <a:pt x="68" y="49"/>
                  </a:cubicBezTo>
                  <a:cubicBezTo>
                    <a:pt x="63" y="56"/>
                    <a:pt x="54" y="65"/>
                    <a:pt x="60" y="76"/>
                  </a:cubicBezTo>
                  <a:cubicBezTo>
                    <a:pt x="56" y="89"/>
                    <a:pt x="34" y="83"/>
                    <a:pt x="34" y="94"/>
                  </a:cubicBezTo>
                  <a:cubicBezTo>
                    <a:pt x="34" y="100"/>
                    <a:pt x="41" y="101"/>
                    <a:pt x="41" y="107"/>
                  </a:cubicBezTo>
                  <a:cubicBezTo>
                    <a:pt x="42" y="120"/>
                    <a:pt x="21" y="125"/>
                    <a:pt x="12" y="115"/>
                  </a:cubicBezTo>
                  <a:cubicBezTo>
                    <a:pt x="11" y="113"/>
                    <a:pt x="9" y="108"/>
                    <a:pt x="8" y="106"/>
                  </a:cubicBezTo>
                  <a:cubicBezTo>
                    <a:pt x="6" y="103"/>
                    <a:pt x="4" y="99"/>
                    <a:pt x="4" y="96"/>
                  </a:cubicBezTo>
                  <a:cubicBezTo>
                    <a:pt x="5" y="93"/>
                    <a:pt x="9" y="90"/>
                    <a:pt x="10" y="88"/>
                  </a:cubicBezTo>
                  <a:cubicBezTo>
                    <a:pt x="12" y="77"/>
                    <a:pt x="0" y="71"/>
                    <a:pt x="1" y="63"/>
                  </a:cubicBezTo>
                  <a:cubicBezTo>
                    <a:pt x="2" y="56"/>
                    <a:pt x="11" y="53"/>
                    <a:pt x="18" y="55"/>
                  </a:cubicBezTo>
                  <a:cubicBezTo>
                    <a:pt x="21" y="56"/>
                    <a:pt x="22" y="59"/>
                    <a:pt x="26" y="59"/>
                  </a:cubicBezTo>
                  <a:cubicBezTo>
                    <a:pt x="28" y="46"/>
                    <a:pt x="31" y="31"/>
                    <a:pt x="36" y="19"/>
                  </a:cubicBezTo>
                  <a:cubicBezTo>
                    <a:pt x="39" y="8"/>
                    <a:pt x="39" y="0"/>
                    <a:pt x="52" y="1"/>
                  </a:cubicBezTo>
                  <a:cubicBezTo>
                    <a:pt x="62" y="13"/>
                    <a:pt x="55" y="38"/>
                    <a:pt x="57" y="57"/>
                  </a:cubicBezTo>
                  <a:close/>
                  <a:moveTo>
                    <a:pt x="31" y="81"/>
                  </a:moveTo>
                  <a:cubicBezTo>
                    <a:pt x="28" y="79"/>
                    <a:pt x="22" y="84"/>
                    <a:pt x="20" y="88"/>
                  </a:cubicBezTo>
                  <a:cubicBezTo>
                    <a:pt x="25" y="87"/>
                    <a:pt x="30" y="86"/>
                    <a:pt x="3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12" name="Freeform 62">
              <a:extLst>
                <a:ext uri="{FF2B5EF4-FFF2-40B4-BE49-F238E27FC236}">
                  <a16:creationId xmlns="" xmlns:a16="http://schemas.microsoft.com/office/drawing/2014/main" id="{3C4BAC9C-1496-4DB2-8C7E-6C5E42C19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-7721600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1 w 50"/>
                <a:gd name="T3" fmla="*/ 57 h 57"/>
                <a:gd name="T4" fmla="*/ 11 w 50"/>
                <a:gd name="T5" fmla="*/ 11 h 57"/>
                <a:gd name="T6" fmla="*/ 11 w 50"/>
                <a:gd name="T7" fmla="*/ 11 h 57"/>
                <a:gd name="T8" fmla="*/ 11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7 w 50"/>
                <a:gd name="T15" fmla="*/ 0 h 57"/>
                <a:gd name="T16" fmla="*/ 38 w 50"/>
                <a:gd name="T17" fmla="*/ 44 h 57"/>
                <a:gd name="T18" fmla="*/ 38 w 50"/>
                <a:gd name="T19" fmla="*/ 44 h 57"/>
                <a:gd name="T20" fmla="*/ 38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1" y="57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13" name="Freeform 63">
              <a:extLst>
                <a:ext uri="{FF2B5EF4-FFF2-40B4-BE49-F238E27FC236}">
                  <a16:creationId xmlns="" xmlns:a16="http://schemas.microsoft.com/office/drawing/2014/main" id="{EFCB6030-2ECB-42F3-86A1-8A749E159C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632700" y="11930872"/>
              <a:ext cx="87313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6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1" y="22"/>
                    <a:pt x="0" y="14"/>
                  </a:cubicBezTo>
                  <a:cubicBezTo>
                    <a:pt x="1" y="4"/>
                    <a:pt x="5" y="0"/>
                    <a:pt x="13" y="0"/>
                  </a:cubicBezTo>
                  <a:cubicBezTo>
                    <a:pt x="21" y="0"/>
                    <a:pt x="26" y="4"/>
                    <a:pt x="26" y="14"/>
                  </a:cubicBezTo>
                  <a:cubicBezTo>
                    <a:pt x="26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9" y="4"/>
                    <a:pt x="6" y="7"/>
                    <a:pt x="6" y="14"/>
                  </a:cubicBezTo>
                  <a:cubicBezTo>
                    <a:pt x="6" y="20"/>
                    <a:pt x="9" y="23"/>
                    <a:pt x="13" y="23"/>
                  </a:cubicBezTo>
                  <a:cubicBezTo>
                    <a:pt x="18" y="23"/>
                    <a:pt x="20" y="20"/>
                    <a:pt x="20" y="14"/>
                  </a:cubicBezTo>
                  <a:cubicBezTo>
                    <a:pt x="20" y="7"/>
                    <a:pt x="18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14" name="Freeform 64">
              <a:extLst>
                <a:ext uri="{FF2B5EF4-FFF2-40B4-BE49-F238E27FC236}">
                  <a16:creationId xmlns="" xmlns:a16="http://schemas.microsoft.com/office/drawing/2014/main" id="{DB5BF904-27B2-4819-B706-06BC274A36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32688" y="11930872"/>
              <a:ext cx="69850" cy="90488"/>
            </a:xfrm>
            <a:custGeom>
              <a:avLst/>
              <a:gdLst>
                <a:gd name="T0" fmla="*/ 5 w 21"/>
                <a:gd name="T1" fmla="*/ 5 h 27"/>
                <a:gd name="T2" fmla="*/ 5 w 21"/>
                <a:gd name="T3" fmla="*/ 12 h 27"/>
                <a:gd name="T4" fmla="*/ 10 w 21"/>
                <a:gd name="T5" fmla="*/ 12 h 27"/>
                <a:gd name="T6" fmla="*/ 14 w 21"/>
                <a:gd name="T7" fmla="*/ 8 h 27"/>
                <a:gd name="T8" fmla="*/ 10 w 21"/>
                <a:gd name="T9" fmla="*/ 5 h 27"/>
                <a:gd name="T10" fmla="*/ 5 w 21"/>
                <a:gd name="T11" fmla="*/ 5 h 27"/>
                <a:gd name="T12" fmla="*/ 5 w 21"/>
                <a:gd name="T13" fmla="*/ 16 h 27"/>
                <a:gd name="T14" fmla="*/ 5 w 21"/>
                <a:gd name="T15" fmla="*/ 27 h 27"/>
                <a:gd name="T16" fmla="*/ 0 w 21"/>
                <a:gd name="T17" fmla="*/ 27 h 27"/>
                <a:gd name="T18" fmla="*/ 0 w 21"/>
                <a:gd name="T19" fmla="*/ 0 h 27"/>
                <a:gd name="T20" fmla="*/ 11 w 21"/>
                <a:gd name="T21" fmla="*/ 0 h 27"/>
                <a:gd name="T22" fmla="*/ 20 w 21"/>
                <a:gd name="T23" fmla="*/ 7 h 27"/>
                <a:gd name="T24" fmla="*/ 15 w 21"/>
                <a:gd name="T25" fmla="*/ 14 h 27"/>
                <a:gd name="T26" fmla="*/ 15 w 21"/>
                <a:gd name="T27" fmla="*/ 14 h 27"/>
                <a:gd name="T28" fmla="*/ 20 w 21"/>
                <a:gd name="T29" fmla="*/ 20 h 27"/>
                <a:gd name="T30" fmla="*/ 20 w 21"/>
                <a:gd name="T31" fmla="*/ 21 h 27"/>
                <a:gd name="T32" fmla="*/ 21 w 21"/>
                <a:gd name="T33" fmla="*/ 27 h 27"/>
                <a:gd name="T34" fmla="*/ 15 w 21"/>
                <a:gd name="T35" fmla="*/ 27 h 27"/>
                <a:gd name="T36" fmla="*/ 14 w 21"/>
                <a:gd name="T37" fmla="*/ 20 h 27"/>
                <a:gd name="T38" fmla="*/ 11 w 21"/>
                <a:gd name="T39" fmla="*/ 16 h 27"/>
                <a:gd name="T40" fmla="*/ 5 w 21"/>
                <a:gd name="T4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27">
                  <a:moveTo>
                    <a:pt x="5" y="5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3" y="12"/>
                    <a:pt x="14" y="11"/>
                    <a:pt x="14" y="8"/>
                  </a:cubicBezTo>
                  <a:cubicBezTo>
                    <a:pt x="14" y="6"/>
                    <a:pt x="13" y="5"/>
                    <a:pt x="10" y="5"/>
                  </a:cubicBezTo>
                  <a:cubicBezTo>
                    <a:pt x="5" y="5"/>
                    <a:pt x="5" y="5"/>
                    <a:pt x="5" y="5"/>
                  </a:cubicBezTo>
                  <a:close/>
                  <a:moveTo>
                    <a:pt x="5" y="16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0" y="3"/>
                    <a:pt x="20" y="7"/>
                  </a:cubicBezTo>
                  <a:cubicBezTo>
                    <a:pt x="20" y="11"/>
                    <a:pt x="18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4"/>
                    <a:pt x="19" y="16"/>
                    <a:pt x="20" y="20"/>
                  </a:cubicBezTo>
                  <a:cubicBezTo>
                    <a:pt x="20" y="20"/>
                    <a:pt x="20" y="20"/>
                    <a:pt x="20" y="21"/>
                  </a:cubicBezTo>
                  <a:cubicBezTo>
                    <a:pt x="20" y="24"/>
                    <a:pt x="20" y="26"/>
                    <a:pt x="21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5"/>
                    <a:pt x="14" y="22"/>
                    <a:pt x="14" y="20"/>
                  </a:cubicBezTo>
                  <a:cubicBezTo>
                    <a:pt x="14" y="17"/>
                    <a:pt x="13" y="16"/>
                    <a:pt x="11" y="16"/>
                  </a:cubicBezTo>
                  <a:lnTo>
                    <a:pt x="5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15" name="Freeform 65">
              <a:extLst>
                <a:ext uri="{FF2B5EF4-FFF2-40B4-BE49-F238E27FC236}">
                  <a16:creationId xmlns="" xmlns:a16="http://schemas.microsoft.com/office/drawing/2014/main" id="{7735CDDC-5697-4D91-A7D4-0A005F38F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-7459663" y="11930872"/>
              <a:ext cx="71438" cy="90488"/>
            </a:xfrm>
            <a:custGeom>
              <a:avLst/>
              <a:gdLst>
                <a:gd name="T0" fmla="*/ 0 w 45"/>
                <a:gd name="T1" fmla="*/ 11 h 57"/>
                <a:gd name="T2" fmla="*/ 0 w 45"/>
                <a:gd name="T3" fmla="*/ 0 h 57"/>
                <a:gd name="T4" fmla="*/ 45 w 45"/>
                <a:gd name="T5" fmla="*/ 0 h 57"/>
                <a:gd name="T6" fmla="*/ 45 w 45"/>
                <a:gd name="T7" fmla="*/ 11 h 57"/>
                <a:gd name="T8" fmla="*/ 29 w 45"/>
                <a:gd name="T9" fmla="*/ 11 h 57"/>
                <a:gd name="T10" fmla="*/ 29 w 45"/>
                <a:gd name="T11" fmla="*/ 57 h 57"/>
                <a:gd name="T12" fmla="*/ 16 w 45"/>
                <a:gd name="T13" fmla="*/ 57 h 57"/>
                <a:gd name="T14" fmla="*/ 16 w 45"/>
                <a:gd name="T15" fmla="*/ 11 h 57"/>
                <a:gd name="T16" fmla="*/ 0 w 45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57">
                  <a:moveTo>
                    <a:pt x="0" y="11"/>
                  </a:moveTo>
                  <a:lnTo>
                    <a:pt x="0" y="0"/>
                  </a:lnTo>
                  <a:lnTo>
                    <a:pt x="45" y="0"/>
                  </a:lnTo>
                  <a:lnTo>
                    <a:pt x="45" y="11"/>
                  </a:lnTo>
                  <a:lnTo>
                    <a:pt x="29" y="11"/>
                  </a:lnTo>
                  <a:lnTo>
                    <a:pt x="29" y="57"/>
                  </a:lnTo>
                  <a:lnTo>
                    <a:pt x="16" y="57"/>
                  </a:lnTo>
                  <a:lnTo>
                    <a:pt x="16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16" name="Freeform 66">
              <a:extLst>
                <a:ext uri="{FF2B5EF4-FFF2-40B4-BE49-F238E27FC236}">
                  <a16:creationId xmlns="" xmlns:a16="http://schemas.microsoft.com/office/drawing/2014/main" id="{9DE13D16-C4B1-4358-A580-16798EDD4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-7377113" y="11930872"/>
              <a:ext cx="71438" cy="90488"/>
            </a:xfrm>
            <a:custGeom>
              <a:avLst/>
              <a:gdLst>
                <a:gd name="T0" fmla="*/ 12 w 45"/>
                <a:gd name="T1" fmla="*/ 57 h 57"/>
                <a:gd name="T2" fmla="*/ 0 w 45"/>
                <a:gd name="T3" fmla="*/ 57 h 57"/>
                <a:gd name="T4" fmla="*/ 0 w 45"/>
                <a:gd name="T5" fmla="*/ 0 h 57"/>
                <a:gd name="T6" fmla="*/ 12 w 45"/>
                <a:gd name="T7" fmla="*/ 0 h 57"/>
                <a:gd name="T8" fmla="*/ 12 w 45"/>
                <a:gd name="T9" fmla="*/ 23 h 57"/>
                <a:gd name="T10" fmla="*/ 33 w 45"/>
                <a:gd name="T11" fmla="*/ 23 h 57"/>
                <a:gd name="T12" fmla="*/ 33 w 45"/>
                <a:gd name="T13" fmla="*/ 0 h 57"/>
                <a:gd name="T14" fmla="*/ 45 w 45"/>
                <a:gd name="T15" fmla="*/ 0 h 57"/>
                <a:gd name="T16" fmla="*/ 45 w 45"/>
                <a:gd name="T17" fmla="*/ 57 h 57"/>
                <a:gd name="T18" fmla="*/ 33 w 45"/>
                <a:gd name="T19" fmla="*/ 57 h 57"/>
                <a:gd name="T20" fmla="*/ 33 w 45"/>
                <a:gd name="T21" fmla="*/ 32 h 57"/>
                <a:gd name="T22" fmla="*/ 12 w 45"/>
                <a:gd name="T23" fmla="*/ 32 h 57"/>
                <a:gd name="T24" fmla="*/ 12 w 45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57">
                  <a:moveTo>
                    <a:pt x="12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5" y="0"/>
                  </a:lnTo>
                  <a:lnTo>
                    <a:pt x="45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2" y="32"/>
                  </a:lnTo>
                  <a:lnTo>
                    <a:pt x="1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17" name="Freeform 67">
              <a:extLst>
                <a:ext uri="{FF2B5EF4-FFF2-40B4-BE49-F238E27FC236}">
                  <a16:creationId xmlns="" xmlns:a16="http://schemas.microsoft.com/office/drawing/2014/main" id="{6514D463-4AFA-4FAA-8271-526A4829DD45}"/>
                </a:ext>
              </a:extLst>
            </p:cNvPr>
            <p:cNvSpPr>
              <a:spLocks/>
            </p:cNvSpPr>
            <p:nvPr/>
          </p:nvSpPr>
          <p:spPr bwMode="auto">
            <a:xfrm>
              <a:off x="-7258050" y="11930872"/>
              <a:ext cx="71438" cy="90488"/>
            </a:xfrm>
            <a:custGeom>
              <a:avLst/>
              <a:gdLst>
                <a:gd name="T0" fmla="*/ 22 w 22"/>
                <a:gd name="T1" fmla="*/ 9 h 27"/>
                <a:gd name="T2" fmla="*/ 16 w 22"/>
                <a:gd name="T3" fmla="*/ 9 h 27"/>
                <a:gd name="T4" fmla="*/ 11 w 22"/>
                <a:gd name="T5" fmla="*/ 4 h 27"/>
                <a:gd name="T6" fmla="*/ 6 w 22"/>
                <a:gd name="T7" fmla="*/ 14 h 27"/>
                <a:gd name="T8" fmla="*/ 11 w 22"/>
                <a:gd name="T9" fmla="*/ 23 h 27"/>
                <a:gd name="T10" fmla="*/ 16 w 22"/>
                <a:gd name="T11" fmla="*/ 18 h 27"/>
                <a:gd name="T12" fmla="*/ 22 w 22"/>
                <a:gd name="T13" fmla="*/ 18 h 27"/>
                <a:gd name="T14" fmla="*/ 11 w 22"/>
                <a:gd name="T15" fmla="*/ 27 h 27"/>
                <a:gd name="T16" fmla="*/ 0 w 22"/>
                <a:gd name="T17" fmla="*/ 14 h 27"/>
                <a:gd name="T18" fmla="*/ 11 w 22"/>
                <a:gd name="T19" fmla="*/ 0 h 27"/>
                <a:gd name="T20" fmla="*/ 22 w 22"/>
                <a:gd name="T2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7">
                  <a:moveTo>
                    <a:pt x="22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4" y="4"/>
                    <a:pt x="11" y="4"/>
                  </a:cubicBez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1" y="23"/>
                  </a:cubicBezTo>
                  <a:cubicBezTo>
                    <a:pt x="14" y="23"/>
                    <a:pt x="16" y="22"/>
                    <a:pt x="16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24"/>
                    <a:pt x="18" y="27"/>
                    <a:pt x="11" y="27"/>
                  </a:cubicBezTo>
                  <a:cubicBezTo>
                    <a:pt x="4" y="27"/>
                    <a:pt x="0" y="22"/>
                    <a:pt x="0" y="14"/>
                  </a:cubicBezTo>
                  <a:cubicBezTo>
                    <a:pt x="0" y="5"/>
                    <a:pt x="4" y="0"/>
                    <a:pt x="11" y="0"/>
                  </a:cubicBezTo>
                  <a:cubicBezTo>
                    <a:pt x="18" y="0"/>
                    <a:pt x="22" y="3"/>
                    <a:pt x="2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18" name="Freeform 68">
              <a:extLst>
                <a:ext uri="{FF2B5EF4-FFF2-40B4-BE49-F238E27FC236}">
                  <a16:creationId xmlns="" xmlns:a16="http://schemas.microsoft.com/office/drawing/2014/main" id="{F6F00A2D-081C-41F9-AF54-0E56A0C2A7A4}"/>
                </a:ext>
              </a:extLst>
            </p:cNvPr>
            <p:cNvSpPr>
              <a:spLocks/>
            </p:cNvSpPr>
            <p:nvPr/>
          </p:nvSpPr>
          <p:spPr bwMode="auto">
            <a:xfrm>
              <a:off x="-7175500" y="11930872"/>
              <a:ext cx="71438" cy="90488"/>
            </a:xfrm>
            <a:custGeom>
              <a:avLst/>
              <a:gdLst>
                <a:gd name="T0" fmla="*/ 12 w 45"/>
                <a:gd name="T1" fmla="*/ 57 h 57"/>
                <a:gd name="T2" fmla="*/ 0 w 45"/>
                <a:gd name="T3" fmla="*/ 57 h 57"/>
                <a:gd name="T4" fmla="*/ 0 w 45"/>
                <a:gd name="T5" fmla="*/ 0 h 57"/>
                <a:gd name="T6" fmla="*/ 12 w 45"/>
                <a:gd name="T7" fmla="*/ 0 h 57"/>
                <a:gd name="T8" fmla="*/ 12 w 45"/>
                <a:gd name="T9" fmla="*/ 23 h 57"/>
                <a:gd name="T10" fmla="*/ 33 w 45"/>
                <a:gd name="T11" fmla="*/ 23 h 57"/>
                <a:gd name="T12" fmla="*/ 33 w 45"/>
                <a:gd name="T13" fmla="*/ 0 h 57"/>
                <a:gd name="T14" fmla="*/ 45 w 45"/>
                <a:gd name="T15" fmla="*/ 0 h 57"/>
                <a:gd name="T16" fmla="*/ 45 w 45"/>
                <a:gd name="T17" fmla="*/ 57 h 57"/>
                <a:gd name="T18" fmla="*/ 33 w 45"/>
                <a:gd name="T19" fmla="*/ 57 h 57"/>
                <a:gd name="T20" fmla="*/ 33 w 45"/>
                <a:gd name="T21" fmla="*/ 32 h 57"/>
                <a:gd name="T22" fmla="*/ 12 w 45"/>
                <a:gd name="T23" fmla="*/ 32 h 57"/>
                <a:gd name="T24" fmla="*/ 12 w 45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57">
                  <a:moveTo>
                    <a:pt x="12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5" y="0"/>
                  </a:lnTo>
                  <a:lnTo>
                    <a:pt x="45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2" y="32"/>
                  </a:lnTo>
                  <a:lnTo>
                    <a:pt x="1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19" name="Rectangle 69">
              <a:extLst>
                <a:ext uri="{FF2B5EF4-FFF2-40B4-BE49-F238E27FC236}">
                  <a16:creationId xmlns="" xmlns:a16="http://schemas.microsoft.com/office/drawing/2014/main" id="{A5744134-C828-45E6-BD7E-0EB5D76F97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7086600" y="11930872"/>
              <a:ext cx="1905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20" name="Freeform 70">
              <a:extLst>
                <a:ext uri="{FF2B5EF4-FFF2-40B4-BE49-F238E27FC236}">
                  <a16:creationId xmlns="" xmlns:a16="http://schemas.microsoft.com/office/drawing/2014/main" id="{EF0CAC0E-2CA4-46D3-A295-2FF153E49738}"/>
                </a:ext>
              </a:extLst>
            </p:cNvPr>
            <p:cNvSpPr>
              <a:spLocks/>
            </p:cNvSpPr>
            <p:nvPr/>
          </p:nvSpPr>
          <p:spPr bwMode="auto">
            <a:xfrm>
              <a:off x="-7053263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3 w 50"/>
                <a:gd name="T3" fmla="*/ 57 h 57"/>
                <a:gd name="T4" fmla="*/ 12 w 50"/>
                <a:gd name="T5" fmla="*/ 11 h 57"/>
                <a:gd name="T6" fmla="*/ 10 w 50"/>
                <a:gd name="T7" fmla="*/ 11 h 57"/>
                <a:gd name="T8" fmla="*/ 10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8 w 50"/>
                <a:gd name="T15" fmla="*/ 0 h 57"/>
                <a:gd name="T16" fmla="*/ 39 w 50"/>
                <a:gd name="T17" fmla="*/ 44 h 57"/>
                <a:gd name="T18" fmla="*/ 39 w 50"/>
                <a:gd name="T19" fmla="*/ 44 h 57"/>
                <a:gd name="T20" fmla="*/ 39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3" y="57"/>
                  </a:lnTo>
                  <a:lnTo>
                    <a:pt x="12" y="11"/>
                  </a:lnTo>
                  <a:lnTo>
                    <a:pt x="10" y="11"/>
                  </a:lnTo>
                  <a:lnTo>
                    <a:pt x="10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8" y="0"/>
                  </a:lnTo>
                  <a:lnTo>
                    <a:pt x="39" y="44"/>
                  </a:lnTo>
                  <a:lnTo>
                    <a:pt x="39" y="44"/>
                  </a:lnTo>
                  <a:lnTo>
                    <a:pt x="39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21" name="Freeform 71">
              <a:extLst>
                <a:ext uri="{FF2B5EF4-FFF2-40B4-BE49-F238E27FC236}">
                  <a16:creationId xmlns="" xmlns:a16="http://schemas.microsoft.com/office/drawing/2014/main" id="{49F518B8-C864-4B73-9A18-8CCFA7DF99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964363" y="11930872"/>
              <a:ext cx="85725" cy="90488"/>
            </a:xfrm>
            <a:custGeom>
              <a:avLst/>
              <a:gdLst>
                <a:gd name="T0" fmla="*/ 10 w 54"/>
                <a:gd name="T1" fmla="*/ 57 h 57"/>
                <a:gd name="T2" fmla="*/ 0 w 54"/>
                <a:gd name="T3" fmla="*/ 57 h 57"/>
                <a:gd name="T4" fmla="*/ 21 w 54"/>
                <a:gd name="T5" fmla="*/ 0 h 57"/>
                <a:gd name="T6" fmla="*/ 33 w 54"/>
                <a:gd name="T7" fmla="*/ 0 h 57"/>
                <a:gd name="T8" fmla="*/ 54 w 54"/>
                <a:gd name="T9" fmla="*/ 57 h 57"/>
                <a:gd name="T10" fmla="*/ 41 w 54"/>
                <a:gd name="T11" fmla="*/ 57 h 57"/>
                <a:gd name="T12" fmla="*/ 37 w 54"/>
                <a:gd name="T13" fmla="*/ 44 h 57"/>
                <a:gd name="T14" fmla="*/ 14 w 54"/>
                <a:gd name="T15" fmla="*/ 44 h 57"/>
                <a:gd name="T16" fmla="*/ 10 w 54"/>
                <a:gd name="T17" fmla="*/ 57 h 57"/>
                <a:gd name="T18" fmla="*/ 10 w 54"/>
                <a:gd name="T19" fmla="*/ 57 h 57"/>
                <a:gd name="T20" fmla="*/ 18 w 54"/>
                <a:gd name="T21" fmla="*/ 36 h 57"/>
                <a:gd name="T22" fmla="*/ 33 w 54"/>
                <a:gd name="T23" fmla="*/ 36 h 57"/>
                <a:gd name="T24" fmla="*/ 27 w 54"/>
                <a:gd name="T25" fmla="*/ 11 h 57"/>
                <a:gd name="T26" fmla="*/ 27 w 54"/>
                <a:gd name="T27" fmla="*/ 11 h 57"/>
                <a:gd name="T28" fmla="*/ 18 w 54"/>
                <a:gd name="T29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57">
                  <a:moveTo>
                    <a:pt x="10" y="57"/>
                  </a:moveTo>
                  <a:lnTo>
                    <a:pt x="0" y="57"/>
                  </a:lnTo>
                  <a:lnTo>
                    <a:pt x="21" y="0"/>
                  </a:lnTo>
                  <a:lnTo>
                    <a:pt x="33" y="0"/>
                  </a:lnTo>
                  <a:lnTo>
                    <a:pt x="54" y="57"/>
                  </a:lnTo>
                  <a:lnTo>
                    <a:pt x="41" y="57"/>
                  </a:lnTo>
                  <a:lnTo>
                    <a:pt x="37" y="44"/>
                  </a:lnTo>
                  <a:lnTo>
                    <a:pt x="14" y="44"/>
                  </a:lnTo>
                  <a:lnTo>
                    <a:pt x="10" y="57"/>
                  </a:lnTo>
                  <a:lnTo>
                    <a:pt x="10" y="57"/>
                  </a:lnTo>
                  <a:close/>
                  <a:moveTo>
                    <a:pt x="18" y="36"/>
                  </a:moveTo>
                  <a:lnTo>
                    <a:pt x="33" y="36"/>
                  </a:lnTo>
                  <a:lnTo>
                    <a:pt x="27" y="11"/>
                  </a:lnTo>
                  <a:lnTo>
                    <a:pt x="27" y="11"/>
                  </a:ln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22" name="Freeform 72">
              <a:extLst>
                <a:ext uri="{FF2B5EF4-FFF2-40B4-BE49-F238E27FC236}">
                  <a16:creationId xmlns="" xmlns:a16="http://schemas.microsoft.com/office/drawing/2014/main" id="{F99B4D95-D699-4700-9DC1-4FA18B28CE72}"/>
                </a:ext>
              </a:extLst>
            </p:cNvPr>
            <p:cNvSpPr>
              <a:spLocks/>
            </p:cNvSpPr>
            <p:nvPr/>
          </p:nvSpPr>
          <p:spPr bwMode="auto">
            <a:xfrm>
              <a:off x="-6835775" y="11930872"/>
              <a:ext cx="76200" cy="90488"/>
            </a:xfrm>
            <a:custGeom>
              <a:avLst/>
              <a:gdLst>
                <a:gd name="T0" fmla="*/ 17 w 23"/>
                <a:gd name="T1" fmla="*/ 0 h 27"/>
                <a:gd name="T2" fmla="*/ 23 w 23"/>
                <a:gd name="T3" fmla="*/ 0 h 27"/>
                <a:gd name="T4" fmla="*/ 23 w 23"/>
                <a:gd name="T5" fmla="*/ 17 h 27"/>
                <a:gd name="T6" fmla="*/ 12 w 23"/>
                <a:gd name="T7" fmla="*/ 27 h 27"/>
                <a:gd name="T8" fmla="*/ 0 w 23"/>
                <a:gd name="T9" fmla="*/ 17 h 27"/>
                <a:gd name="T10" fmla="*/ 0 w 23"/>
                <a:gd name="T11" fmla="*/ 0 h 27"/>
                <a:gd name="T12" fmla="*/ 6 w 23"/>
                <a:gd name="T13" fmla="*/ 0 h 27"/>
                <a:gd name="T14" fmla="*/ 6 w 23"/>
                <a:gd name="T15" fmla="*/ 15 h 27"/>
                <a:gd name="T16" fmla="*/ 12 w 23"/>
                <a:gd name="T17" fmla="*/ 23 h 27"/>
                <a:gd name="T18" fmla="*/ 17 w 23"/>
                <a:gd name="T19" fmla="*/ 15 h 27"/>
                <a:gd name="T20" fmla="*/ 17 w 23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7">
                  <a:moveTo>
                    <a:pt x="1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4"/>
                    <a:pt x="19" y="27"/>
                    <a:pt x="12" y="27"/>
                  </a:cubicBezTo>
                  <a:cubicBezTo>
                    <a:pt x="4" y="27"/>
                    <a:pt x="0" y="24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21"/>
                    <a:pt x="7" y="24"/>
                    <a:pt x="12" y="23"/>
                  </a:cubicBezTo>
                  <a:cubicBezTo>
                    <a:pt x="16" y="24"/>
                    <a:pt x="18" y="21"/>
                    <a:pt x="17" y="15"/>
                  </a:cubicBez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23" name="Freeform 73">
              <a:extLst>
                <a:ext uri="{FF2B5EF4-FFF2-40B4-BE49-F238E27FC236}">
                  <a16:creationId xmlns="" xmlns:a16="http://schemas.microsoft.com/office/drawing/2014/main" id="{7A8FF5B5-14C7-4545-A909-F16E4A652F80}"/>
                </a:ext>
              </a:extLst>
            </p:cNvPr>
            <p:cNvSpPr>
              <a:spLocks/>
            </p:cNvSpPr>
            <p:nvPr/>
          </p:nvSpPr>
          <p:spPr bwMode="auto">
            <a:xfrm>
              <a:off x="-6743700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3 w 50"/>
                <a:gd name="T3" fmla="*/ 57 h 57"/>
                <a:gd name="T4" fmla="*/ 13 w 50"/>
                <a:gd name="T5" fmla="*/ 11 h 57"/>
                <a:gd name="T6" fmla="*/ 13 w 50"/>
                <a:gd name="T7" fmla="*/ 11 h 57"/>
                <a:gd name="T8" fmla="*/ 13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9 w 50"/>
                <a:gd name="T15" fmla="*/ 0 h 57"/>
                <a:gd name="T16" fmla="*/ 40 w 50"/>
                <a:gd name="T17" fmla="*/ 44 h 57"/>
                <a:gd name="T18" fmla="*/ 40 w 50"/>
                <a:gd name="T19" fmla="*/ 44 h 57"/>
                <a:gd name="T20" fmla="*/ 40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3" y="5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9" y="0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0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24" name="Rectangle 74">
              <a:extLst>
                <a:ext uri="{FF2B5EF4-FFF2-40B4-BE49-F238E27FC236}">
                  <a16:creationId xmlns="" xmlns:a16="http://schemas.microsoft.com/office/drawing/2014/main" id="{FA8B2000-9761-4F3C-8734-014B95C60B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648450" y="11930872"/>
              <a:ext cx="2063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25" name="Freeform 75">
              <a:extLst>
                <a:ext uri="{FF2B5EF4-FFF2-40B4-BE49-F238E27FC236}">
                  <a16:creationId xmlns="" xmlns:a16="http://schemas.microsoft.com/office/drawing/2014/main" id="{51B06716-E388-4B13-8A93-00DF1F678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21463" y="11930872"/>
              <a:ext cx="85725" cy="90488"/>
            </a:xfrm>
            <a:custGeom>
              <a:avLst/>
              <a:gdLst>
                <a:gd name="T0" fmla="*/ 21 w 54"/>
                <a:gd name="T1" fmla="*/ 57 h 57"/>
                <a:gd name="T2" fmla="*/ 0 w 54"/>
                <a:gd name="T3" fmla="*/ 0 h 57"/>
                <a:gd name="T4" fmla="*/ 15 w 54"/>
                <a:gd name="T5" fmla="*/ 0 h 57"/>
                <a:gd name="T6" fmla="*/ 27 w 54"/>
                <a:gd name="T7" fmla="*/ 44 h 57"/>
                <a:gd name="T8" fmla="*/ 29 w 54"/>
                <a:gd name="T9" fmla="*/ 44 h 57"/>
                <a:gd name="T10" fmla="*/ 44 w 54"/>
                <a:gd name="T11" fmla="*/ 0 h 57"/>
                <a:gd name="T12" fmla="*/ 54 w 54"/>
                <a:gd name="T13" fmla="*/ 0 h 57"/>
                <a:gd name="T14" fmla="*/ 33 w 54"/>
                <a:gd name="T15" fmla="*/ 57 h 57"/>
                <a:gd name="T16" fmla="*/ 21 w 54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21" y="57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27" y="44"/>
                  </a:lnTo>
                  <a:lnTo>
                    <a:pt x="29" y="44"/>
                  </a:lnTo>
                  <a:lnTo>
                    <a:pt x="44" y="0"/>
                  </a:lnTo>
                  <a:lnTo>
                    <a:pt x="54" y="0"/>
                  </a:lnTo>
                  <a:lnTo>
                    <a:pt x="33" y="57"/>
                  </a:lnTo>
                  <a:lnTo>
                    <a:pt x="2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26" name="Freeform 76">
              <a:extLst>
                <a:ext uri="{FF2B5EF4-FFF2-40B4-BE49-F238E27FC236}">
                  <a16:creationId xmlns="" xmlns:a16="http://schemas.microsoft.com/office/drawing/2014/main" id="{C7CD3C65-137F-499F-BE18-1D15F4409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-6526213" y="11930872"/>
              <a:ext cx="60325" cy="90488"/>
            </a:xfrm>
            <a:custGeom>
              <a:avLst/>
              <a:gdLst>
                <a:gd name="T0" fmla="*/ 0 w 38"/>
                <a:gd name="T1" fmla="*/ 57 h 57"/>
                <a:gd name="T2" fmla="*/ 0 w 38"/>
                <a:gd name="T3" fmla="*/ 0 h 57"/>
                <a:gd name="T4" fmla="*/ 38 w 38"/>
                <a:gd name="T5" fmla="*/ 0 h 57"/>
                <a:gd name="T6" fmla="*/ 38 w 38"/>
                <a:gd name="T7" fmla="*/ 11 h 57"/>
                <a:gd name="T8" fmla="*/ 11 w 38"/>
                <a:gd name="T9" fmla="*/ 11 h 57"/>
                <a:gd name="T10" fmla="*/ 11 w 38"/>
                <a:gd name="T11" fmla="*/ 23 h 57"/>
                <a:gd name="T12" fmla="*/ 36 w 38"/>
                <a:gd name="T13" fmla="*/ 23 h 57"/>
                <a:gd name="T14" fmla="*/ 36 w 38"/>
                <a:gd name="T15" fmla="*/ 32 h 57"/>
                <a:gd name="T16" fmla="*/ 11 w 38"/>
                <a:gd name="T17" fmla="*/ 32 h 57"/>
                <a:gd name="T18" fmla="*/ 11 w 38"/>
                <a:gd name="T19" fmla="*/ 46 h 57"/>
                <a:gd name="T20" fmla="*/ 38 w 38"/>
                <a:gd name="T21" fmla="*/ 46 h 57"/>
                <a:gd name="T22" fmla="*/ 38 w 38"/>
                <a:gd name="T23" fmla="*/ 57 h 57"/>
                <a:gd name="T24" fmla="*/ 0 w 38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57">
                  <a:moveTo>
                    <a:pt x="0" y="5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11"/>
                  </a:lnTo>
                  <a:lnTo>
                    <a:pt x="11" y="11"/>
                  </a:lnTo>
                  <a:lnTo>
                    <a:pt x="11" y="23"/>
                  </a:lnTo>
                  <a:lnTo>
                    <a:pt x="36" y="23"/>
                  </a:lnTo>
                  <a:lnTo>
                    <a:pt x="36" y="32"/>
                  </a:lnTo>
                  <a:lnTo>
                    <a:pt x="11" y="32"/>
                  </a:lnTo>
                  <a:lnTo>
                    <a:pt x="11" y="46"/>
                  </a:lnTo>
                  <a:lnTo>
                    <a:pt x="38" y="46"/>
                  </a:lnTo>
                  <a:lnTo>
                    <a:pt x="38" y="57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27" name="Freeform 77">
              <a:extLst>
                <a:ext uri="{FF2B5EF4-FFF2-40B4-BE49-F238E27FC236}">
                  <a16:creationId xmlns="" xmlns:a16="http://schemas.microsoft.com/office/drawing/2014/main" id="{DAE1F937-0430-4EC7-840C-3EDA90AD04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453188" y="11930872"/>
              <a:ext cx="73025" cy="90488"/>
            </a:xfrm>
            <a:custGeom>
              <a:avLst/>
              <a:gdLst>
                <a:gd name="T0" fmla="*/ 6 w 22"/>
                <a:gd name="T1" fmla="*/ 5 h 27"/>
                <a:gd name="T2" fmla="*/ 6 w 22"/>
                <a:gd name="T3" fmla="*/ 12 h 27"/>
                <a:gd name="T4" fmla="*/ 11 w 22"/>
                <a:gd name="T5" fmla="*/ 12 h 27"/>
                <a:gd name="T6" fmla="*/ 15 w 22"/>
                <a:gd name="T7" fmla="*/ 8 h 27"/>
                <a:gd name="T8" fmla="*/ 11 w 22"/>
                <a:gd name="T9" fmla="*/ 5 h 27"/>
                <a:gd name="T10" fmla="*/ 6 w 22"/>
                <a:gd name="T11" fmla="*/ 5 h 27"/>
                <a:gd name="T12" fmla="*/ 6 w 22"/>
                <a:gd name="T13" fmla="*/ 16 h 27"/>
                <a:gd name="T14" fmla="*/ 6 w 22"/>
                <a:gd name="T15" fmla="*/ 27 h 27"/>
                <a:gd name="T16" fmla="*/ 0 w 22"/>
                <a:gd name="T17" fmla="*/ 27 h 27"/>
                <a:gd name="T18" fmla="*/ 0 w 22"/>
                <a:gd name="T19" fmla="*/ 0 h 27"/>
                <a:gd name="T20" fmla="*/ 12 w 22"/>
                <a:gd name="T21" fmla="*/ 0 h 27"/>
                <a:gd name="T22" fmla="*/ 21 w 22"/>
                <a:gd name="T23" fmla="*/ 7 h 27"/>
                <a:gd name="T24" fmla="*/ 15 w 22"/>
                <a:gd name="T25" fmla="*/ 14 h 27"/>
                <a:gd name="T26" fmla="*/ 15 w 22"/>
                <a:gd name="T27" fmla="*/ 14 h 27"/>
                <a:gd name="T28" fmla="*/ 20 w 22"/>
                <a:gd name="T29" fmla="*/ 20 h 27"/>
                <a:gd name="T30" fmla="*/ 20 w 22"/>
                <a:gd name="T31" fmla="*/ 21 h 27"/>
                <a:gd name="T32" fmla="*/ 22 w 22"/>
                <a:gd name="T33" fmla="*/ 27 h 27"/>
                <a:gd name="T34" fmla="*/ 15 w 22"/>
                <a:gd name="T35" fmla="*/ 27 h 27"/>
                <a:gd name="T36" fmla="*/ 14 w 22"/>
                <a:gd name="T37" fmla="*/ 20 h 27"/>
                <a:gd name="T38" fmla="*/ 12 w 22"/>
                <a:gd name="T39" fmla="*/ 16 h 27"/>
                <a:gd name="T40" fmla="*/ 6 w 22"/>
                <a:gd name="T4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27">
                  <a:moveTo>
                    <a:pt x="6" y="5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2"/>
                    <a:pt x="15" y="11"/>
                    <a:pt x="15" y="8"/>
                  </a:cubicBezTo>
                  <a:cubicBezTo>
                    <a:pt x="15" y="6"/>
                    <a:pt x="13" y="5"/>
                    <a:pt x="11" y="5"/>
                  </a:cubicBezTo>
                  <a:cubicBezTo>
                    <a:pt x="6" y="5"/>
                    <a:pt x="6" y="5"/>
                    <a:pt x="6" y="5"/>
                  </a:cubicBezTo>
                  <a:close/>
                  <a:moveTo>
                    <a:pt x="6" y="16"/>
                  </a:moveTo>
                  <a:cubicBezTo>
                    <a:pt x="6" y="27"/>
                    <a:pt x="6" y="27"/>
                    <a:pt x="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21" y="3"/>
                    <a:pt x="21" y="7"/>
                  </a:cubicBezTo>
                  <a:cubicBezTo>
                    <a:pt x="21" y="11"/>
                    <a:pt x="19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8" y="14"/>
                    <a:pt x="19" y="16"/>
                    <a:pt x="20" y="20"/>
                  </a:cubicBezTo>
                  <a:cubicBezTo>
                    <a:pt x="20" y="20"/>
                    <a:pt x="20" y="20"/>
                    <a:pt x="20" y="21"/>
                  </a:cubicBezTo>
                  <a:cubicBezTo>
                    <a:pt x="20" y="24"/>
                    <a:pt x="21" y="26"/>
                    <a:pt x="22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5"/>
                    <a:pt x="15" y="22"/>
                    <a:pt x="14" y="20"/>
                  </a:cubicBezTo>
                  <a:cubicBezTo>
                    <a:pt x="14" y="17"/>
                    <a:pt x="13" y="16"/>
                    <a:pt x="12" y="16"/>
                  </a:cubicBezTo>
                  <a:lnTo>
                    <a:pt x="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28" name="Freeform 78">
              <a:extLst>
                <a:ext uri="{FF2B5EF4-FFF2-40B4-BE49-F238E27FC236}">
                  <a16:creationId xmlns="" xmlns:a16="http://schemas.microsoft.com/office/drawing/2014/main" id="{F242F1F0-D028-4B3A-890E-02DBEC8C1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-6373813" y="11930872"/>
              <a:ext cx="73025" cy="90488"/>
            </a:xfrm>
            <a:custGeom>
              <a:avLst/>
              <a:gdLst>
                <a:gd name="T0" fmla="*/ 21 w 22"/>
                <a:gd name="T1" fmla="*/ 8 h 27"/>
                <a:gd name="T2" fmla="*/ 15 w 22"/>
                <a:gd name="T3" fmla="*/ 8 h 27"/>
                <a:gd name="T4" fmla="*/ 11 w 22"/>
                <a:gd name="T5" fmla="*/ 4 h 27"/>
                <a:gd name="T6" fmla="*/ 7 w 22"/>
                <a:gd name="T7" fmla="*/ 7 h 27"/>
                <a:gd name="T8" fmla="*/ 11 w 22"/>
                <a:gd name="T9" fmla="*/ 11 h 27"/>
                <a:gd name="T10" fmla="*/ 11 w 22"/>
                <a:gd name="T11" fmla="*/ 11 h 27"/>
                <a:gd name="T12" fmla="*/ 12 w 22"/>
                <a:gd name="T13" fmla="*/ 11 h 27"/>
                <a:gd name="T14" fmla="*/ 21 w 22"/>
                <a:gd name="T15" fmla="*/ 19 h 27"/>
                <a:gd name="T16" fmla="*/ 10 w 22"/>
                <a:gd name="T17" fmla="*/ 27 h 27"/>
                <a:gd name="T18" fmla="*/ 0 w 22"/>
                <a:gd name="T19" fmla="*/ 18 h 27"/>
                <a:gd name="T20" fmla="*/ 6 w 22"/>
                <a:gd name="T21" fmla="*/ 18 h 27"/>
                <a:gd name="T22" fmla="*/ 10 w 22"/>
                <a:gd name="T23" fmla="*/ 23 h 27"/>
                <a:gd name="T24" fmla="*/ 15 w 22"/>
                <a:gd name="T25" fmla="*/ 20 h 27"/>
                <a:gd name="T26" fmla="*/ 10 w 22"/>
                <a:gd name="T27" fmla="*/ 16 h 27"/>
                <a:gd name="T28" fmla="*/ 9 w 22"/>
                <a:gd name="T29" fmla="*/ 16 h 27"/>
                <a:gd name="T30" fmla="*/ 1 w 22"/>
                <a:gd name="T31" fmla="*/ 8 h 27"/>
                <a:gd name="T32" fmla="*/ 12 w 22"/>
                <a:gd name="T33" fmla="*/ 0 h 27"/>
                <a:gd name="T34" fmla="*/ 21 w 22"/>
                <a:gd name="T35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7">
                  <a:moveTo>
                    <a:pt x="21" y="8"/>
                  </a:moveTo>
                  <a:cubicBezTo>
                    <a:pt x="15" y="8"/>
                    <a:pt x="15" y="8"/>
                    <a:pt x="15" y="8"/>
                  </a:cubicBezTo>
                  <a:cubicBezTo>
                    <a:pt x="15" y="5"/>
                    <a:pt x="14" y="4"/>
                    <a:pt x="11" y="4"/>
                  </a:cubicBezTo>
                  <a:cubicBezTo>
                    <a:pt x="8" y="4"/>
                    <a:pt x="7" y="5"/>
                    <a:pt x="7" y="7"/>
                  </a:cubicBezTo>
                  <a:cubicBezTo>
                    <a:pt x="7" y="9"/>
                    <a:pt x="8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8" y="12"/>
                    <a:pt x="22" y="15"/>
                    <a:pt x="21" y="19"/>
                  </a:cubicBezTo>
                  <a:cubicBezTo>
                    <a:pt x="21" y="24"/>
                    <a:pt x="18" y="27"/>
                    <a:pt x="10" y="27"/>
                  </a:cubicBezTo>
                  <a:cubicBezTo>
                    <a:pt x="3" y="27"/>
                    <a:pt x="0" y="24"/>
                    <a:pt x="0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21"/>
                    <a:pt x="7" y="23"/>
                    <a:pt x="10" y="23"/>
                  </a:cubicBezTo>
                  <a:cubicBezTo>
                    <a:pt x="14" y="23"/>
                    <a:pt x="15" y="22"/>
                    <a:pt x="15" y="20"/>
                  </a:cubicBezTo>
                  <a:cubicBezTo>
                    <a:pt x="15" y="18"/>
                    <a:pt x="14" y="17"/>
                    <a:pt x="10" y="16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3" y="14"/>
                    <a:pt x="1" y="12"/>
                    <a:pt x="1" y="8"/>
                  </a:cubicBezTo>
                  <a:cubicBezTo>
                    <a:pt x="1" y="3"/>
                    <a:pt x="5" y="0"/>
                    <a:pt x="12" y="0"/>
                  </a:cubicBezTo>
                  <a:cubicBezTo>
                    <a:pt x="17" y="0"/>
                    <a:pt x="20" y="3"/>
                    <a:pt x="2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29" name="Rectangle 79">
              <a:extLst>
                <a:ext uri="{FF2B5EF4-FFF2-40B4-BE49-F238E27FC236}">
                  <a16:creationId xmlns="" xmlns:a16="http://schemas.microsoft.com/office/drawing/2014/main" id="{BE62DBBD-9520-4CD8-94D6-065CD79F55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291263" y="11930872"/>
              <a:ext cx="2063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30" name="Freeform 80">
              <a:extLst>
                <a:ext uri="{FF2B5EF4-FFF2-40B4-BE49-F238E27FC236}">
                  <a16:creationId xmlns="" xmlns:a16="http://schemas.microsoft.com/office/drawing/2014/main" id="{D9D9A280-CC76-44B0-A02D-0FD13DC39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-6261100" y="11930872"/>
              <a:ext cx="69850" cy="90488"/>
            </a:xfrm>
            <a:custGeom>
              <a:avLst/>
              <a:gdLst>
                <a:gd name="T0" fmla="*/ 0 w 44"/>
                <a:gd name="T1" fmla="*/ 11 h 57"/>
                <a:gd name="T2" fmla="*/ 0 w 44"/>
                <a:gd name="T3" fmla="*/ 0 h 57"/>
                <a:gd name="T4" fmla="*/ 44 w 44"/>
                <a:gd name="T5" fmla="*/ 0 h 57"/>
                <a:gd name="T6" fmla="*/ 44 w 44"/>
                <a:gd name="T7" fmla="*/ 11 h 57"/>
                <a:gd name="T8" fmla="*/ 27 w 44"/>
                <a:gd name="T9" fmla="*/ 11 h 57"/>
                <a:gd name="T10" fmla="*/ 27 w 44"/>
                <a:gd name="T11" fmla="*/ 57 h 57"/>
                <a:gd name="T12" fmla="*/ 17 w 44"/>
                <a:gd name="T13" fmla="*/ 57 h 57"/>
                <a:gd name="T14" fmla="*/ 17 w 44"/>
                <a:gd name="T15" fmla="*/ 11 h 57"/>
                <a:gd name="T16" fmla="*/ 0 w 44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7">
                  <a:moveTo>
                    <a:pt x="0" y="11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44" y="11"/>
                  </a:lnTo>
                  <a:lnTo>
                    <a:pt x="27" y="11"/>
                  </a:lnTo>
                  <a:lnTo>
                    <a:pt x="27" y="57"/>
                  </a:lnTo>
                  <a:lnTo>
                    <a:pt x="17" y="57"/>
                  </a:lnTo>
                  <a:lnTo>
                    <a:pt x="17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31" name="Freeform 81">
              <a:extLst>
                <a:ext uri="{FF2B5EF4-FFF2-40B4-BE49-F238E27FC236}">
                  <a16:creationId xmlns="" xmlns:a16="http://schemas.microsoft.com/office/drawing/2014/main" id="{8AC8CEB2-7A80-48C1-AB59-67C8B575E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188075" y="11930872"/>
              <a:ext cx="79375" cy="90488"/>
            </a:xfrm>
            <a:custGeom>
              <a:avLst/>
              <a:gdLst>
                <a:gd name="T0" fmla="*/ 18 w 50"/>
                <a:gd name="T1" fmla="*/ 57 h 57"/>
                <a:gd name="T2" fmla="*/ 18 w 50"/>
                <a:gd name="T3" fmla="*/ 38 h 57"/>
                <a:gd name="T4" fmla="*/ 0 w 50"/>
                <a:gd name="T5" fmla="*/ 0 h 57"/>
                <a:gd name="T6" fmla="*/ 14 w 50"/>
                <a:gd name="T7" fmla="*/ 0 h 57"/>
                <a:gd name="T8" fmla="*/ 27 w 50"/>
                <a:gd name="T9" fmla="*/ 25 h 57"/>
                <a:gd name="T10" fmla="*/ 37 w 50"/>
                <a:gd name="T11" fmla="*/ 0 h 57"/>
                <a:gd name="T12" fmla="*/ 50 w 50"/>
                <a:gd name="T13" fmla="*/ 0 h 57"/>
                <a:gd name="T14" fmla="*/ 31 w 50"/>
                <a:gd name="T15" fmla="*/ 38 h 57"/>
                <a:gd name="T16" fmla="*/ 31 w 50"/>
                <a:gd name="T17" fmla="*/ 57 h 57"/>
                <a:gd name="T18" fmla="*/ 18 w 50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7">
                  <a:moveTo>
                    <a:pt x="18" y="57"/>
                  </a:moveTo>
                  <a:lnTo>
                    <a:pt x="18" y="38"/>
                  </a:lnTo>
                  <a:lnTo>
                    <a:pt x="0" y="0"/>
                  </a:lnTo>
                  <a:lnTo>
                    <a:pt x="14" y="0"/>
                  </a:lnTo>
                  <a:lnTo>
                    <a:pt x="27" y="25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31" y="38"/>
                  </a:lnTo>
                  <a:lnTo>
                    <a:pt x="31" y="57"/>
                  </a:lnTo>
                  <a:lnTo>
                    <a:pt x="1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32" name="Freeform 82">
              <a:extLst>
                <a:ext uri="{FF2B5EF4-FFF2-40B4-BE49-F238E27FC236}">
                  <a16:creationId xmlns="" xmlns:a16="http://schemas.microsoft.com/office/drawing/2014/main" id="{FDE2EDE8-FE1C-4FCB-8FFD-6A0F85AD0B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069013" y="11930872"/>
              <a:ext cx="85725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6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0" y="22"/>
                    <a:pt x="0" y="14"/>
                  </a:cubicBezTo>
                  <a:cubicBezTo>
                    <a:pt x="0" y="4"/>
                    <a:pt x="5" y="0"/>
                    <a:pt x="13" y="0"/>
                  </a:cubicBezTo>
                  <a:cubicBezTo>
                    <a:pt x="21" y="0"/>
                    <a:pt x="25" y="4"/>
                    <a:pt x="26" y="14"/>
                  </a:cubicBezTo>
                  <a:cubicBezTo>
                    <a:pt x="25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3" y="23"/>
                  </a:cubicBezTo>
                  <a:cubicBezTo>
                    <a:pt x="17" y="23"/>
                    <a:pt x="20" y="20"/>
                    <a:pt x="20" y="14"/>
                  </a:cubicBezTo>
                  <a:cubicBezTo>
                    <a:pt x="20" y="7"/>
                    <a:pt x="17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33" name="Freeform 83">
              <a:extLst>
                <a:ext uri="{FF2B5EF4-FFF2-40B4-BE49-F238E27FC236}">
                  <a16:creationId xmlns="" xmlns:a16="http://schemas.microsoft.com/office/drawing/2014/main" id="{9B0EE7B6-EA5E-41AB-99C3-F04D3B9EA1D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70588" y="11930872"/>
              <a:ext cx="55563" cy="90488"/>
            </a:xfrm>
            <a:custGeom>
              <a:avLst/>
              <a:gdLst>
                <a:gd name="T0" fmla="*/ 13 w 35"/>
                <a:gd name="T1" fmla="*/ 57 h 57"/>
                <a:gd name="T2" fmla="*/ 0 w 35"/>
                <a:gd name="T3" fmla="*/ 57 h 57"/>
                <a:gd name="T4" fmla="*/ 0 w 35"/>
                <a:gd name="T5" fmla="*/ 0 h 57"/>
                <a:gd name="T6" fmla="*/ 35 w 35"/>
                <a:gd name="T7" fmla="*/ 0 h 57"/>
                <a:gd name="T8" fmla="*/ 35 w 35"/>
                <a:gd name="T9" fmla="*/ 11 h 57"/>
                <a:gd name="T10" fmla="*/ 13 w 35"/>
                <a:gd name="T11" fmla="*/ 11 h 57"/>
                <a:gd name="T12" fmla="*/ 13 w 35"/>
                <a:gd name="T13" fmla="*/ 23 h 57"/>
                <a:gd name="T14" fmla="*/ 33 w 35"/>
                <a:gd name="T15" fmla="*/ 23 h 57"/>
                <a:gd name="T16" fmla="*/ 33 w 35"/>
                <a:gd name="T17" fmla="*/ 34 h 57"/>
                <a:gd name="T18" fmla="*/ 13 w 35"/>
                <a:gd name="T19" fmla="*/ 34 h 57"/>
                <a:gd name="T20" fmla="*/ 13 w 35"/>
                <a:gd name="T2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7">
                  <a:moveTo>
                    <a:pt x="13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35" y="0"/>
                  </a:lnTo>
                  <a:lnTo>
                    <a:pt x="35" y="11"/>
                  </a:lnTo>
                  <a:lnTo>
                    <a:pt x="13" y="11"/>
                  </a:lnTo>
                  <a:lnTo>
                    <a:pt x="13" y="23"/>
                  </a:lnTo>
                  <a:lnTo>
                    <a:pt x="33" y="23"/>
                  </a:lnTo>
                  <a:lnTo>
                    <a:pt x="33" y="34"/>
                  </a:lnTo>
                  <a:lnTo>
                    <a:pt x="13" y="34"/>
                  </a:lnTo>
                  <a:lnTo>
                    <a:pt x="1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34" name="Freeform 84">
              <a:extLst>
                <a:ext uri="{FF2B5EF4-FFF2-40B4-BE49-F238E27FC236}">
                  <a16:creationId xmlns="" xmlns:a16="http://schemas.microsoft.com/office/drawing/2014/main" id="{0A0614DC-DC9B-41B2-A2A1-B20E53B7C5FF}"/>
                </a:ext>
              </a:extLst>
            </p:cNvPr>
            <p:cNvSpPr>
              <a:spLocks/>
            </p:cNvSpPr>
            <p:nvPr/>
          </p:nvSpPr>
          <p:spPr bwMode="auto">
            <a:xfrm>
              <a:off x="-5878513" y="11930872"/>
              <a:ext cx="73025" cy="90488"/>
            </a:xfrm>
            <a:custGeom>
              <a:avLst/>
              <a:gdLst>
                <a:gd name="T0" fmla="*/ 0 w 46"/>
                <a:gd name="T1" fmla="*/ 11 h 57"/>
                <a:gd name="T2" fmla="*/ 0 w 46"/>
                <a:gd name="T3" fmla="*/ 0 h 57"/>
                <a:gd name="T4" fmla="*/ 46 w 46"/>
                <a:gd name="T5" fmla="*/ 0 h 57"/>
                <a:gd name="T6" fmla="*/ 46 w 46"/>
                <a:gd name="T7" fmla="*/ 11 h 57"/>
                <a:gd name="T8" fmla="*/ 29 w 46"/>
                <a:gd name="T9" fmla="*/ 11 h 57"/>
                <a:gd name="T10" fmla="*/ 29 w 46"/>
                <a:gd name="T11" fmla="*/ 57 h 57"/>
                <a:gd name="T12" fmla="*/ 17 w 46"/>
                <a:gd name="T13" fmla="*/ 57 h 57"/>
                <a:gd name="T14" fmla="*/ 17 w 46"/>
                <a:gd name="T15" fmla="*/ 11 h 57"/>
                <a:gd name="T16" fmla="*/ 0 w 46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57">
                  <a:moveTo>
                    <a:pt x="0" y="11"/>
                  </a:moveTo>
                  <a:lnTo>
                    <a:pt x="0" y="0"/>
                  </a:lnTo>
                  <a:lnTo>
                    <a:pt x="46" y="0"/>
                  </a:lnTo>
                  <a:lnTo>
                    <a:pt x="46" y="11"/>
                  </a:lnTo>
                  <a:lnTo>
                    <a:pt x="29" y="11"/>
                  </a:lnTo>
                  <a:lnTo>
                    <a:pt x="29" y="57"/>
                  </a:lnTo>
                  <a:lnTo>
                    <a:pt x="17" y="57"/>
                  </a:lnTo>
                  <a:lnTo>
                    <a:pt x="17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35" name="Freeform 85">
              <a:extLst>
                <a:ext uri="{FF2B5EF4-FFF2-40B4-BE49-F238E27FC236}">
                  <a16:creationId xmlns="" xmlns:a16="http://schemas.microsoft.com/office/drawing/2014/main" id="{3EC3AE8C-202D-4E63-B6D4-B4E59CBBF4E1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95963" y="11930872"/>
              <a:ext cx="60325" cy="90488"/>
            </a:xfrm>
            <a:custGeom>
              <a:avLst/>
              <a:gdLst>
                <a:gd name="T0" fmla="*/ 0 w 38"/>
                <a:gd name="T1" fmla="*/ 57 h 57"/>
                <a:gd name="T2" fmla="*/ 0 w 38"/>
                <a:gd name="T3" fmla="*/ 0 h 57"/>
                <a:gd name="T4" fmla="*/ 38 w 38"/>
                <a:gd name="T5" fmla="*/ 0 h 57"/>
                <a:gd name="T6" fmla="*/ 38 w 38"/>
                <a:gd name="T7" fmla="*/ 11 h 57"/>
                <a:gd name="T8" fmla="*/ 11 w 38"/>
                <a:gd name="T9" fmla="*/ 11 h 57"/>
                <a:gd name="T10" fmla="*/ 11 w 38"/>
                <a:gd name="T11" fmla="*/ 23 h 57"/>
                <a:gd name="T12" fmla="*/ 36 w 38"/>
                <a:gd name="T13" fmla="*/ 23 h 57"/>
                <a:gd name="T14" fmla="*/ 36 w 38"/>
                <a:gd name="T15" fmla="*/ 32 h 57"/>
                <a:gd name="T16" fmla="*/ 11 w 38"/>
                <a:gd name="T17" fmla="*/ 32 h 57"/>
                <a:gd name="T18" fmla="*/ 11 w 38"/>
                <a:gd name="T19" fmla="*/ 46 h 57"/>
                <a:gd name="T20" fmla="*/ 38 w 38"/>
                <a:gd name="T21" fmla="*/ 46 h 57"/>
                <a:gd name="T22" fmla="*/ 38 w 38"/>
                <a:gd name="T23" fmla="*/ 57 h 57"/>
                <a:gd name="T24" fmla="*/ 0 w 38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57">
                  <a:moveTo>
                    <a:pt x="0" y="5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11"/>
                  </a:lnTo>
                  <a:lnTo>
                    <a:pt x="11" y="11"/>
                  </a:lnTo>
                  <a:lnTo>
                    <a:pt x="11" y="23"/>
                  </a:lnTo>
                  <a:lnTo>
                    <a:pt x="36" y="23"/>
                  </a:lnTo>
                  <a:lnTo>
                    <a:pt x="36" y="32"/>
                  </a:lnTo>
                  <a:lnTo>
                    <a:pt x="11" y="32"/>
                  </a:lnTo>
                  <a:lnTo>
                    <a:pt x="11" y="46"/>
                  </a:lnTo>
                  <a:lnTo>
                    <a:pt x="38" y="46"/>
                  </a:lnTo>
                  <a:lnTo>
                    <a:pt x="38" y="57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36" name="Freeform 86">
              <a:extLst>
                <a:ext uri="{FF2B5EF4-FFF2-40B4-BE49-F238E27FC236}">
                  <a16:creationId xmlns="" xmlns:a16="http://schemas.microsoft.com/office/drawing/2014/main" id="{0088685C-30DB-4DB5-A3A4-1467262C8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26113" y="11930872"/>
              <a:ext cx="76200" cy="90488"/>
            </a:xfrm>
            <a:custGeom>
              <a:avLst/>
              <a:gdLst>
                <a:gd name="T0" fmla="*/ 23 w 23"/>
                <a:gd name="T1" fmla="*/ 9 h 27"/>
                <a:gd name="T2" fmla="*/ 17 w 23"/>
                <a:gd name="T3" fmla="*/ 9 h 27"/>
                <a:gd name="T4" fmla="*/ 11 w 23"/>
                <a:gd name="T5" fmla="*/ 4 h 27"/>
                <a:gd name="T6" fmla="*/ 6 w 23"/>
                <a:gd name="T7" fmla="*/ 14 h 27"/>
                <a:gd name="T8" fmla="*/ 11 w 23"/>
                <a:gd name="T9" fmla="*/ 23 h 27"/>
                <a:gd name="T10" fmla="*/ 17 w 23"/>
                <a:gd name="T11" fmla="*/ 18 h 27"/>
                <a:gd name="T12" fmla="*/ 23 w 23"/>
                <a:gd name="T13" fmla="*/ 18 h 27"/>
                <a:gd name="T14" fmla="*/ 11 w 23"/>
                <a:gd name="T15" fmla="*/ 27 h 27"/>
                <a:gd name="T16" fmla="*/ 0 w 23"/>
                <a:gd name="T17" fmla="*/ 14 h 27"/>
                <a:gd name="T18" fmla="*/ 11 w 23"/>
                <a:gd name="T19" fmla="*/ 0 h 27"/>
                <a:gd name="T20" fmla="*/ 23 w 23"/>
                <a:gd name="T2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7">
                  <a:moveTo>
                    <a:pt x="23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6" y="6"/>
                    <a:pt x="15" y="4"/>
                    <a:pt x="11" y="4"/>
                  </a:cubicBezTo>
                  <a:cubicBezTo>
                    <a:pt x="8" y="4"/>
                    <a:pt x="7" y="7"/>
                    <a:pt x="6" y="14"/>
                  </a:cubicBezTo>
                  <a:cubicBezTo>
                    <a:pt x="7" y="20"/>
                    <a:pt x="8" y="23"/>
                    <a:pt x="11" y="23"/>
                  </a:cubicBezTo>
                  <a:cubicBezTo>
                    <a:pt x="15" y="23"/>
                    <a:pt x="17" y="22"/>
                    <a:pt x="17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24"/>
                    <a:pt x="19" y="27"/>
                    <a:pt x="11" y="27"/>
                  </a:cubicBezTo>
                  <a:cubicBezTo>
                    <a:pt x="4" y="27"/>
                    <a:pt x="1" y="22"/>
                    <a:pt x="0" y="14"/>
                  </a:cubicBezTo>
                  <a:cubicBezTo>
                    <a:pt x="1" y="5"/>
                    <a:pt x="4" y="0"/>
                    <a:pt x="11" y="0"/>
                  </a:cubicBezTo>
                  <a:cubicBezTo>
                    <a:pt x="19" y="0"/>
                    <a:pt x="22" y="3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37" name="Freeform 87">
              <a:extLst>
                <a:ext uri="{FF2B5EF4-FFF2-40B4-BE49-F238E27FC236}">
                  <a16:creationId xmlns="" xmlns:a16="http://schemas.microsoft.com/office/drawing/2014/main" id="{FB6B771D-36A1-48A7-B483-BC22447B1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-5640388" y="11930872"/>
              <a:ext cx="73025" cy="90488"/>
            </a:xfrm>
            <a:custGeom>
              <a:avLst/>
              <a:gdLst>
                <a:gd name="T0" fmla="*/ 13 w 46"/>
                <a:gd name="T1" fmla="*/ 57 h 57"/>
                <a:gd name="T2" fmla="*/ 0 w 46"/>
                <a:gd name="T3" fmla="*/ 57 h 57"/>
                <a:gd name="T4" fmla="*/ 0 w 46"/>
                <a:gd name="T5" fmla="*/ 0 h 57"/>
                <a:gd name="T6" fmla="*/ 13 w 46"/>
                <a:gd name="T7" fmla="*/ 0 h 57"/>
                <a:gd name="T8" fmla="*/ 13 w 46"/>
                <a:gd name="T9" fmla="*/ 23 h 57"/>
                <a:gd name="T10" fmla="*/ 33 w 46"/>
                <a:gd name="T11" fmla="*/ 23 h 57"/>
                <a:gd name="T12" fmla="*/ 33 w 46"/>
                <a:gd name="T13" fmla="*/ 0 h 57"/>
                <a:gd name="T14" fmla="*/ 46 w 46"/>
                <a:gd name="T15" fmla="*/ 0 h 57"/>
                <a:gd name="T16" fmla="*/ 46 w 46"/>
                <a:gd name="T17" fmla="*/ 57 h 57"/>
                <a:gd name="T18" fmla="*/ 33 w 46"/>
                <a:gd name="T19" fmla="*/ 57 h 57"/>
                <a:gd name="T20" fmla="*/ 33 w 46"/>
                <a:gd name="T21" fmla="*/ 32 h 57"/>
                <a:gd name="T22" fmla="*/ 13 w 46"/>
                <a:gd name="T23" fmla="*/ 32 h 57"/>
                <a:gd name="T24" fmla="*/ 13 w 46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57">
                  <a:moveTo>
                    <a:pt x="13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3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3" y="32"/>
                  </a:lnTo>
                  <a:lnTo>
                    <a:pt x="1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38" name="Freeform 88">
              <a:extLst>
                <a:ext uri="{FF2B5EF4-FFF2-40B4-BE49-F238E27FC236}">
                  <a16:creationId xmlns="" xmlns:a16="http://schemas.microsoft.com/office/drawing/2014/main" id="{00D2BBF9-C0C0-453F-AF08-50323280B96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551488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2 w 50"/>
                <a:gd name="T3" fmla="*/ 57 h 57"/>
                <a:gd name="T4" fmla="*/ 11 w 50"/>
                <a:gd name="T5" fmla="*/ 11 h 57"/>
                <a:gd name="T6" fmla="*/ 11 w 50"/>
                <a:gd name="T7" fmla="*/ 11 h 57"/>
                <a:gd name="T8" fmla="*/ 11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7 w 50"/>
                <a:gd name="T15" fmla="*/ 0 h 57"/>
                <a:gd name="T16" fmla="*/ 38 w 50"/>
                <a:gd name="T17" fmla="*/ 44 h 57"/>
                <a:gd name="T18" fmla="*/ 38 w 50"/>
                <a:gd name="T19" fmla="*/ 44 h 57"/>
                <a:gd name="T20" fmla="*/ 38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2" y="57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39" name="Freeform 89">
              <a:extLst>
                <a:ext uri="{FF2B5EF4-FFF2-40B4-BE49-F238E27FC236}">
                  <a16:creationId xmlns="" xmlns:a16="http://schemas.microsoft.com/office/drawing/2014/main" id="{AA93BC4E-429E-4C33-8255-A8F104C010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462588" y="11930872"/>
              <a:ext cx="87313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7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1" y="22"/>
                    <a:pt x="0" y="14"/>
                  </a:cubicBezTo>
                  <a:cubicBezTo>
                    <a:pt x="1" y="4"/>
                    <a:pt x="5" y="0"/>
                    <a:pt x="13" y="0"/>
                  </a:cubicBezTo>
                  <a:cubicBezTo>
                    <a:pt x="21" y="0"/>
                    <a:pt x="26" y="4"/>
                    <a:pt x="26" y="14"/>
                  </a:cubicBezTo>
                  <a:cubicBezTo>
                    <a:pt x="26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9" y="4"/>
                    <a:pt x="7" y="7"/>
                    <a:pt x="7" y="14"/>
                  </a:cubicBezTo>
                  <a:cubicBezTo>
                    <a:pt x="7" y="20"/>
                    <a:pt x="9" y="23"/>
                    <a:pt x="13" y="23"/>
                  </a:cubicBezTo>
                  <a:cubicBezTo>
                    <a:pt x="18" y="23"/>
                    <a:pt x="20" y="20"/>
                    <a:pt x="20" y="14"/>
                  </a:cubicBezTo>
                  <a:cubicBezTo>
                    <a:pt x="20" y="7"/>
                    <a:pt x="18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40" name="Freeform 90">
              <a:extLst>
                <a:ext uri="{FF2B5EF4-FFF2-40B4-BE49-F238E27FC236}">
                  <a16:creationId xmlns="" xmlns:a16="http://schemas.microsoft.com/office/drawing/2014/main" id="{0000402C-2E0A-423F-A628-0ABD719BC9A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62575" y="11930872"/>
              <a:ext cx="55563" cy="90488"/>
            </a:xfrm>
            <a:custGeom>
              <a:avLst/>
              <a:gdLst>
                <a:gd name="T0" fmla="*/ 35 w 35"/>
                <a:gd name="T1" fmla="*/ 57 h 57"/>
                <a:gd name="T2" fmla="*/ 0 w 35"/>
                <a:gd name="T3" fmla="*/ 57 h 57"/>
                <a:gd name="T4" fmla="*/ 0 w 35"/>
                <a:gd name="T5" fmla="*/ 0 h 57"/>
                <a:gd name="T6" fmla="*/ 12 w 35"/>
                <a:gd name="T7" fmla="*/ 0 h 57"/>
                <a:gd name="T8" fmla="*/ 12 w 35"/>
                <a:gd name="T9" fmla="*/ 46 h 57"/>
                <a:gd name="T10" fmla="*/ 35 w 35"/>
                <a:gd name="T11" fmla="*/ 46 h 57"/>
                <a:gd name="T12" fmla="*/ 35 w 35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7">
                  <a:moveTo>
                    <a:pt x="35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46"/>
                  </a:lnTo>
                  <a:lnTo>
                    <a:pt x="35" y="46"/>
                  </a:lnTo>
                  <a:lnTo>
                    <a:pt x="3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41" name="Freeform 91">
              <a:extLst>
                <a:ext uri="{FF2B5EF4-FFF2-40B4-BE49-F238E27FC236}">
                  <a16:creationId xmlns="" xmlns:a16="http://schemas.microsoft.com/office/drawing/2014/main" id="{7F851951-36B2-43A8-925E-D068376F51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295900" y="11930872"/>
              <a:ext cx="82550" cy="90488"/>
            </a:xfrm>
            <a:custGeom>
              <a:avLst/>
              <a:gdLst>
                <a:gd name="T0" fmla="*/ 13 w 25"/>
                <a:gd name="T1" fmla="*/ 27 h 27"/>
                <a:gd name="T2" fmla="*/ 0 w 25"/>
                <a:gd name="T3" fmla="*/ 14 h 27"/>
                <a:gd name="T4" fmla="*/ 13 w 25"/>
                <a:gd name="T5" fmla="*/ 0 h 27"/>
                <a:gd name="T6" fmla="*/ 25 w 25"/>
                <a:gd name="T7" fmla="*/ 14 h 27"/>
                <a:gd name="T8" fmla="*/ 13 w 25"/>
                <a:gd name="T9" fmla="*/ 27 h 27"/>
                <a:gd name="T10" fmla="*/ 13 w 25"/>
                <a:gd name="T11" fmla="*/ 4 h 27"/>
                <a:gd name="T12" fmla="*/ 6 w 25"/>
                <a:gd name="T13" fmla="*/ 14 h 27"/>
                <a:gd name="T14" fmla="*/ 13 w 25"/>
                <a:gd name="T15" fmla="*/ 23 h 27"/>
                <a:gd name="T16" fmla="*/ 19 w 25"/>
                <a:gd name="T17" fmla="*/ 14 h 27"/>
                <a:gd name="T18" fmla="*/ 13 w 25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4" y="27"/>
                    <a:pt x="0" y="22"/>
                    <a:pt x="0" y="14"/>
                  </a:cubicBezTo>
                  <a:cubicBezTo>
                    <a:pt x="0" y="4"/>
                    <a:pt x="4" y="0"/>
                    <a:pt x="13" y="0"/>
                  </a:cubicBezTo>
                  <a:cubicBezTo>
                    <a:pt x="21" y="0"/>
                    <a:pt x="25" y="4"/>
                    <a:pt x="25" y="14"/>
                  </a:cubicBezTo>
                  <a:cubicBezTo>
                    <a:pt x="25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3" y="23"/>
                  </a:cubicBezTo>
                  <a:cubicBezTo>
                    <a:pt x="17" y="23"/>
                    <a:pt x="19" y="20"/>
                    <a:pt x="19" y="14"/>
                  </a:cubicBezTo>
                  <a:cubicBezTo>
                    <a:pt x="19" y="7"/>
                    <a:pt x="17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42" name="Freeform 92">
              <a:extLst>
                <a:ext uri="{FF2B5EF4-FFF2-40B4-BE49-F238E27FC236}">
                  <a16:creationId xmlns="" xmlns:a16="http://schemas.microsoft.com/office/drawing/2014/main" id="{80AFB35C-9945-4238-96FD-FF50CCA0E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03825" y="11930872"/>
              <a:ext cx="82550" cy="90488"/>
            </a:xfrm>
            <a:custGeom>
              <a:avLst/>
              <a:gdLst>
                <a:gd name="T0" fmla="*/ 19 w 25"/>
                <a:gd name="T1" fmla="*/ 17 h 27"/>
                <a:gd name="T2" fmla="*/ 14 w 25"/>
                <a:gd name="T3" fmla="*/ 17 h 27"/>
                <a:gd name="T4" fmla="*/ 14 w 25"/>
                <a:gd name="T5" fmla="*/ 13 h 27"/>
                <a:gd name="T6" fmla="*/ 25 w 25"/>
                <a:gd name="T7" fmla="*/ 13 h 27"/>
                <a:gd name="T8" fmla="*/ 25 w 25"/>
                <a:gd name="T9" fmla="*/ 26 h 27"/>
                <a:gd name="T10" fmla="*/ 19 w 25"/>
                <a:gd name="T11" fmla="*/ 27 h 27"/>
                <a:gd name="T12" fmla="*/ 13 w 25"/>
                <a:gd name="T13" fmla="*/ 27 h 27"/>
                <a:gd name="T14" fmla="*/ 0 w 25"/>
                <a:gd name="T15" fmla="*/ 14 h 27"/>
                <a:gd name="T16" fmla="*/ 13 w 25"/>
                <a:gd name="T17" fmla="*/ 0 h 27"/>
                <a:gd name="T18" fmla="*/ 25 w 25"/>
                <a:gd name="T19" fmla="*/ 8 h 27"/>
                <a:gd name="T20" fmla="*/ 19 w 25"/>
                <a:gd name="T21" fmla="*/ 8 h 27"/>
                <a:gd name="T22" fmla="*/ 14 w 25"/>
                <a:gd name="T23" fmla="*/ 4 h 27"/>
                <a:gd name="T24" fmla="*/ 6 w 25"/>
                <a:gd name="T25" fmla="*/ 14 h 27"/>
                <a:gd name="T26" fmla="*/ 14 w 25"/>
                <a:gd name="T27" fmla="*/ 23 h 27"/>
                <a:gd name="T28" fmla="*/ 19 w 25"/>
                <a:gd name="T29" fmla="*/ 23 h 27"/>
                <a:gd name="T30" fmla="*/ 19 w 25"/>
                <a:gd name="T31" fmla="*/ 23 h 27"/>
                <a:gd name="T32" fmla="*/ 19 w 25"/>
                <a:gd name="T33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7">
                  <a:moveTo>
                    <a:pt x="19" y="17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3" y="27"/>
                    <a:pt x="21" y="27"/>
                    <a:pt x="19" y="27"/>
                  </a:cubicBezTo>
                  <a:cubicBezTo>
                    <a:pt x="17" y="27"/>
                    <a:pt x="15" y="27"/>
                    <a:pt x="13" y="27"/>
                  </a:cubicBezTo>
                  <a:cubicBezTo>
                    <a:pt x="5" y="27"/>
                    <a:pt x="0" y="22"/>
                    <a:pt x="0" y="14"/>
                  </a:cubicBezTo>
                  <a:cubicBezTo>
                    <a:pt x="0" y="5"/>
                    <a:pt x="5" y="0"/>
                    <a:pt x="13" y="0"/>
                  </a:cubicBezTo>
                  <a:cubicBezTo>
                    <a:pt x="21" y="0"/>
                    <a:pt x="25" y="3"/>
                    <a:pt x="25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5"/>
                    <a:pt x="17" y="4"/>
                    <a:pt x="14" y="4"/>
                  </a:cubicBezTo>
                  <a:cubicBezTo>
                    <a:pt x="9" y="4"/>
                    <a:pt x="6" y="7"/>
                    <a:pt x="6" y="14"/>
                  </a:cubicBezTo>
                  <a:cubicBezTo>
                    <a:pt x="6" y="20"/>
                    <a:pt x="9" y="23"/>
                    <a:pt x="14" y="23"/>
                  </a:cubicBezTo>
                  <a:cubicBezTo>
                    <a:pt x="15" y="23"/>
                    <a:pt x="17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lnTo>
                    <a:pt x="1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43" name="Freeform 93">
              <a:extLst>
                <a:ext uri="{FF2B5EF4-FFF2-40B4-BE49-F238E27FC236}">
                  <a16:creationId xmlns="" xmlns:a16="http://schemas.microsoft.com/office/drawing/2014/main" id="{A145B2A6-4926-4F2D-B5CD-AECB783DC934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11750" y="11930872"/>
              <a:ext cx="79375" cy="90488"/>
            </a:xfrm>
            <a:custGeom>
              <a:avLst/>
              <a:gdLst>
                <a:gd name="T0" fmla="*/ 19 w 50"/>
                <a:gd name="T1" fmla="*/ 57 h 57"/>
                <a:gd name="T2" fmla="*/ 19 w 50"/>
                <a:gd name="T3" fmla="*/ 38 h 57"/>
                <a:gd name="T4" fmla="*/ 0 w 50"/>
                <a:gd name="T5" fmla="*/ 0 h 57"/>
                <a:gd name="T6" fmla="*/ 15 w 50"/>
                <a:gd name="T7" fmla="*/ 0 h 57"/>
                <a:gd name="T8" fmla="*/ 25 w 50"/>
                <a:gd name="T9" fmla="*/ 25 h 57"/>
                <a:gd name="T10" fmla="*/ 37 w 50"/>
                <a:gd name="T11" fmla="*/ 0 h 57"/>
                <a:gd name="T12" fmla="*/ 50 w 50"/>
                <a:gd name="T13" fmla="*/ 0 h 57"/>
                <a:gd name="T14" fmla="*/ 31 w 50"/>
                <a:gd name="T15" fmla="*/ 38 h 57"/>
                <a:gd name="T16" fmla="*/ 31 w 50"/>
                <a:gd name="T17" fmla="*/ 57 h 57"/>
                <a:gd name="T18" fmla="*/ 19 w 50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7">
                  <a:moveTo>
                    <a:pt x="19" y="57"/>
                  </a:moveTo>
                  <a:lnTo>
                    <a:pt x="19" y="38"/>
                  </a:lnTo>
                  <a:lnTo>
                    <a:pt x="0" y="0"/>
                  </a:lnTo>
                  <a:lnTo>
                    <a:pt x="15" y="0"/>
                  </a:lnTo>
                  <a:lnTo>
                    <a:pt x="25" y="25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31" y="38"/>
                  </a:lnTo>
                  <a:lnTo>
                    <a:pt x="31" y="57"/>
                  </a:lnTo>
                  <a:lnTo>
                    <a:pt x="1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sp>
        <p:nvSpPr>
          <p:cNvPr id="196" name="标题 207">
            <a:extLst>
              <a:ext uri="{FF2B5EF4-FFF2-40B4-BE49-F238E27FC236}">
                <a16:creationId xmlns="" xmlns:a16="http://schemas.microsoft.com/office/drawing/2014/main" id="{E8606DD6-B283-4BC0-B8D4-5D5CDD322D83}"/>
              </a:ext>
            </a:extLst>
          </p:cNvPr>
          <p:cNvSpPr txBox="1">
            <a:spLocks/>
          </p:cNvSpPr>
          <p:nvPr/>
        </p:nvSpPr>
        <p:spPr>
          <a:xfrm>
            <a:off x="6717180" y="2807618"/>
            <a:ext cx="4179739" cy="63238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chemeClr val="bg1"/>
                </a:solidFill>
              </a:rPr>
              <a:t>请在此添加标题</a:t>
            </a:r>
          </a:p>
        </p:txBody>
      </p:sp>
      <p:sp>
        <p:nvSpPr>
          <p:cNvPr id="197" name="文本占位符 208">
            <a:extLst>
              <a:ext uri="{FF2B5EF4-FFF2-40B4-BE49-F238E27FC236}">
                <a16:creationId xmlns="" xmlns:a16="http://schemas.microsoft.com/office/drawing/2014/main" id="{C20F98F6-BBC8-4FE8-8046-BF2CC2FEE276}"/>
              </a:ext>
            </a:extLst>
          </p:cNvPr>
          <p:cNvSpPr txBox="1">
            <a:spLocks/>
          </p:cNvSpPr>
          <p:nvPr/>
        </p:nvSpPr>
        <p:spPr>
          <a:xfrm>
            <a:off x="6755091" y="3379960"/>
            <a:ext cx="4101993" cy="3784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chemeClr val="bg1">
                    <a:alpha val="25000"/>
                  </a:schemeClr>
                </a:solidFill>
              </a:rPr>
              <a:t>PLEASE  ENTER  YOUR  TITLE</a:t>
            </a:r>
            <a:endParaRPr lang="zh-CN" altLang="en-US" sz="2000" dirty="0">
              <a:solidFill>
                <a:schemeClr val="bg1">
                  <a:alpha val="25000"/>
                </a:schemeClr>
              </a:solidFill>
            </a:endParaRPr>
          </a:p>
        </p:txBody>
      </p:sp>
      <p:sp>
        <p:nvSpPr>
          <p:cNvPr id="198" name="矩形 197">
            <a:extLst>
              <a:ext uri="{FF2B5EF4-FFF2-40B4-BE49-F238E27FC236}">
                <a16:creationId xmlns="" xmlns:a16="http://schemas.microsoft.com/office/drawing/2014/main" id="{90B8B31C-A2B6-496C-9A09-CEB3BEE5A62B}"/>
              </a:ext>
            </a:extLst>
          </p:cNvPr>
          <p:cNvSpPr/>
          <p:nvPr/>
        </p:nvSpPr>
        <p:spPr>
          <a:xfrm rot="10800000">
            <a:off x="5834743" y="3989133"/>
            <a:ext cx="6357257" cy="173128"/>
          </a:xfrm>
          <a:prstGeom prst="rect">
            <a:avLst/>
          </a:prstGeom>
          <a:gradFill>
            <a:gsLst>
              <a:gs pos="91000">
                <a:schemeClr val="accent2">
                  <a:alpha val="0"/>
                </a:schemeClr>
              </a:gs>
              <a:gs pos="5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7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60B74F7F-91E7-4397-AE26-4C1719F61087}"/>
              </a:ext>
            </a:extLst>
          </p:cNvPr>
          <p:cNvSpPr/>
          <p:nvPr/>
        </p:nvSpPr>
        <p:spPr>
          <a:xfrm>
            <a:off x="-1283" y="1"/>
            <a:ext cx="12193283" cy="3340100"/>
          </a:xfrm>
          <a:prstGeom prst="rect">
            <a:avLst/>
          </a:prstGeom>
          <a:solidFill>
            <a:schemeClr val="accent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A6A7441F-060F-4194-B827-97CB8481F2A9}"/>
              </a:ext>
            </a:extLst>
          </p:cNvPr>
          <p:cNvGrpSpPr/>
          <p:nvPr/>
        </p:nvGrpSpPr>
        <p:grpSpPr>
          <a:xfrm rot="10999197" flipH="1">
            <a:off x="1011" y="-524319"/>
            <a:ext cx="12240508" cy="1191939"/>
            <a:chOff x="0" y="3072054"/>
            <a:chExt cx="12240508" cy="972797"/>
          </a:xfrm>
        </p:grpSpPr>
        <p:sp>
          <p:nvSpPr>
            <p:cNvPr id="7" name="等腰三角形 13">
              <a:extLst>
                <a:ext uri="{FF2B5EF4-FFF2-40B4-BE49-F238E27FC236}">
                  <a16:creationId xmlns="" xmlns:a16="http://schemas.microsoft.com/office/drawing/2014/main" id="{7806842D-C14F-487F-BDA2-008235B0BF24}"/>
                </a:ext>
              </a:extLst>
            </p:cNvPr>
            <p:cNvSpPr/>
            <p:nvPr/>
          </p:nvSpPr>
          <p:spPr>
            <a:xfrm rot="16200000">
              <a:off x="8409321" y="213664"/>
              <a:ext cx="969856" cy="6692518"/>
            </a:xfrm>
            <a:custGeom>
              <a:avLst/>
              <a:gdLst>
                <a:gd name="connsiteX0" fmla="*/ 0 w 762000"/>
                <a:gd name="connsiteY0" fmla="*/ 1703710 h 1703710"/>
                <a:gd name="connsiteX1" fmla="*/ 381000 w 762000"/>
                <a:gd name="connsiteY1" fmla="*/ 0 h 1703710"/>
                <a:gd name="connsiteX2" fmla="*/ 762000 w 762000"/>
                <a:gd name="connsiteY2" fmla="*/ 1703710 h 1703710"/>
                <a:gd name="connsiteX3" fmla="*/ 0 w 762000"/>
                <a:gd name="connsiteY3" fmla="*/ 1703710 h 1703710"/>
                <a:gd name="connsiteX0" fmla="*/ 0 w 762000"/>
                <a:gd name="connsiteY0" fmla="*/ 6644010 h 6644010"/>
                <a:gd name="connsiteX1" fmla="*/ 279400 w 762000"/>
                <a:gd name="connsiteY1" fmla="*/ 0 h 6644010"/>
                <a:gd name="connsiteX2" fmla="*/ 762000 w 762000"/>
                <a:gd name="connsiteY2" fmla="*/ 6644010 h 6644010"/>
                <a:gd name="connsiteX3" fmla="*/ 0 w 762000"/>
                <a:gd name="connsiteY3" fmla="*/ 6644010 h 6644010"/>
                <a:gd name="connsiteX0" fmla="*/ 0 w 1003300"/>
                <a:gd name="connsiteY0" fmla="*/ 6644010 h 6644010"/>
                <a:gd name="connsiteX1" fmla="*/ 520700 w 1003300"/>
                <a:gd name="connsiteY1" fmla="*/ 0 h 6644010"/>
                <a:gd name="connsiteX2" fmla="*/ 1003300 w 1003300"/>
                <a:gd name="connsiteY2" fmla="*/ 6644010 h 6644010"/>
                <a:gd name="connsiteX3" fmla="*/ 0 w 1003300"/>
                <a:gd name="connsiteY3" fmla="*/ 6644010 h 6644010"/>
                <a:gd name="connsiteX0" fmla="*/ 0 w 969856"/>
                <a:gd name="connsiteY0" fmla="*/ 6644010 h 6692518"/>
                <a:gd name="connsiteX1" fmla="*/ 520700 w 969856"/>
                <a:gd name="connsiteY1" fmla="*/ 0 h 6692518"/>
                <a:gd name="connsiteX2" fmla="*/ 969856 w 969856"/>
                <a:gd name="connsiteY2" fmla="*/ 6692518 h 6692518"/>
                <a:gd name="connsiteX3" fmla="*/ 0 w 969856"/>
                <a:gd name="connsiteY3" fmla="*/ 6644010 h 6692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856" h="6692518">
                  <a:moveTo>
                    <a:pt x="0" y="6644010"/>
                  </a:moveTo>
                  <a:lnTo>
                    <a:pt x="520700" y="0"/>
                  </a:lnTo>
                  <a:lnTo>
                    <a:pt x="969856" y="6692518"/>
                  </a:lnTo>
                  <a:lnTo>
                    <a:pt x="0" y="664401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等腰三角形 13">
              <a:extLst>
                <a:ext uri="{FF2B5EF4-FFF2-40B4-BE49-F238E27FC236}">
                  <a16:creationId xmlns="" xmlns:a16="http://schemas.microsoft.com/office/drawing/2014/main" id="{22900579-329A-42C4-9DA5-BDF93C7F7030}"/>
                </a:ext>
              </a:extLst>
            </p:cNvPr>
            <p:cNvSpPr/>
            <p:nvPr/>
          </p:nvSpPr>
          <p:spPr>
            <a:xfrm rot="5400000">
              <a:off x="5239736" y="-2158322"/>
              <a:ext cx="883690" cy="11363157"/>
            </a:xfrm>
            <a:custGeom>
              <a:avLst/>
              <a:gdLst>
                <a:gd name="connsiteX0" fmla="*/ 0 w 762000"/>
                <a:gd name="connsiteY0" fmla="*/ 1703710 h 1703710"/>
                <a:gd name="connsiteX1" fmla="*/ 381000 w 762000"/>
                <a:gd name="connsiteY1" fmla="*/ 0 h 1703710"/>
                <a:gd name="connsiteX2" fmla="*/ 762000 w 762000"/>
                <a:gd name="connsiteY2" fmla="*/ 1703710 h 1703710"/>
                <a:gd name="connsiteX3" fmla="*/ 0 w 762000"/>
                <a:gd name="connsiteY3" fmla="*/ 1703710 h 1703710"/>
                <a:gd name="connsiteX0" fmla="*/ 0 w 762000"/>
                <a:gd name="connsiteY0" fmla="*/ 6644010 h 6644010"/>
                <a:gd name="connsiteX1" fmla="*/ 279400 w 762000"/>
                <a:gd name="connsiteY1" fmla="*/ 0 h 6644010"/>
                <a:gd name="connsiteX2" fmla="*/ 762000 w 762000"/>
                <a:gd name="connsiteY2" fmla="*/ 6644010 h 6644010"/>
                <a:gd name="connsiteX3" fmla="*/ 0 w 762000"/>
                <a:gd name="connsiteY3" fmla="*/ 6644010 h 6644010"/>
                <a:gd name="connsiteX0" fmla="*/ 0 w 1003300"/>
                <a:gd name="connsiteY0" fmla="*/ 6644010 h 6644010"/>
                <a:gd name="connsiteX1" fmla="*/ 520700 w 1003300"/>
                <a:gd name="connsiteY1" fmla="*/ 0 h 6644010"/>
                <a:gd name="connsiteX2" fmla="*/ 1003300 w 1003300"/>
                <a:gd name="connsiteY2" fmla="*/ 6644010 h 6644010"/>
                <a:gd name="connsiteX3" fmla="*/ 0 w 1003300"/>
                <a:gd name="connsiteY3" fmla="*/ 6644010 h 6644010"/>
                <a:gd name="connsiteX0" fmla="*/ 0 w 2885642"/>
                <a:gd name="connsiteY0" fmla="*/ 11363157 h 11363157"/>
                <a:gd name="connsiteX1" fmla="*/ 2885641 w 2885642"/>
                <a:gd name="connsiteY1" fmla="*/ 0 h 11363157"/>
                <a:gd name="connsiteX2" fmla="*/ 1003300 w 2885642"/>
                <a:gd name="connsiteY2" fmla="*/ 11363157 h 11363157"/>
                <a:gd name="connsiteX3" fmla="*/ 0 w 2885642"/>
                <a:gd name="connsiteY3" fmla="*/ 11363157 h 11363157"/>
                <a:gd name="connsiteX0" fmla="*/ 0 w 2881727"/>
                <a:gd name="connsiteY0" fmla="*/ 11337800 h 11363157"/>
                <a:gd name="connsiteX1" fmla="*/ 2881726 w 2881727"/>
                <a:gd name="connsiteY1" fmla="*/ 0 h 11363157"/>
                <a:gd name="connsiteX2" fmla="*/ 999385 w 2881727"/>
                <a:gd name="connsiteY2" fmla="*/ 11363157 h 11363157"/>
                <a:gd name="connsiteX3" fmla="*/ 0 w 2881727"/>
                <a:gd name="connsiteY3" fmla="*/ 11337800 h 1136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1727" h="11363157">
                  <a:moveTo>
                    <a:pt x="0" y="11337800"/>
                  </a:moveTo>
                  <a:lnTo>
                    <a:pt x="2881726" y="0"/>
                  </a:lnTo>
                  <a:lnTo>
                    <a:pt x="999385" y="11363157"/>
                  </a:lnTo>
                  <a:lnTo>
                    <a:pt x="0" y="1133780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等腰三角形 13">
              <a:extLst>
                <a:ext uri="{FF2B5EF4-FFF2-40B4-BE49-F238E27FC236}">
                  <a16:creationId xmlns="" xmlns:a16="http://schemas.microsoft.com/office/drawing/2014/main" id="{F618D3A9-B464-4932-A395-86CD07A7D4CC}"/>
                </a:ext>
              </a:extLst>
            </p:cNvPr>
            <p:cNvSpPr/>
            <p:nvPr/>
          </p:nvSpPr>
          <p:spPr>
            <a:xfrm rot="5400000">
              <a:off x="2548160" y="523894"/>
              <a:ext cx="542797" cy="5639118"/>
            </a:xfrm>
            <a:custGeom>
              <a:avLst/>
              <a:gdLst>
                <a:gd name="connsiteX0" fmla="*/ 0 w 762000"/>
                <a:gd name="connsiteY0" fmla="*/ 1703710 h 1703710"/>
                <a:gd name="connsiteX1" fmla="*/ 381000 w 762000"/>
                <a:gd name="connsiteY1" fmla="*/ 0 h 1703710"/>
                <a:gd name="connsiteX2" fmla="*/ 762000 w 762000"/>
                <a:gd name="connsiteY2" fmla="*/ 1703710 h 1703710"/>
                <a:gd name="connsiteX3" fmla="*/ 0 w 762000"/>
                <a:gd name="connsiteY3" fmla="*/ 1703710 h 1703710"/>
                <a:gd name="connsiteX0" fmla="*/ 0 w 762000"/>
                <a:gd name="connsiteY0" fmla="*/ 6644010 h 6644010"/>
                <a:gd name="connsiteX1" fmla="*/ 279400 w 762000"/>
                <a:gd name="connsiteY1" fmla="*/ 0 h 6644010"/>
                <a:gd name="connsiteX2" fmla="*/ 762000 w 762000"/>
                <a:gd name="connsiteY2" fmla="*/ 6644010 h 6644010"/>
                <a:gd name="connsiteX3" fmla="*/ 0 w 762000"/>
                <a:gd name="connsiteY3" fmla="*/ 6644010 h 6644010"/>
                <a:gd name="connsiteX0" fmla="*/ 0 w 1003300"/>
                <a:gd name="connsiteY0" fmla="*/ 6644010 h 6644010"/>
                <a:gd name="connsiteX1" fmla="*/ 520700 w 1003300"/>
                <a:gd name="connsiteY1" fmla="*/ 0 h 6644010"/>
                <a:gd name="connsiteX2" fmla="*/ 1003300 w 1003300"/>
                <a:gd name="connsiteY2" fmla="*/ 6644010 h 6644010"/>
                <a:gd name="connsiteX3" fmla="*/ 0 w 1003300"/>
                <a:gd name="connsiteY3" fmla="*/ 6644010 h 6644010"/>
                <a:gd name="connsiteX0" fmla="*/ 0 w 2885642"/>
                <a:gd name="connsiteY0" fmla="*/ 11363157 h 11363157"/>
                <a:gd name="connsiteX1" fmla="*/ 2885641 w 2885642"/>
                <a:gd name="connsiteY1" fmla="*/ 0 h 11363157"/>
                <a:gd name="connsiteX2" fmla="*/ 1003300 w 2885642"/>
                <a:gd name="connsiteY2" fmla="*/ 11363157 h 11363157"/>
                <a:gd name="connsiteX3" fmla="*/ 0 w 2885642"/>
                <a:gd name="connsiteY3" fmla="*/ 11363157 h 11363157"/>
                <a:gd name="connsiteX0" fmla="*/ 0 w 2885642"/>
                <a:gd name="connsiteY0" fmla="*/ 11363157 h 11363157"/>
                <a:gd name="connsiteX1" fmla="*/ 1387910 w 2885642"/>
                <a:gd name="connsiteY1" fmla="*/ 5933907 h 11363157"/>
                <a:gd name="connsiteX2" fmla="*/ 2885641 w 2885642"/>
                <a:gd name="connsiteY2" fmla="*/ 0 h 11363157"/>
                <a:gd name="connsiteX3" fmla="*/ 1003300 w 2885642"/>
                <a:gd name="connsiteY3" fmla="*/ 11363157 h 11363157"/>
                <a:gd name="connsiteX4" fmla="*/ 0 w 2885642"/>
                <a:gd name="connsiteY4" fmla="*/ 11363157 h 11363157"/>
                <a:gd name="connsiteX0" fmla="*/ 0 w 1933100"/>
                <a:gd name="connsiteY0" fmla="*/ 5429250 h 5429250"/>
                <a:gd name="connsiteX1" fmla="*/ 1387910 w 1933100"/>
                <a:gd name="connsiteY1" fmla="*/ 0 h 5429250"/>
                <a:gd name="connsiteX2" fmla="*/ 1933100 w 1933100"/>
                <a:gd name="connsiteY2" fmla="*/ 936793 h 5429250"/>
                <a:gd name="connsiteX3" fmla="*/ 1003300 w 1933100"/>
                <a:gd name="connsiteY3" fmla="*/ 5429250 h 5429250"/>
                <a:gd name="connsiteX4" fmla="*/ 0 w 1933100"/>
                <a:gd name="connsiteY4" fmla="*/ 5429250 h 5429250"/>
                <a:gd name="connsiteX0" fmla="*/ 0 w 1632849"/>
                <a:gd name="connsiteY0" fmla="*/ 5429250 h 5429250"/>
                <a:gd name="connsiteX1" fmla="*/ 1387910 w 1632849"/>
                <a:gd name="connsiteY1" fmla="*/ 0 h 5429250"/>
                <a:gd name="connsiteX2" fmla="*/ 1632850 w 1632849"/>
                <a:gd name="connsiteY2" fmla="*/ 1352718 h 5429250"/>
                <a:gd name="connsiteX3" fmla="*/ 1003300 w 1632849"/>
                <a:gd name="connsiteY3" fmla="*/ 5429250 h 5429250"/>
                <a:gd name="connsiteX4" fmla="*/ 0 w 1632849"/>
                <a:gd name="connsiteY4" fmla="*/ 5429250 h 5429250"/>
                <a:gd name="connsiteX0" fmla="*/ 0 w 1487897"/>
                <a:gd name="connsiteY0" fmla="*/ 5429250 h 5429250"/>
                <a:gd name="connsiteX1" fmla="*/ 1387910 w 1487897"/>
                <a:gd name="connsiteY1" fmla="*/ 0 h 5429250"/>
                <a:gd name="connsiteX2" fmla="*/ 1487897 w 1487897"/>
                <a:gd name="connsiteY2" fmla="*/ 1438443 h 5429250"/>
                <a:gd name="connsiteX3" fmla="*/ 1003300 w 1487897"/>
                <a:gd name="connsiteY3" fmla="*/ 5429250 h 5429250"/>
                <a:gd name="connsiteX4" fmla="*/ 0 w 1487897"/>
                <a:gd name="connsiteY4" fmla="*/ 5429250 h 5429250"/>
                <a:gd name="connsiteX0" fmla="*/ 0 w 1653557"/>
                <a:gd name="connsiteY0" fmla="*/ 5429250 h 5429250"/>
                <a:gd name="connsiteX1" fmla="*/ 1387910 w 1653557"/>
                <a:gd name="connsiteY1" fmla="*/ 0 h 5429250"/>
                <a:gd name="connsiteX2" fmla="*/ 1653557 w 1653557"/>
                <a:gd name="connsiteY2" fmla="*/ 1359068 h 5429250"/>
                <a:gd name="connsiteX3" fmla="*/ 1003300 w 1653557"/>
                <a:gd name="connsiteY3" fmla="*/ 5429250 h 5429250"/>
                <a:gd name="connsiteX4" fmla="*/ 0 w 1653557"/>
                <a:gd name="connsiteY4" fmla="*/ 5429250 h 5429250"/>
                <a:gd name="connsiteX0" fmla="*/ 0 w 1653557"/>
                <a:gd name="connsiteY0" fmla="*/ 5612130 h 5612130"/>
                <a:gd name="connsiteX1" fmla="*/ 1537005 w 1653557"/>
                <a:gd name="connsiteY1" fmla="*/ 0 h 5612130"/>
                <a:gd name="connsiteX2" fmla="*/ 1653557 w 1653557"/>
                <a:gd name="connsiteY2" fmla="*/ 1541948 h 5612130"/>
                <a:gd name="connsiteX3" fmla="*/ 1003300 w 1653557"/>
                <a:gd name="connsiteY3" fmla="*/ 5612130 h 5612130"/>
                <a:gd name="connsiteX4" fmla="*/ 0 w 1653557"/>
                <a:gd name="connsiteY4" fmla="*/ 5612130 h 5612130"/>
                <a:gd name="connsiteX0" fmla="*/ 0 w 1777802"/>
                <a:gd name="connsiteY0" fmla="*/ 5612130 h 5612130"/>
                <a:gd name="connsiteX1" fmla="*/ 1537005 w 1777802"/>
                <a:gd name="connsiteY1" fmla="*/ 0 h 5612130"/>
                <a:gd name="connsiteX2" fmla="*/ 1777802 w 1777802"/>
                <a:gd name="connsiteY2" fmla="*/ 1168568 h 5612130"/>
                <a:gd name="connsiteX3" fmla="*/ 1003300 w 1777802"/>
                <a:gd name="connsiteY3" fmla="*/ 5612130 h 5612130"/>
                <a:gd name="connsiteX4" fmla="*/ 0 w 1777802"/>
                <a:gd name="connsiteY4" fmla="*/ 5612130 h 5612130"/>
                <a:gd name="connsiteX0" fmla="*/ 0 w 1777802"/>
                <a:gd name="connsiteY0" fmla="*/ 5654993 h 5654993"/>
                <a:gd name="connsiteX1" fmla="*/ 1498180 w 1777802"/>
                <a:gd name="connsiteY1" fmla="*/ 0 h 5654993"/>
                <a:gd name="connsiteX2" fmla="*/ 1777802 w 1777802"/>
                <a:gd name="connsiteY2" fmla="*/ 1211431 h 5654993"/>
                <a:gd name="connsiteX3" fmla="*/ 1003300 w 1777802"/>
                <a:gd name="connsiteY3" fmla="*/ 5654993 h 5654993"/>
                <a:gd name="connsiteX4" fmla="*/ 0 w 1777802"/>
                <a:gd name="connsiteY4" fmla="*/ 5654993 h 5654993"/>
                <a:gd name="connsiteX0" fmla="*/ 0 w 1777802"/>
                <a:gd name="connsiteY0" fmla="*/ 5635943 h 5635943"/>
                <a:gd name="connsiteX1" fmla="*/ 1456773 w 1777802"/>
                <a:gd name="connsiteY1" fmla="*/ 0 h 5635943"/>
                <a:gd name="connsiteX2" fmla="*/ 1777802 w 1777802"/>
                <a:gd name="connsiteY2" fmla="*/ 1192381 h 5635943"/>
                <a:gd name="connsiteX3" fmla="*/ 1003300 w 1777802"/>
                <a:gd name="connsiteY3" fmla="*/ 5635943 h 5635943"/>
                <a:gd name="connsiteX4" fmla="*/ 0 w 1777802"/>
                <a:gd name="connsiteY4" fmla="*/ 5635943 h 5635943"/>
                <a:gd name="connsiteX0" fmla="*/ 0 w 1694979"/>
                <a:gd name="connsiteY0" fmla="*/ 5635943 h 5635943"/>
                <a:gd name="connsiteX1" fmla="*/ 1456773 w 1694979"/>
                <a:gd name="connsiteY1" fmla="*/ 0 h 5635943"/>
                <a:gd name="connsiteX2" fmla="*/ 1694980 w 1694979"/>
                <a:gd name="connsiteY2" fmla="*/ 1157456 h 5635943"/>
                <a:gd name="connsiteX3" fmla="*/ 1003300 w 1694979"/>
                <a:gd name="connsiteY3" fmla="*/ 5635943 h 5635943"/>
                <a:gd name="connsiteX4" fmla="*/ 0 w 1694979"/>
                <a:gd name="connsiteY4" fmla="*/ 5635943 h 5635943"/>
                <a:gd name="connsiteX0" fmla="*/ 0 w 1757111"/>
                <a:gd name="connsiteY0" fmla="*/ 5635943 h 5635943"/>
                <a:gd name="connsiteX1" fmla="*/ 1456773 w 1757111"/>
                <a:gd name="connsiteY1" fmla="*/ 0 h 5635943"/>
                <a:gd name="connsiteX2" fmla="*/ 1757110 w 1757111"/>
                <a:gd name="connsiteY2" fmla="*/ 1163806 h 5635943"/>
                <a:gd name="connsiteX3" fmla="*/ 1003300 w 1757111"/>
                <a:gd name="connsiteY3" fmla="*/ 5635943 h 5635943"/>
                <a:gd name="connsiteX4" fmla="*/ 0 w 1757111"/>
                <a:gd name="connsiteY4" fmla="*/ 5635943 h 5635943"/>
                <a:gd name="connsiteX0" fmla="*/ 0 w 1757111"/>
                <a:gd name="connsiteY0" fmla="*/ 5639118 h 5639118"/>
                <a:gd name="connsiteX1" fmla="*/ 1436067 w 1757111"/>
                <a:gd name="connsiteY1" fmla="*/ 0 h 5639118"/>
                <a:gd name="connsiteX2" fmla="*/ 1757110 w 1757111"/>
                <a:gd name="connsiteY2" fmla="*/ 1166981 h 5639118"/>
                <a:gd name="connsiteX3" fmla="*/ 1003300 w 1757111"/>
                <a:gd name="connsiteY3" fmla="*/ 5639118 h 5639118"/>
                <a:gd name="connsiteX4" fmla="*/ 0 w 1757111"/>
                <a:gd name="connsiteY4" fmla="*/ 5639118 h 5639118"/>
                <a:gd name="connsiteX0" fmla="*/ 0 w 1787917"/>
                <a:gd name="connsiteY0" fmla="*/ 5619365 h 5639118"/>
                <a:gd name="connsiteX1" fmla="*/ 1466873 w 1787917"/>
                <a:gd name="connsiteY1" fmla="*/ 0 h 5639118"/>
                <a:gd name="connsiteX2" fmla="*/ 1787916 w 1787917"/>
                <a:gd name="connsiteY2" fmla="*/ 1166981 h 5639118"/>
                <a:gd name="connsiteX3" fmla="*/ 1034106 w 1787917"/>
                <a:gd name="connsiteY3" fmla="*/ 5639118 h 5639118"/>
                <a:gd name="connsiteX4" fmla="*/ 0 w 1787917"/>
                <a:gd name="connsiteY4" fmla="*/ 5619365 h 5639118"/>
                <a:gd name="connsiteX0" fmla="*/ 1 w 1770069"/>
                <a:gd name="connsiteY0" fmla="*/ 5613393 h 5639118"/>
                <a:gd name="connsiteX1" fmla="*/ 1449025 w 1770069"/>
                <a:gd name="connsiteY1" fmla="*/ 0 h 5639118"/>
                <a:gd name="connsiteX2" fmla="*/ 1770068 w 1770069"/>
                <a:gd name="connsiteY2" fmla="*/ 1166981 h 5639118"/>
                <a:gd name="connsiteX3" fmla="*/ 1016258 w 1770069"/>
                <a:gd name="connsiteY3" fmla="*/ 5639118 h 5639118"/>
                <a:gd name="connsiteX4" fmla="*/ 1 w 1770069"/>
                <a:gd name="connsiteY4" fmla="*/ 5613393 h 5639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0069" h="5639118">
                  <a:moveTo>
                    <a:pt x="1" y="5613393"/>
                  </a:moveTo>
                  <a:lnTo>
                    <a:pt x="1449025" y="0"/>
                  </a:lnTo>
                  <a:lnTo>
                    <a:pt x="1770068" y="1166981"/>
                  </a:lnTo>
                  <a:lnTo>
                    <a:pt x="1016258" y="5639118"/>
                  </a:lnTo>
                  <a:lnTo>
                    <a:pt x="1" y="56133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标题 3">
            <a:extLst>
              <a:ext uri="{FF2B5EF4-FFF2-40B4-BE49-F238E27FC236}">
                <a16:creationId xmlns="" xmlns:a16="http://schemas.microsoft.com/office/drawing/2014/main" id="{4652EE1D-8454-4ABE-AE90-C76CF5F9DF91}"/>
              </a:ext>
            </a:extLst>
          </p:cNvPr>
          <p:cNvSpPr txBox="1">
            <a:spLocks/>
          </p:cNvSpPr>
          <p:nvPr/>
        </p:nvSpPr>
        <p:spPr>
          <a:xfrm flipH="1">
            <a:off x="3564277" y="350982"/>
            <a:ext cx="4879301" cy="7162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社团简介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27D5EEF4-6B47-402E-AF49-A362408C4931}"/>
              </a:ext>
            </a:extLst>
          </p:cNvPr>
          <p:cNvCxnSpPr/>
          <p:nvPr/>
        </p:nvCxnSpPr>
        <p:spPr>
          <a:xfrm>
            <a:off x="5515656" y="1074829"/>
            <a:ext cx="72548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占位符 4">
            <a:extLst>
              <a:ext uri="{FF2B5EF4-FFF2-40B4-BE49-F238E27FC236}">
                <a16:creationId xmlns="" xmlns:a16="http://schemas.microsoft.com/office/drawing/2014/main" id="{E9ED236E-5ED4-491C-B5A4-9DA4F92001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19175" y="5350334"/>
            <a:ext cx="10153650" cy="10597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1600" dirty="0">
                <a:cs typeface="+mn-ea"/>
                <a:sym typeface="+mn-lt"/>
              </a:rPr>
              <a:t>北方工业大学创办于</a:t>
            </a:r>
            <a:r>
              <a:rPr lang="en-US" altLang="zh-CN" sz="1600" dirty="0">
                <a:cs typeface="+mn-ea"/>
                <a:sym typeface="+mn-lt"/>
              </a:rPr>
              <a:t>1946</a:t>
            </a:r>
            <a:r>
              <a:rPr lang="zh-CN" altLang="en-US" sz="1600" dirty="0">
                <a:cs typeface="+mn-ea"/>
                <a:sym typeface="+mn-lt"/>
              </a:rPr>
              <a:t>年，前身是国立北平高级工业职业学校，</a:t>
            </a:r>
            <a:r>
              <a:rPr lang="en-US" altLang="zh-CN" sz="1600" dirty="0">
                <a:cs typeface="+mn-ea"/>
                <a:sym typeface="+mn-lt"/>
              </a:rPr>
              <a:t>1985</a:t>
            </a:r>
            <a:r>
              <a:rPr lang="zh-CN" altLang="en-US" sz="1600" dirty="0">
                <a:cs typeface="+mn-ea"/>
                <a:sym typeface="+mn-lt"/>
              </a:rPr>
              <a:t>年更名为北方工业大学，</a:t>
            </a:r>
            <a:r>
              <a:rPr lang="en-US" altLang="zh-CN" sz="1600" dirty="0">
                <a:cs typeface="+mn-ea"/>
                <a:sym typeface="+mn-lt"/>
              </a:rPr>
              <a:t>1998</a:t>
            </a:r>
            <a:r>
              <a:rPr lang="zh-CN" altLang="en-US" sz="1600" dirty="0">
                <a:cs typeface="+mn-ea"/>
                <a:sym typeface="+mn-lt"/>
              </a:rPr>
              <a:t>年</a:t>
            </a:r>
            <a:r>
              <a:rPr lang="en-US" altLang="zh-CN" sz="1600" dirty="0">
                <a:cs typeface="+mn-ea"/>
                <a:sym typeface="+mn-lt"/>
              </a:rPr>
              <a:t>9</a:t>
            </a:r>
            <a:r>
              <a:rPr lang="zh-CN" altLang="en-US" sz="1600" dirty="0">
                <a:cs typeface="+mn-ea"/>
                <a:sym typeface="+mn-lt"/>
              </a:rPr>
              <a:t>月起以北京市管理为主。历经七十年风雨沧桑，逐步发展成为一所以工为主、文理兼融，具有学士、硕士、博士培养层次的多科性高等学府。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FFB0D688-7157-452E-8750-D08CBA4479E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9175" y="1425636"/>
            <a:ext cx="10153650" cy="3735849"/>
          </a:xfrm>
          <a:custGeom>
            <a:avLst/>
            <a:gdLst>
              <a:gd name="connsiteX0" fmla="*/ 100158 w 10153650"/>
              <a:gd name="connsiteY0" fmla="*/ 0 h 3735849"/>
              <a:gd name="connsiteX1" fmla="*/ 10053492 w 10153650"/>
              <a:gd name="connsiteY1" fmla="*/ 0 h 3735849"/>
              <a:gd name="connsiteX2" fmla="*/ 10153650 w 10153650"/>
              <a:gd name="connsiteY2" fmla="*/ 100158 h 3735849"/>
              <a:gd name="connsiteX3" fmla="*/ 10153650 w 10153650"/>
              <a:gd name="connsiteY3" fmla="*/ 3635691 h 3735849"/>
              <a:gd name="connsiteX4" fmla="*/ 10053492 w 10153650"/>
              <a:gd name="connsiteY4" fmla="*/ 3735849 h 3735849"/>
              <a:gd name="connsiteX5" fmla="*/ 100158 w 10153650"/>
              <a:gd name="connsiteY5" fmla="*/ 3735849 h 3735849"/>
              <a:gd name="connsiteX6" fmla="*/ 0 w 10153650"/>
              <a:gd name="connsiteY6" fmla="*/ 3635691 h 3735849"/>
              <a:gd name="connsiteX7" fmla="*/ 0 w 10153650"/>
              <a:gd name="connsiteY7" fmla="*/ 100158 h 3735849"/>
              <a:gd name="connsiteX8" fmla="*/ 100158 w 10153650"/>
              <a:gd name="connsiteY8" fmla="*/ 0 h 373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53650" h="3735849">
                <a:moveTo>
                  <a:pt x="100158" y="0"/>
                </a:moveTo>
                <a:lnTo>
                  <a:pt x="10053492" y="0"/>
                </a:lnTo>
                <a:cubicBezTo>
                  <a:pt x="10108808" y="0"/>
                  <a:pt x="10153650" y="44842"/>
                  <a:pt x="10153650" y="100158"/>
                </a:cubicBezTo>
                <a:lnTo>
                  <a:pt x="10153650" y="3635691"/>
                </a:lnTo>
                <a:cubicBezTo>
                  <a:pt x="10153650" y="3691007"/>
                  <a:pt x="10108808" y="3735849"/>
                  <a:pt x="10053492" y="3735849"/>
                </a:cubicBezTo>
                <a:lnTo>
                  <a:pt x="100158" y="3735849"/>
                </a:lnTo>
                <a:cubicBezTo>
                  <a:pt x="44842" y="3735849"/>
                  <a:pt x="0" y="3691007"/>
                  <a:pt x="0" y="3635691"/>
                </a:cubicBezTo>
                <a:lnTo>
                  <a:pt x="0" y="100158"/>
                </a:lnTo>
                <a:cubicBezTo>
                  <a:pt x="0" y="44842"/>
                  <a:pt x="44842" y="0"/>
                  <a:pt x="10015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558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4AAC2F83-D38D-4CEF-B45D-77DCCFA23D53}"/>
              </a:ext>
            </a:extLst>
          </p:cNvPr>
          <p:cNvSpPr/>
          <p:nvPr/>
        </p:nvSpPr>
        <p:spPr>
          <a:xfrm>
            <a:off x="-1283" y="1"/>
            <a:ext cx="12193283" cy="3060456"/>
          </a:xfrm>
          <a:prstGeom prst="rect">
            <a:avLst/>
          </a:prstGeom>
          <a:solidFill>
            <a:schemeClr val="accent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A6A7441F-060F-4194-B827-97CB8481F2A9}"/>
              </a:ext>
            </a:extLst>
          </p:cNvPr>
          <p:cNvGrpSpPr/>
          <p:nvPr/>
        </p:nvGrpSpPr>
        <p:grpSpPr>
          <a:xfrm rot="10999197" flipH="1">
            <a:off x="1011" y="-524319"/>
            <a:ext cx="12240508" cy="1191939"/>
            <a:chOff x="0" y="3072054"/>
            <a:chExt cx="12240508" cy="972797"/>
          </a:xfrm>
        </p:grpSpPr>
        <p:sp>
          <p:nvSpPr>
            <p:cNvPr id="7" name="等腰三角形 13">
              <a:extLst>
                <a:ext uri="{FF2B5EF4-FFF2-40B4-BE49-F238E27FC236}">
                  <a16:creationId xmlns="" xmlns:a16="http://schemas.microsoft.com/office/drawing/2014/main" id="{7806842D-C14F-487F-BDA2-008235B0BF24}"/>
                </a:ext>
              </a:extLst>
            </p:cNvPr>
            <p:cNvSpPr/>
            <p:nvPr/>
          </p:nvSpPr>
          <p:spPr>
            <a:xfrm rot="16200000">
              <a:off x="8409321" y="213664"/>
              <a:ext cx="969856" cy="6692518"/>
            </a:xfrm>
            <a:custGeom>
              <a:avLst/>
              <a:gdLst>
                <a:gd name="connsiteX0" fmla="*/ 0 w 762000"/>
                <a:gd name="connsiteY0" fmla="*/ 1703710 h 1703710"/>
                <a:gd name="connsiteX1" fmla="*/ 381000 w 762000"/>
                <a:gd name="connsiteY1" fmla="*/ 0 h 1703710"/>
                <a:gd name="connsiteX2" fmla="*/ 762000 w 762000"/>
                <a:gd name="connsiteY2" fmla="*/ 1703710 h 1703710"/>
                <a:gd name="connsiteX3" fmla="*/ 0 w 762000"/>
                <a:gd name="connsiteY3" fmla="*/ 1703710 h 1703710"/>
                <a:gd name="connsiteX0" fmla="*/ 0 w 762000"/>
                <a:gd name="connsiteY0" fmla="*/ 6644010 h 6644010"/>
                <a:gd name="connsiteX1" fmla="*/ 279400 w 762000"/>
                <a:gd name="connsiteY1" fmla="*/ 0 h 6644010"/>
                <a:gd name="connsiteX2" fmla="*/ 762000 w 762000"/>
                <a:gd name="connsiteY2" fmla="*/ 6644010 h 6644010"/>
                <a:gd name="connsiteX3" fmla="*/ 0 w 762000"/>
                <a:gd name="connsiteY3" fmla="*/ 6644010 h 6644010"/>
                <a:gd name="connsiteX0" fmla="*/ 0 w 1003300"/>
                <a:gd name="connsiteY0" fmla="*/ 6644010 h 6644010"/>
                <a:gd name="connsiteX1" fmla="*/ 520700 w 1003300"/>
                <a:gd name="connsiteY1" fmla="*/ 0 h 6644010"/>
                <a:gd name="connsiteX2" fmla="*/ 1003300 w 1003300"/>
                <a:gd name="connsiteY2" fmla="*/ 6644010 h 6644010"/>
                <a:gd name="connsiteX3" fmla="*/ 0 w 1003300"/>
                <a:gd name="connsiteY3" fmla="*/ 6644010 h 6644010"/>
                <a:gd name="connsiteX0" fmla="*/ 0 w 969856"/>
                <a:gd name="connsiteY0" fmla="*/ 6644010 h 6692518"/>
                <a:gd name="connsiteX1" fmla="*/ 520700 w 969856"/>
                <a:gd name="connsiteY1" fmla="*/ 0 h 6692518"/>
                <a:gd name="connsiteX2" fmla="*/ 969856 w 969856"/>
                <a:gd name="connsiteY2" fmla="*/ 6692518 h 6692518"/>
                <a:gd name="connsiteX3" fmla="*/ 0 w 969856"/>
                <a:gd name="connsiteY3" fmla="*/ 6644010 h 6692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856" h="6692518">
                  <a:moveTo>
                    <a:pt x="0" y="6644010"/>
                  </a:moveTo>
                  <a:lnTo>
                    <a:pt x="520700" y="0"/>
                  </a:lnTo>
                  <a:lnTo>
                    <a:pt x="969856" y="6692518"/>
                  </a:lnTo>
                  <a:lnTo>
                    <a:pt x="0" y="664401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等腰三角形 13">
              <a:extLst>
                <a:ext uri="{FF2B5EF4-FFF2-40B4-BE49-F238E27FC236}">
                  <a16:creationId xmlns="" xmlns:a16="http://schemas.microsoft.com/office/drawing/2014/main" id="{22900579-329A-42C4-9DA5-BDF93C7F7030}"/>
                </a:ext>
              </a:extLst>
            </p:cNvPr>
            <p:cNvSpPr/>
            <p:nvPr/>
          </p:nvSpPr>
          <p:spPr>
            <a:xfrm rot="5400000">
              <a:off x="5239736" y="-2158322"/>
              <a:ext cx="883690" cy="11363157"/>
            </a:xfrm>
            <a:custGeom>
              <a:avLst/>
              <a:gdLst>
                <a:gd name="connsiteX0" fmla="*/ 0 w 762000"/>
                <a:gd name="connsiteY0" fmla="*/ 1703710 h 1703710"/>
                <a:gd name="connsiteX1" fmla="*/ 381000 w 762000"/>
                <a:gd name="connsiteY1" fmla="*/ 0 h 1703710"/>
                <a:gd name="connsiteX2" fmla="*/ 762000 w 762000"/>
                <a:gd name="connsiteY2" fmla="*/ 1703710 h 1703710"/>
                <a:gd name="connsiteX3" fmla="*/ 0 w 762000"/>
                <a:gd name="connsiteY3" fmla="*/ 1703710 h 1703710"/>
                <a:gd name="connsiteX0" fmla="*/ 0 w 762000"/>
                <a:gd name="connsiteY0" fmla="*/ 6644010 h 6644010"/>
                <a:gd name="connsiteX1" fmla="*/ 279400 w 762000"/>
                <a:gd name="connsiteY1" fmla="*/ 0 h 6644010"/>
                <a:gd name="connsiteX2" fmla="*/ 762000 w 762000"/>
                <a:gd name="connsiteY2" fmla="*/ 6644010 h 6644010"/>
                <a:gd name="connsiteX3" fmla="*/ 0 w 762000"/>
                <a:gd name="connsiteY3" fmla="*/ 6644010 h 6644010"/>
                <a:gd name="connsiteX0" fmla="*/ 0 w 1003300"/>
                <a:gd name="connsiteY0" fmla="*/ 6644010 h 6644010"/>
                <a:gd name="connsiteX1" fmla="*/ 520700 w 1003300"/>
                <a:gd name="connsiteY1" fmla="*/ 0 h 6644010"/>
                <a:gd name="connsiteX2" fmla="*/ 1003300 w 1003300"/>
                <a:gd name="connsiteY2" fmla="*/ 6644010 h 6644010"/>
                <a:gd name="connsiteX3" fmla="*/ 0 w 1003300"/>
                <a:gd name="connsiteY3" fmla="*/ 6644010 h 6644010"/>
                <a:gd name="connsiteX0" fmla="*/ 0 w 2885642"/>
                <a:gd name="connsiteY0" fmla="*/ 11363157 h 11363157"/>
                <a:gd name="connsiteX1" fmla="*/ 2885641 w 2885642"/>
                <a:gd name="connsiteY1" fmla="*/ 0 h 11363157"/>
                <a:gd name="connsiteX2" fmla="*/ 1003300 w 2885642"/>
                <a:gd name="connsiteY2" fmla="*/ 11363157 h 11363157"/>
                <a:gd name="connsiteX3" fmla="*/ 0 w 2885642"/>
                <a:gd name="connsiteY3" fmla="*/ 11363157 h 11363157"/>
                <a:gd name="connsiteX0" fmla="*/ 0 w 2881727"/>
                <a:gd name="connsiteY0" fmla="*/ 11337800 h 11363157"/>
                <a:gd name="connsiteX1" fmla="*/ 2881726 w 2881727"/>
                <a:gd name="connsiteY1" fmla="*/ 0 h 11363157"/>
                <a:gd name="connsiteX2" fmla="*/ 999385 w 2881727"/>
                <a:gd name="connsiteY2" fmla="*/ 11363157 h 11363157"/>
                <a:gd name="connsiteX3" fmla="*/ 0 w 2881727"/>
                <a:gd name="connsiteY3" fmla="*/ 11337800 h 1136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1727" h="11363157">
                  <a:moveTo>
                    <a:pt x="0" y="11337800"/>
                  </a:moveTo>
                  <a:lnTo>
                    <a:pt x="2881726" y="0"/>
                  </a:lnTo>
                  <a:lnTo>
                    <a:pt x="999385" y="11363157"/>
                  </a:lnTo>
                  <a:lnTo>
                    <a:pt x="0" y="1133780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等腰三角形 13">
              <a:extLst>
                <a:ext uri="{FF2B5EF4-FFF2-40B4-BE49-F238E27FC236}">
                  <a16:creationId xmlns="" xmlns:a16="http://schemas.microsoft.com/office/drawing/2014/main" id="{F618D3A9-B464-4932-A395-86CD07A7D4CC}"/>
                </a:ext>
              </a:extLst>
            </p:cNvPr>
            <p:cNvSpPr/>
            <p:nvPr/>
          </p:nvSpPr>
          <p:spPr>
            <a:xfrm rot="5400000">
              <a:off x="2548160" y="523894"/>
              <a:ext cx="542797" cy="5639118"/>
            </a:xfrm>
            <a:custGeom>
              <a:avLst/>
              <a:gdLst>
                <a:gd name="connsiteX0" fmla="*/ 0 w 762000"/>
                <a:gd name="connsiteY0" fmla="*/ 1703710 h 1703710"/>
                <a:gd name="connsiteX1" fmla="*/ 381000 w 762000"/>
                <a:gd name="connsiteY1" fmla="*/ 0 h 1703710"/>
                <a:gd name="connsiteX2" fmla="*/ 762000 w 762000"/>
                <a:gd name="connsiteY2" fmla="*/ 1703710 h 1703710"/>
                <a:gd name="connsiteX3" fmla="*/ 0 w 762000"/>
                <a:gd name="connsiteY3" fmla="*/ 1703710 h 1703710"/>
                <a:gd name="connsiteX0" fmla="*/ 0 w 762000"/>
                <a:gd name="connsiteY0" fmla="*/ 6644010 h 6644010"/>
                <a:gd name="connsiteX1" fmla="*/ 279400 w 762000"/>
                <a:gd name="connsiteY1" fmla="*/ 0 h 6644010"/>
                <a:gd name="connsiteX2" fmla="*/ 762000 w 762000"/>
                <a:gd name="connsiteY2" fmla="*/ 6644010 h 6644010"/>
                <a:gd name="connsiteX3" fmla="*/ 0 w 762000"/>
                <a:gd name="connsiteY3" fmla="*/ 6644010 h 6644010"/>
                <a:gd name="connsiteX0" fmla="*/ 0 w 1003300"/>
                <a:gd name="connsiteY0" fmla="*/ 6644010 h 6644010"/>
                <a:gd name="connsiteX1" fmla="*/ 520700 w 1003300"/>
                <a:gd name="connsiteY1" fmla="*/ 0 h 6644010"/>
                <a:gd name="connsiteX2" fmla="*/ 1003300 w 1003300"/>
                <a:gd name="connsiteY2" fmla="*/ 6644010 h 6644010"/>
                <a:gd name="connsiteX3" fmla="*/ 0 w 1003300"/>
                <a:gd name="connsiteY3" fmla="*/ 6644010 h 6644010"/>
                <a:gd name="connsiteX0" fmla="*/ 0 w 2885642"/>
                <a:gd name="connsiteY0" fmla="*/ 11363157 h 11363157"/>
                <a:gd name="connsiteX1" fmla="*/ 2885641 w 2885642"/>
                <a:gd name="connsiteY1" fmla="*/ 0 h 11363157"/>
                <a:gd name="connsiteX2" fmla="*/ 1003300 w 2885642"/>
                <a:gd name="connsiteY2" fmla="*/ 11363157 h 11363157"/>
                <a:gd name="connsiteX3" fmla="*/ 0 w 2885642"/>
                <a:gd name="connsiteY3" fmla="*/ 11363157 h 11363157"/>
                <a:gd name="connsiteX0" fmla="*/ 0 w 2885642"/>
                <a:gd name="connsiteY0" fmla="*/ 11363157 h 11363157"/>
                <a:gd name="connsiteX1" fmla="*/ 1387910 w 2885642"/>
                <a:gd name="connsiteY1" fmla="*/ 5933907 h 11363157"/>
                <a:gd name="connsiteX2" fmla="*/ 2885641 w 2885642"/>
                <a:gd name="connsiteY2" fmla="*/ 0 h 11363157"/>
                <a:gd name="connsiteX3" fmla="*/ 1003300 w 2885642"/>
                <a:gd name="connsiteY3" fmla="*/ 11363157 h 11363157"/>
                <a:gd name="connsiteX4" fmla="*/ 0 w 2885642"/>
                <a:gd name="connsiteY4" fmla="*/ 11363157 h 11363157"/>
                <a:gd name="connsiteX0" fmla="*/ 0 w 1933100"/>
                <a:gd name="connsiteY0" fmla="*/ 5429250 h 5429250"/>
                <a:gd name="connsiteX1" fmla="*/ 1387910 w 1933100"/>
                <a:gd name="connsiteY1" fmla="*/ 0 h 5429250"/>
                <a:gd name="connsiteX2" fmla="*/ 1933100 w 1933100"/>
                <a:gd name="connsiteY2" fmla="*/ 936793 h 5429250"/>
                <a:gd name="connsiteX3" fmla="*/ 1003300 w 1933100"/>
                <a:gd name="connsiteY3" fmla="*/ 5429250 h 5429250"/>
                <a:gd name="connsiteX4" fmla="*/ 0 w 1933100"/>
                <a:gd name="connsiteY4" fmla="*/ 5429250 h 5429250"/>
                <a:gd name="connsiteX0" fmla="*/ 0 w 1632849"/>
                <a:gd name="connsiteY0" fmla="*/ 5429250 h 5429250"/>
                <a:gd name="connsiteX1" fmla="*/ 1387910 w 1632849"/>
                <a:gd name="connsiteY1" fmla="*/ 0 h 5429250"/>
                <a:gd name="connsiteX2" fmla="*/ 1632850 w 1632849"/>
                <a:gd name="connsiteY2" fmla="*/ 1352718 h 5429250"/>
                <a:gd name="connsiteX3" fmla="*/ 1003300 w 1632849"/>
                <a:gd name="connsiteY3" fmla="*/ 5429250 h 5429250"/>
                <a:gd name="connsiteX4" fmla="*/ 0 w 1632849"/>
                <a:gd name="connsiteY4" fmla="*/ 5429250 h 5429250"/>
                <a:gd name="connsiteX0" fmla="*/ 0 w 1487897"/>
                <a:gd name="connsiteY0" fmla="*/ 5429250 h 5429250"/>
                <a:gd name="connsiteX1" fmla="*/ 1387910 w 1487897"/>
                <a:gd name="connsiteY1" fmla="*/ 0 h 5429250"/>
                <a:gd name="connsiteX2" fmla="*/ 1487897 w 1487897"/>
                <a:gd name="connsiteY2" fmla="*/ 1438443 h 5429250"/>
                <a:gd name="connsiteX3" fmla="*/ 1003300 w 1487897"/>
                <a:gd name="connsiteY3" fmla="*/ 5429250 h 5429250"/>
                <a:gd name="connsiteX4" fmla="*/ 0 w 1487897"/>
                <a:gd name="connsiteY4" fmla="*/ 5429250 h 5429250"/>
                <a:gd name="connsiteX0" fmla="*/ 0 w 1653557"/>
                <a:gd name="connsiteY0" fmla="*/ 5429250 h 5429250"/>
                <a:gd name="connsiteX1" fmla="*/ 1387910 w 1653557"/>
                <a:gd name="connsiteY1" fmla="*/ 0 h 5429250"/>
                <a:gd name="connsiteX2" fmla="*/ 1653557 w 1653557"/>
                <a:gd name="connsiteY2" fmla="*/ 1359068 h 5429250"/>
                <a:gd name="connsiteX3" fmla="*/ 1003300 w 1653557"/>
                <a:gd name="connsiteY3" fmla="*/ 5429250 h 5429250"/>
                <a:gd name="connsiteX4" fmla="*/ 0 w 1653557"/>
                <a:gd name="connsiteY4" fmla="*/ 5429250 h 5429250"/>
                <a:gd name="connsiteX0" fmla="*/ 0 w 1653557"/>
                <a:gd name="connsiteY0" fmla="*/ 5612130 h 5612130"/>
                <a:gd name="connsiteX1" fmla="*/ 1537005 w 1653557"/>
                <a:gd name="connsiteY1" fmla="*/ 0 h 5612130"/>
                <a:gd name="connsiteX2" fmla="*/ 1653557 w 1653557"/>
                <a:gd name="connsiteY2" fmla="*/ 1541948 h 5612130"/>
                <a:gd name="connsiteX3" fmla="*/ 1003300 w 1653557"/>
                <a:gd name="connsiteY3" fmla="*/ 5612130 h 5612130"/>
                <a:gd name="connsiteX4" fmla="*/ 0 w 1653557"/>
                <a:gd name="connsiteY4" fmla="*/ 5612130 h 5612130"/>
                <a:gd name="connsiteX0" fmla="*/ 0 w 1777802"/>
                <a:gd name="connsiteY0" fmla="*/ 5612130 h 5612130"/>
                <a:gd name="connsiteX1" fmla="*/ 1537005 w 1777802"/>
                <a:gd name="connsiteY1" fmla="*/ 0 h 5612130"/>
                <a:gd name="connsiteX2" fmla="*/ 1777802 w 1777802"/>
                <a:gd name="connsiteY2" fmla="*/ 1168568 h 5612130"/>
                <a:gd name="connsiteX3" fmla="*/ 1003300 w 1777802"/>
                <a:gd name="connsiteY3" fmla="*/ 5612130 h 5612130"/>
                <a:gd name="connsiteX4" fmla="*/ 0 w 1777802"/>
                <a:gd name="connsiteY4" fmla="*/ 5612130 h 5612130"/>
                <a:gd name="connsiteX0" fmla="*/ 0 w 1777802"/>
                <a:gd name="connsiteY0" fmla="*/ 5654993 h 5654993"/>
                <a:gd name="connsiteX1" fmla="*/ 1498180 w 1777802"/>
                <a:gd name="connsiteY1" fmla="*/ 0 h 5654993"/>
                <a:gd name="connsiteX2" fmla="*/ 1777802 w 1777802"/>
                <a:gd name="connsiteY2" fmla="*/ 1211431 h 5654993"/>
                <a:gd name="connsiteX3" fmla="*/ 1003300 w 1777802"/>
                <a:gd name="connsiteY3" fmla="*/ 5654993 h 5654993"/>
                <a:gd name="connsiteX4" fmla="*/ 0 w 1777802"/>
                <a:gd name="connsiteY4" fmla="*/ 5654993 h 5654993"/>
                <a:gd name="connsiteX0" fmla="*/ 0 w 1777802"/>
                <a:gd name="connsiteY0" fmla="*/ 5635943 h 5635943"/>
                <a:gd name="connsiteX1" fmla="*/ 1456773 w 1777802"/>
                <a:gd name="connsiteY1" fmla="*/ 0 h 5635943"/>
                <a:gd name="connsiteX2" fmla="*/ 1777802 w 1777802"/>
                <a:gd name="connsiteY2" fmla="*/ 1192381 h 5635943"/>
                <a:gd name="connsiteX3" fmla="*/ 1003300 w 1777802"/>
                <a:gd name="connsiteY3" fmla="*/ 5635943 h 5635943"/>
                <a:gd name="connsiteX4" fmla="*/ 0 w 1777802"/>
                <a:gd name="connsiteY4" fmla="*/ 5635943 h 5635943"/>
                <a:gd name="connsiteX0" fmla="*/ 0 w 1694979"/>
                <a:gd name="connsiteY0" fmla="*/ 5635943 h 5635943"/>
                <a:gd name="connsiteX1" fmla="*/ 1456773 w 1694979"/>
                <a:gd name="connsiteY1" fmla="*/ 0 h 5635943"/>
                <a:gd name="connsiteX2" fmla="*/ 1694980 w 1694979"/>
                <a:gd name="connsiteY2" fmla="*/ 1157456 h 5635943"/>
                <a:gd name="connsiteX3" fmla="*/ 1003300 w 1694979"/>
                <a:gd name="connsiteY3" fmla="*/ 5635943 h 5635943"/>
                <a:gd name="connsiteX4" fmla="*/ 0 w 1694979"/>
                <a:gd name="connsiteY4" fmla="*/ 5635943 h 5635943"/>
                <a:gd name="connsiteX0" fmla="*/ 0 w 1757111"/>
                <a:gd name="connsiteY0" fmla="*/ 5635943 h 5635943"/>
                <a:gd name="connsiteX1" fmla="*/ 1456773 w 1757111"/>
                <a:gd name="connsiteY1" fmla="*/ 0 h 5635943"/>
                <a:gd name="connsiteX2" fmla="*/ 1757110 w 1757111"/>
                <a:gd name="connsiteY2" fmla="*/ 1163806 h 5635943"/>
                <a:gd name="connsiteX3" fmla="*/ 1003300 w 1757111"/>
                <a:gd name="connsiteY3" fmla="*/ 5635943 h 5635943"/>
                <a:gd name="connsiteX4" fmla="*/ 0 w 1757111"/>
                <a:gd name="connsiteY4" fmla="*/ 5635943 h 5635943"/>
                <a:gd name="connsiteX0" fmla="*/ 0 w 1757111"/>
                <a:gd name="connsiteY0" fmla="*/ 5639118 h 5639118"/>
                <a:gd name="connsiteX1" fmla="*/ 1436067 w 1757111"/>
                <a:gd name="connsiteY1" fmla="*/ 0 h 5639118"/>
                <a:gd name="connsiteX2" fmla="*/ 1757110 w 1757111"/>
                <a:gd name="connsiteY2" fmla="*/ 1166981 h 5639118"/>
                <a:gd name="connsiteX3" fmla="*/ 1003300 w 1757111"/>
                <a:gd name="connsiteY3" fmla="*/ 5639118 h 5639118"/>
                <a:gd name="connsiteX4" fmla="*/ 0 w 1757111"/>
                <a:gd name="connsiteY4" fmla="*/ 5639118 h 5639118"/>
                <a:gd name="connsiteX0" fmla="*/ 0 w 1787917"/>
                <a:gd name="connsiteY0" fmla="*/ 5619365 h 5639118"/>
                <a:gd name="connsiteX1" fmla="*/ 1466873 w 1787917"/>
                <a:gd name="connsiteY1" fmla="*/ 0 h 5639118"/>
                <a:gd name="connsiteX2" fmla="*/ 1787916 w 1787917"/>
                <a:gd name="connsiteY2" fmla="*/ 1166981 h 5639118"/>
                <a:gd name="connsiteX3" fmla="*/ 1034106 w 1787917"/>
                <a:gd name="connsiteY3" fmla="*/ 5639118 h 5639118"/>
                <a:gd name="connsiteX4" fmla="*/ 0 w 1787917"/>
                <a:gd name="connsiteY4" fmla="*/ 5619365 h 5639118"/>
                <a:gd name="connsiteX0" fmla="*/ 1 w 1770069"/>
                <a:gd name="connsiteY0" fmla="*/ 5613393 h 5639118"/>
                <a:gd name="connsiteX1" fmla="*/ 1449025 w 1770069"/>
                <a:gd name="connsiteY1" fmla="*/ 0 h 5639118"/>
                <a:gd name="connsiteX2" fmla="*/ 1770068 w 1770069"/>
                <a:gd name="connsiteY2" fmla="*/ 1166981 h 5639118"/>
                <a:gd name="connsiteX3" fmla="*/ 1016258 w 1770069"/>
                <a:gd name="connsiteY3" fmla="*/ 5639118 h 5639118"/>
                <a:gd name="connsiteX4" fmla="*/ 1 w 1770069"/>
                <a:gd name="connsiteY4" fmla="*/ 5613393 h 5639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0069" h="5639118">
                  <a:moveTo>
                    <a:pt x="1" y="5613393"/>
                  </a:moveTo>
                  <a:lnTo>
                    <a:pt x="1449025" y="0"/>
                  </a:lnTo>
                  <a:lnTo>
                    <a:pt x="1770068" y="1166981"/>
                  </a:lnTo>
                  <a:lnTo>
                    <a:pt x="1016258" y="5639118"/>
                  </a:lnTo>
                  <a:lnTo>
                    <a:pt x="1" y="56133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标题 3">
            <a:extLst>
              <a:ext uri="{FF2B5EF4-FFF2-40B4-BE49-F238E27FC236}">
                <a16:creationId xmlns="" xmlns:a16="http://schemas.microsoft.com/office/drawing/2014/main" id="{4652EE1D-8454-4ABE-AE90-C76CF5F9DF91}"/>
              </a:ext>
            </a:extLst>
          </p:cNvPr>
          <p:cNvSpPr txBox="1">
            <a:spLocks/>
          </p:cNvSpPr>
          <p:nvPr/>
        </p:nvSpPr>
        <p:spPr>
          <a:xfrm flipH="1">
            <a:off x="4263812" y="350982"/>
            <a:ext cx="3664377" cy="7162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某某社团成员介绍 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885258C6-5417-4169-AFB5-15CC608495D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9001" y="1722018"/>
            <a:ext cx="2030467" cy="2803978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3" name="椭圆 2">
            <a:extLst>
              <a:ext uri="{FF2B5EF4-FFF2-40B4-BE49-F238E27FC236}">
                <a16:creationId xmlns="" xmlns:a16="http://schemas.microsoft.com/office/drawing/2014/main" id="{0CFDB2A1-83D0-4300-A8B3-43A071E5823B}"/>
              </a:ext>
            </a:extLst>
          </p:cNvPr>
          <p:cNvSpPr/>
          <p:nvPr/>
        </p:nvSpPr>
        <p:spPr>
          <a:xfrm>
            <a:off x="2693286" y="1978749"/>
            <a:ext cx="1062910" cy="1081708"/>
          </a:xfrm>
          <a:prstGeom prst="ellipse">
            <a:avLst/>
          </a:prstGeom>
          <a:solidFill>
            <a:schemeClr val="bg1">
              <a:alpha val="96000"/>
            </a:schemeClr>
          </a:solidFill>
          <a:effectLst>
            <a:softEdge rad="1651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BAF29D87-5C55-4B26-B299-A0C411EA454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8040" y="1722018"/>
            <a:ext cx="2030467" cy="2803978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9B4D3F03-59FE-4578-A724-51999531FB8A}"/>
              </a:ext>
            </a:extLst>
          </p:cNvPr>
          <p:cNvSpPr/>
          <p:nvPr/>
        </p:nvSpPr>
        <p:spPr>
          <a:xfrm>
            <a:off x="5592325" y="1978749"/>
            <a:ext cx="1062910" cy="1081708"/>
          </a:xfrm>
          <a:prstGeom prst="ellipse">
            <a:avLst/>
          </a:prstGeom>
          <a:solidFill>
            <a:schemeClr val="bg1">
              <a:alpha val="96000"/>
            </a:schemeClr>
          </a:solidFill>
          <a:effectLst>
            <a:softEdge rad="1651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EECB3640-1D78-4847-AF3E-BEC6628CE23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2533" y="1722018"/>
            <a:ext cx="2030467" cy="2803978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D2492F02-4C6F-4FB8-8E9B-AD7D5CC72553}"/>
              </a:ext>
            </a:extLst>
          </p:cNvPr>
          <p:cNvSpPr/>
          <p:nvPr/>
        </p:nvSpPr>
        <p:spPr>
          <a:xfrm>
            <a:off x="8636818" y="1978749"/>
            <a:ext cx="1062910" cy="1081708"/>
          </a:xfrm>
          <a:prstGeom prst="ellipse">
            <a:avLst/>
          </a:prstGeom>
          <a:solidFill>
            <a:schemeClr val="bg1">
              <a:alpha val="96000"/>
            </a:schemeClr>
          </a:solidFill>
          <a:effectLst>
            <a:softEdge rad="1651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98EF78AB-5D0E-4715-A8A9-03E2E3C1D185}"/>
              </a:ext>
            </a:extLst>
          </p:cNvPr>
          <p:cNvCxnSpPr/>
          <p:nvPr/>
        </p:nvCxnSpPr>
        <p:spPr>
          <a:xfrm>
            <a:off x="5515656" y="1074829"/>
            <a:ext cx="72548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E7089B50-9DA7-48C4-9F6D-6FEF678A9D27}"/>
              </a:ext>
            </a:extLst>
          </p:cNvPr>
          <p:cNvCxnSpPr>
            <a:cxnSpLocks/>
          </p:cNvCxnSpPr>
          <p:nvPr/>
        </p:nvCxnSpPr>
        <p:spPr>
          <a:xfrm>
            <a:off x="2109001" y="4703401"/>
            <a:ext cx="584285" cy="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占位符 4">
            <a:extLst>
              <a:ext uri="{FF2B5EF4-FFF2-40B4-BE49-F238E27FC236}">
                <a16:creationId xmlns="" xmlns:a16="http://schemas.microsoft.com/office/drawing/2014/main" id="{A697BC21-DFCB-4F3D-B897-5249B6976A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44648" y="5359547"/>
            <a:ext cx="2257937" cy="1016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1400" dirty="0">
                <a:cs typeface="+mn-ea"/>
                <a:sym typeface="+mn-lt"/>
              </a:rPr>
              <a:t>请在此输入人物介绍内容，如果文字较多，一页可以少放几个。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24" name="文本占位符 4">
            <a:extLst>
              <a:ext uri="{FF2B5EF4-FFF2-40B4-BE49-F238E27FC236}">
                <a16:creationId xmlns="" xmlns:a16="http://schemas.microsoft.com/office/drawing/2014/main" id="{A8E93D70-5649-4E89-925C-5920C8670C98}"/>
              </a:ext>
            </a:extLst>
          </p:cNvPr>
          <p:cNvSpPr txBox="1">
            <a:spLocks/>
          </p:cNvSpPr>
          <p:nvPr/>
        </p:nvSpPr>
        <p:spPr>
          <a:xfrm>
            <a:off x="2034924" y="4867152"/>
            <a:ext cx="1306888" cy="5219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姓  名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3269B8D5-9478-44F2-87B7-72FF70D2125D}"/>
              </a:ext>
            </a:extLst>
          </p:cNvPr>
          <p:cNvCxnSpPr>
            <a:cxnSpLocks/>
          </p:cNvCxnSpPr>
          <p:nvPr/>
        </p:nvCxnSpPr>
        <p:spPr>
          <a:xfrm>
            <a:off x="4980260" y="4703401"/>
            <a:ext cx="584285" cy="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占位符 4">
            <a:extLst>
              <a:ext uri="{FF2B5EF4-FFF2-40B4-BE49-F238E27FC236}">
                <a16:creationId xmlns="" xmlns:a16="http://schemas.microsoft.com/office/drawing/2014/main" id="{A8247DCF-C837-49AC-8926-D105E5350756}"/>
              </a:ext>
            </a:extLst>
          </p:cNvPr>
          <p:cNvSpPr txBox="1">
            <a:spLocks/>
          </p:cNvSpPr>
          <p:nvPr/>
        </p:nvSpPr>
        <p:spPr>
          <a:xfrm>
            <a:off x="4915907" y="5359547"/>
            <a:ext cx="2257937" cy="10168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1400">
                <a:cs typeface="+mn-ea"/>
                <a:sym typeface="+mn-lt"/>
              </a:rPr>
              <a:t>请在此输入人物介绍内容，如果文字较多，一页可以少放几个。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28" name="文本占位符 4">
            <a:extLst>
              <a:ext uri="{FF2B5EF4-FFF2-40B4-BE49-F238E27FC236}">
                <a16:creationId xmlns="" xmlns:a16="http://schemas.microsoft.com/office/drawing/2014/main" id="{DAFB04E5-36EA-43CB-A07B-E2FA9863C55E}"/>
              </a:ext>
            </a:extLst>
          </p:cNvPr>
          <p:cNvSpPr txBox="1">
            <a:spLocks/>
          </p:cNvSpPr>
          <p:nvPr/>
        </p:nvSpPr>
        <p:spPr>
          <a:xfrm>
            <a:off x="4906183" y="4867152"/>
            <a:ext cx="1306888" cy="5219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姓  名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0304AC6D-C621-4186-B3F1-A70F19931D10}"/>
              </a:ext>
            </a:extLst>
          </p:cNvPr>
          <p:cNvCxnSpPr>
            <a:cxnSpLocks/>
          </p:cNvCxnSpPr>
          <p:nvPr/>
        </p:nvCxnSpPr>
        <p:spPr>
          <a:xfrm>
            <a:off x="8082530" y="4703401"/>
            <a:ext cx="584285" cy="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占位符 4">
            <a:extLst>
              <a:ext uri="{FF2B5EF4-FFF2-40B4-BE49-F238E27FC236}">
                <a16:creationId xmlns="" xmlns:a16="http://schemas.microsoft.com/office/drawing/2014/main" id="{9CD928D8-2D76-4540-8457-A2D91C0ABE88}"/>
              </a:ext>
            </a:extLst>
          </p:cNvPr>
          <p:cNvSpPr txBox="1">
            <a:spLocks/>
          </p:cNvSpPr>
          <p:nvPr/>
        </p:nvSpPr>
        <p:spPr>
          <a:xfrm>
            <a:off x="8018177" y="5359547"/>
            <a:ext cx="2257937" cy="10168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1400" dirty="0">
                <a:cs typeface="+mn-ea"/>
                <a:sym typeface="+mn-lt"/>
              </a:rPr>
              <a:t>请在此输入人物介绍内容，如果文字较多，一页可以少放几个。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31" name="文本占位符 4">
            <a:extLst>
              <a:ext uri="{FF2B5EF4-FFF2-40B4-BE49-F238E27FC236}">
                <a16:creationId xmlns="" xmlns:a16="http://schemas.microsoft.com/office/drawing/2014/main" id="{0B61A4FE-7EC3-415D-BA9E-557B015A08C0}"/>
              </a:ext>
            </a:extLst>
          </p:cNvPr>
          <p:cNvSpPr txBox="1">
            <a:spLocks/>
          </p:cNvSpPr>
          <p:nvPr/>
        </p:nvSpPr>
        <p:spPr>
          <a:xfrm>
            <a:off x="8008453" y="4867152"/>
            <a:ext cx="1306888" cy="5219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姓  名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393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CF02345E-9DDF-4D73-AB98-89BB0CDE9AD7}"/>
              </a:ext>
            </a:extLst>
          </p:cNvPr>
          <p:cNvGrpSpPr/>
          <p:nvPr/>
        </p:nvGrpSpPr>
        <p:grpSpPr>
          <a:xfrm>
            <a:off x="-4835" y="-24978"/>
            <a:ext cx="12196835" cy="6882978"/>
            <a:chOff x="-4835" y="-24978"/>
            <a:chExt cx="12196835" cy="6882978"/>
          </a:xfrm>
        </p:grpSpPr>
        <p:sp>
          <p:nvSpPr>
            <p:cNvPr id="6" name="流程图: 过程 5">
              <a:extLst>
                <a:ext uri="{FF2B5EF4-FFF2-40B4-BE49-F238E27FC236}">
                  <a16:creationId xmlns="" xmlns:a16="http://schemas.microsoft.com/office/drawing/2014/main" id="{E6DD9F17-D395-4400-A6D3-7FC168864B07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flowChartProcess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="" xmlns:a16="http://schemas.microsoft.com/office/drawing/2014/main" id="{78EB7716-AF34-4E46-8FE9-37D1526D20DC}"/>
                </a:ext>
              </a:extLst>
            </p:cNvPr>
            <p:cNvGrpSpPr/>
            <p:nvPr/>
          </p:nvGrpSpPr>
          <p:grpSpPr>
            <a:xfrm>
              <a:off x="-4835" y="-24978"/>
              <a:ext cx="9311413" cy="6877936"/>
              <a:chOff x="-4835" y="-24978"/>
              <a:chExt cx="9311413" cy="6877936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="" xmlns:a16="http://schemas.microsoft.com/office/drawing/2014/main" id="{E536B6B2-566E-41EB-B52F-1BFCD096C4F9}"/>
                  </a:ext>
                </a:extLst>
              </p:cNvPr>
              <p:cNvSpPr/>
              <p:nvPr/>
            </p:nvSpPr>
            <p:spPr>
              <a:xfrm>
                <a:off x="-4835" y="-24978"/>
                <a:ext cx="3099859" cy="4977741"/>
              </a:xfrm>
              <a:custGeom>
                <a:avLst/>
                <a:gdLst>
                  <a:gd name="connsiteX0" fmla="*/ 0 w 228600"/>
                  <a:gd name="connsiteY0" fmla="*/ 0 h 365125"/>
                  <a:gd name="connsiteX1" fmla="*/ 0 w 228600"/>
                  <a:gd name="connsiteY1" fmla="*/ 346075 h 365125"/>
                  <a:gd name="connsiteX2" fmla="*/ 44450 w 228600"/>
                  <a:gd name="connsiteY2" fmla="*/ 365125 h 365125"/>
                  <a:gd name="connsiteX3" fmla="*/ 228600 w 228600"/>
                  <a:gd name="connsiteY3" fmla="*/ 3175 h 365125"/>
                  <a:gd name="connsiteX4" fmla="*/ 0 w 228600"/>
                  <a:gd name="connsiteY4" fmla="*/ 0 h 365125"/>
                  <a:gd name="connsiteX0" fmla="*/ 0 w 212358"/>
                  <a:gd name="connsiteY0" fmla="*/ 0 h 365125"/>
                  <a:gd name="connsiteX1" fmla="*/ 0 w 212358"/>
                  <a:gd name="connsiteY1" fmla="*/ 346075 h 365125"/>
                  <a:gd name="connsiteX2" fmla="*/ 44450 w 212358"/>
                  <a:gd name="connsiteY2" fmla="*/ 365125 h 365125"/>
                  <a:gd name="connsiteX3" fmla="*/ 212358 w 212358"/>
                  <a:gd name="connsiteY3" fmla="*/ 21222 h 365125"/>
                  <a:gd name="connsiteX4" fmla="*/ 0 w 212358"/>
                  <a:gd name="connsiteY4" fmla="*/ 0 h 365125"/>
                  <a:gd name="connsiteX0" fmla="*/ 0 w 214163"/>
                  <a:gd name="connsiteY0" fmla="*/ 435 h 343903"/>
                  <a:gd name="connsiteX1" fmla="*/ 1805 w 214163"/>
                  <a:gd name="connsiteY1" fmla="*/ 324853 h 343903"/>
                  <a:gd name="connsiteX2" fmla="*/ 46255 w 214163"/>
                  <a:gd name="connsiteY2" fmla="*/ 343903 h 343903"/>
                  <a:gd name="connsiteX3" fmla="*/ 214163 w 214163"/>
                  <a:gd name="connsiteY3" fmla="*/ 0 h 343903"/>
                  <a:gd name="connsiteX4" fmla="*/ 0 w 214163"/>
                  <a:gd name="connsiteY4" fmla="*/ 435 h 343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163" h="343903">
                    <a:moveTo>
                      <a:pt x="0" y="435"/>
                    </a:moveTo>
                    <a:cubicBezTo>
                      <a:pt x="602" y="108574"/>
                      <a:pt x="1203" y="216714"/>
                      <a:pt x="1805" y="324853"/>
                    </a:cubicBezTo>
                    <a:lnTo>
                      <a:pt x="46255" y="343903"/>
                    </a:lnTo>
                    <a:lnTo>
                      <a:pt x="214163" y="0"/>
                    </a:lnTo>
                    <a:lnTo>
                      <a:pt x="0" y="43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="" xmlns:a16="http://schemas.microsoft.com/office/drawing/2014/main" id="{6E0DE8A5-AC76-47A2-AE07-81365B51099A}"/>
                  </a:ext>
                </a:extLst>
              </p:cNvPr>
              <p:cNvSpPr/>
              <p:nvPr/>
            </p:nvSpPr>
            <p:spPr>
              <a:xfrm>
                <a:off x="2239" y="4329209"/>
                <a:ext cx="9304339" cy="2523749"/>
              </a:xfrm>
              <a:custGeom>
                <a:avLst/>
                <a:gdLst>
                  <a:gd name="connsiteX0" fmla="*/ 0 w 898525"/>
                  <a:gd name="connsiteY0" fmla="*/ 434975 h 434975"/>
                  <a:gd name="connsiteX1" fmla="*/ 898525 w 898525"/>
                  <a:gd name="connsiteY1" fmla="*/ 434975 h 434975"/>
                  <a:gd name="connsiteX2" fmla="*/ 0 w 898525"/>
                  <a:gd name="connsiteY2" fmla="*/ 0 h 434975"/>
                  <a:gd name="connsiteX3" fmla="*/ 0 w 898525"/>
                  <a:gd name="connsiteY3" fmla="*/ 434975 h 434975"/>
                  <a:gd name="connsiteX0" fmla="*/ 0 w 900262"/>
                  <a:gd name="connsiteY0" fmla="*/ 316889 h 434975"/>
                  <a:gd name="connsiteX1" fmla="*/ 900262 w 900262"/>
                  <a:gd name="connsiteY1" fmla="*/ 434975 h 434975"/>
                  <a:gd name="connsiteX2" fmla="*/ 1737 w 900262"/>
                  <a:gd name="connsiteY2" fmla="*/ 0 h 434975"/>
                  <a:gd name="connsiteX3" fmla="*/ 0 w 900262"/>
                  <a:gd name="connsiteY3" fmla="*/ 316889 h 434975"/>
                  <a:gd name="connsiteX0" fmla="*/ 0 w 848165"/>
                  <a:gd name="connsiteY0" fmla="*/ 316889 h 318625"/>
                  <a:gd name="connsiteX1" fmla="*/ 848165 w 848165"/>
                  <a:gd name="connsiteY1" fmla="*/ 318625 h 318625"/>
                  <a:gd name="connsiteX2" fmla="*/ 1737 w 848165"/>
                  <a:gd name="connsiteY2" fmla="*/ 0 h 318625"/>
                  <a:gd name="connsiteX3" fmla="*/ 0 w 848165"/>
                  <a:gd name="connsiteY3" fmla="*/ 316889 h 318625"/>
                  <a:gd name="connsiteX0" fmla="*/ 0 w 848165"/>
                  <a:gd name="connsiteY0" fmla="*/ 228324 h 230060"/>
                  <a:gd name="connsiteX1" fmla="*/ 848165 w 848165"/>
                  <a:gd name="connsiteY1" fmla="*/ 230060 h 230060"/>
                  <a:gd name="connsiteX2" fmla="*/ 0 w 848165"/>
                  <a:gd name="connsiteY2" fmla="*/ 0 h 230060"/>
                  <a:gd name="connsiteX3" fmla="*/ 0 w 848165"/>
                  <a:gd name="connsiteY3" fmla="*/ 228324 h 23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8165" h="230060">
                    <a:moveTo>
                      <a:pt x="0" y="228324"/>
                    </a:moveTo>
                    <a:lnTo>
                      <a:pt x="848165" y="230060"/>
                    </a:lnTo>
                    <a:lnTo>
                      <a:pt x="0" y="0"/>
                    </a:lnTo>
                    <a:lnTo>
                      <a:pt x="0" y="22832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="" xmlns:a16="http://schemas.microsoft.com/office/drawing/2014/main" id="{D71A1D8C-C9E2-404F-84FA-6D7F85C2438C}"/>
                  </a:ext>
                </a:extLst>
              </p:cNvPr>
              <p:cNvSpPr/>
              <p:nvPr/>
            </p:nvSpPr>
            <p:spPr>
              <a:xfrm>
                <a:off x="1442" y="4314642"/>
                <a:ext cx="844578" cy="1776827"/>
              </a:xfrm>
              <a:custGeom>
                <a:avLst/>
                <a:gdLst>
                  <a:gd name="connsiteX0" fmla="*/ 0 w 104775"/>
                  <a:gd name="connsiteY0" fmla="*/ 0 h 254794"/>
                  <a:gd name="connsiteX1" fmla="*/ 104775 w 104775"/>
                  <a:gd name="connsiteY1" fmla="*/ 54769 h 254794"/>
                  <a:gd name="connsiteX2" fmla="*/ 0 w 104775"/>
                  <a:gd name="connsiteY2" fmla="*/ 254794 h 254794"/>
                  <a:gd name="connsiteX3" fmla="*/ 0 w 104775"/>
                  <a:gd name="connsiteY3" fmla="*/ 0 h 254794"/>
                  <a:gd name="connsiteX0" fmla="*/ 0 w 76990"/>
                  <a:gd name="connsiteY0" fmla="*/ 0 h 254794"/>
                  <a:gd name="connsiteX1" fmla="*/ 76990 w 76990"/>
                  <a:gd name="connsiteY1" fmla="*/ 35647 h 254794"/>
                  <a:gd name="connsiteX2" fmla="*/ 0 w 76990"/>
                  <a:gd name="connsiteY2" fmla="*/ 254794 h 254794"/>
                  <a:gd name="connsiteX3" fmla="*/ 0 w 76990"/>
                  <a:gd name="connsiteY3" fmla="*/ 0 h 254794"/>
                  <a:gd name="connsiteX0" fmla="*/ 0 w 76990"/>
                  <a:gd name="connsiteY0" fmla="*/ 0 h 254794"/>
                  <a:gd name="connsiteX1" fmla="*/ 76990 w 76990"/>
                  <a:gd name="connsiteY1" fmla="*/ 35647 h 254794"/>
                  <a:gd name="connsiteX2" fmla="*/ 0 w 76990"/>
                  <a:gd name="connsiteY2" fmla="*/ 254794 h 254794"/>
                  <a:gd name="connsiteX3" fmla="*/ 0 w 76990"/>
                  <a:gd name="connsiteY3" fmla="*/ 0 h 254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990" h="254794">
                    <a:moveTo>
                      <a:pt x="0" y="0"/>
                    </a:moveTo>
                    <a:lnTo>
                      <a:pt x="76990" y="35647"/>
                    </a:lnTo>
                    <a:lnTo>
                      <a:pt x="0" y="2547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4E2D7941-1431-49AD-8568-1812B572EBB2}"/>
              </a:ext>
            </a:extLst>
          </p:cNvPr>
          <p:cNvSpPr txBox="1"/>
          <p:nvPr/>
        </p:nvSpPr>
        <p:spPr>
          <a:xfrm>
            <a:off x="1364450" y="821272"/>
            <a:ext cx="361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姓名</a:t>
            </a:r>
          </a:p>
        </p:txBody>
      </p:sp>
      <p:sp>
        <p:nvSpPr>
          <p:cNvPr id="4" name="标题 3">
            <a:extLst>
              <a:ext uri="{FF2B5EF4-FFF2-40B4-BE49-F238E27FC236}">
                <a16:creationId xmlns="" xmlns:a16="http://schemas.microsoft.com/office/drawing/2014/main" id="{1A42441D-0018-44E3-9F61-6CEDD8E4E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25193" y="1438249"/>
            <a:ext cx="3512457" cy="726355"/>
          </a:xfrm>
        </p:spPr>
        <p:txBody>
          <a:bodyPr>
            <a:no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单个人物介绍页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="" xmlns:a16="http://schemas.microsoft.com/office/drawing/2014/main" id="{E5B2B37A-1A19-4EF9-B76C-843FC242BE2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05901" y="2382695"/>
            <a:ext cx="5086713" cy="2695554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zh-CN" altLang="en-US" sz="1600" dirty="0">
                <a:solidFill>
                  <a:schemeClr val="accent1">
                    <a:lumMod val="40000"/>
                    <a:lumOff val="60000"/>
                  </a:schemeClr>
                </a:solidFill>
                <a:cs typeface="+mn-ea"/>
                <a:sym typeface="+mn-lt"/>
              </a:rPr>
              <a:t>请在此输入您所获得的奖项</a:t>
            </a:r>
            <a:endParaRPr lang="en-US" altLang="zh-CN" sz="1600" dirty="0">
              <a:solidFill>
                <a:schemeClr val="accent1">
                  <a:lumMod val="40000"/>
                  <a:lumOff val="60000"/>
                </a:schemeClr>
              </a:solidFill>
              <a:cs typeface="+mn-ea"/>
              <a:sym typeface="+mn-lt"/>
            </a:endParaRPr>
          </a:p>
          <a:p>
            <a:pPr marL="0" indent="0" algn="r">
              <a:buNone/>
            </a:pPr>
            <a:r>
              <a:rPr lang="zh-CN" altLang="en-US" sz="1600" dirty="0">
                <a:solidFill>
                  <a:schemeClr val="accent1">
                    <a:lumMod val="40000"/>
                    <a:lumOff val="60000"/>
                  </a:schemeClr>
                </a:solidFill>
                <a:cs typeface="+mn-ea"/>
                <a:sym typeface="+mn-lt"/>
              </a:rPr>
              <a:t>请在此输入您所获得的奖项</a:t>
            </a:r>
            <a:endParaRPr lang="en-US" altLang="zh-CN" sz="1600" dirty="0">
              <a:solidFill>
                <a:schemeClr val="accent1">
                  <a:lumMod val="40000"/>
                  <a:lumOff val="60000"/>
                </a:schemeClr>
              </a:solidFill>
              <a:cs typeface="+mn-ea"/>
              <a:sym typeface="+mn-lt"/>
            </a:endParaRPr>
          </a:p>
          <a:p>
            <a:pPr marL="0" indent="0" algn="r">
              <a:buNone/>
            </a:pPr>
            <a:r>
              <a:rPr lang="zh-CN" altLang="en-US" sz="1600" dirty="0">
                <a:solidFill>
                  <a:schemeClr val="accent1">
                    <a:lumMod val="40000"/>
                    <a:lumOff val="60000"/>
                  </a:schemeClr>
                </a:solidFill>
                <a:cs typeface="+mn-ea"/>
                <a:sym typeface="+mn-lt"/>
              </a:rPr>
              <a:t>请在此输入您所获得的奖项</a:t>
            </a:r>
            <a:endParaRPr lang="en-US" altLang="zh-CN" sz="1600" dirty="0">
              <a:solidFill>
                <a:schemeClr val="accent1">
                  <a:lumMod val="40000"/>
                  <a:lumOff val="60000"/>
                </a:schemeClr>
              </a:solidFill>
              <a:cs typeface="+mn-ea"/>
              <a:sym typeface="+mn-lt"/>
            </a:endParaRPr>
          </a:p>
          <a:p>
            <a:pPr marL="0" indent="0" algn="r">
              <a:buNone/>
            </a:pPr>
            <a:r>
              <a:rPr lang="zh-CN" altLang="en-US" sz="1600" dirty="0">
                <a:solidFill>
                  <a:schemeClr val="accent1">
                    <a:lumMod val="40000"/>
                    <a:lumOff val="60000"/>
                  </a:schemeClr>
                </a:solidFill>
                <a:cs typeface="+mn-ea"/>
                <a:sym typeface="+mn-lt"/>
              </a:rPr>
              <a:t>请在此输入您所获得的奖项</a:t>
            </a:r>
            <a:endParaRPr lang="en-US" altLang="zh-CN" sz="1600" dirty="0">
              <a:solidFill>
                <a:schemeClr val="accent1">
                  <a:lumMod val="40000"/>
                  <a:lumOff val="60000"/>
                </a:schemeClr>
              </a:solidFill>
              <a:cs typeface="+mn-ea"/>
              <a:sym typeface="+mn-lt"/>
            </a:endParaRPr>
          </a:p>
          <a:p>
            <a:pPr marL="0" indent="0" algn="r">
              <a:buNone/>
            </a:pPr>
            <a:r>
              <a:rPr lang="zh-CN" altLang="en-US" sz="1600" dirty="0">
                <a:solidFill>
                  <a:schemeClr val="accent1">
                    <a:lumMod val="40000"/>
                    <a:lumOff val="60000"/>
                  </a:schemeClr>
                </a:solidFill>
                <a:cs typeface="+mn-ea"/>
                <a:sym typeface="+mn-lt"/>
              </a:rPr>
              <a:t>请在此输入您所获得的奖项</a:t>
            </a:r>
            <a:endParaRPr lang="en-US" altLang="zh-CN" sz="1600" dirty="0">
              <a:solidFill>
                <a:schemeClr val="accent1">
                  <a:lumMod val="40000"/>
                  <a:lumOff val="60000"/>
                </a:schemeClr>
              </a:solidFill>
              <a:cs typeface="+mn-ea"/>
              <a:sym typeface="+mn-lt"/>
            </a:endParaRPr>
          </a:p>
          <a:p>
            <a:pPr marL="0" indent="0" algn="r">
              <a:buNone/>
            </a:pPr>
            <a:r>
              <a:rPr lang="zh-CN" altLang="en-US" sz="1600" dirty="0">
                <a:solidFill>
                  <a:schemeClr val="accent1">
                    <a:lumMod val="40000"/>
                    <a:lumOff val="60000"/>
                  </a:schemeClr>
                </a:solidFill>
                <a:cs typeface="+mn-ea"/>
                <a:sym typeface="+mn-lt"/>
              </a:rPr>
              <a:t>请在此输入您所获得的奖项</a:t>
            </a:r>
            <a:endParaRPr lang="en-US" altLang="zh-CN" sz="1600" dirty="0">
              <a:solidFill>
                <a:schemeClr val="accent1">
                  <a:lumMod val="40000"/>
                  <a:lumOff val="60000"/>
                </a:schemeClr>
              </a:solidFill>
              <a:cs typeface="+mn-ea"/>
              <a:sym typeface="+mn-lt"/>
            </a:endParaRPr>
          </a:p>
          <a:p>
            <a:pPr marL="0" indent="0" algn="r">
              <a:buNone/>
            </a:pPr>
            <a:endParaRPr lang="en-US" altLang="zh-CN" sz="1600" dirty="0">
              <a:solidFill>
                <a:schemeClr val="accent1">
                  <a:lumMod val="40000"/>
                  <a:lumOff val="6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705AC9D9-C7DF-49A8-B704-400F11E34C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3323" y="821272"/>
            <a:ext cx="4465834" cy="6009707"/>
          </a:xfrm>
          <a:prstGeom prst="rect">
            <a:avLst/>
          </a:prstGeom>
        </p:spPr>
      </p:pic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E8CC7F91-C9D9-4FD0-8FD3-0BB9454F3B3A}"/>
              </a:ext>
            </a:extLst>
          </p:cNvPr>
          <p:cNvSpPr/>
          <p:nvPr/>
        </p:nvSpPr>
        <p:spPr>
          <a:xfrm>
            <a:off x="2693891" y="1116157"/>
            <a:ext cx="1556617" cy="2096894"/>
          </a:xfrm>
          <a:prstGeom prst="ellipse">
            <a:avLst/>
          </a:prstGeom>
          <a:solidFill>
            <a:schemeClr val="bg1">
              <a:alpha val="95000"/>
            </a:schemeClr>
          </a:solidFill>
          <a:effectLst>
            <a:softEdge rad="1651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7881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="" xmlns:a16="http://schemas.microsoft.com/office/drawing/2014/main" id="{AD827516-6BD5-4D08-806F-82A1B0FC3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560" y="113734"/>
            <a:ext cx="2823039" cy="510181"/>
          </a:xfrm>
        </p:spPr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社团简介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FDA8AE4C-C657-49AA-AF48-A4965885FE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175" y="1391035"/>
            <a:ext cx="2957739" cy="228890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9BA0E4E2-D7D4-4CDE-9634-24F0369091A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2939" y="3962399"/>
            <a:ext cx="2819886" cy="240438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472A817-CE79-4A6F-A37E-5C66B09EFC0D}"/>
              </a:ext>
            </a:extLst>
          </p:cNvPr>
          <p:cNvSpPr/>
          <p:nvPr/>
        </p:nvSpPr>
        <p:spPr>
          <a:xfrm>
            <a:off x="4201887" y="1391035"/>
            <a:ext cx="2160814" cy="388793"/>
          </a:xfrm>
          <a:prstGeom prst="rect">
            <a:avLst/>
          </a:prstGeom>
          <a:solidFill>
            <a:schemeClr val="accent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请在此添加标题</a:t>
            </a:r>
          </a:p>
        </p:txBody>
      </p:sp>
      <p:sp>
        <p:nvSpPr>
          <p:cNvPr id="11" name="文本占位符 4">
            <a:extLst>
              <a:ext uri="{FF2B5EF4-FFF2-40B4-BE49-F238E27FC236}">
                <a16:creationId xmlns="" xmlns:a16="http://schemas.microsoft.com/office/drawing/2014/main" id="{38F81ED1-8EB1-43E8-92B3-E5E284D745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43830" y="2136248"/>
            <a:ext cx="7212428" cy="14697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1600" dirty="0">
                <a:cs typeface="+mn-ea"/>
                <a:sym typeface="+mn-lt"/>
              </a:rPr>
              <a:t>北方工业大学创办于</a:t>
            </a:r>
            <a:r>
              <a:rPr lang="en-US" altLang="zh-CN" sz="1600" dirty="0">
                <a:cs typeface="+mn-ea"/>
                <a:sym typeface="+mn-lt"/>
              </a:rPr>
              <a:t>1946</a:t>
            </a:r>
            <a:r>
              <a:rPr lang="zh-CN" altLang="en-US" sz="1600" dirty="0">
                <a:cs typeface="+mn-ea"/>
                <a:sym typeface="+mn-lt"/>
              </a:rPr>
              <a:t>年，前身是国立北平高级工业职业学校，</a:t>
            </a:r>
            <a:r>
              <a:rPr lang="en-US" altLang="zh-CN" sz="1600" dirty="0">
                <a:cs typeface="+mn-ea"/>
                <a:sym typeface="+mn-lt"/>
              </a:rPr>
              <a:t>1985</a:t>
            </a:r>
            <a:r>
              <a:rPr lang="zh-CN" altLang="en-US" sz="1600" dirty="0">
                <a:cs typeface="+mn-ea"/>
                <a:sym typeface="+mn-lt"/>
              </a:rPr>
              <a:t>年更名为北方工业大学，</a:t>
            </a:r>
            <a:r>
              <a:rPr lang="en-US" altLang="zh-CN" sz="1600" dirty="0">
                <a:cs typeface="+mn-ea"/>
                <a:sym typeface="+mn-lt"/>
              </a:rPr>
              <a:t>1998</a:t>
            </a:r>
            <a:r>
              <a:rPr lang="zh-CN" altLang="en-US" sz="1600" dirty="0">
                <a:cs typeface="+mn-ea"/>
                <a:sym typeface="+mn-lt"/>
              </a:rPr>
              <a:t>年</a:t>
            </a:r>
            <a:r>
              <a:rPr lang="en-US" altLang="zh-CN" sz="1600" dirty="0">
                <a:cs typeface="+mn-ea"/>
                <a:sym typeface="+mn-lt"/>
              </a:rPr>
              <a:t>9</a:t>
            </a:r>
            <a:r>
              <a:rPr lang="zh-CN" altLang="en-US" sz="1600" dirty="0">
                <a:cs typeface="+mn-ea"/>
                <a:sym typeface="+mn-lt"/>
              </a:rPr>
              <a:t>月起以北京市管理为主。历经七十年风雨沧桑，逐步发展成为一所以工为主、文理兼融，具有学士、硕士、博士培养层次的多科性高等学府。</a:t>
            </a:r>
          </a:p>
        </p:txBody>
      </p:sp>
      <p:sp>
        <p:nvSpPr>
          <p:cNvPr id="12" name="文本占位符 2">
            <a:extLst>
              <a:ext uri="{FF2B5EF4-FFF2-40B4-BE49-F238E27FC236}">
                <a16:creationId xmlns="" xmlns:a16="http://schemas.microsoft.com/office/drawing/2014/main" id="{6ED569B3-F773-4415-9EB7-303BDDD89418}"/>
              </a:ext>
            </a:extLst>
          </p:cNvPr>
          <p:cNvSpPr txBox="1">
            <a:spLocks/>
          </p:cNvSpPr>
          <p:nvPr/>
        </p:nvSpPr>
        <p:spPr>
          <a:xfrm>
            <a:off x="1002890" y="4481128"/>
            <a:ext cx="7272296" cy="188565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600" dirty="0">
                <a:cs typeface="+mn-ea"/>
                <a:sym typeface="+mn-lt"/>
              </a:rPr>
              <a:t>北方工业大学以“敦品励学，才德并懋”为校训，以“严肃，严格，严谨”为校风，形成了以“专业精神，人文精神，进取精神”为主旨的学校精神。学校坚持以人才培养、科学研究、社会服务和文化传承创新为己任，努力建设在国内外具有重要影响、特色鲜明、优势突出的高水平教学研究型大学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D815D0F-DAF9-4C55-AA4B-46A0C3F34DC2}"/>
              </a:ext>
            </a:extLst>
          </p:cNvPr>
          <p:cNvSpPr/>
          <p:nvPr/>
        </p:nvSpPr>
        <p:spPr>
          <a:xfrm>
            <a:off x="4143830" y="1391035"/>
            <a:ext cx="2160814" cy="388793"/>
          </a:xfrm>
          <a:prstGeom prst="rect">
            <a:avLst/>
          </a:prstGeom>
          <a:solidFill>
            <a:schemeClr val="accent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请在此添加标题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BA6BF5A1-A2AA-42B9-9523-C554397D56A2}"/>
              </a:ext>
            </a:extLst>
          </p:cNvPr>
          <p:cNvSpPr/>
          <p:nvPr/>
        </p:nvSpPr>
        <p:spPr>
          <a:xfrm>
            <a:off x="6038850" y="3962399"/>
            <a:ext cx="2160814" cy="388793"/>
          </a:xfrm>
          <a:prstGeom prst="rect">
            <a:avLst/>
          </a:prstGeom>
          <a:solidFill>
            <a:schemeClr val="accent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101493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8228E06E-FC10-41ED-8EB8-A8DEE17BB95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34896" y="2912263"/>
            <a:ext cx="1447800" cy="1248103"/>
          </a:xfrm>
          <a:custGeom>
            <a:avLst/>
            <a:gdLst>
              <a:gd name="connsiteX0" fmla="*/ 312026 w 1447800"/>
              <a:gd name="connsiteY0" fmla="*/ 0 h 1248103"/>
              <a:gd name="connsiteX1" fmla="*/ 1135774 w 1447800"/>
              <a:gd name="connsiteY1" fmla="*/ 0 h 1248103"/>
              <a:gd name="connsiteX2" fmla="*/ 1447800 w 1447800"/>
              <a:gd name="connsiteY2" fmla="*/ 624052 h 1248103"/>
              <a:gd name="connsiteX3" fmla="*/ 1135774 w 1447800"/>
              <a:gd name="connsiteY3" fmla="*/ 1248103 h 1248103"/>
              <a:gd name="connsiteX4" fmla="*/ 312026 w 1447800"/>
              <a:gd name="connsiteY4" fmla="*/ 1248103 h 1248103"/>
              <a:gd name="connsiteX5" fmla="*/ 0 w 1447800"/>
              <a:gd name="connsiteY5" fmla="*/ 624052 h 1248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7800" h="1248103">
                <a:moveTo>
                  <a:pt x="312026" y="0"/>
                </a:moveTo>
                <a:lnTo>
                  <a:pt x="1135774" y="0"/>
                </a:lnTo>
                <a:lnTo>
                  <a:pt x="1447800" y="624052"/>
                </a:lnTo>
                <a:lnTo>
                  <a:pt x="1135774" y="1248103"/>
                </a:lnTo>
                <a:lnTo>
                  <a:pt x="312026" y="1248103"/>
                </a:lnTo>
                <a:lnTo>
                  <a:pt x="0" y="624052"/>
                </a:lnTo>
                <a:close/>
              </a:path>
            </a:pathLst>
          </a:cu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612C29A6-05E4-464E-A5F9-E0C845AD691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72696" y="4211166"/>
            <a:ext cx="1447800" cy="1248103"/>
          </a:xfrm>
          <a:custGeom>
            <a:avLst/>
            <a:gdLst>
              <a:gd name="connsiteX0" fmla="*/ 312026 w 1447800"/>
              <a:gd name="connsiteY0" fmla="*/ 0 h 1248103"/>
              <a:gd name="connsiteX1" fmla="*/ 1135774 w 1447800"/>
              <a:gd name="connsiteY1" fmla="*/ 0 h 1248103"/>
              <a:gd name="connsiteX2" fmla="*/ 1447800 w 1447800"/>
              <a:gd name="connsiteY2" fmla="*/ 624052 h 1248103"/>
              <a:gd name="connsiteX3" fmla="*/ 1135774 w 1447800"/>
              <a:gd name="connsiteY3" fmla="*/ 1248103 h 1248103"/>
              <a:gd name="connsiteX4" fmla="*/ 312026 w 1447800"/>
              <a:gd name="connsiteY4" fmla="*/ 1248103 h 1248103"/>
              <a:gd name="connsiteX5" fmla="*/ 0 w 1447800"/>
              <a:gd name="connsiteY5" fmla="*/ 624052 h 1248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7800" h="1248103">
                <a:moveTo>
                  <a:pt x="312026" y="0"/>
                </a:moveTo>
                <a:lnTo>
                  <a:pt x="1135774" y="0"/>
                </a:lnTo>
                <a:lnTo>
                  <a:pt x="1447800" y="624052"/>
                </a:lnTo>
                <a:lnTo>
                  <a:pt x="1135774" y="1248103"/>
                </a:lnTo>
                <a:lnTo>
                  <a:pt x="312026" y="1248103"/>
                </a:lnTo>
                <a:lnTo>
                  <a:pt x="0" y="624052"/>
                </a:lnTo>
                <a:close/>
              </a:path>
            </a:pathLst>
          </a:custGeom>
        </p:spPr>
      </p:pic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ABFF8507-2DC2-4100-979F-955350A00F0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72696" y="2912263"/>
            <a:ext cx="1447800" cy="1248103"/>
          </a:xfrm>
          <a:custGeom>
            <a:avLst/>
            <a:gdLst>
              <a:gd name="connsiteX0" fmla="*/ 312026 w 1447800"/>
              <a:gd name="connsiteY0" fmla="*/ 0 h 1248103"/>
              <a:gd name="connsiteX1" fmla="*/ 1135774 w 1447800"/>
              <a:gd name="connsiteY1" fmla="*/ 0 h 1248103"/>
              <a:gd name="connsiteX2" fmla="*/ 1447800 w 1447800"/>
              <a:gd name="connsiteY2" fmla="*/ 624052 h 1248103"/>
              <a:gd name="connsiteX3" fmla="*/ 1135774 w 1447800"/>
              <a:gd name="connsiteY3" fmla="*/ 1248103 h 1248103"/>
              <a:gd name="connsiteX4" fmla="*/ 312026 w 1447800"/>
              <a:gd name="connsiteY4" fmla="*/ 1248103 h 1248103"/>
              <a:gd name="connsiteX5" fmla="*/ 0 w 1447800"/>
              <a:gd name="connsiteY5" fmla="*/ 624052 h 1248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7800" h="1248103">
                <a:moveTo>
                  <a:pt x="312026" y="0"/>
                </a:moveTo>
                <a:lnTo>
                  <a:pt x="1135774" y="0"/>
                </a:lnTo>
                <a:lnTo>
                  <a:pt x="1447800" y="624052"/>
                </a:lnTo>
                <a:lnTo>
                  <a:pt x="1135774" y="1248103"/>
                </a:lnTo>
                <a:lnTo>
                  <a:pt x="312026" y="1248103"/>
                </a:lnTo>
                <a:lnTo>
                  <a:pt x="0" y="624052"/>
                </a:lnTo>
                <a:close/>
              </a:path>
            </a:pathLst>
          </a:custGeom>
        </p:spPr>
      </p:pic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97902EF6-B1CD-4FB0-92F3-FC20AC3C4D3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91596" y="2262813"/>
            <a:ext cx="1447800" cy="1248103"/>
          </a:xfrm>
          <a:custGeom>
            <a:avLst/>
            <a:gdLst>
              <a:gd name="connsiteX0" fmla="*/ 312026 w 1447800"/>
              <a:gd name="connsiteY0" fmla="*/ 0 h 1248103"/>
              <a:gd name="connsiteX1" fmla="*/ 1135774 w 1447800"/>
              <a:gd name="connsiteY1" fmla="*/ 0 h 1248103"/>
              <a:gd name="connsiteX2" fmla="*/ 1447800 w 1447800"/>
              <a:gd name="connsiteY2" fmla="*/ 624052 h 1248103"/>
              <a:gd name="connsiteX3" fmla="*/ 1135774 w 1447800"/>
              <a:gd name="connsiteY3" fmla="*/ 1248103 h 1248103"/>
              <a:gd name="connsiteX4" fmla="*/ 312026 w 1447800"/>
              <a:gd name="connsiteY4" fmla="*/ 1248103 h 1248103"/>
              <a:gd name="connsiteX5" fmla="*/ 0 w 1447800"/>
              <a:gd name="connsiteY5" fmla="*/ 624052 h 1248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7800" h="1248103">
                <a:moveTo>
                  <a:pt x="312026" y="0"/>
                </a:moveTo>
                <a:lnTo>
                  <a:pt x="1135774" y="0"/>
                </a:lnTo>
                <a:lnTo>
                  <a:pt x="1447800" y="624052"/>
                </a:lnTo>
                <a:lnTo>
                  <a:pt x="1135774" y="1248103"/>
                </a:lnTo>
                <a:lnTo>
                  <a:pt x="312026" y="1248103"/>
                </a:lnTo>
                <a:lnTo>
                  <a:pt x="0" y="624052"/>
                </a:lnTo>
                <a:close/>
              </a:path>
            </a:pathLst>
          </a:custGeom>
        </p:spPr>
      </p:pic>
      <p:sp>
        <p:nvSpPr>
          <p:cNvPr id="18" name="六边形 17">
            <a:extLst>
              <a:ext uri="{FF2B5EF4-FFF2-40B4-BE49-F238E27FC236}">
                <a16:creationId xmlns="" xmlns:a16="http://schemas.microsoft.com/office/drawing/2014/main" id="{3FB70746-D1C7-448C-B627-475E4333BDA4}"/>
              </a:ext>
            </a:extLst>
          </p:cNvPr>
          <p:cNvSpPr/>
          <p:nvPr/>
        </p:nvSpPr>
        <p:spPr>
          <a:xfrm>
            <a:off x="6615996" y="2262812"/>
            <a:ext cx="1447800" cy="12481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毓秀园</a:t>
            </a:r>
          </a:p>
        </p:txBody>
      </p:sp>
      <p:sp>
        <p:nvSpPr>
          <p:cNvPr id="19" name="六边形 18">
            <a:extLst>
              <a:ext uri="{FF2B5EF4-FFF2-40B4-BE49-F238E27FC236}">
                <a16:creationId xmlns="" xmlns:a16="http://schemas.microsoft.com/office/drawing/2014/main" id="{5FAD83F9-E909-4200-A232-127BF2D73132}"/>
              </a:ext>
            </a:extLst>
          </p:cNvPr>
          <p:cNvSpPr/>
          <p:nvPr/>
        </p:nvSpPr>
        <p:spPr>
          <a:xfrm>
            <a:off x="6615996" y="3561715"/>
            <a:ext cx="1447800" cy="12481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钟秀园</a:t>
            </a:r>
          </a:p>
        </p:txBody>
      </p:sp>
      <p:sp>
        <p:nvSpPr>
          <p:cNvPr id="21" name="六边形 20">
            <a:extLst>
              <a:ext uri="{FF2B5EF4-FFF2-40B4-BE49-F238E27FC236}">
                <a16:creationId xmlns="" xmlns:a16="http://schemas.microsoft.com/office/drawing/2014/main" id="{B2EFCD64-99E6-40EA-8797-8DF3BEC7CAB0}"/>
              </a:ext>
            </a:extLst>
          </p:cNvPr>
          <p:cNvSpPr/>
          <p:nvPr/>
        </p:nvSpPr>
        <p:spPr>
          <a:xfrm>
            <a:off x="5434896" y="4211166"/>
            <a:ext cx="1447800" cy="12481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博文楼</a:t>
            </a:r>
          </a:p>
        </p:txBody>
      </p:sp>
      <p:sp>
        <p:nvSpPr>
          <p:cNvPr id="22" name="六边形 21">
            <a:extLst>
              <a:ext uri="{FF2B5EF4-FFF2-40B4-BE49-F238E27FC236}">
                <a16:creationId xmlns="" xmlns:a16="http://schemas.microsoft.com/office/drawing/2014/main" id="{8B613E60-5BEA-4E4B-9A9F-2EE4FEF9035C}"/>
              </a:ext>
            </a:extLst>
          </p:cNvPr>
          <p:cNvSpPr/>
          <p:nvPr/>
        </p:nvSpPr>
        <p:spPr>
          <a:xfrm>
            <a:off x="4253796" y="2262812"/>
            <a:ext cx="1447800" cy="12481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博远楼</a:t>
            </a:r>
          </a:p>
        </p:txBody>
      </p:sp>
      <p:sp>
        <p:nvSpPr>
          <p:cNvPr id="23" name="六边形 22">
            <a:extLst>
              <a:ext uri="{FF2B5EF4-FFF2-40B4-BE49-F238E27FC236}">
                <a16:creationId xmlns="" xmlns:a16="http://schemas.microsoft.com/office/drawing/2014/main" id="{4214F4AF-AE82-4845-8DBE-88FEF0513C0E}"/>
              </a:ext>
            </a:extLst>
          </p:cNvPr>
          <p:cNvSpPr/>
          <p:nvPr/>
        </p:nvSpPr>
        <p:spPr>
          <a:xfrm>
            <a:off x="4253796" y="3561715"/>
            <a:ext cx="1447800" cy="12481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敦品楼</a:t>
            </a:r>
          </a:p>
        </p:txBody>
      </p:sp>
      <p:sp>
        <p:nvSpPr>
          <p:cNvPr id="24" name="六边形 23">
            <a:extLst>
              <a:ext uri="{FF2B5EF4-FFF2-40B4-BE49-F238E27FC236}">
                <a16:creationId xmlns="" xmlns:a16="http://schemas.microsoft.com/office/drawing/2014/main" id="{560CCB6A-5EDD-453C-A8F9-72C163EC40D8}"/>
              </a:ext>
            </a:extLst>
          </p:cNvPr>
          <p:cNvSpPr/>
          <p:nvPr/>
        </p:nvSpPr>
        <p:spPr>
          <a:xfrm>
            <a:off x="3072696" y="1613360"/>
            <a:ext cx="1447800" cy="12481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浩学楼</a:t>
            </a:r>
          </a:p>
        </p:txBody>
      </p:sp>
      <p:sp>
        <p:nvSpPr>
          <p:cNvPr id="28" name="六边形 27">
            <a:extLst>
              <a:ext uri="{FF2B5EF4-FFF2-40B4-BE49-F238E27FC236}">
                <a16:creationId xmlns="" xmlns:a16="http://schemas.microsoft.com/office/drawing/2014/main" id="{8DE62E6C-F0C4-4BD4-931E-485487DCEEA1}"/>
              </a:ext>
            </a:extLst>
          </p:cNvPr>
          <p:cNvSpPr/>
          <p:nvPr/>
        </p:nvSpPr>
        <p:spPr>
          <a:xfrm>
            <a:off x="1891596" y="3561715"/>
            <a:ext cx="1447800" cy="12481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励学楼</a:t>
            </a:r>
          </a:p>
        </p:txBody>
      </p:sp>
      <p:sp>
        <p:nvSpPr>
          <p:cNvPr id="29" name="六边形 28">
            <a:extLst>
              <a:ext uri="{FF2B5EF4-FFF2-40B4-BE49-F238E27FC236}">
                <a16:creationId xmlns="" xmlns:a16="http://schemas.microsoft.com/office/drawing/2014/main" id="{666E595F-1661-490F-A448-76A04BEDC39D}"/>
              </a:ext>
            </a:extLst>
          </p:cNvPr>
          <p:cNvSpPr/>
          <p:nvPr/>
        </p:nvSpPr>
        <p:spPr>
          <a:xfrm>
            <a:off x="710496" y="2914013"/>
            <a:ext cx="1447800" cy="12481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瀚学楼</a:t>
            </a:r>
          </a:p>
        </p:txBody>
      </p:sp>
      <p:sp>
        <p:nvSpPr>
          <p:cNvPr id="32" name="标题 31">
            <a:extLst>
              <a:ext uri="{FF2B5EF4-FFF2-40B4-BE49-F238E27FC236}">
                <a16:creationId xmlns="" xmlns:a16="http://schemas.microsoft.com/office/drawing/2014/main" id="{A9C7ED31-8BB7-47C4-A3C8-FDD2E3EDA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社团风采</a:t>
            </a:r>
          </a:p>
        </p:txBody>
      </p:sp>
      <p:sp>
        <p:nvSpPr>
          <p:cNvPr id="17" name="Rectangle 48">
            <a:extLst>
              <a:ext uri="{FF2B5EF4-FFF2-40B4-BE49-F238E27FC236}">
                <a16:creationId xmlns="" xmlns:a16="http://schemas.microsoft.com/office/drawing/2014/main" id="{E6B2525D-0DFB-475D-8166-E5456BA2FC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5250" y="2790851"/>
            <a:ext cx="2876254" cy="239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20000"/>
              </a:lnSpc>
              <a:defRPr/>
            </a:pPr>
            <a:r>
              <a:rPr lang="zh-CN" altLang="en-US" sz="1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学校文化积淀深厚，孕育了“敦品励学，才德并懋”的校训，树立了“严肃，严格，严谨”的校风，形成了以“专业精神，人文精神，进取精神”为主旨的学校精神。</a:t>
            </a:r>
            <a:endParaRPr kumimoji="0" lang="zh-CN" altLang="en-US" sz="2000" b="0" i="0" u="none" strike="noStrike" kern="1200" cap="none" spc="1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2DB59343-3C8D-4CE8-B68E-121BD2A1751A}"/>
              </a:ext>
            </a:extLst>
          </p:cNvPr>
          <p:cNvSpPr/>
          <p:nvPr/>
        </p:nvSpPr>
        <p:spPr>
          <a:xfrm>
            <a:off x="8605250" y="1982637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请在此输入标题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DBF0DB2A-7A27-4036-863D-24CE3527855F}"/>
              </a:ext>
            </a:extLst>
          </p:cNvPr>
          <p:cNvCxnSpPr>
            <a:cxnSpLocks/>
          </p:cNvCxnSpPr>
          <p:nvPr/>
        </p:nvCxnSpPr>
        <p:spPr>
          <a:xfrm>
            <a:off x="8723086" y="2641600"/>
            <a:ext cx="65314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801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AE008EB0-CC27-4660-9CEA-E63D84D6AD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34290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DD6D911-59C0-4097-9B18-AF39A6100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9175" y="3104082"/>
            <a:ext cx="1743075" cy="572568"/>
          </a:xfrm>
          <a:solidFill>
            <a:schemeClr val="accent1"/>
          </a:solidFill>
        </p:spPr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活动背景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C0906818-C1C6-433F-A293-CF600CEDF8A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19176" y="4098524"/>
            <a:ext cx="10153650" cy="2410883"/>
          </a:xfrm>
        </p:spPr>
        <p:txBody>
          <a:bodyPr>
            <a:normAutofit fontScale="92500"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cs typeface="+mn-ea"/>
                <a:sym typeface="+mn-lt"/>
              </a:rPr>
              <a:t>北方工业大学创办于</a:t>
            </a:r>
            <a:r>
              <a:rPr lang="en-US" altLang="zh-CN" sz="1600" dirty="0">
                <a:cs typeface="+mn-ea"/>
                <a:sym typeface="+mn-lt"/>
              </a:rPr>
              <a:t>1946</a:t>
            </a:r>
            <a:r>
              <a:rPr lang="zh-CN" altLang="en-US" sz="1600" dirty="0">
                <a:cs typeface="+mn-ea"/>
                <a:sym typeface="+mn-lt"/>
              </a:rPr>
              <a:t>年，前身是国立北平高级工业职业学校，</a:t>
            </a:r>
            <a:r>
              <a:rPr lang="en-US" altLang="zh-CN" sz="1600" dirty="0">
                <a:cs typeface="+mn-ea"/>
                <a:sym typeface="+mn-lt"/>
              </a:rPr>
              <a:t>1985</a:t>
            </a:r>
            <a:r>
              <a:rPr lang="zh-CN" altLang="en-US" sz="1600" dirty="0">
                <a:cs typeface="+mn-ea"/>
                <a:sym typeface="+mn-lt"/>
              </a:rPr>
              <a:t>年更名为北方工业大学，</a:t>
            </a:r>
            <a:r>
              <a:rPr lang="en-US" altLang="zh-CN" sz="1600" dirty="0">
                <a:cs typeface="+mn-ea"/>
                <a:sym typeface="+mn-lt"/>
              </a:rPr>
              <a:t>1998</a:t>
            </a:r>
            <a:r>
              <a:rPr lang="zh-CN" altLang="en-US" sz="1600" dirty="0">
                <a:cs typeface="+mn-ea"/>
                <a:sym typeface="+mn-lt"/>
              </a:rPr>
              <a:t>年</a:t>
            </a:r>
            <a:r>
              <a:rPr lang="en-US" altLang="zh-CN" sz="1600" dirty="0">
                <a:cs typeface="+mn-ea"/>
                <a:sym typeface="+mn-lt"/>
              </a:rPr>
              <a:t>9</a:t>
            </a:r>
            <a:r>
              <a:rPr lang="zh-CN" altLang="en-US" sz="1600" dirty="0">
                <a:cs typeface="+mn-ea"/>
                <a:sym typeface="+mn-lt"/>
              </a:rPr>
              <a:t>月起以北京市管理为主。历经七十年风雨沧桑，逐步发展成为一所以工为主、文理兼融，具有学士、硕士、博士培养层次的多科性高等学府。学校位于北京城西，东接五环，北倚西山，占地面积近</a:t>
            </a:r>
            <a:r>
              <a:rPr lang="en-US" altLang="zh-CN" sz="1600" dirty="0">
                <a:cs typeface="+mn-ea"/>
                <a:sym typeface="+mn-lt"/>
              </a:rPr>
              <a:t>500</a:t>
            </a:r>
            <a:r>
              <a:rPr lang="zh-CN" altLang="en-US" sz="1600" dirty="0">
                <a:cs typeface="+mn-ea"/>
                <a:sym typeface="+mn-lt"/>
              </a:rPr>
              <a:t>亩，建筑面积</a:t>
            </a:r>
            <a:r>
              <a:rPr lang="en-US" altLang="zh-CN" sz="1600" dirty="0">
                <a:cs typeface="+mn-ea"/>
                <a:sym typeface="+mn-lt"/>
              </a:rPr>
              <a:t>40</a:t>
            </a:r>
            <a:r>
              <a:rPr lang="zh-CN" altLang="en-US" sz="1600" dirty="0">
                <a:cs typeface="+mn-ea"/>
                <a:sym typeface="+mn-lt"/>
              </a:rPr>
              <a:t>余万平方米。校园整洁雅致，景色宜人，绿化面积超过</a:t>
            </a:r>
            <a:r>
              <a:rPr lang="en-US" altLang="zh-CN" sz="1600" dirty="0">
                <a:cs typeface="+mn-ea"/>
                <a:sym typeface="+mn-lt"/>
              </a:rPr>
              <a:t>50%</a:t>
            </a:r>
            <a:r>
              <a:rPr lang="zh-CN" altLang="en-US" sz="1600" dirty="0">
                <a:cs typeface="+mn-ea"/>
                <a:sym typeface="+mn-lt"/>
              </a:rPr>
              <a:t>，是北京市十佳美丽校园之一。</a:t>
            </a: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cs typeface="+mn-ea"/>
                <a:sym typeface="+mn-lt"/>
              </a:rPr>
              <a:t>学校设有</a:t>
            </a:r>
            <a:r>
              <a:rPr lang="en-US" altLang="zh-CN" sz="1600" dirty="0">
                <a:cs typeface="+mn-ea"/>
                <a:sym typeface="+mn-lt"/>
              </a:rPr>
              <a:t>12</a:t>
            </a:r>
            <a:r>
              <a:rPr lang="zh-CN" altLang="en-US" sz="1600" dirty="0">
                <a:cs typeface="+mn-ea"/>
                <a:sym typeface="+mn-lt"/>
              </a:rPr>
              <a:t>个学院、</a:t>
            </a:r>
            <a:r>
              <a:rPr lang="en-US" altLang="zh-CN" sz="1600" dirty="0">
                <a:cs typeface="+mn-ea"/>
                <a:sym typeface="+mn-lt"/>
              </a:rPr>
              <a:t>20</a:t>
            </a:r>
            <a:r>
              <a:rPr lang="zh-CN" altLang="en-US" sz="1600" dirty="0">
                <a:cs typeface="+mn-ea"/>
                <a:sym typeface="+mn-lt"/>
              </a:rPr>
              <a:t>个系、</a:t>
            </a:r>
            <a:r>
              <a:rPr lang="en-US" altLang="zh-CN" sz="1600" dirty="0">
                <a:cs typeface="+mn-ea"/>
                <a:sym typeface="+mn-lt"/>
              </a:rPr>
              <a:t>43</a:t>
            </a:r>
            <a:r>
              <a:rPr lang="zh-CN" altLang="en-US" sz="1600" dirty="0">
                <a:cs typeface="+mn-ea"/>
                <a:sym typeface="+mn-lt"/>
              </a:rPr>
              <a:t>个本科专业，涵盖理、工、文、经、管、法、艺七大学科门类。学校在校生</a:t>
            </a:r>
            <a:r>
              <a:rPr lang="en-US" altLang="zh-CN" sz="1600" dirty="0">
                <a:cs typeface="+mn-ea"/>
                <a:sym typeface="+mn-lt"/>
              </a:rPr>
              <a:t>15000</a:t>
            </a:r>
            <a:r>
              <a:rPr lang="zh-CN" altLang="en-US" sz="1600" dirty="0">
                <a:cs typeface="+mn-ea"/>
                <a:sym typeface="+mn-lt"/>
              </a:rPr>
              <a:t>多人，其中全日制本科生</a:t>
            </a:r>
            <a:r>
              <a:rPr lang="en-US" altLang="zh-CN" sz="1600" dirty="0">
                <a:cs typeface="+mn-ea"/>
                <a:sym typeface="+mn-lt"/>
              </a:rPr>
              <a:t>10000</a:t>
            </a:r>
            <a:r>
              <a:rPr lang="zh-CN" altLang="en-US" sz="1600" dirty="0">
                <a:cs typeface="+mn-ea"/>
                <a:sym typeface="+mn-lt"/>
              </a:rPr>
              <a:t>余人，研究生</a:t>
            </a:r>
            <a:r>
              <a:rPr lang="en-US" altLang="zh-CN" sz="1600" dirty="0">
                <a:cs typeface="+mn-ea"/>
                <a:sym typeface="+mn-lt"/>
              </a:rPr>
              <a:t>2000</a:t>
            </a:r>
            <a:r>
              <a:rPr lang="zh-CN" altLang="en-US" sz="1600" dirty="0">
                <a:cs typeface="+mn-ea"/>
                <a:sym typeface="+mn-lt"/>
              </a:rPr>
              <a:t>余人，成人高等教育学生</a:t>
            </a:r>
            <a:r>
              <a:rPr lang="en-US" altLang="zh-CN" sz="1600" dirty="0">
                <a:cs typeface="+mn-ea"/>
                <a:sym typeface="+mn-lt"/>
              </a:rPr>
              <a:t>3000</a:t>
            </a:r>
            <a:r>
              <a:rPr lang="zh-CN" altLang="en-US" sz="1600" dirty="0">
                <a:cs typeface="+mn-ea"/>
                <a:sym typeface="+mn-lt"/>
              </a:rPr>
              <a:t>余人，留学生</a:t>
            </a:r>
            <a:r>
              <a:rPr lang="en-US" altLang="zh-CN" sz="1600" dirty="0">
                <a:cs typeface="+mn-ea"/>
                <a:sym typeface="+mn-lt"/>
              </a:rPr>
              <a:t>600</a:t>
            </a:r>
            <a:r>
              <a:rPr lang="zh-CN" altLang="en-US" sz="1600" dirty="0">
                <a:cs typeface="+mn-ea"/>
                <a:sym typeface="+mn-lt"/>
              </a:rPr>
              <a:t>余人。</a:t>
            </a:r>
          </a:p>
        </p:txBody>
      </p:sp>
    </p:spTree>
    <p:extLst>
      <p:ext uri="{BB962C8B-B14F-4D97-AF65-F5344CB8AC3E}">
        <p14:creationId xmlns:p14="http://schemas.microsoft.com/office/powerpoint/2010/main" val="294161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9ED9879D-BB60-4CBC-B714-04185DDEA390}"/>
              </a:ext>
            </a:extLst>
          </p:cNvPr>
          <p:cNvSpPr txBox="1"/>
          <p:nvPr/>
        </p:nvSpPr>
        <p:spPr>
          <a:xfrm>
            <a:off x="4112439" y="2293700"/>
            <a:ext cx="33696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活动简介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61CB3C3B-F843-4293-ADA2-CA4CBE465550}"/>
              </a:ext>
            </a:extLst>
          </p:cNvPr>
          <p:cNvSpPr txBox="1"/>
          <p:nvPr/>
        </p:nvSpPr>
        <p:spPr>
          <a:xfrm>
            <a:off x="4112439" y="1192216"/>
            <a:ext cx="3649075" cy="700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600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EVENT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F05E6842-A8F8-43D0-A6CE-5EC29E15D316}"/>
              </a:ext>
            </a:extLst>
          </p:cNvPr>
          <p:cNvSpPr txBox="1"/>
          <p:nvPr/>
        </p:nvSpPr>
        <p:spPr>
          <a:xfrm>
            <a:off x="4112439" y="1637073"/>
            <a:ext cx="3649075" cy="700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600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PROFILE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0BACF413-F80D-451C-8B0E-C16D9DDE53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562"/>
          <a:stretch/>
        </p:blipFill>
        <p:spPr>
          <a:xfrm>
            <a:off x="-67675" y="-1"/>
            <a:ext cx="3649075" cy="6942191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5C71C200-CC3F-44C1-93CE-F36F14169547}"/>
              </a:ext>
            </a:extLst>
          </p:cNvPr>
          <p:cNvCxnSpPr>
            <a:cxnSpLocks/>
          </p:cNvCxnSpPr>
          <p:nvPr/>
        </p:nvCxnSpPr>
        <p:spPr>
          <a:xfrm>
            <a:off x="4112439" y="3048000"/>
            <a:ext cx="72087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占位符 2">
            <a:extLst>
              <a:ext uri="{FF2B5EF4-FFF2-40B4-BE49-F238E27FC236}">
                <a16:creationId xmlns="" xmlns:a16="http://schemas.microsoft.com/office/drawing/2014/main" id="{12376EF1-B727-455B-AF34-0B3CCC2EEE39}"/>
              </a:ext>
            </a:extLst>
          </p:cNvPr>
          <p:cNvSpPr txBox="1">
            <a:spLocks/>
          </p:cNvSpPr>
          <p:nvPr/>
        </p:nvSpPr>
        <p:spPr>
          <a:xfrm>
            <a:off x="4048847" y="3322691"/>
            <a:ext cx="7272296" cy="188565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北方工业大学以“敦品励学，才德并懋”为校训，以“严肃，严格，严谨”为校风，形成了以“专业精神，人文精神，进取精神”为主旨的学校精神。学校坚持以人才培养、科学研究、社会服务和文化传承创新为己任，努力建设在国内外具有重要影响、特色鲜明、优势突出的高水平教学研究型大学。</a:t>
            </a:r>
          </a:p>
        </p:txBody>
      </p:sp>
    </p:spTree>
    <p:extLst>
      <p:ext uri="{BB962C8B-B14F-4D97-AF65-F5344CB8AC3E}">
        <p14:creationId xmlns:p14="http://schemas.microsoft.com/office/powerpoint/2010/main" val="8414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49ED8BD-2771-40B3-A8D9-09EC0ABC5C54}"/>
              </a:ext>
            </a:extLst>
          </p:cNvPr>
          <p:cNvSpPr/>
          <p:nvPr/>
        </p:nvSpPr>
        <p:spPr>
          <a:xfrm>
            <a:off x="-16360" y="0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1076577-37F2-461D-B66A-7CC68A218771}"/>
              </a:ext>
            </a:extLst>
          </p:cNvPr>
          <p:cNvSpPr/>
          <p:nvPr/>
        </p:nvSpPr>
        <p:spPr>
          <a:xfrm>
            <a:off x="7567206" y="1231401"/>
            <a:ext cx="36728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2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本模板为</a:t>
            </a:r>
            <a:endParaRPr kumimoji="0" lang="en-US" altLang="zh-CN" sz="1600" b="0" i="0" u="none" strike="noStrike" kern="1200" cap="none" spc="2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200" normalizeH="0" baseline="0" noProof="0">
                <a:ln>
                  <a:noFill/>
                </a:ln>
                <a:solidFill>
                  <a:srgbClr val="CD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学生参赛获奖作品</a:t>
            </a:r>
            <a:endParaRPr kumimoji="0" lang="en-US" sz="3200" b="1" i="0" u="none" strike="noStrike" kern="1200" cap="none" spc="200" normalizeH="0" baseline="0" noProof="0">
              <a:ln>
                <a:noFill/>
              </a:ln>
              <a:solidFill>
                <a:srgbClr val="CD9C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93A6658-F4EC-474A-9502-C9FAAC1A3646}"/>
              </a:ext>
            </a:extLst>
          </p:cNvPr>
          <p:cNvSpPr/>
          <p:nvPr/>
        </p:nvSpPr>
        <p:spPr>
          <a:xfrm>
            <a:off x="1343732" y="2094696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3DBF8B3-0FD7-4E60-B39B-59FC40386157}"/>
              </a:ext>
            </a:extLst>
          </p:cNvPr>
          <p:cNvSpPr txBox="1"/>
          <p:nvPr/>
        </p:nvSpPr>
        <p:spPr>
          <a:xfrm>
            <a:off x="1790868" y="2130038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F0A1AA9-BC63-4C7D-8514-6335E0CCAA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860" y="806035"/>
            <a:ext cx="6124342" cy="128022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7FA3E16-724B-4BD5-8BE3-275D13A67091}"/>
              </a:ext>
            </a:extLst>
          </p:cNvPr>
          <p:cNvSpPr txBox="1"/>
          <p:nvPr/>
        </p:nvSpPr>
        <p:spPr>
          <a:xfrm>
            <a:off x="1483432" y="2584041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4D7DD1BF-9BCD-4E4D-AB3A-6E344A0ABFAF}"/>
              </a:ext>
            </a:extLst>
          </p:cNvPr>
          <p:cNvSpPr txBox="1"/>
          <p:nvPr/>
        </p:nvSpPr>
        <p:spPr>
          <a:xfrm>
            <a:off x="3821020" y="2584041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29B30A0D-A1BC-4A7A-8310-D937403E0416}"/>
              </a:ext>
            </a:extLst>
          </p:cNvPr>
          <p:cNvSpPr/>
          <p:nvPr/>
        </p:nvSpPr>
        <p:spPr>
          <a:xfrm>
            <a:off x="848956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6A38B136-E067-49A3-94DC-6459A5BF4B2E}"/>
              </a:ext>
            </a:extLst>
          </p:cNvPr>
          <p:cNvSpPr txBox="1"/>
          <p:nvPr/>
        </p:nvSpPr>
        <p:spPr>
          <a:xfrm>
            <a:off x="608807" y="5893217"/>
            <a:ext cx="2921942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微信扫码听听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作者设计思路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A15EE8E9-AB03-4F6F-9386-0ED02F4F2AA1}"/>
              </a:ext>
            </a:extLst>
          </p:cNvPr>
          <p:cNvSpPr txBox="1"/>
          <p:nvPr/>
        </p:nvSpPr>
        <p:spPr>
          <a:xfrm>
            <a:off x="3643482" y="5893217"/>
            <a:ext cx="3065569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微信扫码下载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277</a:t>
            </a: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份参赛模板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ACB15575-2BA3-4975-A2BB-A2B82E855B06}"/>
              </a:ext>
            </a:extLst>
          </p:cNvPr>
          <p:cNvSpPr txBox="1"/>
          <p:nvPr/>
        </p:nvSpPr>
        <p:spPr>
          <a:xfrm>
            <a:off x="7567207" y="2112823"/>
            <a:ext cx="356283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lvl="0" algn="l">
              <a:lnSpc>
                <a:spcPct val="13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</a:t>
            </a:r>
            <a:r>
              <a:rPr lang="zh-CN" altLang="en-US" dirty="0"/>
              <a:t>：朗慕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lvl="0" algn="l">
              <a:lnSpc>
                <a:spcPct val="13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母校</a:t>
            </a:r>
            <a:r>
              <a:rPr lang="zh-CN" altLang="en-US" dirty="0"/>
              <a:t>：北方工业大学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D8FDBC5D-E5CA-4EF2-AABC-404D8C735D30}"/>
              </a:ext>
            </a:extLst>
          </p:cNvPr>
          <p:cNvSpPr/>
          <p:nvPr/>
        </p:nvSpPr>
        <p:spPr>
          <a:xfrm>
            <a:off x="3908097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0404E479-2136-49F0-A8A8-226AFC691FA4}"/>
              </a:ext>
            </a:extLst>
          </p:cNvPr>
          <p:cNvSpPr/>
          <p:nvPr/>
        </p:nvSpPr>
        <p:spPr>
          <a:xfrm>
            <a:off x="7424868" y="1032900"/>
            <a:ext cx="3883511" cy="1768127"/>
          </a:xfrm>
          <a:prstGeom prst="rect">
            <a:avLst/>
          </a:prstGeom>
          <a:noFill/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65ABEF0-3E28-45CD-A0A7-67CEB6537D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3831" y="3208676"/>
            <a:ext cx="5338169" cy="364932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2BEC4E33-B72E-4359-A7FB-91A4642EE69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4745" y="3346598"/>
            <a:ext cx="2268000" cy="22680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13CCD97E-4C1F-4AF9-BD04-B836AB0E977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569" y="3344423"/>
            <a:ext cx="2268000" cy="22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16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553915C-066A-49FA-8EBA-A2E369797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活动亮点</a:t>
            </a: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A141EEBE-A625-4B05-9C5B-5D40074B9DAE}"/>
              </a:ext>
            </a:extLst>
          </p:cNvPr>
          <p:cNvSpPr/>
          <p:nvPr/>
        </p:nvSpPr>
        <p:spPr>
          <a:xfrm>
            <a:off x="5362575" y="2569865"/>
            <a:ext cx="1440160" cy="1440160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672B059C-EABF-4FB0-92CB-E2463B99D6B0}"/>
              </a:ext>
            </a:extLst>
          </p:cNvPr>
          <p:cNvSpPr/>
          <p:nvPr/>
        </p:nvSpPr>
        <p:spPr>
          <a:xfrm>
            <a:off x="4561334" y="1768624"/>
            <a:ext cx="3042642" cy="3042642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  <a:prstDash val="sysDash"/>
          </a:ln>
        </p:spPr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8" name="light-bulb_116338">
            <a:extLst>
              <a:ext uri="{FF2B5EF4-FFF2-40B4-BE49-F238E27FC236}">
                <a16:creationId xmlns="" xmlns:a16="http://schemas.microsoft.com/office/drawing/2014/main" id="{DBB550F4-3275-4BAB-868D-89B415018348}"/>
              </a:ext>
            </a:extLst>
          </p:cNvPr>
          <p:cNvSpPr>
            <a:spLocks noChangeAspect="1"/>
          </p:cNvSpPr>
          <p:nvPr/>
        </p:nvSpPr>
        <p:spPr bwMode="auto">
          <a:xfrm>
            <a:off x="5676858" y="2915317"/>
            <a:ext cx="762042" cy="760931"/>
          </a:xfrm>
          <a:custGeom>
            <a:avLst/>
            <a:gdLst>
              <a:gd name="connsiteX0" fmla="*/ 238769 w 581459"/>
              <a:gd name="connsiteY0" fmla="*/ 505245 h 580612"/>
              <a:gd name="connsiteX1" fmla="*/ 238769 w 581459"/>
              <a:gd name="connsiteY1" fmla="*/ 533685 h 580612"/>
              <a:gd name="connsiteX2" fmla="*/ 261553 w 581459"/>
              <a:gd name="connsiteY2" fmla="*/ 555993 h 580612"/>
              <a:gd name="connsiteX3" fmla="*/ 323497 w 581459"/>
              <a:gd name="connsiteY3" fmla="*/ 555993 h 580612"/>
              <a:gd name="connsiteX4" fmla="*/ 346281 w 581459"/>
              <a:gd name="connsiteY4" fmla="*/ 533685 h 580612"/>
              <a:gd name="connsiteX5" fmla="*/ 346192 w 581459"/>
              <a:gd name="connsiteY5" fmla="*/ 533685 h 580612"/>
              <a:gd name="connsiteX6" fmla="*/ 346192 w 581459"/>
              <a:gd name="connsiteY6" fmla="*/ 505245 h 580612"/>
              <a:gd name="connsiteX7" fmla="*/ 519573 w 581459"/>
              <a:gd name="connsiteY7" fmla="*/ 266808 h 580612"/>
              <a:gd name="connsiteX8" fmla="*/ 581459 w 581459"/>
              <a:gd name="connsiteY8" fmla="*/ 266808 h 580612"/>
              <a:gd name="connsiteX9" fmla="*/ 581459 w 581459"/>
              <a:gd name="connsiteY9" fmla="*/ 291576 h 580612"/>
              <a:gd name="connsiteX10" fmla="*/ 519573 w 581459"/>
              <a:gd name="connsiteY10" fmla="*/ 291576 h 580612"/>
              <a:gd name="connsiteX11" fmla="*/ 0 w 581459"/>
              <a:gd name="connsiteY11" fmla="*/ 266808 h 580612"/>
              <a:gd name="connsiteX12" fmla="*/ 61956 w 581459"/>
              <a:gd name="connsiteY12" fmla="*/ 266808 h 580612"/>
              <a:gd name="connsiteX13" fmla="*/ 61956 w 581459"/>
              <a:gd name="connsiteY13" fmla="*/ 291576 h 580612"/>
              <a:gd name="connsiteX14" fmla="*/ 0 w 581459"/>
              <a:gd name="connsiteY14" fmla="*/ 291576 h 580612"/>
              <a:gd name="connsiteX15" fmla="*/ 290923 w 581459"/>
              <a:gd name="connsiteY15" fmla="*/ 121030 h 580612"/>
              <a:gd name="connsiteX16" fmla="*/ 153151 w 581459"/>
              <a:gd name="connsiteY16" fmla="*/ 236036 h 580612"/>
              <a:gd name="connsiteX17" fmla="*/ 187327 w 581459"/>
              <a:gd name="connsiteY17" fmla="*/ 343489 h 580612"/>
              <a:gd name="connsiteX18" fmla="*/ 237879 w 581459"/>
              <a:gd name="connsiteY18" fmla="*/ 469427 h 580612"/>
              <a:gd name="connsiteX19" fmla="*/ 237879 w 581459"/>
              <a:gd name="connsiteY19" fmla="*/ 480626 h 580612"/>
              <a:gd name="connsiteX20" fmla="*/ 345213 w 581459"/>
              <a:gd name="connsiteY20" fmla="*/ 480626 h 580612"/>
              <a:gd name="connsiteX21" fmla="*/ 345213 w 581459"/>
              <a:gd name="connsiteY21" fmla="*/ 469427 h 580612"/>
              <a:gd name="connsiteX22" fmla="*/ 393273 w 581459"/>
              <a:gd name="connsiteY22" fmla="*/ 344644 h 580612"/>
              <a:gd name="connsiteX23" fmla="*/ 429941 w 581459"/>
              <a:gd name="connsiteY23" fmla="*/ 254523 h 580612"/>
              <a:gd name="connsiteX24" fmla="*/ 290923 w 581459"/>
              <a:gd name="connsiteY24" fmla="*/ 121030 h 580612"/>
              <a:gd name="connsiteX25" fmla="*/ 290745 w 581459"/>
              <a:gd name="connsiteY25" fmla="*/ 96322 h 580612"/>
              <a:gd name="connsiteX26" fmla="*/ 455217 w 581459"/>
              <a:gd name="connsiteY26" fmla="*/ 254523 h 580612"/>
              <a:gd name="connsiteX27" fmla="*/ 410984 w 581459"/>
              <a:gd name="connsiteY27" fmla="*/ 361975 h 580612"/>
              <a:gd name="connsiteX28" fmla="*/ 370489 w 581459"/>
              <a:gd name="connsiteY28" fmla="*/ 469427 h 580612"/>
              <a:gd name="connsiteX29" fmla="*/ 370400 w 581459"/>
              <a:gd name="connsiteY29" fmla="*/ 533685 h 580612"/>
              <a:gd name="connsiteX30" fmla="*/ 322340 w 581459"/>
              <a:gd name="connsiteY30" fmla="*/ 580612 h 580612"/>
              <a:gd name="connsiteX31" fmla="*/ 260396 w 581459"/>
              <a:gd name="connsiteY31" fmla="*/ 580612 h 580612"/>
              <a:gd name="connsiteX32" fmla="*/ 212336 w 581459"/>
              <a:gd name="connsiteY32" fmla="*/ 533685 h 580612"/>
              <a:gd name="connsiteX33" fmla="*/ 212425 w 581459"/>
              <a:gd name="connsiteY33" fmla="*/ 469427 h 580612"/>
              <a:gd name="connsiteX34" fmla="*/ 169527 w 581459"/>
              <a:gd name="connsiteY34" fmla="*/ 359486 h 580612"/>
              <a:gd name="connsiteX35" fmla="*/ 129032 w 581459"/>
              <a:gd name="connsiteY35" fmla="*/ 232215 h 580612"/>
              <a:gd name="connsiteX36" fmla="*/ 290745 w 581459"/>
              <a:gd name="connsiteY36" fmla="*/ 96322 h 580612"/>
              <a:gd name="connsiteX37" fmla="*/ 487166 w 581459"/>
              <a:gd name="connsiteY37" fmla="*/ 72612 h 580612"/>
              <a:gd name="connsiteX38" fmla="*/ 504967 w 581459"/>
              <a:gd name="connsiteY38" fmla="*/ 90297 h 580612"/>
              <a:gd name="connsiteX39" fmla="*/ 461621 w 581459"/>
              <a:gd name="connsiteY39" fmla="*/ 131887 h 580612"/>
              <a:gd name="connsiteX40" fmla="*/ 443998 w 581459"/>
              <a:gd name="connsiteY40" fmla="*/ 114202 h 580612"/>
              <a:gd name="connsiteX41" fmla="*/ 93866 w 581459"/>
              <a:gd name="connsiteY41" fmla="*/ 72541 h 580612"/>
              <a:gd name="connsiteX42" fmla="*/ 137109 w 581459"/>
              <a:gd name="connsiteY42" fmla="*/ 114144 h 580612"/>
              <a:gd name="connsiteX43" fmla="*/ 119403 w 581459"/>
              <a:gd name="connsiteY43" fmla="*/ 131745 h 580612"/>
              <a:gd name="connsiteX44" fmla="*/ 76070 w 581459"/>
              <a:gd name="connsiteY44" fmla="*/ 90142 h 580612"/>
              <a:gd name="connsiteX45" fmla="*/ 278098 w 581459"/>
              <a:gd name="connsiteY45" fmla="*/ 0 h 580612"/>
              <a:gd name="connsiteX46" fmla="*/ 303360 w 581459"/>
              <a:gd name="connsiteY46" fmla="*/ 0 h 580612"/>
              <a:gd name="connsiteX47" fmla="*/ 303360 w 581459"/>
              <a:gd name="connsiteY47" fmla="*/ 59204 h 580612"/>
              <a:gd name="connsiteX48" fmla="*/ 278098 w 581459"/>
              <a:gd name="connsiteY48" fmla="*/ 59204 h 580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81459" h="580612">
                <a:moveTo>
                  <a:pt x="238769" y="505245"/>
                </a:moveTo>
                <a:lnTo>
                  <a:pt x="238769" y="533685"/>
                </a:lnTo>
                <a:cubicBezTo>
                  <a:pt x="238769" y="546128"/>
                  <a:pt x="248915" y="555993"/>
                  <a:pt x="261553" y="555993"/>
                </a:cubicBezTo>
                <a:lnTo>
                  <a:pt x="323497" y="555993"/>
                </a:lnTo>
                <a:cubicBezTo>
                  <a:pt x="336224" y="555993"/>
                  <a:pt x="346281" y="546039"/>
                  <a:pt x="346281" y="533685"/>
                </a:cubicBezTo>
                <a:lnTo>
                  <a:pt x="346192" y="533685"/>
                </a:lnTo>
                <a:lnTo>
                  <a:pt x="346192" y="505245"/>
                </a:lnTo>
                <a:close/>
                <a:moveTo>
                  <a:pt x="519573" y="266808"/>
                </a:moveTo>
                <a:lnTo>
                  <a:pt x="581459" y="266808"/>
                </a:lnTo>
                <a:lnTo>
                  <a:pt x="581459" y="291576"/>
                </a:lnTo>
                <a:lnTo>
                  <a:pt x="519573" y="291576"/>
                </a:lnTo>
                <a:close/>
                <a:moveTo>
                  <a:pt x="0" y="266808"/>
                </a:moveTo>
                <a:lnTo>
                  <a:pt x="61956" y="266808"/>
                </a:lnTo>
                <a:lnTo>
                  <a:pt x="61956" y="291576"/>
                </a:lnTo>
                <a:lnTo>
                  <a:pt x="0" y="291576"/>
                </a:lnTo>
                <a:close/>
                <a:moveTo>
                  <a:pt x="290923" y="121030"/>
                </a:moveTo>
                <a:cubicBezTo>
                  <a:pt x="217231" y="121030"/>
                  <a:pt x="162051" y="176756"/>
                  <a:pt x="153151" y="236036"/>
                </a:cubicBezTo>
                <a:cubicBezTo>
                  <a:pt x="148167" y="275587"/>
                  <a:pt x="159559" y="313893"/>
                  <a:pt x="187327" y="343489"/>
                </a:cubicBezTo>
                <a:cubicBezTo>
                  <a:pt x="218833" y="378062"/>
                  <a:pt x="237879" y="423744"/>
                  <a:pt x="237879" y="469427"/>
                </a:cubicBezTo>
                <a:lnTo>
                  <a:pt x="237879" y="480626"/>
                </a:lnTo>
                <a:lnTo>
                  <a:pt x="345213" y="480626"/>
                </a:lnTo>
                <a:lnTo>
                  <a:pt x="345213" y="469427"/>
                </a:lnTo>
                <a:cubicBezTo>
                  <a:pt x="345213" y="421256"/>
                  <a:pt x="361767" y="376817"/>
                  <a:pt x="393273" y="344644"/>
                </a:cubicBezTo>
                <a:cubicBezTo>
                  <a:pt x="417303" y="319936"/>
                  <a:pt x="429941" y="287763"/>
                  <a:pt x="429941" y="254523"/>
                </a:cubicBezTo>
                <a:cubicBezTo>
                  <a:pt x="429941" y="181644"/>
                  <a:pt x="367997" y="121030"/>
                  <a:pt x="290923" y="121030"/>
                </a:cubicBezTo>
                <a:close/>
                <a:moveTo>
                  <a:pt x="290745" y="96322"/>
                </a:moveTo>
                <a:cubicBezTo>
                  <a:pt x="380457" y="96322"/>
                  <a:pt x="455128" y="166713"/>
                  <a:pt x="455217" y="254523"/>
                </a:cubicBezTo>
                <a:cubicBezTo>
                  <a:pt x="455217" y="294073"/>
                  <a:pt x="440087" y="332379"/>
                  <a:pt x="410984" y="361975"/>
                </a:cubicBezTo>
                <a:cubicBezTo>
                  <a:pt x="384373" y="389082"/>
                  <a:pt x="370489" y="427477"/>
                  <a:pt x="370489" y="469427"/>
                </a:cubicBezTo>
                <a:lnTo>
                  <a:pt x="370400" y="533685"/>
                </a:lnTo>
                <a:cubicBezTo>
                  <a:pt x="370400" y="559637"/>
                  <a:pt x="348951" y="580612"/>
                  <a:pt x="322340" y="580612"/>
                </a:cubicBezTo>
                <a:lnTo>
                  <a:pt x="260396" y="580612"/>
                </a:lnTo>
                <a:cubicBezTo>
                  <a:pt x="233785" y="580612"/>
                  <a:pt x="212336" y="559637"/>
                  <a:pt x="212336" y="533685"/>
                </a:cubicBezTo>
                <a:lnTo>
                  <a:pt x="212425" y="469427"/>
                </a:lnTo>
                <a:cubicBezTo>
                  <a:pt x="212425" y="428722"/>
                  <a:pt x="197295" y="389082"/>
                  <a:pt x="169527" y="359486"/>
                </a:cubicBezTo>
                <a:cubicBezTo>
                  <a:pt x="137932" y="324913"/>
                  <a:pt x="122713" y="279142"/>
                  <a:pt x="129032" y="232215"/>
                </a:cubicBezTo>
                <a:cubicBezTo>
                  <a:pt x="139089" y="161824"/>
                  <a:pt x="202724" y="96322"/>
                  <a:pt x="290745" y="96322"/>
                </a:cubicBezTo>
                <a:close/>
                <a:moveTo>
                  <a:pt x="487166" y="72612"/>
                </a:moveTo>
                <a:lnTo>
                  <a:pt x="504967" y="90297"/>
                </a:lnTo>
                <a:lnTo>
                  <a:pt x="461621" y="131887"/>
                </a:lnTo>
                <a:lnTo>
                  <a:pt x="443998" y="114202"/>
                </a:lnTo>
                <a:close/>
                <a:moveTo>
                  <a:pt x="93866" y="72541"/>
                </a:moveTo>
                <a:lnTo>
                  <a:pt x="137109" y="114144"/>
                </a:lnTo>
                <a:lnTo>
                  <a:pt x="119403" y="131745"/>
                </a:lnTo>
                <a:lnTo>
                  <a:pt x="76070" y="90142"/>
                </a:lnTo>
                <a:close/>
                <a:moveTo>
                  <a:pt x="278098" y="0"/>
                </a:moveTo>
                <a:lnTo>
                  <a:pt x="303360" y="0"/>
                </a:lnTo>
                <a:lnTo>
                  <a:pt x="303360" y="59204"/>
                </a:lnTo>
                <a:lnTo>
                  <a:pt x="278098" y="592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1E5D8FDD-55D3-4830-A0A5-734DBD44A6FD}"/>
              </a:ext>
            </a:extLst>
          </p:cNvPr>
          <p:cNvSpPr/>
          <p:nvPr/>
        </p:nvSpPr>
        <p:spPr>
          <a:xfrm>
            <a:off x="7025755" y="2051050"/>
            <a:ext cx="692150" cy="692150"/>
          </a:xfrm>
          <a:prstGeom prst="ellipse">
            <a:avLst/>
          </a:prstGeom>
          <a:solidFill>
            <a:schemeClr val="accent3"/>
          </a:solidFill>
        </p:spPr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299E6FD9-9FCA-4E27-87CD-868D7E0D05EC}"/>
              </a:ext>
            </a:extLst>
          </p:cNvPr>
          <p:cNvSpPr/>
          <p:nvPr/>
        </p:nvSpPr>
        <p:spPr>
          <a:xfrm>
            <a:off x="4533900" y="2051050"/>
            <a:ext cx="692150" cy="692150"/>
          </a:xfrm>
          <a:prstGeom prst="ellipse">
            <a:avLst/>
          </a:prstGeom>
          <a:solidFill>
            <a:schemeClr val="accent3"/>
          </a:solidFill>
        </p:spPr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B24C3EF8-5984-43CC-88CA-528CD9D9E342}"/>
              </a:ext>
            </a:extLst>
          </p:cNvPr>
          <p:cNvSpPr/>
          <p:nvPr/>
        </p:nvSpPr>
        <p:spPr>
          <a:xfrm>
            <a:off x="7124945" y="3656788"/>
            <a:ext cx="692150" cy="692150"/>
          </a:xfrm>
          <a:prstGeom prst="ellipse">
            <a:avLst/>
          </a:prstGeom>
          <a:solidFill>
            <a:schemeClr val="accent3"/>
          </a:solidFill>
        </p:spPr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5056481E-9F12-4EF3-8EBD-F41FCDD40AF6}"/>
              </a:ext>
            </a:extLst>
          </p:cNvPr>
          <p:cNvSpPr/>
          <p:nvPr/>
        </p:nvSpPr>
        <p:spPr>
          <a:xfrm>
            <a:off x="4447405" y="3676248"/>
            <a:ext cx="692150" cy="692150"/>
          </a:xfrm>
          <a:prstGeom prst="ellipse">
            <a:avLst/>
          </a:prstGeom>
          <a:solidFill>
            <a:schemeClr val="accent3"/>
          </a:solidFill>
        </p:spPr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3" name="Rectangle 48">
            <a:extLst>
              <a:ext uri="{FF2B5EF4-FFF2-40B4-BE49-F238E27FC236}">
                <a16:creationId xmlns="" xmlns:a16="http://schemas.microsoft.com/office/drawing/2014/main" id="{FDE405B6-D403-4494-916E-E8B7EDEC14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11786" y="4387038"/>
            <a:ext cx="2876254" cy="1621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20000"/>
              </a:lnSpc>
              <a:defRPr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学校文化积淀深厚，孕育了“敦品励学，才德并懋”的校训，树立了“严肃，严格，严谨”的校风，形成了以“专业精神，人文精神，进取精神”为主旨的学校精神。</a:t>
            </a:r>
            <a:endParaRPr kumimoji="0" lang="zh-CN" altLang="en-US" sz="1600" b="0" i="0" u="none" strike="noStrike" kern="1200" cap="none" spc="1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6D6F907-928D-465F-AF12-98EA21BFDFD5}"/>
              </a:ext>
            </a:extLst>
          </p:cNvPr>
          <p:cNvSpPr/>
          <p:nvPr/>
        </p:nvSpPr>
        <p:spPr>
          <a:xfrm>
            <a:off x="2802473" y="172844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广聚英才</a:t>
            </a:r>
          </a:p>
        </p:txBody>
      </p:sp>
      <p:sp>
        <p:nvSpPr>
          <p:cNvPr id="15" name="Rectangle 48">
            <a:extLst>
              <a:ext uri="{FF2B5EF4-FFF2-40B4-BE49-F238E27FC236}">
                <a16:creationId xmlns="" xmlns:a16="http://schemas.microsoft.com/office/drawing/2014/main" id="{D7AD5C0C-9252-4965-A674-29C300593E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5864" y="4349347"/>
            <a:ext cx="2876254" cy="1363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20000"/>
              </a:lnSpc>
              <a:defRPr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学校实行弹性学分制，建立了“分层教学、分流培养、分类成才”的培养体系，充分满足学生自主学习、全面发展、个性化成才的需要。</a:t>
            </a:r>
            <a:endParaRPr kumimoji="0" lang="zh-CN" altLang="en-US" sz="1600" b="0" i="0" u="none" strike="noStrike" kern="1200" cap="none" spc="1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398B852-A5FA-4AB0-8FD4-C9EEAC5378B9}"/>
              </a:ext>
            </a:extLst>
          </p:cNvPr>
          <p:cNvSpPr/>
          <p:nvPr/>
        </p:nvSpPr>
        <p:spPr>
          <a:xfrm>
            <a:off x="2918370" y="3948828"/>
            <a:ext cx="17563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因材施教</a:t>
            </a:r>
          </a:p>
        </p:txBody>
      </p:sp>
      <p:sp>
        <p:nvSpPr>
          <p:cNvPr id="17" name="Rectangle 48">
            <a:extLst>
              <a:ext uri="{FF2B5EF4-FFF2-40B4-BE49-F238E27FC236}">
                <a16:creationId xmlns="" xmlns:a16="http://schemas.microsoft.com/office/drawing/2014/main" id="{A47EB07F-4C3E-4827-BBE9-6819B71873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8511" y="2124980"/>
            <a:ext cx="2876254" cy="1104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20000"/>
              </a:lnSpc>
              <a:defRPr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学校在校生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15000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多人，其中全日制本科生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10000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余人，研究生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2000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余人，成人高等教育学生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3000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余人，留学生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600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余人。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3FA4C4C3-E1C2-4C9F-9DDD-F6EF23ADFD50}"/>
              </a:ext>
            </a:extLst>
          </p:cNvPr>
          <p:cNvSpPr/>
          <p:nvPr/>
        </p:nvSpPr>
        <p:spPr>
          <a:xfrm>
            <a:off x="8011786" y="176654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多科发展</a:t>
            </a:r>
          </a:p>
        </p:txBody>
      </p:sp>
      <p:sp>
        <p:nvSpPr>
          <p:cNvPr id="19" name="Rectangle 48">
            <a:extLst>
              <a:ext uri="{FF2B5EF4-FFF2-40B4-BE49-F238E27FC236}">
                <a16:creationId xmlns="" xmlns:a16="http://schemas.microsoft.com/office/drawing/2014/main" id="{CCCD7419-8E13-4A75-8947-B972BF66F0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0213" y="2163079"/>
            <a:ext cx="2876254" cy="1104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20000"/>
              </a:lnSpc>
              <a:defRPr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学校设有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12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个学院、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个系、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43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个本科专业，涵盖理、工、文、经、管、法、艺七大学科门类。</a:t>
            </a:r>
            <a:endParaRPr kumimoji="0" lang="zh-CN" altLang="en-US" sz="1600" b="0" i="0" u="none" strike="noStrike" kern="1200" cap="none" spc="1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E313A098-5528-4589-BFC7-79FFB3EBD282}"/>
              </a:ext>
            </a:extLst>
          </p:cNvPr>
          <p:cNvSpPr/>
          <p:nvPr/>
        </p:nvSpPr>
        <p:spPr>
          <a:xfrm>
            <a:off x="8011786" y="398014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accent1"/>
                </a:solidFill>
                <a:cs typeface="+mn-ea"/>
                <a:sym typeface="+mn-lt"/>
              </a:rPr>
              <a:t>人文滋养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766423F-F2D8-4299-8525-7B4AAF49A49C}"/>
              </a:ext>
            </a:extLst>
          </p:cNvPr>
          <p:cNvSpPr txBox="1"/>
          <p:nvPr/>
        </p:nvSpPr>
        <p:spPr>
          <a:xfrm>
            <a:off x="4561334" y="2104737"/>
            <a:ext cx="825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14F0E32D-E346-40C2-8A5E-E62B5C13F7DE}"/>
              </a:ext>
            </a:extLst>
          </p:cNvPr>
          <p:cNvSpPr txBox="1"/>
          <p:nvPr/>
        </p:nvSpPr>
        <p:spPr>
          <a:xfrm>
            <a:off x="7058485" y="2142926"/>
            <a:ext cx="825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0FEC7AC0-2E41-4A24-A02E-F2CABC524FE8}"/>
              </a:ext>
            </a:extLst>
          </p:cNvPr>
          <p:cNvSpPr txBox="1"/>
          <p:nvPr/>
        </p:nvSpPr>
        <p:spPr>
          <a:xfrm>
            <a:off x="7124945" y="3717637"/>
            <a:ext cx="825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FC925B7D-E69D-4B67-A9DD-071DB2F9DD17}"/>
              </a:ext>
            </a:extLst>
          </p:cNvPr>
          <p:cNvSpPr txBox="1"/>
          <p:nvPr/>
        </p:nvSpPr>
        <p:spPr>
          <a:xfrm>
            <a:off x="4472316" y="3717637"/>
            <a:ext cx="825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448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D0DAEDB-2A72-4E97-93D2-42A455420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宣传方式</a:t>
            </a:r>
          </a:p>
        </p:txBody>
      </p:sp>
      <p:sp>
        <p:nvSpPr>
          <p:cNvPr id="5" name="任意多边形 53">
            <a:extLst>
              <a:ext uri="{FF2B5EF4-FFF2-40B4-BE49-F238E27FC236}">
                <a16:creationId xmlns="" xmlns:a16="http://schemas.microsoft.com/office/drawing/2014/main" id="{8486FBA4-2DA0-436C-AB90-36FAA1621F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54" y="1363322"/>
            <a:ext cx="12155045" cy="2451366"/>
          </a:xfrm>
          <a:custGeom>
            <a:avLst/>
            <a:gdLst>
              <a:gd name="connsiteX0" fmla="*/ 2367276 w 9160672"/>
              <a:gd name="connsiteY0" fmla="*/ 0 h 2370731"/>
              <a:gd name="connsiteX1" fmla="*/ 9160672 w 9160672"/>
              <a:gd name="connsiteY1" fmla="*/ 0 h 2370731"/>
              <a:gd name="connsiteX2" fmla="*/ 9160672 w 9160672"/>
              <a:gd name="connsiteY2" fmla="*/ 2370731 h 2370731"/>
              <a:gd name="connsiteX3" fmla="*/ 0 w 9160672"/>
              <a:gd name="connsiteY3" fmla="*/ 2370731 h 2370731"/>
              <a:gd name="connsiteX4" fmla="*/ 0 w 9160672"/>
              <a:gd name="connsiteY4" fmla="*/ 2367276 h 2370731"/>
              <a:gd name="connsiteX5" fmla="*/ 2367276 w 9160672"/>
              <a:gd name="connsiteY5" fmla="*/ 0 h 2370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0672" h="2370731">
                <a:moveTo>
                  <a:pt x="2367276" y="0"/>
                </a:moveTo>
                <a:lnTo>
                  <a:pt x="9160672" y="0"/>
                </a:lnTo>
                <a:lnTo>
                  <a:pt x="9160672" y="2370731"/>
                </a:lnTo>
                <a:lnTo>
                  <a:pt x="0" y="2370731"/>
                </a:lnTo>
                <a:lnTo>
                  <a:pt x="0" y="2367276"/>
                </a:lnTo>
                <a:lnTo>
                  <a:pt x="236727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wrap="square" lIns="68579" tIns="34289" rIns="68579" bIns="34289" anchor="ctr">
            <a:noAutofit/>
          </a:bodyPr>
          <a:lstStyle/>
          <a:p>
            <a:pPr defTabSz="685783"/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7576AD55-155F-40A6-A95B-802B43BDE315}"/>
              </a:ext>
            </a:extLst>
          </p:cNvPr>
          <p:cNvSpPr txBox="1"/>
          <p:nvPr/>
        </p:nvSpPr>
        <p:spPr>
          <a:xfrm rot="19237813">
            <a:off x="380982" y="179559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accent3"/>
                </a:solidFill>
                <a:cs typeface="+mn-ea"/>
                <a:sym typeface="+mn-lt"/>
              </a:rPr>
              <a:t>线上宣传</a:t>
            </a:r>
            <a:endParaRPr lang="zh-CN" altLang="en-US" sz="4800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7" name="任意多边形 56">
            <a:extLst>
              <a:ext uri="{FF2B5EF4-FFF2-40B4-BE49-F238E27FC236}">
                <a16:creationId xmlns="" xmlns:a16="http://schemas.microsoft.com/office/drawing/2014/main" id="{FC792484-BA00-4B9B-8D63-2ED68A17851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0" y="3907664"/>
            <a:ext cx="12173233" cy="2493136"/>
          </a:xfrm>
          <a:custGeom>
            <a:avLst/>
            <a:gdLst>
              <a:gd name="connsiteX0" fmla="*/ 2367276 w 9160672"/>
              <a:gd name="connsiteY0" fmla="*/ 0 h 2370731"/>
              <a:gd name="connsiteX1" fmla="*/ 9160672 w 9160672"/>
              <a:gd name="connsiteY1" fmla="*/ 0 h 2370731"/>
              <a:gd name="connsiteX2" fmla="*/ 9160672 w 9160672"/>
              <a:gd name="connsiteY2" fmla="*/ 2370731 h 2370731"/>
              <a:gd name="connsiteX3" fmla="*/ 0 w 9160672"/>
              <a:gd name="connsiteY3" fmla="*/ 2370731 h 2370731"/>
              <a:gd name="connsiteX4" fmla="*/ 0 w 9160672"/>
              <a:gd name="connsiteY4" fmla="*/ 2367276 h 2370731"/>
              <a:gd name="connsiteX5" fmla="*/ 2367276 w 9160672"/>
              <a:gd name="connsiteY5" fmla="*/ 0 h 2370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0672" h="2370731">
                <a:moveTo>
                  <a:pt x="2367276" y="0"/>
                </a:moveTo>
                <a:lnTo>
                  <a:pt x="9160672" y="0"/>
                </a:lnTo>
                <a:lnTo>
                  <a:pt x="9160672" y="2370731"/>
                </a:lnTo>
                <a:lnTo>
                  <a:pt x="0" y="2370731"/>
                </a:lnTo>
                <a:lnTo>
                  <a:pt x="0" y="2367276"/>
                </a:lnTo>
                <a:lnTo>
                  <a:pt x="23672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68579" tIns="34289" rIns="68579" bIns="34289" anchor="ctr">
            <a:noAutofit/>
          </a:bodyPr>
          <a:lstStyle/>
          <a:p>
            <a:pPr defTabSz="685783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B7BE64FE-BB78-4C91-AF24-2BACD792B78C}"/>
              </a:ext>
            </a:extLst>
          </p:cNvPr>
          <p:cNvSpPr/>
          <p:nvPr/>
        </p:nvSpPr>
        <p:spPr>
          <a:xfrm>
            <a:off x="3696222" y="1922656"/>
            <a:ext cx="938071" cy="933873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715" rIns="91391" bIns="45715" rtlCol="0" anchor="ctr"/>
          <a:lstStyle/>
          <a:p>
            <a:pPr algn="ctr" defTabSz="685354"/>
            <a:endParaRPr lang="zh-CN" altLang="en-US" sz="3200" b="1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0323335-45DF-45FF-99A9-39DD835D6698}"/>
              </a:ext>
            </a:extLst>
          </p:cNvPr>
          <p:cNvSpPr/>
          <p:nvPr/>
        </p:nvSpPr>
        <p:spPr>
          <a:xfrm>
            <a:off x="3759896" y="2962835"/>
            <a:ext cx="6976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354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网站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E3F45C60-33E2-41F9-B1ED-13B09612986A}"/>
              </a:ext>
            </a:extLst>
          </p:cNvPr>
          <p:cNvSpPr txBox="1"/>
          <p:nvPr/>
        </p:nvSpPr>
        <p:spPr>
          <a:xfrm rot="2354151" flipH="1">
            <a:off x="9940465" y="469802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accent1"/>
                </a:solidFill>
                <a:cs typeface="+mn-ea"/>
                <a:sym typeface="+mn-lt"/>
              </a:rPr>
              <a:t>线下宣传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85CEFE03-2514-48CC-AC5F-FBF1CF1A7E87}"/>
              </a:ext>
            </a:extLst>
          </p:cNvPr>
          <p:cNvSpPr/>
          <p:nvPr/>
        </p:nvSpPr>
        <p:spPr>
          <a:xfrm>
            <a:off x="5789750" y="2973550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354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电视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93FA771F-A93A-46B8-8442-BA4B4462A4F4}"/>
              </a:ext>
            </a:extLst>
          </p:cNvPr>
          <p:cNvSpPr/>
          <p:nvPr/>
        </p:nvSpPr>
        <p:spPr>
          <a:xfrm>
            <a:off x="7704178" y="2963425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354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电台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31DFF012-D3E5-423D-BB9C-64A95E1E5877}"/>
              </a:ext>
            </a:extLst>
          </p:cNvPr>
          <p:cNvSpPr/>
          <p:nvPr/>
        </p:nvSpPr>
        <p:spPr>
          <a:xfrm>
            <a:off x="9531086" y="2973550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354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微信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A5EC3AE4-CC92-4FFE-8215-6DC5F3266A8B}"/>
              </a:ext>
            </a:extLst>
          </p:cNvPr>
          <p:cNvSpPr/>
          <p:nvPr/>
        </p:nvSpPr>
        <p:spPr>
          <a:xfrm>
            <a:off x="1698502" y="5444387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354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校报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A120BE02-1AD1-4457-9EE2-309E43FA2247}"/>
              </a:ext>
            </a:extLst>
          </p:cNvPr>
          <p:cNvSpPr/>
          <p:nvPr/>
        </p:nvSpPr>
        <p:spPr>
          <a:xfrm>
            <a:off x="5545756" y="5411104"/>
            <a:ext cx="6976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354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传单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81F1BD22-0EAE-45F3-91D0-DED3C6296298}"/>
              </a:ext>
            </a:extLst>
          </p:cNvPr>
          <p:cNvSpPr/>
          <p:nvPr/>
        </p:nvSpPr>
        <p:spPr>
          <a:xfrm>
            <a:off x="7368507" y="5411104"/>
            <a:ext cx="6976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354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海报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02347C09-2BD5-4AB3-8FCF-D5DEE7A39A43}"/>
              </a:ext>
            </a:extLst>
          </p:cNvPr>
          <p:cNvSpPr/>
          <p:nvPr/>
        </p:nvSpPr>
        <p:spPr>
          <a:xfrm>
            <a:off x="3674170" y="5411104"/>
            <a:ext cx="6976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354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校刊</a:t>
            </a:r>
          </a:p>
        </p:txBody>
      </p:sp>
      <p:sp>
        <p:nvSpPr>
          <p:cNvPr id="51" name="blank-web-page_19873">
            <a:extLst>
              <a:ext uri="{FF2B5EF4-FFF2-40B4-BE49-F238E27FC236}">
                <a16:creationId xmlns="" xmlns:a16="http://schemas.microsoft.com/office/drawing/2014/main" id="{E7D9AA8A-46F1-43A4-81C1-B7208F695BE3}"/>
              </a:ext>
            </a:extLst>
          </p:cNvPr>
          <p:cNvSpPr>
            <a:spLocks noChangeAspect="1"/>
          </p:cNvSpPr>
          <p:nvPr/>
        </p:nvSpPr>
        <p:spPr bwMode="auto">
          <a:xfrm>
            <a:off x="3904421" y="2121617"/>
            <a:ext cx="514007" cy="513115"/>
          </a:xfrm>
          <a:custGeom>
            <a:avLst/>
            <a:gdLst>
              <a:gd name="connsiteX0" fmla="*/ 23969 w 609685"/>
              <a:gd name="connsiteY0" fmla="*/ 173521 h 608627"/>
              <a:gd name="connsiteX1" fmla="*/ 23969 w 609685"/>
              <a:gd name="connsiteY1" fmla="*/ 584693 h 608627"/>
              <a:gd name="connsiteX2" fmla="*/ 585562 w 609685"/>
              <a:gd name="connsiteY2" fmla="*/ 584693 h 608627"/>
              <a:gd name="connsiteX3" fmla="*/ 585562 w 609685"/>
              <a:gd name="connsiteY3" fmla="*/ 173521 h 608627"/>
              <a:gd name="connsiteX4" fmla="*/ 234908 w 609685"/>
              <a:gd name="connsiteY4" fmla="*/ 77782 h 608627"/>
              <a:gd name="connsiteX5" fmla="*/ 234908 w 609685"/>
              <a:gd name="connsiteY5" fmla="*/ 95738 h 608627"/>
              <a:gd name="connsiteX6" fmla="*/ 253052 w 609685"/>
              <a:gd name="connsiteY6" fmla="*/ 95738 h 608627"/>
              <a:gd name="connsiteX7" fmla="*/ 253052 w 609685"/>
              <a:gd name="connsiteY7" fmla="*/ 77782 h 608627"/>
              <a:gd name="connsiteX8" fmla="*/ 159954 w 609685"/>
              <a:gd name="connsiteY8" fmla="*/ 77782 h 608627"/>
              <a:gd name="connsiteX9" fmla="*/ 159954 w 609685"/>
              <a:gd name="connsiteY9" fmla="*/ 95738 h 608627"/>
              <a:gd name="connsiteX10" fmla="*/ 177925 w 609685"/>
              <a:gd name="connsiteY10" fmla="*/ 95738 h 608627"/>
              <a:gd name="connsiteX11" fmla="*/ 177925 w 609685"/>
              <a:gd name="connsiteY11" fmla="*/ 77782 h 608627"/>
              <a:gd name="connsiteX12" fmla="*/ 84815 w 609685"/>
              <a:gd name="connsiteY12" fmla="*/ 77782 h 608627"/>
              <a:gd name="connsiteX13" fmla="*/ 84815 w 609685"/>
              <a:gd name="connsiteY13" fmla="*/ 95738 h 608627"/>
              <a:gd name="connsiteX14" fmla="*/ 102959 w 609685"/>
              <a:gd name="connsiteY14" fmla="*/ 95738 h 608627"/>
              <a:gd name="connsiteX15" fmla="*/ 102959 w 609685"/>
              <a:gd name="connsiteY15" fmla="*/ 77782 h 608627"/>
              <a:gd name="connsiteX16" fmla="*/ 210920 w 609685"/>
              <a:gd name="connsiteY16" fmla="*/ 53841 h 608627"/>
              <a:gd name="connsiteX17" fmla="*/ 277040 w 609685"/>
              <a:gd name="connsiteY17" fmla="*/ 53841 h 608627"/>
              <a:gd name="connsiteX18" fmla="*/ 277040 w 609685"/>
              <a:gd name="connsiteY18" fmla="*/ 119679 h 608627"/>
              <a:gd name="connsiteX19" fmla="*/ 210920 w 609685"/>
              <a:gd name="connsiteY19" fmla="*/ 119679 h 608627"/>
              <a:gd name="connsiteX20" fmla="*/ 135838 w 609685"/>
              <a:gd name="connsiteY20" fmla="*/ 53841 h 608627"/>
              <a:gd name="connsiteX21" fmla="*/ 201887 w 609685"/>
              <a:gd name="connsiteY21" fmla="*/ 53841 h 608627"/>
              <a:gd name="connsiteX22" fmla="*/ 201887 w 609685"/>
              <a:gd name="connsiteY22" fmla="*/ 119679 h 608627"/>
              <a:gd name="connsiteX23" fmla="*/ 135838 w 609685"/>
              <a:gd name="connsiteY23" fmla="*/ 119679 h 608627"/>
              <a:gd name="connsiteX24" fmla="*/ 60827 w 609685"/>
              <a:gd name="connsiteY24" fmla="*/ 53841 h 608627"/>
              <a:gd name="connsiteX25" fmla="*/ 126947 w 609685"/>
              <a:gd name="connsiteY25" fmla="*/ 53841 h 608627"/>
              <a:gd name="connsiteX26" fmla="*/ 126947 w 609685"/>
              <a:gd name="connsiteY26" fmla="*/ 119679 h 608627"/>
              <a:gd name="connsiteX27" fmla="*/ 60827 w 609685"/>
              <a:gd name="connsiteY27" fmla="*/ 119679 h 608627"/>
              <a:gd name="connsiteX28" fmla="*/ 23969 w 609685"/>
              <a:gd name="connsiteY28" fmla="*/ 23934 h 608627"/>
              <a:gd name="connsiteX29" fmla="*/ 23969 w 609685"/>
              <a:gd name="connsiteY29" fmla="*/ 149587 h 608627"/>
              <a:gd name="connsiteX30" fmla="*/ 585562 w 609685"/>
              <a:gd name="connsiteY30" fmla="*/ 149587 h 608627"/>
              <a:gd name="connsiteX31" fmla="*/ 585562 w 609685"/>
              <a:gd name="connsiteY31" fmla="*/ 23934 h 608627"/>
              <a:gd name="connsiteX32" fmla="*/ 0 w 609685"/>
              <a:gd name="connsiteY32" fmla="*/ 0 h 608627"/>
              <a:gd name="connsiteX33" fmla="*/ 609685 w 609685"/>
              <a:gd name="connsiteY33" fmla="*/ 0 h 608627"/>
              <a:gd name="connsiteX34" fmla="*/ 609685 w 609685"/>
              <a:gd name="connsiteY34" fmla="*/ 173521 h 608627"/>
              <a:gd name="connsiteX35" fmla="*/ 609685 w 609685"/>
              <a:gd name="connsiteY35" fmla="*/ 608627 h 608627"/>
              <a:gd name="connsiteX36" fmla="*/ 0 w 609685"/>
              <a:gd name="connsiteY36" fmla="*/ 608627 h 608627"/>
              <a:gd name="connsiteX37" fmla="*/ 0 w 609685"/>
              <a:gd name="connsiteY37" fmla="*/ 173521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9685" h="608627">
                <a:moveTo>
                  <a:pt x="23969" y="173521"/>
                </a:moveTo>
                <a:lnTo>
                  <a:pt x="23969" y="584693"/>
                </a:lnTo>
                <a:lnTo>
                  <a:pt x="585562" y="584693"/>
                </a:lnTo>
                <a:lnTo>
                  <a:pt x="585562" y="173521"/>
                </a:lnTo>
                <a:close/>
                <a:moveTo>
                  <a:pt x="234908" y="77782"/>
                </a:moveTo>
                <a:lnTo>
                  <a:pt x="234908" y="95738"/>
                </a:lnTo>
                <a:lnTo>
                  <a:pt x="253052" y="95738"/>
                </a:lnTo>
                <a:lnTo>
                  <a:pt x="253052" y="77782"/>
                </a:lnTo>
                <a:close/>
                <a:moveTo>
                  <a:pt x="159954" y="77782"/>
                </a:moveTo>
                <a:lnTo>
                  <a:pt x="159954" y="95738"/>
                </a:lnTo>
                <a:lnTo>
                  <a:pt x="177925" y="95738"/>
                </a:lnTo>
                <a:lnTo>
                  <a:pt x="177925" y="77782"/>
                </a:lnTo>
                <a:close/>
                <a:moveTo>
                  <a:pt x="84815" y="77782"/>
                </a:moveTo>
                <a:lnTo>
                  <a:pt x="84815" y="95738"/>
                </a:lnTo>
                <a:lnTo>
                  <a:pt x="102959" y="95738"/>
                </a:lnTo>
                <a:lnTo>
                  <a:pt x="102959" y="77782"/>
                </a:lnTo>
                <a:close/>
                <a:moveTo>
                  <a:pt x="210920" y="53841"/>
                </a:moveTo>
                <a:lnTo>
                  <a:pt x="277040" y="53841"/>
                </a:lnTo>
                <a:lnTo>
                  <a:pt x="277040" y="119679"/>
                </a:lnTo>
                <a:lnTo>
                  <a:pt x="210920" y="119679"/>
                </a:lnTo>
                <a:close/>
                <a:moveTo>
                  <a:pt x="135838" y="53841"/>
                </a:moveTo>
                <a:lnTo>
                  <a:pt x="201887" y="53841"/>
                </a:lnTo>
                <a:lnTo>
                  <a:pt x="201887" y="119679"/>
                </a:lnTo>
                <a:lnTo>
                  <a:pt x="135838" y="119679"/>
                </a:lnTo>
                <a:close/>
                <a:moveTo>
                  <a:pt x="60827" y="53841"/>
                </a:moveTo>
                <a:lnTo>
                  <a:pt x="126947" y="53841"/>
                </a:lnTo>
                <a:lnTo>
                  <a:pt x="126947" y="119679"/>
                </a:lnTo>
                <a:lnTo>
                  <a:pt x="60827" y="119679"/>
                </a:lnTo>
                <a:close/>
                <a:moveTo>
                  <a:pt x="23969" y="23934"/>
                </a:moveTo>
                <a:lnTo>
                  <a:pt x="23969" y="149587"/>
                </a:lnTo>
                <a:lnTo>
                  <a:pt x="585562" y="149587"/>
                </a:lnTo>
                <a:lnTo>
                  <a:pt x="585562" y="23934"/>
                </a:lnTo>
                <a:close/>
                <a:moveTo>
                  <a:pt x="0" y="0"/>
                </a:moveTo>
                <a:lnTo>
                  <a:pt x="609685" y="0"/>
                </a:lnTo>
                <a:lnTo>
                  <a:pt x="609685" y="173521"/>
                </a:lnTo>
                <a:lnTo>
                  <a:pt x="609685" y="608627"/>
                </a:lnTo>
                <a:lnTo>
                  <a:pt x="0" y="608627"/>
                </a:lnTo>
                <a:lnTo>
                  <a:pt x="0" y="17352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</p:sp>
      <p:sp>
        <p:nvSpPr>
          <p:cNvPr id="55" name="椭圆 54">
            <a:extLst>
              <a:ext uri="{FF2B5EF4-FFF2-40B4-BE49-F238E27FC236}">
                <a16:creationId xmlns="" xmlns:a16="http://schemas.microsoft.com/office/drawing/2014/main" id="{5F79FD9A-4A7C-4919-894E-6200591C7E61}"/>
              </a:ext>
            </a:extLst>
          </p:cNvPr>
          <p:cNvSpPr/>
          <p:nvPr/>
        </p:nvSpPr>
        <p:spPr>
          <a:xfrm>
            <a:off x="5669529" y="1922656"/>
            <a:ext cx="938071" cy="933873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715" rIns="91391" bIns="45715" rtlCol="0" anchor="ctr"/>
          <a:lstStyle/>
          <a:p>
            <a:pPr algn="ctr" defTabSz="685354"/>
            <a:endParaRPr lang="zh-CN" altLang="en-US" sz="3200" b="1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="" xmlns:a16="http://schemas.microsoft.com/office/drawing/2014/main" id="{29D8D30B-6EBD-4CD3-8025-CE9E287E3E80}"/>
              </a:ext>
            </a:extLst>
          </p:cNvPr>
          <p:cNvSpPr/>
          <p:nvPr/>
        </p:nvSpPr>
        <p:spPr>
          <a:xfrm>
            <a:off x="7561060" y="1922656"/>
            <a:ext cx="938071" cy="933873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715" rIns="91391" bIns="45715" rtlCol="0" anchor="ctr"/>
          <a:lstStyle/>
          <a:p>
            <a:pPr algn="ctr" defTabSz="685354"/>
            <a:endParaRPr lang="zh-CN" altLang="en-US" sz="3200" b="1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="" xmlns:a16="http://schemas.microsoft.com/office/drawing/2014/main" id="{C05EDB62-D4E7-46A3-88AD-19D70EB2801C}"/>
              </a:ext>
            </a:extLst>
          </p:cNvPr>
          <p:cNvSpPr/>
          <p:nvPr/>
        </p:nvSpPr>
        <p:spPr>
          <a:xfrm>
            <a:off x="9433310" y="1922656"/>
            <a:ext cx="938071" cy="933873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715" rIns="91391" bIns="45715" rtlCol="0" anchor="ctr"/>
          <a:lstStyle/>
          <a:p>
            <a:pPr algn="ctr" defTabSz="685354"/>
            <a:endParaRPr lang="zh-CN" altLang="en-US" sz="3200" b="1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2" name="tv-screen-with-antenna_73323">
            <a:extLst>
              <a:ext uri="{FF2B5EF4-FFF2-40B4-BE49-F238E27FC236}">
                <a16:creationId xmlns="" xmlns:a16="http://schemas.microsoft.com/office/drawing/2014/main" id="{0C97C85C-112C-4918-ABF2-F733D5D5D31A}"/>
              </a:ext>
            </a:extLst>
          </p:cNvPr>
          <p:cNvSpPr>
            <a:spLocks noChangeAspect="1"/>
          </p:cNvSpPr>
          <p:nvPr/>
        </p:nvSpPr>
        <p:spPr bwMode="auto">
          <a:xfrm>
            <a:off x="5894570" y="2058971"/>
            <a:ext cx="487988" cy="609685"/>
          </a:xfrm>
          <a:custGeom>
            <a:avLst/>
            <a:gdLst>
              <a:gd name="connsiteX0" fmla="*/ 148413 w 486619"/>
              <a:gd name="connsiteY0" fmla="*/ 573115 h 607974"/>
              <a:gd name="connsiteX1" fmla="*/ 338205 w 486619"/>
              <a:gd name="connsiteY1" fmla="*/ 573115 h 607974"/>
              <a:gd name="connsiteX2" fmla="*/ 355649 w 486619"/>
              <a:gd name="connsiteY2" fmla="*/ 590545 h 607974"/>
              <a:gd name="connsiteX3" fmla="*/ 338205 w 486619"/>
              <a:gd name="connsiteY3" fmla="*/ 607974 h 607974"/>
              <a:gd name="connsiteX4" fmla="*/ 148413 w 486619"/>
              <a:gd name="connsiteY4" fmla="*/ 607974 h 607974"/>
              <a:gd name="connsiteX5" fmla="*/ 130969 w 486619"/>
              <a:gd name="connsiteY5" fmla="*/ 590545 h 607974"/>
              <a:gd name="connsiteX6" fmla="*/ 148413 w 486619"/>
              <a:gd name="connsiteY6" fmla="*/ 573115 h 607974"/>
              <a:gd name="connsiteX7" fmla="*/ 52325 w 486619"/>
              <a:gd name="connsiteY7" fmla="*/ 171506 h 607974"/>
              <a:gd name="connsiteX8" fmla="*/ 34883 w 486619"/>
              <a:gd name="connsiteY8" fmla="*/ 188922 h 607974"/>
              <a:gd name="connsiteX9" fmla="*/ 34883 w 486619"/>
              <a:gd name="connsiteY9" fmla="*/ 501885 h 607974"/>
              <a:gd name="connsiteX10" fmla="*/ 52325 w 486619"/>
              <a:gd name="connsiteY10" fmla="*/ 519301 h 607974"/>
              <a:gd name="connsiteX11" fmla="*/ 434294 w 486619"/>
              <a:gd name="connsiteY11" fmla="*/ 519301 h 607974"/>
              <a:gd name="connsiteX12" fmla="*/ 451736 w 486619"/>
              <a:gd name="connsiteY12" fmla="*/ 501885 h 607974"/>
              <a:gd name="connsiteX13" fmla="*/ 451736 w 486619"/>
              <a:gd name="connsiteY13" fmla="*/ 188922 h 607974"/>
              <a:gd name="connsiteX14" fmla="*/ 434294 w 486619"/>
              <a:gd name="connsiteY14" fmla="*/ 171506 h 607974"/>
              <a:gd name="connsiteX15" fmla="*/ 396599 w 486619"/>
              <a:gd name="connsiteY15" fmla="*/ 3 h 607974"/>
              <a:gd name="connsiteX16" fmla="*/ 408830 w 486619"/>
              <a:gd name="connsiteY16" fmla="*/ 5359 h 607974"/>
              <a:gd name="connsiteX17" fmla="*/ 408307 w 486619"/>
              <a:gd name="connsiteY17" fmla="*/ 29915 h 607974"/>
              <a:gd name="connsiteX18" fmla="*/ 296681 w 486619"/>
              <a:gd name="connsiteY18" fmla="*/ 136674 h 607974"/>
              <a:gd name="connsiteX19" fmla="*/ 434294 w 486619"/>
              <a:gd name="connsiteY19" fmla="*/ 136674 h 607974"/>
              <a:gd name="connsiteX20" fmla="*/ 486619 w 486619"/>
              <a:gd name="connsiteY20" fmla="*/ 188922 h 607974"/>
              <a:gd name="connsiteX21" fmla="*/ 486619 w 486619"/>
              <a:gd name="connsiteY21" fmla="*/ 501885 h 607974"/>
              <a:gd name="connsiteX22" fmla="*/ 434294 w 486619"/>
              <a:gd name="connsiteY22" fmla="*/ 554133 h 607974"/>
              <a:gd name="connsiteX23" fmla="*/ 52325 w 486619"/>
              <a:gd name="connsiteY23" fmla="*/ 554133 h 607974"/>
              <a:gd name="connsiteX24" fmla="*/ 0 w 486619"/>
              <a:gd name="connsiteY24" fmla="*/ 501885 h 607974"/>
              <a:gd name="connsiteX25" fmla="*/ 0 w 486619"/>
              <a:gd name="connsiteY25" fmla="*/ 188922 h 607974"/>
              <a:gd name="connsiteX26" fmla="*/ 52325 w 486619"/>
              <a:gd name="connsiteY26" fmla="*/ 136674 h 607974"/>
              <a:gd name="connsiteX27" fmla="*/ 194822 w 486619"/>
              <a:gd name="connsiteY27" fmla="*/ 136674 h 607974"/>
              <a:gd name="connsiteX28" fmla="*/ 121219 w 486619"/>
              <a:gd name="connsiteY28" fmla="*/ 65792 h 607974"/>
              <a:gd name="connsiteX29" fmla="*/ 120870 w 486619"/>
              <a:gd name="connsiteY29" fmla="*/ 41061 h 607974"/>
              <a:gd name="connsiteX30" fmla="*/ 145463 w 486619"/>
              <a:gd name="connsiteY30" fmla="*/ 40713 h 607974"/>
              <a:gd name="connsiteX31" fmla="*/ 245054 w 486619"/>
              <a:gd name="connsiteY31" fmla="*/ 136674 h 607974"/>
              <a:gd name="connsiteX32" fmla="*/ 246275 w 486619"/>
              <a:gd name="connsiteY32" fmla="*/ 136674 h 607974"/>
              <a:gd name="connsiteX33" fmla="*/ 384237 w 486619"/>
              <a:gd name="connsiteY33" fmla="*/ 4836 h 607974"/>
              <a:gd name="connsiteX34" fmla="*/ 396599 w 486619"/>
              <a:gd name="connsiteY34" fmla="*/ 3 h 607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486619" h="607974">
                <a:moveTo>
                  <a:pt x="148413" y="573115"/>
                </a:moveTo>
                <a:lnTo>
                  <a:pt x="338205" y="573115"/>
                </a:lnTo>
                <a:cubicBezTo>
                  <a:pt x="347974" y="573115"/>
                  <a:pt x="355649" y="580784"/>
                  <a:pt x="355649" y="590545"/>
                </a:cubicBezTo>
                <a:cubicBezTo>
                  <a:pt x="355649" y="600131"/>
                  <a:pt x="347974" y="607974"/>
                  <a:pt x="338205" y="607974"/>
                </a:cubicBezTo>
                <a:lnTo>
                  <a:pt x="148413" y="607974"/>
                </a:lnTo>
                <a:cubicBezTo>
                  <a:pt x="138819" y="607974"/>
                  <a:pt x="130969" y="600131"/>
                  <a:pt x="130969" y="590545"/>
                </a:cubicBezTo>
                <a:cubicBezTo>
                  <a:pt x="130969" y="580784"/>
                  <a:pt x="138819" y="573115"/>
                  <a:pt x="148413" y="573115"/>
                </a:cubicBezTo>
                <a:close/>
                <a:moveTo>
                  <a:pt x="52325" y="171506"/>
                </a:moveTo>
                <a:cubicBezTo>
                  <a:pt x="42732" y="171506"/>
                  <a:pt x="34883" y="179343"/>
                  <a:pt x="34883" y="188922"/>
                </a:cubicBezTo>
                <a:lnTo>
                  <a:pt x="34883" y="501885"/>
                </a:lnTo>
                <a:cubicBezTo>
                  <a:pt x="34883" y="511464"/>
                  <a:pt x="42732" y="519301"/>
                  <a:pt x="52325" y="519301"/>
                </a:cubicBezTo>
                <a:lnTo>
                  <a:pt x="434294" y="519301"/>
                </a:lnTo>
                <a:cubicBezTo>
                  <a:pt x="443887" y="519301"/>
                  <a:pt x="451736" y="511464"/>
                  <a:pt x="451736" y="501885"/>
                </a:cubicBezTo>
                <a:lnTo>
                  <a:pt x="451736" y="188922"/>
                </a:lnTo>
                <a:cubicBezTo>
                  <a:pt x="451736" y="179343"/>
                  <a:pt x="443887" y="171506"/>
                  <a:pt x="434294" y="171506"/>
                </a:cubicBezTo>
                <a:close/>
                <a:moveTo>
                  <a:pt x="396599" y="3"/>
                </a:moveTo>
                <a:cubicBezTo>
                  <a:pt x="401068" y="90"/>
                  <a:pt x="405516" y="1876"/>
                  <a:pt x="408830" y="5359"/>
                </a:cubicBezTo>
                <a:cubicBezTo>
                  <a:pt x="415458" y="12325"/>
                  <a:pt x="415283" y="23297"/>
                  <a:pt x="408307" y="29915"/>
                </a:cubicBezTo>
                <a:lnTo>
                  <a:pt x="296681" y="136674"/>
                </a:lnTo>
                <a:lnTo>
                  <a:pt x="434294" y="136674"/>
                </a:lnTo>
                <a:cubicBezTo>
                  <a:pt x="463247" y="136674"/>
                  <a:pt x="486619" y="160186"/>
                  <a:pt x="486619" y="188922"/>
                </a:cubicBezTo>
                <a:lnTo>
                  <a:pt x="486619" y="501885"/>
                </a:lnTo>
                <a:cubicBezTo>
                  <a:pt x="486619" y="530796"/>
                  <a:pt x="463247" y="554133"/>
                  <a:pt x="434294" y="554133"/>
                </a:cubicBezTo>
                <a:lnTo>
                  <a:pt x="52325" y="554133"/>
                </a:lnTo>
                <a:cubicBezTo>
                  <a:pt x="23546" y="554133"/>
                  <a:pt x="0" y="530796"/>
                  <a:pt x="0" y="501885"/>
                </a:cubicBezTo>
                <a:lnTo>
                  <a:pt x="0" y="188922"/>
                </a:lnTo>
                <a:cubicBezTo>
                  <a:pt x="0" y="160186"/>
                  <a:pt x="23546" y="136674"/>
                  <a:pt x="52325" y="136674"/>
                </a:cubicBezTo>
                <a:lnTo>
                  <a:pt x="194822" y="136674"/>
                </a:lnTo>
                <a:lnTo>
                  <a:pt x="121219" y="65792"/>
                </a:lnTo>
                <a:cubicBezTo>
                  <a:pt x="114416" y="59174"/>
                  <a:pt x="114242" y="48027"/>
                  <a:pt x="120870" y="41061"/>
                </a:cubicBezTo>
                <a:cubicBezTo>
                  <a:pt x="127498" y="34269"/>
                  <a:pt x="138660" y="34095"/>
                  <a:pt x="145463" y="40713"/>
                </a:cubicBezTo>
                <a:lnTo>
                  <a:pt x="245054" y="136674"/>
                </a:lnTo>
                <a:lnTo>
                  <a:pt x="246275" y="136674"/>
                </a:lnTo>
                <a:lnTo>
                  <a:pt x="384237" y="4836"/>
                </a:lnTo>
                <a:cubicBezTo>
                  <a:pt x="387638" y="1527"/>
                  <a:pt x="392130" y="-84"/>
                  <a:pt x="396599" y="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</p:sp>
      <p:sp>
        <p:nvSpPr>
          <p:cNvPr id="53" name="dj_89792">
            <a:extLst>
              <a:ext uri="{FF2B5EF4-FFF2-40B4-BE49-F238E27FC236}">
                <a16:creationId xmlns="" xmlns:a16="http://schemas.microsoft.com/office/drawing/2014/main" id="{C757613B-42B8-495B-8DB4-2717E532F9FB}"/>
              </a:ext>
            </a:extLst>
          </p:cNvPr>
          <p:cNvSpPr>
            <a:spLocks noChangeAspect="1"/>
          </p:cNvSpPr>
          <p:nvPr/>
        </p:nvSpPr>
        <p:spPr bwMode="auto">
          <a:xfrm>
            <a:off x="7770523" y="2121617"/>
            <a:ext cx="519144" cy="507315"/>
          </a:xfrm>
          <a:custGeom>
            <a:avLst/>
            <a:gdLst>
              <a:gd name="T0" fmla="*/ 407031 w 604011"/>
              <a:gd name="T1" fmla="*/ 407031 w 604011"/>
              <a:gd name="T2" fmla="*/ 407031 w 604011"/>
              <a:gd name="T3" fmla="*/ 407031 w 604011"/>
              <a:gd name="T4" fmla="*/ 407031 w 604011"/>
              <a:gd name="T5" fmla="*/ 407031 w 604011"/>
              <a:gd name="T6" fmla="*/ 407031 w 604011"/>
              <a:gd name="T7" fmla="*/ 407031 w 604011"/>
              <a:gd name="T8" fmla="*/ 407031 w 604011"/>
              <a:gd name="T9" fmla="*/ 407031 w 604011"/>
              <a:gd name="T10" fmla="*/ 407031 w 604011"/>
              <a:gd name="T11" fmla="*/ 407031 w 604011"/>
              <a:gd name="T12" fmla="*/ 407031 w 604011"/>
              <a:gd name="T13" fmla="*/ 407031 w 604011"/>
              <a:gd name="T14" fmla="*/ 407031 w 604011"/>
              <a:gd name="T15" fmla="*/ 407031 w 604011"/>
              <a:gd name="T16" fmla="*/ 407031 w 604011"/>
              <a:gd name="T17" fmla="*/ 407031 w 604011"/>
              <a:gd name="T18" fmla="*/ 407031 w 604011"/>
              <a:gd name="T19" fmla="*/ 407031 w 604011"/>
              <a:gd name="T20" fmla="*/ 407031 w 604011"/>
              <a:gd name="T21" fmla="*/ 407031 w 604011"/>
              <a:gd name="T22" fmla="*/ 407031 w 604011"/>
              <a:gd name="T23" fmla="*/ 407031 w 604011"/>
              <a:gd name="T24" fmla="*/ 407031 w 604011"/>
              <a:gd name="T25" fmla="*/ 407031 w 604011"/>
              <a:gd name="T26" fmla="*/ 407031 w 604011"/>
              <a:gd name="T27" fmla="*/ 407031 w 604011"/>
              <a:gd name="T28" fmla="*/ 407031 w 604011"/>
              <a:gd name="T29" fmla="*/ 407031 w 604011"/>
              <a:gd name="T30" fmla="*/ 407031 w 604011"/>
              <a:gd name="T31" fmla="*/ 407031 w 604011"/>
              <a:gd name="T32" fmla="*/ 407031 w 604011"/>
              <a:gd name="T33" fmla="*/ 407031 w 604011"/>
              <a:gd name="T34" fmla="*/ 407031 w 604011"/>
              <a:gd name="T35" fmla="*/ 407031 w 604011"/>
              <a:gd name="T36" fmla="*/ 407031 w 604011"/>
              <a:gd name="T37" fmla="*/ 407031 w 604011"/>
              <a:gd name="T38" fmla="*/ 407031 w 604011"/>
              <a:gd name="T39" fmla="*/ 407031 w 604011"/>
              <a:gd name="T40" fmla="*/ 407031 w 604011"/>
              <a:gd name="T41" fmla="*/ 407031 w 604011"/>
              <a:gd name="T42" fmla="*/ 407031 w 604011"/>
              <a:gd name="T43" fmla="*/ 407031 w 604011"/>
              <a:gd name="T44" fmla="*/ 407031 w 604011"/>
              <a:gd name="T45" fmla="*/ 407031 w 604011"/>
              <a:gd name="T46" fmla="*/ 407031 w 604011"/>
              <a:gd name="T47" fmla="*/ 407031 w 604011"/>
              <a:gd name="T48" fmla="*/ 407031 w 604011"/>
              <a:gd name="T49" fmla="*/ 407031 w 604011"/>
              <a:gd name="T50" fmla="*/ 407031 w 604011"/>
              <a:gd name="T51" fmla="*/ 407031 w 604011"/>
              <a:gd name="T52" fmla="*/ 407031 w 604011"/>
              <a:gd name="T53" fmla="*/ 407031 w 604011"/>
              <a:gd name="T54" fmla="*/ 407031 w 604011"/>
              <a:gd name="T55" fmla="*/ 407031 w 604011"/>
              <a:gd name="T56" fmla="*/ 407031 w 604011"/>
              <a:gd name="T57" fmla="*/ 407031 w 604011"/>
              <a:gd name="T58" fmla="*/ 407031 w 604011"/>
              <a:gd name="T59" fmla="*/ 407031 w 604011"/>
              <a:gd name="T60" fmla="*/ 407031 w 604011"/>
              <a:gd name="T61" fmla="*/ 407031 w 604011"/>
              <a:gd name="T62" fmla="*/ 407031 w 604011"/>
              <a:gd name="T63" fmla="*/ 407031 w 604011"/>
              <a:gd name="T64" fmla="*/ 407031 w 604011"/>
              <a:gd name="T65" fmla="*/ 407031 w 604011"/>
              <a:gd name="T66" fmla="*/ 407031 w 604011"/>
              <a:gd name="T67" fmla="*/ 40703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901" h="2839">
                <a:moveTo>
                  <a:pt x="2901" y="1692"/>
                </a:moveTo>
                <a:lnTo>
                  <a:pt x="2901" y="1691"/>
                </a:lnTo>
                <a:lnTo>
                  <a:pt x="2901" y="1386"/>
                </a:lnTo>
                <a:cubicBezTo>
                  <a:pt x="2901" y="1331"/>
                  <a:pt x="2857" y="1286"/>
                  <a:pt x="2801" y="1286"/>
                </a:cubicBezTo>
                <a:lnTo>
                  <a:pt x="2117" y="1286"/>
                </a:lnTo>
                <a:lnTo>
                  <a:pt x="2457" y="634"/>
                </a:lnTo>
                <a:lnTo>
                  <a:pt x="2523" y="672"/>
                </a:lnTo>
                <a:cubicBezTo>
                  <a:pt x="2538" y="681"/>
                  <a:pt x="2555" y="685"/>
                  <a:pt x="2572" y="685"/>
                </a:cubicBezTo>
                <a:cubicBezTo>
                  <a:pt x="2607" y="685"/>
                  <a:pt x="2640" y="667"/>
                  <a:pt x="2659" y="634"/>
                </a:cubicBezTo>
                <a:cubicBezTo>
                  <a:pt x="2686" y="586"/>
                  <a:pt x="2669" y="525"/>
                  <a:pt x="2621" y="498"/>
                </a:cubicBezTo>
                <a:lnTo>
                  <a:pt x="2407" y="376"/>
                </a:lnTo>
                <a:lnTo>
                  <a:pt x="2527" y="164"/>
                </a:lnTo>
                <a:cubicBezTo>
                  <a:pt x="2555" y="116"/>
                  <a:pt x="2538" y="55"/>
                  <a:pt x="2490" y="27"/>
                </a:cubicBezTo>
                <a:cubicBezTo>
                  <a:pt x="2442" y="0"/>
                  <a:pt x="2381" y="17"/>
                  <a:pt x="2354" y="65"/>
                </a:cubicBezTo>
                <a:lnTo>
                  <a:pt x="2184" y="364"/>
                </a:lnTo>
                <a:cubicBezTo>
                  <a:pt x="2170" y="387"/>
                  <a:pt x="2167" y="415"/>
                  <a:pt x="2174" y="440"/>
                </a:cubicBezTo>
                <a:cubicBezTo>
                  <a:pt x="2181" y="466"/>
                  <a:pt x="2198" y="488"/>
                  <a:pt x="2221" y="501"/>
                </a:cubicBezTo>
                <a:lnTo>
                  <a:pt x="2283" y="536"/>
                </a:lnTo>
                <a:lnTo>
                  <a:pt x="1892" y="1286"/>
                </a:lnTo>
                <a:lnTo>
                  <a:pt x="1592" y="1286"/>
                </a:lnTo>
                <a:cubicBezTo>
                  <a:pt x="1726" y="1231"/>
                  <a:pt x="1820" y="1099"/>
                  <a:pt x="1820" y="946"/>
                </a:cubicBezTo>
                <a:cubicBezTo>
                  <a:pt x="1820" y="742"/>
                  <a:pt x="1654" y="577"/>
                  <a:pt x="1451" y="577"/>
                </a:cubicBezTo>
                <a:cubicBezTo>
                  <a:pt x="1247" y="577"/>
                  <a:pt x="1082" y="742"/>
                  <a:pt x="1082" y="946"/>
                </a:cubicBezTo>
                <a:cubicBezTo>
                  <a:pt x="1082" y="1099"/>
                  <a:pt x="1176" y="1231"/>
                  <a:pt x="1309" y="1286"/>
                </a:cubicBezTo>
                <a:lnTo>
                  <a:pt x="1009" y="1286"/>
                </a:lnTo>
                <a:lnTo>
                  <a:pt x="619" y="536"/>
                </a:lnTo>
                <a:lnTo>
                  <a:pt x="680" y="501"/>
                </a:lnTo>
                <a:cubicBezTo>
                  <a:pt x="703" y="488"/>
                  <a:pt x="720" y="466"/>
                  <a:pt x="727" y="440"/>
                </a:cubicBezTo>
                <a:cubicBezTo>
                  <a:pt x="734" y="415"/>
                  <a:pt x="731" y="387"/>
                  <a:pt x="718" y="364"/>
                </a:cubicBezTo>
                <a:lnTo>
                  <a:pt x="548" y="65"/>
                </a:lnTo>
                <a:cubicBezTo>
                  <a:pt x="521" y="17"/>
                  <a:pt x="460" y="0"/>
                  <a:pt x="412" y="27"/>
                </a:cubicBezTo>
                <a:cubicBezTo>
                  <a:pt x="364" y="55"/>
                  <a:pt x="347" y="116"/>
                  <a:pt x="374" y="164"/>
                </a:cubicBezTo>
                <a:lnTo>
                  <a:pt x="495" y="376"/>
                </a:lnTo>
                <a:lnTo>
                  <a:pt x="280" y="498"/>
                </a:lnTo>
                <a:cubicBezTo>
                  <a:pt x="232" y="525"/>
                  <a:pt x="215" y="586"/>
                  <a:pt x="243" y="634"/>
                </a:cubicBezTo>
                <a:cubicBezTo>
                  <a:pt x="261" y="667"/>
                  <a:pt x="295" y="685"/>
                  <a:pt x="330" y="685"/>
                </a:cubicBezTo>
                <a:cubicBezTo>
                  <a:pt x="346" y="685"/>
                  <a:pt x="363" y="681"/>
                  <a:pt x="379" y="672"/>
                </a:cubicBezTo>
                <a:lnTo>
                  <a:pt x="445" y="634"/>
                </a:lnTo>
                <a:lnTo>
                  <a:pt x="784" y="1287"/>
                </a:lnTo>
                <a:lnTo>
                  <a:pt x="100" y="1287"/>
                </a:lnTo>
                <a:cubicBezTo>
                  <a:pt x="45" y="1287"/>
                  <a:pt x="0" y="1331"/>
                  <a:pt x="0" y="1387"/>
                </a:cubicBezTo>
                <a:lnTo>
                  <a:pt x="0" y="2739"/>
                </a:lnTo>
                <a:cubicBezTo>
                  <a:pt x="0" y="2794"/>
                  <a:pt x="45" y="2839"/>
                  <a:pt x="100" y="2839"/>
                </a:cubicBezTo>
                <a:lnTo>
                  <a:pt x="2801" y="2839"/>
                </a:lnTo>
                <a:cubicBezTo>
                  <a:pt x="2857" y="2839"/>
                  <a:pt x="2901" y="2794"/>
                  <a:pt x="2901" y="2739"/>
                </a:cubicBezTo>
                <a:lnTo>
                  <a:pt x="2901" y="1692"/>
                </a:lnTo>
                <a:lnTo>
                  <a:pt x="2901" y="1692"/>
                </a:lnTo>
                <a:close/>
                <a:moveTo>
                  <a:pt x="1451" y="777"/>
                </a:moveTo>
                <a:cubicBezTo>
                  <a:pt x="1544" y="777"/>
                  <a:pt x="1620" y="852"/>
                  <a:pt x="1620" y="946"/>
                </a:cubicBezTo>
                <a:cubicBezTo>
                  <a:pt x="1620" y="1039"/>
                  <a:pt x="1544" y="1115"/>
                  <a:pt x="1451" y="1115"/>
                </a:cubicBezTo>
                <a:cubicBezTo>
                  <a:pt x="1357" y="1115"/>
                  <a:pt x="1282" y="1039"/>
                  <a:pt x="1282" y="946"/>
                </a:cubicBezTo>
                <a:cubicBezTo>
                  <a:pt x="1282" y="852"/>
                  <a:pt x="1357" y="777"/>
                  <a:pt x="1451" y="777"/>
                </a:cubicBezTo>
                <a:close/>
                <a:moveTo>
                  <a:pt x="949" y="1486"/>
                </a:moveTo>
                <a:cubicBezTo>
                  <a:pt x="949" y="1486"/>
                  <a:pt x="949" y="1487"/>
                  <a:pt x="949" y="1487"/>
                </a:cubicBezTo>
                <a:cubicBezTo>
                  <a:pt x="949" y="1487"/>
                  <a:pt x="949" y="1486"/>
                  <a:pt x="949" y="1486"/>
                </a:cubicBezTo>
                <a:lnTo>
                  <a:pt x="1952" y="1486"/>
                </a:lnTo>
                <a:cubicBezTo>
                  <a:pt x="1952" y="1486"/>
                  <a:pt x="1952" y="1487"/>
                  <a:pt x="1953" y="1487"/>
                </a:cubicBezTo>
                <a:cubicBezTo>
                  <a:pt x="1953" y="1487"/>
                  <a:pt x="1953" y="1486"/>
                  <a:pt x="1953" y="1486"/>
                </a:cubicBezTo>
                <a:lnTo>
                  <a:pt x="2701" y="1486"/>
                </a:lnTo>
                <a:lnTo>
                  <a:pt x="2701" y="1592"/>
                </a:lnTo>
                <a:lnTo>
                  <a:pt x="200" y="1592"/>
                </a:lnTo>
                <a:lnTo>
                  <a:pt x="200" y="1486"/>
                </a:lnTo>
                <a:lnTo>
                  <a:pt x="949" y="1486"/>
                </a:lnTo>
                <a:close/>
                <a:moveTo>
                  <a:pt x="200" y="2639"/>
                </a:moveTo>
                <a:lnTo>
                  <a:pt x="200" y="1792"/>
                </a:lnTo>
                <a:lnTo>
                  <a:pt x="2701" y="1792"/>
                </a:lnTo>
                <a:lnTo>
                  <a:pt x="2701" y="2639"/>
                </a:lnTo>
                <a:lnTo>
                  <a:pt x="200" y="263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</p:sp>
      <p:sp>
        <p:nvSpPr>
          <p:cNvPr id="54" name="live-chat_72439">
            <a:extLst>
              <a:ext uri="{FF2B5EF4-FFF2-40B4-BE49-F238E27FC236}">
                <a16:creationId xmlns="" xmlns:a16="http://schemas.microsoft.com/office/drawing/2014/main" id="{AF06C506-0F88-425B-A333-E5C40997EAE0}"/>
              </a:ext>
            </a:extLst>
          </p:cNvPr>
          <p:cNvSpPr>
            <a:spLocks noChangeAspect="1"/>
          </p:cNvSpPr>
          <p:nvPr/>
        </p:nvSpPr>
        <p:spPr bwMode="auto">
          <a:xfrm>
            <a:off x="9613158" y="2161687"/>
            <a:ext cx="609685" cy="532220"/>
          </a:xfrm>
          <a:custGeom>
            <a:avLst/>
            <a:gdLst>
              <a:gd name="connsiteX0" fmla="*/ 424975 w 608697"/>
              <a:gd name="connsiteY0" fmla="*/ 168488 h 531358"/>
              <a:gd name="connsiteX1" fmla="*/ 387604 w 608697"/>
              <a:gd name="connsiteY1" fmla="*/ 205806 h 531358"/>
              <a:gd name="connsiteX2" fmla="*/ 424975 w 608697"/>
              <a:gd name="connsiteY2" fmla="*/ 243124 h 531358"/>
              <a:gd name="connsiteX3" fmla="*/ 462346 w 608697"/>
              <a:gd name="connsiteY3" fmla="*/ 205806 h 531358"/>
              <a:gd name="connsiteX4" fmla="*/ 424975 w 608697"/>
              <a:gd name="connsiteY4" fmla="*/ 168488 h 531358"/>
              <a:gd name="connsiteX5" fmla="*/ 287947 w 608697"/>
              <a:gd name="connsiteY5" fmla="*/ 168488 h 531358"/>
              <a:gd name="connsiteX6" fmla="*/ 250576 w 608697"/>
              <a:gd name="connsiteY6" fmla="*/ 205806 h 531358"/>
              <a:gd name="connsiteX7" fmla="*/ 287947 w 608697"/>
              <a:gd name="connsiteY7" fmla="*/ 243124 h 531358"/>
              <a:gd name="connsiteX8" fmla="*/ 325318 w 608697"/>
              <a:gd name="connsiteY8" fmla="*/ 205806 h 531358"/>
              <a:gd name="connsiteX9" fmla="*/ 287947 w 608697"/>
              <a:gd name="connsiteY9" fmla="*/ 168488 h 531358"/>
              <a:gd name="connsiteX10" fmla="*/ 102356 w 608697"/>
              <a:gd name="connsiteY10" fmla="*/ 121231 h 531358"/>
              <a:gd name="connsiteX11" fmla="*/ 98850 w 608697"/>
              <a:gd name="connsiteY11" fmla="*/ 127711 h 531358"/>
              <a:gd name="connsiteX12" fmla="*/ 76842 w 608697"/>
              <a:gd name="connsiteY12" fmla="*/ 217990 h 531358"/>
              <a:gd name="connsiteX13" fmla="*/ 98850 w 608697"/>
              <a:gd name="connsiteY13" fmla="*/ 308194 h 531358"/>
              <a:gd name="connsiteX14" fmla="*/ 157488 w 608697"/>
              <a:gd name="connsiteY14" fmla="*/ 380223 h 531358"/>
              <a:gd name="connsiteX15" fmla="*/ 344668 w 608697"/>
              <a:gd name="connsiteY15" fmla="*/ 444729 h 531358"/>
              <a:gd name="connsiteX16" fmla="*/ 370257 w 608697"/>
              <a:gd name="connsiteY16" fmla="*/ 443687 h 531358"/>
              <a:gd name="connsiteX17" fmla="*/ 236717 w 608697"/>
              <a:gd name="connsiteY17" fmla="*/ 477876 h 531358"/>
              <a:gd name="connsiteX18" fmla="*/ 198072 w 608697"/>
              <a:gd name="connsiteY18" fmla="*/ 475344 h 531358"/>
              <a:gd name="connsiteX19" fmla="*/ 82437 w 608697"/>
              <a:gd name="connsiteY19" fmla="*/ 531284 h 531358"/>
              <a:gd name="connsiteX20" fmla="*/ 81542 w 608697"/>
              <a:gd name="connsiteY20" fmla="*/ 531358 h 531358"/>
              <a:gd name="connsiteX21" fmla="*/ 75051 w 608697"/>
              <a:gd name="connsiteY21" fmla="*/ 527857 h 531358"/>
              <a:gd name="connsiteX22" fmla="*/ 74753 w 608697"/>
              <a:gd name="connsiteY22" fmla="*/ 519738 h 531358"/>
              <a:gd name="connsiteX23" fmla="*/ 88778 w 608697"/>
              <a:gd name="connsiteY23" fmla="*/ 435046 h 531358"/>
              <a:gd name="connsiteX24" fmla="*/ 0 w 608697"/>
              <a:gd name="connsiteY24" fmla="*/ 282198 h 531358"/>
              <a:gd name="connsiteX25" fmla="*/ 102356 w 608697"/>
              <a:gd name="connsiteY25" fmla="*/ 121231 h 531358"/>
              <a:gd name="connsiteX26" fmla="*/ 356424 w 608697"/>
              <a:gd name="connsiteY26" fmla="*/ 0 h 531358"/>
              <a:gd name="connsiteX27" fmla="*/ 608697 w 608697"/>
              <a:gd name="connsiteY27" fmla="*/ 211244 h 531358"/>
              <a:gd name="connsiteX28" fmla="*/ 518290 w 608697"/>
              <a:gd name="connsiteY28" fmla="*/ 373401 h 531358"/>
              <a:gd name="connsiteX29" fmla="*/ 531941 w 608697"/>
              <a:gd name="connsiteY29" fmla="*/ 441109 h 531358"/>
              <a:gd name="connsiteX30" fmla="*/ 531120 w 608697"/>
              <a:gd name="connsiteY30" fmla="*/ 465391 h 531358"/>
              <a:gd name="connsiteX31" fmla="*/ 511577 w 608697"/>
              <a:gd name="connsiteY31" fmla="*/ 475894 h 531358"/>
              <a:gd name="connsiteX32" fmla="*/ 509041 w 608697"/>
              <a:gd name="connsiteY32" fmla="*/ 475745 h 531358"/>
              <a:gd name="connsiteX33" fmla="*/ 391408 w 608697"/>
              <a:gd name="connsiteY33" fmla="*/ 420476 h 531358"/>
              <a:gd name="connsiteX34" fmla="*/ 356424 w 608697"/>
              <a:gd name="connsiteY34" fmla="*/ 422487 h 531358"/>
              <a:gd name="connsiteX35" fmla="*/ 104225 w 608697"/>
              <a:gd name="connsiteY35" fmla="*/ 211244 h 531358"/>
              <a:gd name="connsiteX36" fmla="*/ 356424 w 608697"/>
              <a:gd name="connsiteY36" fmla="*/ 0 h 53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8697" h="531358">
                <a:moveTo>
                  <a:pt x="424975" y="168488"/>
                </a:moveTo>
                <a:cubicBezTo>
                  <a:pt x="404312" y="168488"/>
                  <a:pt x="387604" y="185248"/>
                  <a:pt x="387604" y="205806"/>
                </a:cubicBezTo>
                <a:cubicBezTo>
                  <a:pt x="387604" y="226439"/>
                  <a:pt x="404312" y="243124"/>
                  <a:pt x="424975" y="243124"/>
                </a:cubicBezTo>
                <a:cubicBezTo>
                  <a:pt x="445562" y="243124"/>
                  <a:pt x="462346" y="226439"/>
                  <a:pt x="462346" y="205806"/>
                </a:cubicBezTo>
                <a:cubicBezTo>
                  <a:pt x="462346" y="185248"/>
                  <a:pt x="445637" y="168488"/>
                  <a:pt x="424975" y="168488"/>
                </a:cubicBezTo>
                <a:close/>
                <a:moveTo>
                  <a:pt x="287947" y="168488"/>
                </a:moveTo>
                <a:cubicBezTo>
                  <a:pt x="267285" y="168488"/>
                  <a:pt x="250576" y="185248"/>
                  <a:pt x="250576" y="205806"/>
                </a:cubicBezTo>
                <a:cubicBezTo>
                  <a:pt x="250576" y="226439"/>
                  <a:pt x="267285" y="243124"/>
                  <a:pt x="287947" y="243124"/>
                </a:cubicBezTo>
                <a:cubicBezTo>
                  <a:pt x="308610" y="243124"/>
                  <a:pt x="325318" y="226439"/>
                  <a:pt x="325318" y="205806"/>
                </a:cubicBezTo>
                <a:cubicBezTo>
                  <a:pt x="325318" y="185248"/>
                  <a:pt x="308610" y="168488"/>
                  <a:pt x="287947" y="168488"/>
                </a:cubicBezTo>
                <a:close/>
                <a:moveTo>
                  <a:pt x="102356" y="121231"/>
                </a:moveTo>
                <a:cubicBezTo>
                  <a:pt x="101162" y="123317"/>
                  <a:pt x="99969" y="125477"/>
                  <a:pt x="98850" y="127711"/>
                </a:cubicBezTo>
                <a:cubicBezTo>
                  <a:pt x="84227" y="156240"/>
                  <a:pt x="76842" y="186631"/>
                  <a:pt x="76842" y="217990"/>
                </a:cubicBezTo>
                <a:cubicBezTo>
                  <a:pt x="76842" y="249275"/>
                  <a:pt x="84227" y="279666"/>
                  <a:pt x="98850" y="308194"/>
                </a:cubicBezTo>
                <a:cubicBezTo>
                  <a:pt x="112726" y="335308"/>
                  <a:pt x="132496" y="359516"/>
                  <a:pt x="157488" y="380223"/>
                </a:cubicBezTo>
                <a:cubicBezTo>
                  <a:pt x="207845" y="421787"/>
                  <a:pt x="274317" y="444729"/>
                  <a:pt x="344668" y="444729"/>
                </a:cubicBezTo>
                <a:cubicBezTo>
                  <a:pt x="353173" y="444729"/>
                  <a:pt x="361752" y="444357"/>
                  <a:pt x="370257" y="443687"/>
                </a:cubicBezTo>
                <a:cubicBezTo>
                  <a:pt x="332209" y="465288"/>
                  <a:pt x="286254" y="477876"/>
                  <a:pt x="236717" y="477876"/>
                </a:cubicBezTo>
                <a:cubicBezTo>
                  <a:pt x="223736" y="477876"/>
                  <a:pt x="210755" y="477057"/>
                  <a:pt x="198072" y="475344"/>
                </a:cubicBezTo>
                <a:cubicBezTo>
                  <a:pt x="160397" y="499478"/>
                  <a:pt x="110637" y="528155"/>
                  <a:pt x="82437" y="531284"/>
                </a:cubicBezTo>
                <a:cubicBezTo>
                  <a:pt x="82138" y="531358"/>
                  <a:pt x="81840" y="531358"/>
                  <a:pt x="81542" y="531358"/>
                </a:cubicBezTo>
                <a:cubicBezTo>
                  <a:pt x="78930" y="531358"/>
                  <a:pt x="76469" y="530017"/>
                  <a:pt x="75051" y="527857"/>
                </a:cubicBezTo>
                <a:cubicBezTo>
                  <a:pt x="73410" y="525399"/>
                  <a:pt x="73335" y="522271"/>
                  <a:pt x="74753" y="519738"/>
                </a:cubicBezTo>
                <a:cubicBezTo>
                  <a:pt x="75051" y="519291"/>
                  <a:pt x="99223" y="476014"/>
                  <a:pt x="88778" y="435046"/>
                </a:cubicBezTo>
                <a:cubicBezTo>
                  <a:pt x="32303" y="397653"/>
                  <a:pt x="0" y="342160"/>
                  <a:pt x="0" y="282198"/>
                </a:cubicBezTo>
                <a:cubicBezTo>
                  <a:pt x="0" y="215532"/>
                  <a:pt x="40584" y="156538"/>
                  <a:pt x="102356" y="121231"/>
                </a:cubicBezTo>
                <a:close/>
                <a:moveTo>
                  <a:pt x="356424" y="0"/>
                </a:moveTo>
                <a:cubicBezTo>
                  <a:pt x="495540" y="0"/>
                  <a:pt x="608697" y="94747"/>
                  <a:pt x="608697" y="211244"/>
                </a:cubicBezTo>
                <a:cubicBezTo>
                  <a:pt x="608697" y="274408"/>
                  <a:pt x="575802" y="333178"/>
                  <a:pt x="518290" y="373401"/>
                </a:cubicBezTo>
                <a:cubicBezTo>
                  <a:pt x="512845" y="406324"/>
                  <a:pt x="531717" y="440811"/>
                  <a:pt x="531941" y="441109"/>
                </a:cubicBezTo>
                <a:cubicBezTo>
                  <a:pt x="536267" y="448781"/>
                  <a:pt x="535969" y="458092"/>
                  <a:pt x="531120" y="465391"/>
                </a:cubicBezTo>
                <a:cubicBezTo>
                  <a:pt x="526794" y="472021"/>
                  <a:pt x="519484" y="475894"/>
                  <a:pt x="511577" y="475894"/>
                </a:cubicBezTo>
                <a:cubicBezTo>
                  <a:pt x="510756" y="475894"/>
                  <a:pt x="509936" y="475894"/>
                  <a:pt x="509041" y="475745"/>
                </a:cubicBezTo>
                <a:cubicBezTo>
                  <a:pt x="484574" y="473064"/>
                  <a:pt x="444966" y="454442"/>
                  <a:pt x="391408" y="420476"/>
                </a:cubicBezTo>
                <a:cubicBezTo>
                  <a:pt x="379920" y="421817"/>
                  <a:pt x="368135" y="422487"/>
                  <a:pt x="356424" y="422487"/>
                </a:cubicBezTo>
                <a:cubicBezTo>
                  <a:pt x="217382" y="422487"/>
                  <a:pt x="104225" y="327741"/>
                  <a:pt x="104225" y="211244"/>
                </a:cubicBezTo>
                <a:cubicBezTo>
                  <a:pt x="104225" y="94747"/>
                  <a:pt x="217382" y="0"/>
                  <a:pt x="356424" y="0"/>
                </a:cubicBezTo>
                <a:close/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</p:sp>
      <p:sp>
        <p:nvSpPr>
          <p:cNvPr id="58" name="椭圆 57">
            <a:extLst>
              <a:ext uri="{FF2B5EF4-FFF2-40B4-BE49-F238E27FC236}">
                <a16:creationId xmlns="" xmlns:a16="http://schemas.microsoft.com/office/drawing/2014/main" id="{7EB458CD-AC6D-4153-8DB9-A0305584DCD2}"/>
              </a:ext>
            </a:extLst>
          </p:cNvPr>
          <p:cNvSpPr/>
          <p:nvPr/>
        </p:nvSpPr>
        <p:spPr>
          <a:xfrm>
            <a:off x="1586845" y="4417538"/>
            <a:ext cx="938071" cy="933873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715" rIns="91391" bIns="45715" rtlCol="0" anchor="ctr"/>
          <a:lstStyle/>
          <a:p>
            <a:pPr algn="ctr" defTabSz="685354"/>
            <a:endParaRPr lang="zh-CN" altLang="en-US" sz="3200" b="1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70" name="blank-web-page_19873">
            <a:extLst>
              <a:ext uri="{FF2B5EF4-FFF2-40B4-BE49-F238E27FC236}">
                <a16:creationId xmlns="" xmlns:a16="http://schemas.microsoft.com/office/drawing/2014/main" id="{A9B31562-4944-42B6-A62E-3856AE88B93B}"/>
              </a:ext>
            </a:extLst>
          </p:cNvPr>
          <p:cNvSpPr>
            <a:spLocks noChangeAspect="1"/>
          </p:cNvSpPr>
          <p:nvPr/>
        </p:nvSpPr>
        <p:spPr bwMode="auto">
          <a:xfrm>
            <a:off x="1795044" y="4676453"/>
            <a:ext cx="514007" cy="393208"/>
          </a:xfrm>
          <a:custGeom>
            <a:avLst/>
            <a:gdLst>
              <a:gd name="connsiteX0" fmla="*/ 124168 w 606227"/>
              <a:gd name="connsiteY0" fmla="*/ 333069 h 463756"/>
              <a:gd name="connsiteX1" fmla="*/ 378680 w 606227"/>
              <a:gd name="connsiteY1" fmla="*/ 333069 h 463756"/>
              <a:gd name="connsiteX2" fmla="*/ 396859 w 606227"/>
              <a:gd name="connsiteY2" fmla="*/ 351240 h 463756"/>
              <a:gd name="connsiteX3" fmla="*/ 378680 w 606227"/>
              <a:gd name="connsiteY3" fmla="*/ 369410 h 463756"/>
              <a:gd name="connsiteX4" fmla="*/ 124168 w 606227"/>
              <a:gd name="connsiteY4" fmla="*/ 369410 h 463756"/>
              <a:gd name="connsiteX5" fmla="*/ 105989 w 606227"/>
              <a:gd name="connsiteY5" fmla="*/ 351240 h 463756"/>
              <a:gd name="connsiteX6" fmla="*/ 124168 w 606227"/>
              <a:gd name="connsiteY6" fmla="*/ 333069 h 463756"/>
              <a:gd name="connsiteX7" fmla="*/ 124168 w 606227"/>
              <a:gd name="connsiteY7" fmla="*/ 242675 h 463756"/>
              <a:gd name="connsiteX8" fmla="*/ 378680 w 606227"/>
              <a:gd name="connsiteY8" fmla="*/ 242675 h 463756"/>
              <a:gd name="connsiteX9" fmla="*/ 396859 w 606227"/>
              <a:gd name="connsiteY9" fmla="*/ 260846 h 463756"/>
              <a:gd name="connsiteX10" fmla="*/ 378680 w 606227"/>
              <a:gd name="connsiteY10" fmla="*/ 279016 h 463756"/>
              <a:gd name="connsiteX11" fmla="*/ 124168 w 606227"/>
              <a:gd name="connsiteY11" fmla="*/ 279016 h 463756"/>
              <a:gd name="connsiteX12" fmla="*/ 105989 w 606227"/>
              <a:gd name="connsiteY12" fmla="*/ 260846 h 463756"/>
              <a:gd name="connsiteX13" fmla="*/ 124168 w 606227"/>
              <a:gd name="connsiteY13" fmla="*/ 242675 h 463756"/>
              <a:gd name="connsiteX14" fmla="*/ 265584 w 606227"/>
              <a:gd name="connsiteY14" fmla="*/ 152280 h 463756"/>
              <a:gd name="connsiteX15" fmla="*/ 378677 w 606227"/>
              <a:gd name="connsiteY15" fmla="*/ 152280 h 463756"/>
              <a:gd name="connsiteX16" fmla="*/ 396859 w 606227"/>
              <a:gd name="connsiteY16" fmla="*/ 170451 h 463756"/>
              <a:gd name="connsiteX17" fmla="*/ 378677 w 606227"/>
              <a:gd name="connsiteY17" fmla="*/ 188621 h 463756"/>
              <a:gd name="connsiteX18" fmla="*/ 265584 w 606227"/>
              <a:gd name="connsiteY18" fmla="*/ 188621 h 463756"/>
              <a:gd name="connsiteX19" fmla="*/ 247402 w 606227"/>
              <a:gd name="connsiteY19" fmla="*/ 170451 h 463756"/>
              <a:gd name="connsiteX20" fmla="*/ 265584 w 606227"/>
              <a:gd name="connsiteY20" fmla="*/ 152280 h 463756"/>
              <a:gd name="connsiteX21" fmla="*/ 193025 w 606227"/>
              <a:gd name="connsiteY21" fmla="*/ 79880 h 463756"/>
              <a:gd name="connsiteX22" fmla="*/ 211202 w 606227"/>
              <a:gd name="connsiteY22" fmla="*/ 98034 h 463756"/>
              <a:gd name="connsiteX23" fmla="*/ 211202 w 606227"/>
              <a:gd name="connsiteY23" fmla="*/ 170467 h 463756"/>
              <a:gd name="connsiteX24" fmla="*/ 193025 w 606227"/>
              <a:gd name="connsiteY24" fmla="*/ 188621 h 463756"/>
              <a:gd name="connsiteX25" fmla="*/ 120497 w 606227"/>
              <a:gd name="connsiteY25" fmla="*/ 188621 h 463756"/>
              <a:gd name="connsiteX26" fmla="*/ 102320 w 606227"/>
              <a:gd name="connsiteY26" fmla="*/ 170467 h 463756"/>
              <a:gd name="connsiteX27" fmla="*/ 120497 w 606227"/>
              <a:gd name="connsiteY27" fmla="*/ 152314 h 463756"/>
              <a:gd name="connsiteX28" fmla="*/ 174847 w 606227"/>
              <a:gd name="connsiteY28" fmla="*/ 152314 h 463756"/>
              <a:gd name="connsiteX29" fmla="*/ 174847 w 606227"/>
              <a:gd name="connsiteY29" fmla="*/ 98034 h 463756"/>
              <a:gd name="connsiteX30" fmla="*/ 193025 w 606227"/>
              <a:gd name="connsiteY30" fmla="*/ 79880 h 463756"/>
              <a:gd name="connsiteX31" fmla="*/ 50171 w 606227"/>
              <a:gd name="connsiteY31" fmla="*/ 36302 h 463756"/>
              <a:gd name="connsiteX32" fmla="*/ 36355 w 606227"/>
              <a:gd name="connsiteY32" fmla="*/ 50096 h 463756"/>
              <a:gd name="connsiteX33" fmla="*/ 36355 w 606227"/>
              <a:gd name="connsiteY33" fmla="*/ 413660 h 463756"/>
              <a:gd name="connsiteX34" fmla="*/ 50171 w 606227"/>
              <a:gd name="connsiteY34" fmla="*/ 427454 h 463756"/>
              <a:gd name="connsiteX35" fmla="*/ 472257 w 606227"/>
              <a:gd name="connsiteY35" fmla="*/ 427454 h 463756"/>
              <a:gd name="connsiteX36" fmla="*/ 462805 w 606227"/>
              <a:gd name="connsiteY36" fmla="*/ 392242 h 463756"/>
              <a:gd name="connsiteX37" fmla="*/ 462805 w 606227"/>
              <a:gd name="connsiteY37" fmla="*/ 50096 h 463756"/>
              <a:gd name="connsiteX38" fmla="*/ 448990 w 606227"/>
              <a:gd name="connsiteY38" fmla="*/ 36302 h 463756"/>
              <a:gd name="connsiteX39" fmla="*/ 50171 w 606227"/>
              <a:gd name="connsiteY39" fmla="*/ 0 h 463756"/>
              <a:gd name="connsiteX40" fmla="*/ 448990 w 606227"/>
              <a:gd name="connsiteY40" fmla="*/ 0 h 463756"/>
              <a:gd name="connsiteX41" fmla="*/ 499160 w 606227"/>
              <a:gd name="connsiteY41" fmla="*/ 50096 h 463756"/>
              <a:gd name="connsiteX42" fmla="*/ 499160 w 606227"/>
              <a:gd name="connsiteY42" fmla="*/ 392242 h 463756"/>
              <a:gd name="connsiteX43" fmla="*/ 534607 w 606227"/>
              <a:gd name="connsiteY43" fmla="*/ 427454 h 463756"/>
              <a:gd name="connsiteX44" fmla="*/ 569872 w 606227"/>
              <a:gd name="connsiteY44" fmla="*/ 392242 h 463756"/>
              <a:gd name="connsiteX45" fmla="*/ 569872 w 606227"/>
              <a:gd name="connsiteY45" fmla="*/ 157006 h 463756"/>
              <a:gd name="connsiteX46" fmla="*/ 556056 w 606227"/>
              <a:gd name="connsiteY46" fmla="*/ 143211 h 463756"/>
              <a:gd name="connsiteX47" fmla="*/ 537879 w 606227"/>
              <a:gd name="connsiteY47" fmla="*/ 125060 h 463756"/>
              <a:gd name="connsiteX48" fmla="*/ 556056 w 606227"/>
              <a:gd name="connsiteY48" fmla="*/ 106909 h 463756"/>
              <a:gd name="connsiteX49" fmla="*/ 606227 w 606227"/>
              <a:gd name="connsiteY49" fmla="*/ 157006 h 463756"/>
              <a:gd name="connsiteX50" fmla="*/ 606227 w 606227"/>
              <a:gd name="connsiteY50" fmla="*/ 392242 h 463756"/>
              <a:gd name="connsiteX51" fmla="*/ 534607 w 606227"/>
              <a:gd name="connsiteY51" fmla="*/ 463756 h 463756"/>
              <a:gd name="connsiteX52" fmla="*/ 480982 w 606227"/>
              <a:gd name="connsiteY52" fmla="*/ 463756 h 463756"/>
              <a:gd name="connsiteX53" fmla="*/ 50171 w 606227"/>
              <a:gd name="connsiteY53" fmla="*/ 463756 h 463756"/>
              <a:gd name="connsiteX54" fmla="*/ 48353 w 606227"/>
              <a:gd name="connsiteY54" fmla="*/ 463575 h 463756"/>
              <a:gd name="connsiteX55" fmla="*/ 0 w 606227"/>
              <a:gd name="connsiteY55" fmla="*/ 413660 h 463756"/>
              <a:gd name="connsiteX56" fmla="*/ 0 w 606227"/>
              <a:gd name="connsiteY56" fmla="*/ 50096 h 463756"/>
              <a:gd name="connsiteX57" fmla="*/ 50171 w 606227"/>
              <a:gd name="connsiteY57" fmla="*/ 0 h 463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6227" h="463756">
                <a:moveTo>
                  <a:pt x="124168" y="333069"/>
                </a:moveTo>
                <a:lnTo>
                  <a:pt x="378680" y="333069"/>
                </a:lnTo>
                <a:cubicBezTo>
                  <a:pt x="388678" y="333069"/>
                  <a:pt x="396859" y="341064"/>
                  <a:pt x="396859" y="351240"/>
                </a:cubicBezTo>
                <a:cubicBezTo>
                  <a:pt x="396859" y="361234"/>
                  <a:pt x="388678" y="369410"/>
                  <a:pt x="378680" y="369410"/>
                </a:cubicBezTo>
                <a:lnTo>
                  <a:pt x="124168" y="369410"/>
                </a:lnTo>
                <a:cubicBezTo>
                  <a:pt x="113988" y="369410"/>
                  <a:pt x="105989" y="361234"/>
                  <a:pt x="105989" y="351240"/>
                </a:cubicBezTo>
                <a:cubicBezTo>
                  <a:pt x="105989" y="341064"/>
                  <a:pt x="113988" y="333069"/>
                  <a:pt x="124168" y="333069"/>
                </a:cubicBezTo>
                <a:close/>
                <a:moveTo>
                  <a:pt x="124168" y="242675"/>
                </a:moveTo>
                <a:lnTo>
                  <a:pt x="378680" y="242675"/>
                </a:lnTo>
                <a:cubicBezTo>
                  <a:pt x="388678" y="242675"/>
                  <a:pt x="396859" y="250852"/>
                  <a:pt x="396859" y="260846"/>
                </a:cubicBezTo>
                <a:cubicBezTo>
                  <a:pt x="396859" y="270840"/>
                  <a:pt x="388678" y="279016"/>
                  <a:pt x="378680" y="279016"/>
                </a:cubicBezTo>
                <a:lnTo>
                  <a:pt x="124168" y="279016"/>
                </a:lnTo>
                <a:cubicBezTo>
                  <a:pt x="113988" y="279016"/>
                  <a:pt x="105989" y="270840"/>
                  <a:pt x="105989" y="260846"/>
                </a:cubicBezTo>
                <a:cubicBezTo>
                  <a:pt x="105989" y="250852"/>
                  <a:pt x="113988" y="242675"/>
                  <a:pt x="124168" y="242675"/>
                </a:cubicBezTo>
                <a:close/>
                <a:moveTo>
                  <a:pt x="265584" y="152280"/>
                </a:moveTo>
                <a:lnTo>
                  <a:pt x="378677" y="152280"/>
                </a:lnTo>
                <a:cubicBezTo>
                  <a:pt x="388677" y="152280"/>
                  <a:pt x="396859" y="160457"/>
                  <a:pt x="396859" y="170451"/>
                </a:cubicBezTo>
                <a:cubicBezTo>
                  <a:pt x="396859" y="180445"/>
                  <a:pt x="388677" y="188621"/>
                  <a:pt x="378677" y="188621"/>
                </a:cubicBezTo>
                <a:lnTo>
                  <a:pt x="265584" y="188621"/>
                </a:lnTo>
                <a:cubicBezTo>
                  <a:pt x="255402" y="188621"/>
                  <a:pt x="247402" y="180445"/>
                  <a:pt x="247402" y="170451"/>
                </a:cubicBezTo>
                <a:cubicBezTo>
                  <a:pt x="247402" y="160457"/>
                  <a:pt x="255402" y="152280"/>
                  <a:pt x="265584" y="152280"/>
                </a:cubicBezTo>
                <a:close/>
                <a:moveTo>
                  <a:pt x="193025" y="79880"/>
                </a:moveTo>
                <a:cubicBezTo>
                  <a:pt x="203022" y="79880"/>
                  <a:pt x="211202" y="88049"/>
                  <a:pt x="211202" y="98034"/>
                </a:cubicBezTo>
                <a:lnTo>
                  <a:pt x="211202" y="170467"/>
                </a:lnTo>
                <a:cubicBezTo>
                  <a:pt x="211202" y="180452"/>
                  <a:pt x="203022" y="188621"/>
                  <a:pt x="193025" y="188621"/>
                </a:cubicBezTo>
                <a:lnTo>
                  <a:pt x="120497" y="188621"/>
                </a:lnTo>
                <a:cubicBezTo>
                  <a:pt x="110500" y="188621"/>
                  <a:pt x="102320" y="180452"/>
                  <a:pt x="102320" y="170467"/>
                </a:cubicBezTo>
                <a:cubicBezTo>
                  <a:pt x="102320" y="160483"/>
                  <a:pt x="110500" y="152314"/>
                  <a:pt x="120497" y="152314"/>
                </a:cubicBezTo>
                <a:lnTo>
                  <a:pt x="174847" y="152314"/>
                </a:lnTo>
                <a:lnTo>
                  <a:pt x="174847" y="98034"/>
                </a:lnTo>
                <a:cubicBezTo>
                  <a:pt x="174847" y="88049"/>
                  <a:pt x="183027" y="79880"/>
                  <a:pt x="193025" y="79880"/>
                </a:cubicBezTo>
                <a:close/>
                <a:moveTo>
                  <a:pt x="50171" y="36302"/>
                </a:moveTo>
                <a:cubicBezTo>
                  <a:pt x="42536" y="36302"/>
                  <a:pt x="36355" y="42473"/>
                  <a:pt x="36355" y="50096"/>
                </a:cubicBezTo>
                <a:lnTo>
                  <a:pt x="36355" y="413660"/>
                </a:lnTo>
                <a:cubicBezTo>
                  <a:pt x="36355" y="421283"/>
                  <a:pt x="42536" y="427454"/>
                  <a:pt x="50171" y="427454"/>
                </a:cubicBezTo>
                <a:lnTo>
                  <a:pt x="472257" y="427454"/>
                </a:lnTo>
                <a:cubicBezTo>
                  <a:pt x="466259" y="417108"/>
                  <a:pt x="462805" y="404947"/>
                  <a:pt x="462805" y="392242"/>
                </a:cubicBezTo>
                <a:lnTo>
                  <a:pt x="462805" y="50096"/>
                </a:lnTo>
                <a:cubicBezTo>
                  <a:pt x="462805" y="42473"/>
                  <a:pt x="456624" y="36302"/>
                  <a:pt x="448990" y="36302"/>
                </a:cubicBezTo>
                <a:close/>
                <a:moveTo>
                  <a:pt x="50171" y="0"/>
                </a:moveTo>
                <a:lnTo>
                  <a:pt x="448990" y="0"/>
                </a:lnTo>
                <a:cubicBezTo>
                  <a:pt x="476620" y="0"/>
                  <a:pt x="499160" y="22507"/>
                  <a:pt x="499160" y="50096"/>
                </a:cubicBezTo>
                <a:lnTo>
                  <a:pt x="499160" y="392242"/>
                </a:lnTo>
                <a:cubicBezTo>
                  <a:pt x="499160" y="411663"/>
                  <a:pt x="515157" y="427454"/>
                  <a:pt x="534607" y="427454"/>
                </a:cubicBezTo>
                <a:cubicBezTo>
                  <a:pt x="554057" y="427454"/>
                  <a:pt x="569872" y="411663"/>
                  <a:pt x="569872" y="392242"/>
                </a:cubicBezTo>
                <a:lnTo>
                  <a:pt x="569872" y="157006"/>
                </a:lnTo>
                <a:cubicBezTo>
                  <a:pt x="569872" y="149382"/>
                  <a:pt x="563691" y="143211"/>
                  <a:pt x="556056" y="143211"/>
                </a:cubicBezTo>
                <a:cubicBezTo>
                  <a:pt x="546059" y="143211"/>
                  <a:pt x="537879" y="135043"/>
                  <a:pt x="537879" y="125060"/>
                </a:cubicBezTo>
                <a:cubicBezTo>
                  <a:pt x="537879" y="115077"/>
                  <a:pt x="546059" y="106909"/>
                  <a:pt x="556056" y="106909"/>
                </a:cubicBezTo>
                <a:cubicBezTo>
                  <a:pt x="583687" y="106909"/>
                  <a:pt x="606227" y="129416"/>
                  <a:pt x="606227" y="157006"/>
                </a:cubicBezTo>
                <a:lnTo>
                  <a:pt x="606227" y="392242"/>
                </a:lnTo>
                <a:cubicBezTo>
                  <a:pt x="606227" y="431629"/>
                  <a:pt x="574052" y="463756"/>
                  <a:pt x="534607" y="463756"/>
                </a:cubicBezTo>
                <a:lnTo>
                  <a:pt x="480982" y="463756"/>
                </a:lnTo>
                <a:lnTo>
                  <a:pt x="50171" y="463756"/>
                </a:lnTo>
                <a:cubicBezTo>
                  <a:pt x="49625" y="463756"/>
                  <a:pt x="48898" y="463756"/>
                  <a:pt x="48353" y="463575"/>
                </a:cubicBezTo>
                <a:cubicBezTo>
                  <a:pt x="21450" y="462667"/>
                  <a:pt x="0" y="440705"/>
                  <a:pt x="0" y="413660"/>
                </a:cubicBezTo>
                <a:lnTo>
                  <a:pt x="0" y="50096"/>
                </a:lnTo>
                <a:cubicBezTo>
                  <a:pt x="0" y="22507"/>
                  <a:pt x="22540" y="0"/>
                  <a:pt x="5017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="" xmlns:a16="http://schemas.microsoft.com/office/drawing/2014/main" id="{7E75CA07-CEEC-4FAE-9BC8-41557CB95C55}"/>
              </a:ext>
            </a:extLst>
          </p:cNvPr>
          <p:cNvSpPr/>
          <p:nvPr/>
        </p:nvSpPr>
        <p:spPr>
          <a:xfrm>
            <a:off x="3560152" y="4417538"/>
            <a:ext cx="938071" cy="933873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715" rIns="91391" bIns="45715" rtlCol="0" anchor="ctr"/>
          <a:lstStyle/>
          <a:p>
            <a:pPr algn="ctr" defTabSz="685354"/>
            <a:endParaRPr lang="zh-CN" altLang="en-US" sz="3200" b="1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="" xmlns:a16="http://schemas.microsoft.com/office/drawing/2014/main" id="{A758F67F-E095-406B-AFBD-D96E4D5FE7A4}"/>
              </a:ext>
            </a:extLst>
          </p:cNvPr>
          <p:cNvSpPr/>
          <p:nvPr/>
        </p:nvSpPr>
        <p:spPr>
          <a:xfrm>
            <a:off x="5451683" y="4417538"/>
            <a:ext cx="938071" cy="933873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715" rIns="91391" bIns="45715" rtlCol="0" anchor="ctr"/>
          <a:lstStyle/>
          <a:p>
            <a:pPr algn="ctr" defTabSz="685354"/>
            <a:endParaRPr lang="zh-CN" altLang="en-US" sz="3200" b="1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="" xmlns:a16="http://schemas.microsoft.com/office/drawing/2014/main" id="{096AB2F5-30A4-4476-BB70-745C6F860D45}"/>
              </a:ext>
            </a:extLst>
          </p:cNvPr>
          <p:cNvSpPr/>
          <p:nvPr/>
        </p:nvSpPr>
        <p:spPr>
          <a:xfrm>
            <a:off x="7323933" y="4417538"/>
            <a:ext cx="938071" cy="933873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715" rIns="91391" bIns="45715" rtlCol="0" anchor="ctr"/>
          <a:lstStyle/>
          <a:p>
            <a:pPr algn="ctr" defTabSz="685354"/>
            <a:endParaRPr lang="zh-CN" altLang="en-US" sz="3200" b="1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71" name="tv-screen-with-antenna_73323">
            <a:extLst>
              <a:ext uri="{FF2B5EF4-FFF2-40B4-BE49-F238E27FC236}">
                <a16:creationId xmlns="" xmlns:a16="http://schemas.microsoft.com/office/drawing/2014/main" id="{2B083791-28CD-4615-A6ED-9BBDC06FD94C}"/>
              </a:ext>
            </a:extLst>
          </p:cNvPr>
          <p:cNvSpPr>
            <a:spLocks noChangeAspect="1"/>
          </p:cNvSpPr>
          <p:nvPr/>
        </p:nvSpPr>
        <p:spPr bwMode="auto">
          <a:xfrm>
            <a:off x="3724344" y="4621025"/>
            <a:ext cx="609685" cy="551541"/>
          </a:xfrm>
          <a:custGeom>
            <a:avLst/>
            <a:gdLst>
              <a:gd name="connsiteX0" fmla="*/ 522994 w 606651"/>
              <a:gd name="connsiteY0" fmla="*/ 350890 h 548797"/>
              <a:gd name="connsiteX1" fmla="*/ 547023 w 606651"/>
              <a:gd name="connsiteY1" fmla="*/ 365271 h 548797"/>
              <a:gd name="connsiteX2" fmla="*/ 532626 w 606651"/>
              <a:gd name="connsiteY2" fmla="*/ 389371 h 548797"/>
              <a:gd name="connsiteX3" fmla="*/ 364323 w 606651"/>
              <a:gd name="connsiteY3" fmla="*/ 431025 h 548797"/>
              <a:gd name="connsiteX4" fmla="*/ 359458 w 606651"/>
              <a:gd name="connsiteY4" fmla="*/ 431620 h 548797"/>
              <a:gd name="connsiteX5" fmla="*/ 340195 w 606651"/>
              <a:gd name="connsiteY5" fmla="*/ 416644 h 548797"/>
              <a:gd name="connsiteX6" fmla="*/ 354592 w 606651"/>
              <a:gd name="connsiteY6" fmla="*/ 392544 h 548797"/>
              <a:gd name="connsiteX7" fmla="*/ 522994 w 606651"/>
              <a:gd name="connsiteY7" fmla="*/ 278628 h 548797"/>
              <a:gd name="connsiteX8" fmla="*/ 547023 w 606651"/>
              <a:gd name="connsiteY8" fmla="*/ 292997 h 548797"/>
              <a:gd name="connsiteX9" fmla="*/ 532626 w 606651"/>
              <a:gd name="connsiteY9" fmla="*/ 317077 h 548797"/>
              <a:gd name="connsiteX10" fmla="*/ 364323 w 606651"/>
              <a:gd name="connsiteY10" fmla="*/ 358697 h 548797"/>
              <a:gd name="connsiteX11" fmla="*/ 359458 w 606651"/>
              <a:gd name="connsiteY11" fmla="*/ 359291 h 548797"/>
              <a:gd name="connsiteX12" fmla="*/ 340195 w 606651"/>
              <a:gd name="connsiteY12" fmla="*/ 344328 h 548797"/>
              <a:gd name="connsiteX13" fmla="*/ 354592 w 606651"/>
              <a:gd name="connsiteY13" fmla="*/ 320248 h 548797"/>
              <a:gd name="connsiteX14" fmla="*/ 433356 w 606651"/>
              <a:gd name="connsiteY14" fmla="*/ 179602 h 548797"/>
              <a:gd name="connsiteX15" fmla="*/ 379345 w 606651"/>
              <a:gd name="connsiteY15" fmla="*/ 192888 h 548797"/>
              <a:gd name="connsiteX16" fmla="*/ 379345 w 606651"/>
              <a:gd name="connsiteY16" fmla="*/ 235027 h 548797"/>
              <a:gd name="connsiteX17" fmla="*/ 433356 w 606651"/>
              <a:gd name="connsiteY17" fmla="*/ 221840 h 548797"/>
              <a:gd name="connsiteX18" fmla="*/ 458078 w 606651"/>
              <a:gd name="connsiteY18" fmla="*/ 133200 h 548797"/>
              <a:gd name="connsiteX19" fmla="*/ 473070 w 606651"/>
              <a:gd name="connsiteY19" fmla="*/ 148171 h 548797"/>
              <a:gd name="connsiteX20" fmla="*/ 473070 w 606651"/>
              <a:gd name="connsiteY20" fmla="*/ 241174 h 548797"/>
              <a:gd name="connsiteX21" fmla="*/ 461652 w 606651"/>
              <a:gd name="connsiteY21" fmla="*/ 255749 h 548797"/>
              <a:gd name="connsiteX22" fmla="*/ 358197 w 606651"/>
              <a:gd name="connsiteY22" fmla="*/ 281032 h 548797"/>
              <a:gd name="connsiteX23" fmla="*/ 354623 w 606651"/>
              <a:gd name="connsiteY23" fmla="*/ 281528 h 548797"/>
              <a:gd name="connsiteX24" fmla="*/ 339631 w 606651"/>
              <a:gd name="connsiteY24" fmla="*/ 266556 h 548797"/>
              <a:gd name="connsiteX25" fmla="*/ 339631 w 606651"/>
              <a:gd name="connsiteY25" fmla="*/ 173455 h 548797"/>
              <a:gd name="connsiteX26" fmla="*/ 351049 w 606651"/>
              <a:gd name="connsiteY26" fmla="*/ 158979 h 548797"/>
              <a:gd name="connsiteX27" fmla="*/ 454504 w 606651"/>
              <a:gd name="connsiteY27" fmla="*/ 133596 h 548797"/>
              <a:gd name="connsiteX28" fmla="*/ 458078 w 606651"/>
              <a:gd name="connsiteY28" fmla="*/ 133200 h 548797"/>
              <a:gd name="connsiteX29" fmla="*/ 566942 w 606651"/>
              <a:gd name="connsiteY29" fmla="*/ 44960 h 548797"/>
              <a:gd name="connsiteX30" fmla="*/ 323130 w 606651"/>
              <a:gd name="connsiteY30" fmla="*/ 103253 h 548797"/>
              <a:gd name="connsiteX31" fmla="*/ 323130 w 606651"/>
              <a:gd name="connsiteY31" fmla="*/ 503864 h 548797"/>
              <a:gd name="connsiteX32" fmla="*/ 566942 w 606651"/>
              <a:gd name="connsiteY32" fmla="*/ 445572 h 548797"/>
              <a:gd name="connsiteX33" fmla="*/ 39709 w 606651"/>
              <a:gd name="connsiteY33" fmla="*/ 44960 h 548797"/>
              <a:gd name="connsiteX34" fmla="*/ 39709 w 606651"/>
              <a:gd name="connsiteY34" fmla="*/ 445572 h 548797"/>
              <a:gd name="connsiteX35" fmla="*/ 283421 w 606651"/>
              <a:gd name="connsiteY35" fmla="*/ 503864 h 548797"/>
              <a:gd name="connsiteX36" fmla="*/ 283421 w 606651"/>
              <a:gd name="connsiteY36" fmla="*/ 103253 h 548797"/>
              <a:gd name="connsiteX37" fmla="*/ 24520 w 606651"/>
              <a:gd name="connsiteY37" fmla="*/ 547 h 548797"/>
              <a:gd name="connsiteX38" fmla="*/ 303276 w 606651"/>
              <a:gd name="connsiteY38" fmla="*/ 67167 h 548797"/>
              <a:gd name="connsiteX39" fmla="*/ 582131 w 606651"/>
              <a:gd name="connsiteY39" fmla="*/ 547 h 548797"/>
              <a:gd name="connsiteX40" fmla="*/ 606651 w 606651"/>
              <a:gd name="connsiteY40" fmla="*/ 19879 h 548797"/>
              <a:gd name="connsiteX41" fmla="*/ 606651 w 606651"/>
              <a:gd name="connsiteY41" fmla="*/ 461235 h 548797"/>
              <a:gd name="connsiteX42" fmla="*/ 591363 w 606651"/>
              <a:gd name="connsiteY42" fmla="*/ 480468 h 548797"/>
              <a:gd name="connsiteX43" fmla="*/ 307942 w 606651"/>
              <a:gd name="connsiteY43" fmla="*/ 548277 h 548797"/>
              <a:gd name="connsiteX44" fmla="*/ 298709 w 606651"/>
              <a:gd name="connsiteY44" fmla="*/ 548277 h 548797"/>
              <a:gd name="connsiteX45" fmla="*/ 15189 w 606651"/>
              <a:gd name="connsiteY45" fmla="*/ 480468 h 548797"/>
              <a:gd name="connsiteX46" fmla="*/ 0 w 606651"/>
              <a:gd name="connsiteY46" fmla="*/ 461235 h 548797"/>
              <a:gd name="connsiteX47" fmla="*/ 0 w 606651"/>
              <a:gd name="connsiteY47" fmla="*/ 19879 h 548797"/>
              <a:gd name="connsiteX48" fmla="*/ 24520 w 606651"/>
              <a:gd name="connsiteY48" fmla="*/ 547 h 548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06651" h="548797">
                <a:moveTo>
                  <a:pt x="522994" y="350890"/>
                </a:moveTo>
                <a:cubicBezTo>
                  <a:pt x="533618" y="348212"/>
                  <a:pt x="544441" y="354659"/>
                  <a:pt x="547023" y="365271"/>
                </a:cubicBezTo>
                <a:cubicBezTo>
                  <a:pt x="549704" y="375883"/>
                  <a:pt x="543250" y="386693"/>
                  <a:pt x="532626" y="389371"/>
                </a:cubicBezTo>
                <a:lnTo>
                  <a:pt x="364323" y="431025"/>
                </a:lnTo>
                <a:cubicBezTo>
                  <a:pt x="362635" y="431422"/>
                  <a:pt x="361047" y="431620"/>
                  <a:pt x="359458" y="431620"/>
                </a:cubicBezTo>
                <a:cubicBezTo>
                  <a:pt x="350521" y="431620"/>
                  <a:pt x="342479" y="425669"/>
                  <a:pt x="340195" y="416644"/>
                </a:cubicBezTo>
                <a:cubicBezTo>
                  <a:pt x="337514" y="406032"/>
                  <a:pt x="343968" y="395222"/>
                  <a:pt x="354592" y="392544"/>
                </a:cubicBezTo>
                <a:close/>
                <a:moveTo>
                  <a:pt x="522994" y="278628"/>
                </a:moveTo>
                <a:cubicBezTo>
                  <a:pt x="533618" y="275953"/>
                  <a:pt x="544441" y="282394"/>
                  <a:pt x="547023" y="292997"/>
                </a:cubicBezTo>
                <a:cubicBezTo>
                  <a:pt x="549704" y="303600"/>
                  <a:pt x="543250" y="314401"/>
                  <a:pt x="532626" y="317077"/>
                </a:cubicBezTo>
                <a:lnTo>
                  <a:pt x="364323" y="358697"/>
                </a:lnTo>
                <a:cubicBezTo>
                  <a:pt x="362635" y="359093"/>
                  <a:pt x="361047" y="359291"/>
                  <a:pt x="359458" y="359291"/>
                </a:cubicBezTo>
                <a:cubicBezTo>
                  <a:pt x="350521" y="359291"/>
                  <a:pt x="342479" y="353345"/>
                  <a:pt x="340195" y="344328"/>
                </a:cubicBezTo>
                <a:cubicBezTo>
                  <a:pt x="337514" y="333725"/>
                  <a:pt x="343968" y="322923"/>
                  <a:pt x="354592" y="320248"/>
                </a:cubicBezTo>
                <a:close/>
                <a:moveTo>
                  <a:pt x="433356" y="179602"/>
                </a:moveTo>
                <a:lnTo>
                  <a:pt x="379345" y="192888"/>
                </a:lnTo>
                <a:lnTo>
                  <a:pt x="379345" y="235027"/>
                </a:lnTo>
                <a:lnTo>
                  <a:pt x="433356" y="221840"/>
                </a:lnTo>
                <a:close/>
                <a:moveTo>
                  <a:pt x="458078" y="133200"/>
                </a:moveTo>
                <a:cubicBezTo>
                  <a:pt x="466120" y="133200"/>
                  <a:pt x="473070" y="139744"/>
                  <a:pt x="473070" y="148171"/>
                </a:cubicBezTo>
                <a:lnTo>
                  <a:pt x="473070" y="241174"/>
                </a:lnTo>
                <a:cubicBezTo>
                  <a:pt x="473070" y="248114"/>
                  <a:pt x="468304" y="254063"/>
                  <a:pt x="461652" y="255749"/>
                </a:cubicBezTo>
                <a:lnTo>
                  <a:pt x="358197" y="281032"/>
                </a:lnTo>
                <a:cubicBezTo>
                  <a:pt x="357006" y="281330"/>
                  <a:pt x="355715" y="281528"/>
                  <a:pt x="354623" y="281528"/>
                </a:cubicBezTo>
                <a:cubicBezTo>
                  <a:pt x="346581" y="281528"/>
                  <a:pt x="339631" y="274984"/>
                  <a:pt x="339631" y="266556"/>
                </a:cubicBezTo>
                <a:lnTo>
                  <a:pt x="339631" y="173455"/>
                </a:lnTo>
                <a:cubicBezTo>
                  <a:pt x="339631" y="166613"/>
                  <a:pt x="344297" y="160565"/>
                  <a:pt x="351049" y="158979"/>
                </a:cubicBezTo>
                <a:lnTo>
                  <a:pt x="454504" y="133596"/>
                </a:lnTo>
                <a:cubicBezTo>
                  <a:pt x="455695" y="133299"/>
                  <a:pt x="456887" y="133200"/>
                  <a:pt x="458078" y="133200"/>
                </a:cubicBezTo>
                <a:close/>
                <a:moveTo>
                  <a:pt x="566942" y="44960"/>
                </a:moveTo>
                <a:lnTo>
                  <a:pt x="323130" y="103253"/>
                </a:lnTo>
                <a:lnTo>
                  <a:pt x="323130" y="503864"/>
                </a:lnTo>
                <a:lnTo>
                  <a:pt x="566942" y="445572"/>
                </a:lnTo>
                <a:close/>
                <a:moveTo>
                  <a:pt x="39709" y="44960"/>
                </a:moveTo>
                <a:lnTo>
                  <a:pt x="39709" y="445572"/>
                </a:lnTo>
                <a:lnTo>
                  <a:pt x="283421" y="503864"/>
                </a:lnTo>
                <a:lnTo>
                  <a:pt x="283421" y="103253"/>
                </a:lnTo>
                <a:close/>
                <a:moveTo>
                  <a:pt x="24520" y="547"/>
                </a:moveTo>
                <a:lnTo>
                  <a:pt x="303276" y="67167"/>
                </a:lnTo>
                <a:lnTo>
                  <a:pt x="582131" y="547"/>
                </a:lnTo>
                <a:cubicBezTo>
                  <a:pt x="594639" y="-2427"/>
                  <a:pt x="606651" y="7090"/>
                  <a:pt x="606651" y="19879"/>
                </a:cubicBezTo>
                <a:lnTo>
                  <a:pt x="606651" y="461235"/>
                </a:lnTo>
                <a:cubicBezTo>
                  <a:pt x="606651" y="470455"/>
                  <a:pt x="600298" y="478386"/>
                  <a:pt x="591363" y="480468"/>
                </a:cubicBezTo>
                <a:lnTo>
                  <a:pt x="307942" y="548277"/>
                </a:lnTo>
                <a:cubicBezTo>
                  <a:pt x="305063" y="548971"/>
                  <a:pt x="301886" y="548971"/>
                  <a:pt x="298709" y="548277"/>
                </a:cubicBezTo>
                <a:lnTo>
                  <a:pt x="15189" y="480468"/>
                </a:lnTo>
                <a:cubicBezTo>
                  <a:pt x="6254" y="478386"/>
                  <a:pt x="0" y="470455"/>
                  <a:pt x="0" y="461235"/>
                </a:cubicBezTo>
                <a:lnTo>
                  <a:pt x="0" y="19879"/>
                </a:lnTo>
                <a:cubicBezTo>
                  <a:pt x="0" y="7090"/>
                  <a:pt x="12012" y="-2427"/>
                  <a:pt x="24520" y="54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" name="dj_89792">
            <a:extLst>
              <a:ext uri="{FF2B5EF4-FFF2-40B4-BE49-F238E27FC236}">
                <a16:creationId xmlns="" xmlns:a16="http://schemas.microsoft.com/office/drawing/2014/main" id="{68609447-43F5-4AF7-9648-CE6443FBEC55}"/>
              </a:ext>
            </a:extLst>
          </p:cNvPr>
          <p:cNvSpPr>
            <a:spLocks noChangeAspect="1"/>
          </p:cNvSpPr>
          <p:nvPr/>
        </p:nvSpPr>
        <p:spPr bwMode="auto">
          <a:xfrm>
            <a:off x="5661146" y="4669009"/>
            <a:ext cx="519144" cy="402294"/>
          </a:xfrm>
          <a:custGeom>
            <a:avLst/>
            <a:gdLst>
              <a:gd name="T0" fmla="*/ 278945 h 440259"/>
              <a:gd name="T1" fmla="*/ 278945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278945 h 440259"/>
              <a:gd name="T31" fmla="*/ 278945 h 440259"/>
              <a:gd name="T32" fmla="*/ 278945 h 440259"/>
              <a:gd name="T33" fmla="*/ 278945 h 440259"/>
              <a:gd name="T34" fmla="*/ 88862 h 440259"/>
              <a:gd name="T35" fmla="*/ 88862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  <a:gd name="T44" fmla="*/ 278945 h 440259"/>
              <a:gd name="T45" fmla="*/ 278945 h 440259"/>
              <a:gd name="T46" fmla="*/ 278945 h 440259"/>
              <a:gd name="T47" fmla="*/ 278945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278945 h 440259"/>
              <a:gd name="T59" fmla="*/ 278945 h 440259"/>
              <a:gd name="T60" fmla="*/ 278945 h 440259"/>
              <a:gd name="T61" fmla="*/ 278945 h 440259"/>
              <a:gd name="T62" fmla="*/ 278945 h 440259"/>
              <a:gd name="T63" fmla="*/ 278945 h 440259"/>
              <a:gd name="T64" fmla="*/ 278945 h 440259"/>
              <a:gd name="T65" fmla="*/ 278945 h 440259"/>
              <a:gd name="T66" fmla="*/ 278945 h 440259"/>
              <a:gd name="T67" fmla="*/ 278945 h 440259"/>
              <a:gd name="T68" fmla="*/ 278945 h 440259"/>
              <a:gd name="T69" fmla="*/ 278945 h 440259"/>
              <a:gd name="T70" fmla="*/ 278945 h 440259"/>
              <a:gd name="T71" fmla="*/ 278945 h 440259"/>
              <a:gd name="T72" fmla="*/ 278945 h 440259"/>
              <a:gd name="T73" fmla="*/ 278945 h 440259"/>
              <a:gd name="T74" fmla="*/ 278945 h 440259"/>
              <a:gd name="T75" fmla="*/ 278945 h 440259"/>
              <a:gd name="T76" fmla="*/ 278945 h 440259"/>
              <a:gd name="T77" fmla="*/ 278945 h 440259"/>
              <a:gd name="T78" fmla="*/ 278945 h 440259"/>
              <a:gd name="T79" fmla="*/ 278945 h 440259"/>
              <a:gd name="T80" fmla="*/ 278945 h 440259"/>
              <a:gd name="T81" fmla="*/ 278945 h 440259"/>
              <a:gd name="T82" fmla="*/ 278945 h 440259"/>
              <a:gd name="T83" fmla="*/ 278945 h 440259"/>
              <a:gd name="T84" fmla="*/ 278945 h 440259"/>
              <a:gd name="T85" fmla="*/ 278945 h 440259"/>
              <a:gd name="T86" fmla="*/ 278945 h 440259"/>
              <a:gd name="T87" fmla="*/ 278945 h 440259"/>
              <a:gd name="T88" fmla="*/ 278945 h 440259"/>
              <a:gd name="T89" fmla="*/ 278945 h 440259"/>
              <a:gd name="T90" fmla="*/ 278945 h 440259"/>
              <a:gd name="T91" fmla="*/ 278945 h 440259"/>
              <a:gd name="T92" fmla="*/ 278945 h 440259"/>
              <a:gd name="T93" fmla="*/ 278945 h 440259"/>
              <a:gd name="T94" fmla="*/ 278945 h 440259"/>
              <a:gd name="T95" fmla="*/ 278945 h 440259"/>
              <a:gd name="T96" fmla="*/ 278945 h 440259"/>
              <a:gd name="T97" fmla="*/ 278945 h 440259"/>
              <a:gd name="T98" fmla="*/ 278945 h 440259"/>
              <a:gd name="T99" fmla="*/ 278945 h 440259"/>
              <a:gd name="T100" fmla="*/ 278945 h 440259"/>
              <a:gd name="T101" fmla="*/ 278945 h 440259"/>
              <a:gd name="T102" fmla="*/ 278945 h 440259"/>
              <a:gd name="T103" fmla="*/ 278945 h 440259"/>
              <a:gd name="T104" fmla="*/ 278945 h 440259"/>
              <a:gd name="T105" fmla="*/ 278945 h 440259"/>
              <a:gd name="T106" fmla="*/ 278945 h 440259"/>
              <a:gd name="T107" fmla="*/ 278945 h 440259"/>
              <a:gd name="T108" fmla="*/ 278945 h 440259"/>
              <a:gd name="T109" fmla="*/ 278945 h 440259"/>
              <a:gd name="T110" fmla="*/ 278945 h 440259"/>
              <a:gd name="T111" fmla="*/ 278945 h 440259"/>
              <a:gd name="T112" fmla="*/ 278945 h 440259"/>
              <a:gd name="T11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482" h="3478">
                <a:moveTo>
                  <a:pt x="16" y="3409"/>
                </a:moveTo>
                <a:cubicBezTo>
                  <a:pt x="32" y="3451"/>
                  <a:pt x="72" y="3478"/>
                  <a:pt x="117" y="3478"/>
                </a:cubicBezTo>
                <a:lnTo>
                  <a:pt x="2534" y="3478"/>
                </a:lnTo>
                <a:cubicBezTo>
                  <a:pt x="2561" y="3478"/>
                  <a:pt x="2587" y="3468"/>
                  <a:pt x="2606" y="3451"/>
                </a:cubicBezTo>
                <a:lnTo>
                  <a:pt x="4437" y="1810"/>
                </a:lnTo>
                <a:cubicBezTo>
                  <a:pt x="4470" y="1780"/>
                  <a:pt x="4482" y="1733"/>
                  <a:pt x="4466" y="1691"/>
                </a:cubicBezTo>
                <a:cubicBezTo>
                  <a:pt x="4450" y="1649"/>
                  <a:pt x="4410" y="1622"/>
                  <a:pt x="4365" y="1622"/>
                </a:cubicBezTo>
                <a:lnTo>
                  <a:pt x="4044" y="1622"/>
                </a:lnTo>
                <a:lnTo>
                  <a:pt x="4437" y="1270"/>
                </a:lnTo>
                <a:cubicBezTo>
                  <a:pt x="4470" y="1240"/>
                  <a:pt x="4482" y="1192"/>
                  <a:pt x="4466" y="1151"/>
                </a:cubicBezTo>
                <a:cubicBezTo>
                  <a:pt x="4450" y="1109"/>
                  <a:pt x="4410" y="1081"/>
                  <a:pt x="4365" y="1081"/>
                </a:cubicBezTo>
                <a:lnTo>
                  <a:pt x="4044" y="1081"/>
                </a:lnTo>
                <a:lnTo>
                  <a:pt x="4437" y="729"/>
                </a:lnTo>
                <a:cubicBezTo>
                  <a:pt x="4470" y="699"/>
                  <a:pt x="4482" y="652"/>
                  <a:pt x="4466" y="610"/>
                </a:cubicBezTo>
                <a:cubicBezTo>
                  <a:pt x="4450" y="568"/>
                  <a:pt x="4410" y="541"/>
                  <a:pt x="4365" y="541"/>
                </a:cubicBezTo>
                <a:lnTo>
                  <a:pt x="4044" y="541"/>
                </a:lnTo>
                <a:lnTo>
                  <a:pt x="4437" y="188"/>
                </a:lnTo>
                <a:cubicBezTo>
                  <a:pt x="4470" y="158"/>
                  <a:pt x="4482" y="111"/>
                  <a:pt x="4466" y="69"/>
                </a:cubicBezTo>
                <a:cubicBezTo>
                  <a:pt x="4450" y="27"/>
                  <a:pt x="4410" y="0"/>
                  <a:pt x="4365" y="0"/>
                </a:cubicBezTo>
                <a:lnTo>
                  <a:pt x="1948" y="0"/>
                </a:lnTo>
                <a:cubicBezTo>
                  <a:pt x="1921" y="0"/>
                  <a:pt x="1895" y="10"/>
                  <a:pt x="1876" y="27"/>
                </a:cubicBezTo>
                <a:lnTo>
                  <a:pt x="45" y="1668"/>
                </a:lnTo>
                <a:cubicBezTo>
                  <a:pt x="12" y="1698"/>
                  <a:pt x="0" y="1745"/>
                  <a:pt x="16" y="1787"/>
                </a:cubicBezTo>
                <a:cubicBezTo>
                  <a:pt x="32" y="1829"/>
                  <a:pt x="72" y="1856"/>
                  <a:pt x="117" y="1856"/>
                </a:cubicBezTo>
                <a:lnTo>
                  <a:pt x="438" y="1856"/>
                </a:lnTo>
                <a:lnTo>
                  <a:pt x="45" y="2208"/>
                </a:lnTo>
                <a:cubicBezTo>
                  <a:pt x="12" y="2238"/>
                  <a:pt x="0" y="2286"/>
                  <a:pt x="16" y="2327"/>
                </a:cubicBezTo>
                <a:cubicBezTo>
                  <a:pt x="32" y="2369"/>
                  <a:pt x="72" y="2397"/>
                  <a:pt x="117" y="2397"/>
                </a:cubicBezTo>
                <a:lnTo>
                  <a:pt x="438" y="2397"/>
                </a:lnTo>
                <a:lnTo>
                  <a:pt x="45" y="2749"/>
                </a:lnTo>
                <a:cubicBezTo>
                  <a:pt x="12" y="2779"/>
                  <a:pt x="0" y="2826"/>
                  <a:pt x="16" y="2868"/>
                </a:cubicBezTo>
                <a:cubicBezTo>
                  <a:pt x="32" y="2910"/>
                  <a:pt x="72" y="2938"/>
                  <a:pt x="117" y="2938"/>
                </a:cubicBezTo>
                <a:lnTo>
                  <a:pt x="438" y="2938"/>
                </a:lnTo>
                <a:lnTo>
                  <a:pt x="45" y="3290"/>
                </a:lnTo>
                <a:cubicBezTo>
                  <a:pt x="12" y="3320"/>
                  <a:pt x="0" y="3367"/>
                  <a:pt x="16" y="3409"/>
                </a:cubicBezTo>
                <a:close/>
                <a:moveTo>
                  <a:pt x="4083" y="216"/>
                </a:moveTo>
                <a:lnTo>
                  <a:pt x="3720" y="541"/>
                </a:lnTo>
                <a:lnTo>
                  <a:pt x="3600" y="649"/>
                </a:lnTo>
                <a:lnTo>
                  <a:pt x="3479" y="757"/>
                </a:lnTo>
                <a:lnTo>
                  <a:pt x="3117" y="1081"/>
                </a:lnTo>
                <a:lnTo>
                  <a:pt x="2996" y="1189"/>
                </a:lnTo>
                <a:lnTo>
                  <a:pt x="2876" y="1297"/>
                </a:lnTo>
                <a:lnTo>
                  <a:pt x="2513" y="1622"/>
                </a:lnTo>
                <a:lnTo>
                  <a:pt x="2493" y="1640"/>
                </a:lnTo>
                <a:lnTo>
                  <a:pt x="1891" y="1640"/>
                </a:lnTo>
                <a:lnTo>
                  <a:pt x="1606" y="1640"/>
                </a:lnTo>
                <a:lnTo>
                  <a:pt x="1444" y="1640"/>
                </a:lnTo>
                <a:lnTo>
                  <a:pt x="1282" y="1640"/>
                </a:lnTo>
                <a:lnTo>
                  <a:pt x="1003" y="1640"/>
                </a:lnTo>
                <a:lnTo>
                  <a:pt x="841" y="1640"/>
                </a:lnTo>
                <a:lnTo>
                  <a:pt x="679" y="1640"/>
                </a:lnTo>
                <a:lnTo>
                  <a:pt x="399" y="1640"/>
                </a:lnTo>
                <a:lnTo>
                  <a:pt x="1989" y="216"/>
                </a:lnTo>
                <a:lnTo>
                  <a:pt x="4083" y="216"/>
                </a:lnTo>
                <a:close/>
                <a:moveTo>
                  <a:pt x="1041" y="1856"/>
                </a:moveTo>
                <a:lnTo>
                  <a:pt x="1203" y="1856"/>
                </a:lnTo>
                <a:lnTo>
                  <a:pt x="1365" y="1856"/>
                </a:lnTo>
                <a:lnTo>
                  <a:pt x="1645" y="1856"/>
                </a:lnTo>
                <a:lnTo>
                  <a:pt x="1807" y="1856"/>
                </a:lnTo>
                <a:lnTo>
                  <a:pt x="1969" y="1856"/>
                </a:lnTo>
                <a:lnTo>
                  <a:pt x="2534" y="1856"/>
                </a:lnTo>
                <a:cubicBezTo>
                  <a:pt x="2555" y="1856"/>
                  <a:pt x="2574" y="1849"/>
                  <a:pt x="2591" y="1838"/>
                </a:cubicBezTo>
                <a:cubicBezTo>
                  <a:pt x="2596" y="1835"/>
                  <a:pt x="2602" y="1833"/>
                  <a:pt x="2606" y="1829"/>
                </a:cubicBezTo>
                <a:lnTo>
                  <a:pt x="2717" y="1730"/>
                </a:lnTo>
                <a:lnTo>
                  <a:pt x="2837" y="1622"/>
                </a:lnTo>
                <a:lnTo>
                  <a:pt x="3199" y="1297"/>
                </a:lnTo>
                <a:lnTo>
                  <a:pt x="3320" y="1189"/>
                </a:lnTo>
                <a:lnTo>
                  <a:pt x="3441" y="1081"/>
                </a:lnTo>
                <a:lnTo>
                  <a:pt x="3803" y="757"/>
                </a:lnTo>
                <a:lnTo>
                  <a:pt x="4083" y="757"/>
                </a:lnTo>
                <a:lnTo>
                  <a:pt x="3720" y="1081"/>
                </a:lnTo>
                <a:lnTo>
                  <a:pt x="3600" y="1189"/>
                </a:lnTo>
                <a:lnTo>
                  <a:pt x="3479" y="1297"/>
                </a:lnTo>
                <a:lnTo>
                  <a:pt x="3117" y="1622"/>
                </a:lnTo>
                <a:lnTo>
                  <a:pt x="2996" y="1730"/>
                </a:lnTo>
                <a:lnTo>
                  <a:pt x="2876" y="1838"/>
                </a:lnTo>
                <a:lnTo>
                  <a:pt x="2493" y="2181"/>
                </a:lnTo>
                <a:lnTo>
                  <a:pt x="1606" y="2181"/>
                </a:lnTo>
                <a:lnTo>
                  <a:pt x="1444" y="2181"/>
                </a:lnTo>
                <a:lnTo>
                  <a:pt x="1283" y="2181"/>
                </a:lnTo>
                <a:lnTo>
                  <a:pt x="1003" y="2181"/>
                </a:lnTo>
                <a:lnTo>
                  <a:pt x="841" y="2181"/>
                </a:lnTo>
                <a:lnTo>
                  <a:pt x="679" y="2181"/>
                </a:lnTo>
                <a:lnTo>
                  <a:pt x="399" y="2181"/>
                </a:lnTo>
                <a:lnTo>
                  <a:pt x="762" y="1856"/>
                </a:lnTo>
                <a:lnTo>
                  <a:pt x="1041" y="1856"/>
                </a:lnTo>
                <a:close/>
                <a:moveTo>
                  <a:pt x="1041" y="2397"/>
                </a:moveTo>
                <a:lnTo>
                  <a:pt x="1203" y="2397"/>
                </a:lnTo>
                <a:lnTo>
                  <a:pt x="1365" y="2397"/>
                </a:lnTo>
                <a:lnTo>
                  <a:pt x="2534" y="2397"/>
                </a:lnTo>
                <a:cubicBezTo>
                  <a:pt x="2561" y="2397"/>
                  <a:pt x="2587" y="2387"/>
                  <a:pt x="2606" y="2369"/>
                </a:cubicBezTo>
                <a:lnTo>
                  <a:pt x="3199" y="1838"/>
                </a:lnTo>
                <a:lnTo>
                  <a:pt x="3320" y="1730"/>
                </a:lnTo>
                <a:lnTo>
                  <a:pt x="3441" y="1622"/>
                </a:lnTo>
                <a:lnTo>
                  <a:pt x="3803" y="1297"/>
                </a:lnTo>
                <a:lnTo>
                  <a:pt x="4083" y="1297"/>
                </a:lnTo>
                <a:lnTo>
                  <a:pt x="3720" y="1622"/>
                </a:lnTo>
                <a:lnTo>
                  <a:pt x="3600" y="1730"/>
                </a:lnTo>
                <a:lnTo>
                  <a:pt x="3479" y="1838"/>
                </a:lnTo>
                <a:lnTo>
                  <a:pt x="2493" y="2722"/>
                </a:lnTo>
                <a:lnTo>
                  <a:pt x="1003" y="2722"/>
                </a:lnTo>
                <a:lnTo>
                  <a:pt x="841" y="2722"/>
                </a:lnTo>
                <a:lnTo>
                  <a:pt x="679" y="2722"/>
                </a:lnTo>
                <a:lnTo>
                  <a:pt x="399" y="2722"/>
                </a:lnTo>
                <a:lnTo>
                  <a:pt x="762" y="2397"/>
                </a:lnTo>
                <a:lnTo>
                  <a:pt x="1041" y="2397"/>
                </a:lnTo>
                <a:close/>
                <a:moveTo>
                  <a:pt x="2534" y="2938"/>
                </a:moveTo>
                <a:cubicBezTo>
                  <a:pt x="2561" y="2938"/>
                  <a:pt x="2587" y="2928"/>
                  <a:pt x="2606" y="2910"/>
                </a:cubicBezTo>
                <a:lnTo>
                  <a:pt x="3803" y="1838"/>
                </a:lnTo>
                <a:lnTo>
                  <a:pt x="4083" y="1838"/>
                </a:lnTo>
                <a:lnTo>
                  <a:pt x="2493" y="3262"/>
                </a:lnTo>
                <a:lnTo>
                  <a:pt x="399" y="3262"/>
                </a:lnTo>
                <a:lnTo>
                  <a:pt x="762" y="2938"/>
                </a:lnTo>
                <a:lnTo>
                  <a:pt x="2534" y="293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3" name="live-chat_72439">
            <a:extLst>
              <a:ext uri="{FF2B5EF4-FFF2-40B4-BE49-F238E27FC236}">
                <a16:creationId xmlns="" xmlns:a16="http://schemas.microsoft.com/office/drawing/2014/main" id="{18C4923E-6EA5-41C0-B1F0-7DCA6E5CC1DE}"/>
              </a:ext>
            </a:extLst>
          </p:cNvPr>
          <p:cNvSpPr>
            <a:spLocks noChangeAspect="1"/>
          </p:cNvSpPr>
          <p:nvPr/>
        </p:nvSpPr>
        <p:spPr bwMode="auto">
          <a:xfrm>
            <a:off x="7503781" y="4684482"/>
            <a:ext cx="609685" cy="476395"/>
          </a:xfrm>
          <a:custGeom>
            <a:avLst/>
            <a:gdLst>
              <a:gd name="connsiteX0" fmla="*/ 224916 w 607145"/>
              <a:gd name="connsiteY0" fmla="*/ 337726 h 474411"/>
              <a:gd name="connsiteX1" fmla="*/ 401124 w 607145"/>
              <a:gd name="connsiteY1" fmla="*/ 337726 h 474411"/>
              <a:gd name="connsiteX2" fmla="*/ 407445 w 607145"/>
              <a:gd name="connsiteY2" fmla="*/ 343963 h 474411"/>
              <a:gd name="connsiteX3" fmla="*/ 401124 w 607145"/>
              <a:gd name="connsiteY3" fmla="*/ 350287 h 474411"/>
              <a:gd name="connsiteX4" fmla="*/ 224916 w 607145"/>
              <a:gd name="connsiteY4" fmla="*/ 350287 h 474411"/>
              <a:gd name="connsiteX5" fmla="*/ 218682 w 607145"/>
              <a:gd name="connsiteY5" fmla="*/ 343963 h 474411"/>
              <a:gd name="connsiteX6" fmla="*/ 224916 w 607145"/>
              <a:gd name="connsiteY6" fmla="*/ 337726 h 474411"/>
              <a:gd name="connsiteX7" fmla="*/ 224916 w 607145"/>
              <a:gd name="connsiteY7" fmla="*/ 274923 h 474411"/>
              <a:gd name="connsiteX8" fmla="*/ 401124 w 607145"/>
              <a:gd name="connsiteY8" fmla="*/ 274923 h 474411"/>
              <a:gd name="connsiteX9" fmla="*/ 407445 w 607145"/>
              <a:gd name="connsiteY9" fmla="*/ 281212 h 474411"/>
              <a:gd name="connsiteX10" fmla="*/ 401124 w 607145"/>
              <a:gd name="connsiteY10" fmla="*/ 287413 h 474411"/>
              <a:gd name="connsiteX11" fmla="*/ 224916 w 607145"/>
              <a:gd name="connsiteY11" fmla="*/ 287413 h 474411"/>
              <a:gd name="connsiteX12" fmla="*/ 218682 w 607145"/>
              <a:gd name="connsiteY12" fmla="*/ 281212 h 474411"/>
              <a:gd name="connsiteX13" fmla="*/ 224916 w 607145"/>
              <a:gd name="connsiteY13" fmla="*/ 274923 h 474411"/>
              <a:gd name="connsiteX14" fmla="*/ 224916 w 607145"/>
              <a:gd name="connsiteY14" fmla="*/ 212049 h 474411"/>
              <a:gd name="connsiteX15" fmla="*/ 401124 w 607145"/>
              <a:gd name="connsiteY15" fmla="*/ 212049 h 474411"/>
              <a:gd name="connsiteX16" fmla="*/ 407445 w 607145"/>
              <a:gd name="connsiteY16" fmla="*/ 218373 h 474411"/>
              <a:gd name="connsiteX17" fmla="*/ 401124 w 607145"/>
              <a:gd name="connsiteY17" fmla="*/ 224610 h 474411"/>
              <a:gd name="connsiteX18" fmla="*/ 224916 w 607145"/>
              <a:gd name="connsiteY18" fmla="*/ 224610 h 474411"/>
              <a:gd name="connsiteX19" fmla="*/ 218682 w 607145"/>
              <a:gd name="connsiteY19" fmla="*/ 218373 h 474411"/>
              <a:gd name="connsiteX20" fmla="*/ 224916 w 607145"/>
              <a:gd name="connsiteY20" fmla="*/ 212049 h 474411"/>
              <a:gd name="connsiteX21" fmla="*/ 224916 w 607145"/>
              <a:gd name="connsiteY21" fmla="*/ 149175 h 474411"/>
              <a:gd name="connsiteX22" fmla="*/ 401124 w 607145"/>
              <a:gd name="connsiteY22" fmla="*/ 149175 h 474411"/>
              <a:gd name="connsiteX23" fmla="*/ 407445 w 607145"/>
              <a:gd name="connsiteY23" fmla="*/ 155491 h 474411"/>
              <a:gd name="connsiteX24" fmla="*/ 401124 w 607145"/>
              <a:gd name="connsiteY24" fmla="*/ 161806 h 474411"/>
              <a:gd name="connsiteX25" fmla="*/ 224916 w 607145"/>
              <a:gd name="connsiteY25" fmla="*/ 161806 h 474411"/>
              <a:gd name="connsiteX26" fmla="*/ 218682 w 607145"/>
              <a:gd name="connsiteY26" fmla="*/ 155491 h 474411"/>
              <a:gd name="connsiteX27" fmla="*/ 224916 w 607145"/>
              <a:gd name="connsiteY27" fmla="*/ 149175 h 474411"/>
              <a:gd name="connsiteX28" fmla="*/ 224916 w 607145"/>
              <a:gd name="connsiteY28" fmla="*/ 86443 h 474411"/>
              <a:gd name="connsiteX29" fmla="*/ 401124 w 607145"/>
              <a:gd name="connsiteY29" fmla="*/ 86443 h 474411"/>
              <a:gd name="connsiteX30" fmla="*/ 407445 w 607145"/>
              <a:gd name="connsiteY30" fmla="*/ 92680 h 474411"/>
              <a:gd name="connsiteX31" fmla="*/ 401124 w 607145"/>
              <a:gd name="connsiteY31" fmla="*/ 99004 h 474411"/>
              <a:gd name="connsiteX32" fmla="*/ 224916 w 607145"/>
              <a:gd name="connsiteY32" fmla="*/ 99004 h 474411"/>
              <a:gd name="connsiteX33" fmla="*/ 218682 w 607145"/>
              <a:gd name="connsiteY33" fmla="*/ 92680 h 474411"/>
              <a:gd name="connsiteX34" fmla="*/ 224916 w 607145"/>
              <a:gd name="connsiteY34" fmla="*/ 86443 h 474411"/>
              <a:gd name="connsiteX35" fmla="*/ 213940 w 607145"/>
              <a:gd name="connsiteY35" fmla="*/ 12623 h 474411"/>
              <a:gd name="connsiteX36" fmla="*/ 150996 w 607145"/>
              <a:gd name="connsiteY36" fmla="*/ 75387 h 474411"/>
              <a:gd name="connsiteX37" fmla="*/ 150996 w 607145"/>
              <a:gd name="connsiteY37" fmla="*/ 392713 h 474411"/>
              <a:gd name="connsiteX38" fmla="*/ 324027 w 607145"/>
              <a:gd name="connsiteY38" fmla="*/ 392713 h 474411"/>
              <a:gd name="connsiteX39" fmla="*/ 330348 w 607145"/>
              <a:gd name="connsiteY39" fmla="*/ 399024 h 474411"/>
              <a:gd name="connsiteX40" fmla="*/ 393293 w 607145"/>
              <a:gd name="connsiteY40" fmla="*/ 461876 h 474411"/>
              <a:gd name="connsiteX41" fmla="*/ 456149 w 607145"/>
              <a:gd name="connsiteY41" fmla="*/ 399024 h 474411"/>
              <a:gd name="connsiteX42" fmla="*/ 456500 w 607145"/>
              <a:gd name="connsiteY42" fmla="*/ 397446 h 474411"/>
              <a:gd name="connsiteX43" fmla="*/ 456149 w 607145"/>
              <a:gd name="connsiteY43" fmla="*/ 395869 h 474411"/>
              <a:gd name="connsiteX44" fmla="*/ 456149 w 607145"/>
              <a:gd name="connsiteY44" fmla="*/ 375444 h 474411"/>
              <a:gd name="connsiteX45" fmla="*/ 456149 w 607145"/>
              <a:gd name="connsiteY45" fmla="*/ 75387 h 474411"/>
              <a:gd name="connsiteX46" fmla="*/ 490035 w 607145"/>
              <a:gd name="connsiteY46" fmla="*/ 12623 h 474411"/>
              <a:gd name="connsiteX47" fmla="*/ 213940 w 607145"/>
              <a:gd name="connsiteY47" fmla="*/ 0 h 474411"/>
              <a:gd name="connsiteX48" fmla="*/ 523658 w 607145"/>
              <a:gd name="connsiteY48" fmla="*/ 0 h 474411"/>
              <a:gd name="connsiteX49" fmla="*/ 525239 w 607145"/>
              <a:gd name="connsiteY49" fmla="*/ 351 h 474411"/>
              <a:gd name="connsiteX50" fmla="*/ 531647 w 607145"/>
              <a:gd name="connsiteY50" fmla="*/ 0 h 474411"/>
              <a:gd name="connsiteX51" fmla="*/ 607145 w 607145"/>
              <a:gd name="connsiteY51" fmla="*/ 75387 h 474411"/>
              <a:gd name="connsiteX52" fmla="*/ 600912 w 607145"/>
              <a:gd name="connsiteY52" fmla="*/ 81698 h 474411"/>
              <a:gd name="connsiteX53" fmla="*/ 468791 w 607145"/>
              <a:gd name="connsiteY53" fmla="*/ 81698 h 474411"/>
              <a:gd name="connsiteX54" fmla="*/ 468791 w 607145"/>
              <a:gd name="connsiteY54" fmla="*/ 375444 h 474411"/>
              <a:gd name="connsiteX55" fmla="*/ 468791 w 607145"/>
              <a:gd name="connsiteY55" fmla="*/ 395869 h 474411"/>
              <a:gd name="connsiteX56" fmla="*/ 468439 w 607145"/>
              <a:gd name="connsiteY56" fmla="*/ 397446 h 474411"/>
              <a:gd name="connsiteX57" fmla="*/ 468791 w 607145"/>
              <a:gd name="connsiteY57" fmla="*/ 399024 h 474411"/>
              <a:gd name="connsiteX58" fmla="*/ 393293 w 607145"/>
              <a:gd name="connsiteY58" fmla="*/ 474411 h 474411"/>
              <a:gd name="connsiteX59" fmla="*/ 83574 w 607145"/>
              <a:gd name="connsiteY59" fmla="*/ 474411 h 474411"/>
              <a:gd name="connsiteX60" fmla="*/ 79536 w 607145"/>
              <a:gd name="connsiteY60" fmla="*/ 472921 h 474411"/>
              <a:gd name="connsiteX61" fmla="*/ 75498 w 607145"/>
              <a:gd name="connsiteY61" fmla="*/ 474411 h 474411"/>
              <a:gd name="connsiteX62" fmla="*/ 0 w 607145"/>
              <a:gd name="connsiteY62" fmla="*/ 399024 h 474411"/>
              <a:gd name="connsiteX63" fmla="*/ 6321 w 607145"/>
              <a:gd name="connsiteY63" fmla="*/ 392713 h 474411"/>
              <a:gd name="connsiteX64" fmla="*/ 138442 w 607145"/>
              <a:gd name="connsiteY64" fmla="*/ 392713 h 474411"/>
              <a:gd name="connsiteX65" fmla="*/ 138442 w 607145"/>
              <a:gd name="connsiteY65" fmla="*/ 75387 h 474411"/>
              <a:gd name="connsiteX66" fmla="*/ 213940 w 607145"/>
              <a:gd name="connsiteY66" fmla="*/ 0 h 474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7145" h="474411">
                <a:moveTo>
                  <a:pt x="224916" y="337726"/>
                </a:moveTo>
                <a:lnTo>
                  <a:pt x="401124" y="337726"/>
                </a:lnTo>
                <a:cubicBezTo>
                  <a:pt x="404636" y="337726"/>
                  <a:pt x="407445" y="340537"/>
                  <a:pt x="407445" y="343963"/>
                </a:cubicBezTo>
                <a:cubicBezTo>
                  <a:pt x="407445" y="347476"/>
                  <a:pt x="404636" y="350287"/>
                  <a:pt x="401124" y="350287"/>
                </a:cubicBezTo>
                <a:lnTo>
                  <a:pt x="224916" y="350287"/>
                </a:lnTo>
                <a:cubicBezTo>
                  <a:pt x="221492" y="350287"/>
                  <a:pt x="218682" y="347476"/>
                  <a:pt x="218682" y="343963"/>
                </a:cubicBezTo>
                <a:cubicBezTo>
                  <a:pt x="218682" y="340537"/>
                  <a:pt x="221492" y="337726"/>
                  <a:pt x="224916" y="337726"/>
                </a:cubicBezTo>
                <a:close/>
                <a:moveTo>
                  <a:pt x="224916" y="274923"/>
                </a:moveTo>
                <a:lnTo>
                  <a:pt x="401124" y="274923"/>
                </a:lnTo>
                <a:cubicBezTo>
                  <a:pt x="404636" y="274923"/>
                  <a:pt x="407445" y="277718"/>
                  <a:pt x="407445" y="281212"/>
                </a:cubicBezTo>
                <a:cubicBezTo>
                  <a:pt x="407445" y="284618"/>
                  <a:pt x="404636" y="287413"/>
                  <a:pt x="401124" y="287413"/>
                </a:cubicBezTo>
                <a:lnTo>
                  <a:pt x="224916" y="287413"/>
                </a:lnTo>
                <a:cubicBezTo>
                  <a:pt x="221492" y="287413"/>
                  <a:pt x="218682" y="284618"/>
                  <a:pt x="218682" y="281212"/>
                </a:cubicBezTo>
                <a:cubicBezTo>
                  <a:pt x="218682" y="277718"/>
                  <a:pt x="221492" y="274923"/>
                  <a:pt x="224916" y="274923"/>
                </a:cubicBezTo>
                <a:close/>
                <a:moveTo>
                  <a:pt x="224916" y="212049"/>
                </a:moveTo>
                <a:lnTo>
                  <a:pt x="401124" y="212049"/>
                </a:lnTo>
                <a:cubicBezTo>
                  <a:pt x="404636" y="212049"/>
                  <a:pt x="407445" y="214860"/>
                  <a:pt x="407445" y="218373"/>
                </a:cubicBezTo>
                <a:cubicBezTo>
                  <a:pt x="407445" y="221799"/>
                  <a:pt x="404636" y="224610"/>
                  <a:pt x="401124" y="224610"/>
                </a:cubicBezTo>
                <a:lnTo>
                  <a:pt x="224916" y="224610"/>
                </a:lnTo>
                <a:cubicBezTo>
                  <a:pt x="221492" y="224610"/>
                  <a:pt x="218682" y="221799"/>
                  <a:pt x="218682" y="218373"/>
                </a:cubicBezTo>
                <a:cubicBezTo>
                  <a:pt x="218682" y="214860"/>
                  <a:pt x="221492" y="212049"/>
                  <a:pt x="224916" y="212049"/>
                </a:cubicBezTo>
                <a:close/>
                <a:moveTo>
                  <a:pt x="224916" y="149175"/>
                </a:moveTo>
                <a:lnTo>
                  <a:pt x="401124" y="149175"/>
                </a:lnTo>
                <a:cubicBezTo>
                  <a:pt x="404636" y="149175"/>
                  <a:pt x="407445" y="151982"/>
                  <a:pt x="407445" y="155491"/>
                </a:cubicBezTo>
                <a:cubicBezTo>
                  <a:pt x="407445" y="158999"/>
                  <a:pt x="404636" y="161806"/>
                  <a:pt x="401124" y="161806"/>
                </a:cubicBezTo>
                <a:lnTo>
                  <a:pt x="224916" y="161806"/>
                </a:lnTo>
                <a:cubicBezTo>
                  <a:pt x="221492" y="161806"/>
                  <a:pt x="218682" y="158999"/>
                  <a:pt x="218682" y="155491"/>
                </a:cubicBezTo>
                <a:cubicBezTo>
                  <a:pt x="218682" y="151982"/>
                  <a:pt x="221492" y="149175"/>
                  <a:pt x="224916" y="149175"/>
                </a:cubicBezTo>
                <a:close/>
                <a:moveTo>
                  <a:pt x="224916" y="86443"/>
                </a:moveTo>
                <a:lnTo>
                  <a:pt x="401124" y="86443"/>
                </a:lnTo>
                <a:cubicBezTo>
                  <a:pt x="404636" y="86443"/>
                  <a:pt x="407445" y="89254"/>
                  <a:pt x="407445" y="92680"/>
                </a:cubicBezTo>
                <a:cubicBezTo>
                  <a:pt x="407445" y="96193"/>
                  <a:pt x="404636" y="99004"/>
                  <a:pt x="401124" y="99004"/>
                </a:cubicBezTo>
                <a:lnTo>
                  <a:pt x="224916" y="99004"/>
                </a:lnTo>
                <a:cubicBezTo>
                  <a:pt x="221492" y="99004"/>
                  <a:pt x="218682" y="96193"/>
                  <a:pt x="218682" y="92680"/>
                </a:cubicBezTo>
                <a:cubicBezTo>
                  <a:pt x="218682" y="89254"/>
                  <a:pt x="221492" y="86443"/>
                  <a:pt x="224916" y="86443"/>
                </a:cubicBezTo>
                <a:close/>
                <a:moveTo>
                  <a:pt x="213940" y="12623"/>
                </a:moveTo>
                <a:cubicBezTo>
                  <a:pt x="179264" y="12623"/>
                  <a:pt x="150996" y="40761"/>
                  <a:pt x="150996" y="75387"/>
                </a:cubicBezTo>
                <a:lnTo>
                  <a:pt x="150996" y="392713"/>
                </a:lnTo>
                <a:lnTo>
                  <a:pt x="324027" y="392713"/>
                </a:lnTo>
                <a:cubicBezTo>
                  <a:pt x="327539" y="392713"/>
                  <a:pt x="330348" y="395518"/>
                  <a:pt x="330348" y="399024"/>
                </a:cubicBezTo>
                <a:cubicBezTo>
                  <a:pt x="330348" y="433650"/>
                  <a:pt x="358528" y="461876"/>
                  <a:pt x="393293" y="461876"/>
                </a:cubicBezTo>
                <a:cubicBezTo>
                  <a:pt x="427969" y="461876"/>
                  <a:pt x="456149" y="433650"/>
                  <a:pt x="456149" y="399024"/>
                </a:cubicBezTo>
                <a:cubicBezTo>
                  <a:pt x="456149" y="398498"/>
                  <a:pt x="456325" y="397972"/>
                  <a:pt x="456500" y="397446"/>
                </a:cubicBezTo>
                <a:cubicBezTo>
                  <a:pt x="456325" y="396920"/>
                  <a:pt x="456149" y="396394"/>
                  <a:pt x="456149" y="395869"/>
                </a:cubicBezTo>
                <a:lnTo>
                  <a:pt x="456149" y="375444"/>
                </a:lnTo>
                <a:lnTo>
                  <a:pt x="456149" y="75387"/>
                </a:lnTo>
                <a:cubicBezTo>
                  <a:pt x="456149" y="49177"/>
                  <a:pt x="469669" y="26122"/>
                  <a:pt x="490035" y="12623"/>
                </a:cubicBezTo>
                <a:close/>
                <a:moveTo>
                  <a:pt x="213940" y="0"/>
                </a:moveTo>
                <a:lnTo>
                  <a:pt x="523658" y="0"/>
                </a:lnTo>
                <a:cubicBezTo>
                  <a:pt x="524185" y="0"/>
                  <a:pt x="524712" y="175"/>
                  <a:pt x="525239" y="351"/>
                </a:cubicBezTo>
                <a:cubicBezTo>
                  <a:pt x="527346" y="175"/>
                  <a:pt x="529540" y="0"/>
                  <a:pt x="531647" y="0"/>
                </a:cubicBezTo>
                <a:cubicBezTo>
                  <a:pt x="573347" y="0"/>
                  <a:pt x="607145" y="33836"/>
                  <a:pt x="607145" y="75387"/>
                </a:cubicBezTo>
                <a:cubicBezTo>
                  <a:pt x="607145" y="78893"/>
                  <a:pt x="604336" y="81698"/>
                  <a:pt x="600912" y="81698"/>
                </a:cubicBezTo>
                <a:lnTo>
                  <a:pt x="468791" y="81698"/>
                </a:lnTo>
                <a:lnTo>
                  <a:pt x="468791" y="375444"/>
                </a:lnTo>
                <a:lnTo>
                  <a:pt x="468791" y="395869"/>
                </a:lnTo>
                <a:cubicBezTo>
                  <a:pt x="468791" y="396394"/>
                  <a:pt x="468527" y="396920"/>
                  <a:pt x="468439" y="397446"/>
                </a:cubicBezTo>
                <a:cubicBezTo>
                  <a:pt x="468527" y="397972"/>
                  <a:pt x="468791" y="398498"/>
                  <a:pt x="468791" y="399024"/>
                </a:cubicBezTo>
                <a:cubicBezTo>
                  <a:pt x="468791" y="440575"/>
                  <a:pt x="434904" y="474411"/>
                  <a:pt x="393293" y="474411"/>
                </a:cubicBezTo>
                <a:lnTo>
                  <a:pt x="83574" y="474411"/>
                </a:lnTo>
                <a:cubicBezTo>
                  <a:pt x="81994" y="474411"/>
                  <a:pt x="80590" y="473797"/>
                  <a:pt x="79536" y="472921"/>
                </a:cubicBezTo>
                <a:cubicBezTo>
                  <a:pt x="78395" y="473797"/>
                  <a:pt x="77078" y="474411"/>
                  <a:pt x="75498" y="474411"/>
                </a:cubicBezTo>
                <a:cubicBezTo>
                  <a:pt x="33886" y="474411"/>
                  <a:pt x="0" y="440575"/>
                  <a:pt x="0" y="399024"/>
                </a:cubicBezTo>
                <a:cubicBezTo>
                  <a:pt x="0" y="395518"/>
                  <a:pt x="2809" y="392713"/>
                  <a:pt x="6321" y="392713"/>
                </a:cubicBezTo>
                <a:lnTo>
                  <a:pt x="138442" y="392713"/>
                </a:lnTo>
                <a:lnTo>
                  <a:pt x="138442" y="75387"/>
                </a:lnTo>
                <a:cubicBezTo>
                  <a:pt x="138442" y="33836"/>
                  <a:pt x="172329" y="0"/>
                  <a:pt x="213940" y="0"/>
                </a:cubicBezTo>
                <a:close/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46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BD1FE9A7-6567-4374-B579-467D2BEAD12B}"/>
              </a:ext>
            </a:extLst>
          </p:cNvPr>
          <p:cNvGrpSpPr/>
          <p:nvPr/>
        </p:nvGrpSpPr>
        <p:grpSpPr>
          <a:xfrm>
            <a:off x="1992953" y="4554538"/>
            <a:ext cx="804901" cy="804902"/>
            <a:chOff x="1133960" y="3169794"/>
            <a:chExt cx="680692" cy="680693"/>
          </a:xfrm>
          <a:solidFill>
            <a:schemeClr val="accent1"/>
          </a:solidFill>
        </p:grpSpPr>
        <p:sp>
          <p:nvSpPr>
            <p:cNvPr id="21" name="Teardrop 29">
              <a:extLst>
                <a:ext uri="{FF2B5EF4-FFF2-40B4-BE49-F238E27FC236}">
                  <a16:creationId xmlns="" xmlns:a16="http://schemas.microsoft.com/office/drawing/2014/main" id="{8BAFE2BF-072F-4748-967A-AD96A377D460}"/>
                </a:ext>
              </a:extLst>
            </p:cNvPr>
            <p:cNvSpPr/>
            <p:nvPr/>
          </p:nvSpPr>
          <p:spPr>
            <a:xfrm rot="4124537">
              <a:off x="1133959" y="3169795"/>
              <a:ext cx="680693" cy="680692"/>
            </a:xfrm>
            <a:prstGeom prst="teardrop">
              <a:avLst/>
            </a:prstGeom>
            <a:grp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KSO_Shape">
              <a:extLst>
                <a:ext uri="{FF2B5EF4-FFF2-40B4-BE49-F238E27FC236}">
                  <a16:creationId xmlns="" xmlns:a16="http://schemas.microsoft.com/office/drawing/2014/main" id="{6C624925-4B85-4042-8C6F-1C1ADDC4B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0194" y="3330759"/>
              <a:ext cx="386905" cy="371211"/>
            </a:xfrm>
            <a:custGeom>
              <a:avLst/>
              <a:gdLst>
                <a:gd name="T0" fmla="*/ 288285 w 3897"/>
                <a:gd name="T1" fmla="*/ 0 h 3741"/>
                <a:gd name="T2" fmla="*/ 288285 w 3897"/>
                <a:gd name="T3" fmla="*/ 324343 h 3741"/>
                <a:gd name="T4" fmla="*/ 0 w 3897"/>
                <a:gd name="T5" fmla="*/ 324343 h 3741"/>
                <a:gd name="T6" fmla="*/ 0 w 3897"/>
                <a:gd name="T7" fmla="*/ 1368062 h 3741"/>
                <a:gd name="T8" fmla="*/ 360357 w 3897"/>
                <a:gd name="T9" fmla="*/ 1728443 h 3741"/>
                <a:gd name="T10" fmla="*/ 1440040 w 3897"/>
                <a:gd name="T11" fmla="*/ 1728443 h 3741"/>
                <a:gd name="T12" fmla="*/ 1800397 w 3897"/>
                <a:gd name="T13" fmla="*/ 1368062 h 3741"/>
                <a:gd name="T14" fmla="*/ 1800397 w 3897"/>
                <a:gd name="T15" fmla="*/ 0 h 3741"/>
                <a:gd name="T16" fmla="*/ 288285 w 3897"/>
                <a:gd name="T17" fmla="*/ 0 h 3741"/>
                <a:gd name="T18" fmla="*/ 288285 w 3897"/>
                <a:gd name="T19" fmla="*/ 1260410 h 3741"/>
                <a:gd name="T20" fmla="*/ 198196 w 3897"/>
                <a:gd name="T21" fmla="*/ 1497430 h 3741"/>
                <a:gd name="T22" fmla="*/ 108107 w 3897"/>
                <a:gd name="T23" fmla="*/ 1260410 h 3741"/>
                <a:gd name="T24" fmla="*/ 108107 w 3897"/>
                <a:gd name="T25" fmla="*/ 431995 h 3741"/>
                <a:gd name="T26" fmla="*/ 288285 w 3897"/>
                <a:gd name="T27" fmla="*/ 431995 h 3741"/>
                <a:gd name="T28" fmla="*/ 288285 w 3897"/>
                <a:gd name="T29" fmla="*/ 1260410 h 3741"/>
                <a:gd name="T30" fmla="*/ 1692290 w 3897"/>
                <a:gd name="T31" fmla="*/ 1260410 h 3741"/>
                <a:gd name="T32" fmla="*/ 1332395 w 3897"/>
                <a:gd name="T33" fmla="*/ 1620329 h 3741"/>
                <a:gd name="T34" fmla="*/ 468002 w 3897"/>
                <a:gd name="T35" fmla="*/ 1620329 h 3741"/>
                <a:gd name="T36" fmla="*/ 320625 w 3897"/>
                <a:gd name="T37" fmla="*/ 1588449 h 3741"/>
                <a:gd name="T38" fmla="*/ 396392 w 3897"/>
                <a:gd name="T39" fmla="*/ 1368062 h 3741"/>
                <a:gd name="T40" fmla="*/ 396392 w 3897"/>
                <a:gd name="T41" fmla="*/ 108114 h 3741"/>
                <a:gd name="T42" fmla="*/ 1692290 w 3897"/>
                <a:gd name="T43" fmla="*/ 108114 h 3741"/>
                <a:gd name="T44" fmla="*/ 1692290 w 3897"/>
                <a:gd name="T45" fmla="*/ 1260410 h 3741"/>
                <a:gd name="T46" fmla="*/ 900429 w 3897"/>
                <a:gd name="T47" fmla="*/ 1152295 h 3741"/>
                <a:gd name="T48" fmla="*/ 540073 w 3897"/>
                <a:gd name="T49" fmla="*/ 1152295 h 3741"/>
                <a:gd name="T50" fmla="*/ 540073 w 3897"/>
                <a:gd name="T51" fmla="*/ 1260410 h 3741"/>
                <a:gd name="T52" fmla="*/ 900429 w 3897"/>
                <a:gd name="T53" fmla="*/ 1260410 h 3741"/>
                <a:gd name="T54" fmla="*/ 900429 w 3897"/>
                <a:gd name="T55" fmla="*/ 1152295 h 3741"/>
                <a:gd name="T56" fmla="*/ 900429 w 3897"/>
                <a:gd name="T57" fmla="*/ 972105 h 3741"/>
                <a:gd name="T58" fmla="*/ 540073 w 3897"/>
                <a:gd name="T59" fmla="*/ 972105 h 3741"/>
                <a:gd name="T60" fmla="*/ 540073 w 3897"/>
                <a:gd name="T61" fmla="*/ 1080219 h 3741"/>
                <a:gd name="T62" fmla="*/ 900429 w 3897"/>
                <a:gd name="T63" fmla="*/ 1080219 h 3741"/>
                <a:gd name="T64" fmla="*/ 900429 w 3897"/>
                <a:gd name="T65" fmla="*/ 972105 h 3741"/>
                <a:gd name="T66" fmla="*/ 900429 w 3897"/>
                <a:gd name="T67" fmla="*/ 792376 h 3741"/>
                <a:gd name="T68" fmla="*/ 540073 w 3897"/>
                <a:gd name="T69" fmla="*/ 792376 h 3741"/>
                <a:gd name="T70" fmla="*/ 540073 w 3897"/>
                <a:gd name="T71" fmla="*/ 900029 h 3741"/>
                <a:gd name="T72" fmla="*/ 900429 w 3897"/>
                <a:gd name="T73" fmla="*/ 900029 h 3741"/>
                <a:gd name="T74" fmla="*/ 900429 w 3897"/>
                <a:gd name="T75" fmla="*/ 792376 h 3741"/>
                <a:gd name="T76" fmla="*/ 1512112 w 3897"/>
                <a:gd name="T77" fmla="*/ 324343 h 3741"/>
                <a:gd name="T78" fmla="*/ 540073 w 3897"/>
                <a:gd name="T79" fmla="*/ 324343 h 3741"/>
                <a:gd name="T80" fmla="*/ 540073 w 3897"/>
                <a:gd name="T81" fmla="*/ 468033 h 3741"/>
                <a:gd name="T82" fmla="*/ 1512112 w 3897"/>
                <a:gd name="T83" fmla="*/ 468033 h 3741"/>
                <a:gd name="T84" fmla="*/ 1512112 w 3897"/>
                <a:gd name="T85" fmla="*/ 324343 h 3741"/>
                <a:gd name="T86" fmla="*/ 900429 w 3897"/>
                <a:gd name="T87" fmla="*/ 612186 h 3741"/>
                <a:gd name="T88" fmla="*/ 540073 w 3897"/>
                <a:gd name="T89" fmla="*/ 612186 h 3741"/>
                <a:gd name="T90" fmla="*/ 540073 w 3897"/>
                <a:gd name="T91" fmla="*/ 720300 h 3741"/>
                <a:gd name="T92" fmla="*/ 900429 w 3897"/>
                <a:gd name="T93" fmla="*/ 720300 h 3741"/>
                <a:gd name="T94" fmla="*/ 900429 w 3897"/>
                <a:gd name="T95" fmla="*/ 612186 h 3741"/>
                <a:gd name="T96" fmla="*/ 1008074 w 3897"/>
                <a:gd name="T97" fmla="*/ 1260410 h 3741"/>
                <a:gd name="T98" fmla="*/ 1512112 w 3897"/>
                <a:gd name="T99" fmla="*/ 1260410 h 3741"/>
                <a:gd name="T100" fmla="*/ 1512112 w 3897"/>
                <a:gd name="T101" fmla="*/ 612186 h 3741"/>
                <a:gd name="T102" fmla="*/ 1008074 w 3897"/>
                <a:gd name="T103" fmla="*/ 612186 h 3741"/>
                <a:gd name="T104" fmla="*/ 1008074 w 3897"/>
                <a:gd name="T105" fmla="*/ 1260410 h 374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897" h="3741">
                  <a:moveTo>
                    <a:pt x="624" y="0"/>
                  </a:moveTo>
                  <a:cubicBezTo>
                    <a:pt x="624" y="702"/>
                    <a:pt x="624" y="702"/>
                    <a:pt x="624" y="702"/>
                  </a:cubicBezTo>
                  <a:cubicBezTo>
                    <a:pt x="0" y="702"/>
                    <a:pt x="0" y="702"/>
                    <a:pt x="0" y="702"/>
                  </a:cubicBezTo>
                  <a:cubicBezTo>
                    <a:pt x="0" y="2961"/>
                    <a:pt x="0" y="2961"/>
                    <a:pt x="0" y="2961"/>
                  </a:cubicBezTo>
                  <a:cubicBezTo>
                    <a:pt x="0" y="3392"/>
                    <a:pt x="349" y="3741"/>
                    <a:pt x="780" y="3741"/>
                  </a:cubicBezTo>
                  <a:cubicBezTo>
                    <a:pt x="3117" y="3741"/>
                    <a:pt x="3117" y="3741"/>
                    <a:pt x="3117" y="3741"/>
                  </a:cubicBezTo>
                  <a:cubicBezTo>
                    <a:pt x="3548" y="3741"/>
                    <a:pt x="3897" y="3392"/>
                    <a:pt x="3897" y="2961"/>
                  </a:cubicBezTo>
                  <a:cubicBezTo>
                    <a:pt x="3897" y="0"/>
                    <a:pt x="3897" y="0"/>
                    <a:pt x="3897" y="0"/>
                  </a:cubicBezTo>
                  <a:lnTo>
                    <a:pt x="624" y="0"/>
                  </a:lnTo>
                  <a:close/>
                  <a:moveTo>
                    <a:pt x="624" y="2728"/>
                  </a:moveTo>
                  <a:cubicBezTo>
                    <a:pt x="624" y="2925"/>
                    <a:pt x="550" y="3104"/>
                    <a:pt x="429" y="3241"/>
                  </a:cubicBezTo>
                  <a:cubicBezTo>
                    <a:pt x="308" y="3104"/>
                    <a:pt x="234" y="2925"/>
                    <a:pt x="234" y="2728"/>
                  </a:cubicBezTo>
                  <a:cubicBezTo>
                    <a:pt x="234" y="935"/>
                    <a:pt x="234" y="935"/>
                    <a:pt x="234" y="935"/>
                  </a:cubicBezTo>
                  <a:cubicBezTo>
                    <a:pt x="624" y="935"/>
                    <a:pt x="624" y="935"/>
                    <a:pt x="624" y="935"/>
                  </a:cubicBezTo>
                  <a:lnTo>
                    <a:pt x="624" y="2728"/>
                  </a:lnTo>
                  <a:close/>
                  <a:moveTo>
                    <a:pt x="3663" y="2728"/>
                  </a:moveTo>
                  <a:cubicBezTo>
                    <a:pt x="3663" y="3158"/>
                    <a:pt x="3314" y="3507"/>
                    <a:pt x="2884" y="3507"/>
                  </a:cubicBezTo>
                  <a:cubicBezTo>
                    <a:pt x="1013" y="3507"/>
                    <a:pt x="1013" y="3507"/>
                    <a:pt x="1013" y="3507"/>
                  </a:cubicBezTo>
                  <a:cubicBezTo>
                    <a:pt x="899" y="3507"/>
                    <a:pt x="791" y="3482"/>
                    <a:pt x="694" y="3438"/>
                  </a:cubicBezTo>
                  <a:cubicBezTo>
                    <a:pt x="796" y="3306"/>
                    <a:pt x="858" y="3141"/>
                    <a:pt x="858" y="2961"/>
                  </a:cubicBezTo>
                  <a:cubicBezTo>
                    <a:pt x="858" y="234"/>
                    <a:pt x="858" y="234"/>
                    <a:pt x="858" y="234"/>
                  </a:cubicBezTo>
                  <a:cubicBezTo>
                    <a:pt x="3663" y="234"/>
                    <a:pt x="3663" y="234"/>
                    <a:pt x="3663" y="234"/>
                  </a:cubicBezTo>
                  <a:lnTo>
                    <a:pt x="3663" y="2728"/>
                  </a:lnTo>
                  <a:close/>
                  <a:moveTo>
                    <a:pt x="1949" y="2494"/>
                  </a:moveTo>
                  <a:cubicBezTo>
                    <a:pt x="1169" y="2494"/>
                    <a:pt x="1169" y="2494"/>
                    <a:pt x="1169" y="2494"/>
                  </a:cubicBezTo>
                  <a:cubicBezTo>
                    <a:pt x="1169" y="2728"/>
                    <a:pt x="1169" y="2728"/>
                    <a:pt x="1169" y="2728"/>
                  </a:cubicBezTo>
                  <a:cubicBezTo>
                    <a:pt x="1949" y="2728"/>
                    <a:pt x="1949" y="2728"/>
                    <a:pt x="1949" y="2728"/>
                  </a:cubicBezTo>
                  <a:lnTo>
                    <a:pt x="1949" y="2494"/>
                  </a:lnTo>
                  <a:close/>
                  <a:moveTo>
                    <a:pt x="1949" y="2104"/>
                  </a:moveTo>
                  <a:cubicBezTo>
                    <a:pt x="1169" y="2104"/>
                    <a:pt x="1169" y="2104"/>
                    <a:pt x="1169" y="2104"/>
                  </a:cubicBezTo>
                  <a:cubicBezTo>
                    <a:pt x="1169" y="2338"/>
                    <a:pt x="1169" y="2338"/>
                    <a:pt x="1169" y="2338"/>
                  </a:cubicBezTo>
                  <a:cubicBezTo>
                    <a:pt x="1949" y="2338"/>
                    <a:pt x="1949" y="2338"/>
                    <a:pt x="1949" y="2338"/>
                  </a:cubicBezTo>
                  <a:lnTo>
                    <a:pt x="1949" y="2104"/>
                  </a:lnTo>
                  <a:close/>
                  <a:moveTo>
                    <a:pt x="1949" y="1715"/>
                  </a:moveTo>
                  <a:cubicBezTo>
                    <a:pt x="1169" y="1715"/>
                    <a:pt x="1169" y="1715"/>
                    <a:pt x="1169" y="1715"/>
                  </a:cubicBezTo>
                  <a:cubicBezTo>
                    <a:pt x="1169" y="1948"/>
                    <a:pt x="1169" y="1948"/>
                    <a:pt x="1169" y="1948"/>
                  </a:cubicBezTo>
                  <a:cubicBezTo>
                    <a:pt x="1949" y="1948"/>
                    <a:pt x="1949" y="1948"/>
                    <a:pt x="1949" y="1948"/>
                  </a:cubicBezTo>
                  <a:lnTo>
                    <a:pt x="1949" y="1715"/>
                  </a:lnTo>
                  <a:close/>
                  <a:moveTo>
                    <a:pt x="3273" y="702"/>
                  </a:moveTo>
                  <a:cubicBezTo>
                    <a:pt x="1169" y="702"/>
                    <a:pt x="1169" y="702"/>
                    <a:pt x="1169" y="702"/>
                  </a:cubicBezTo>
                  <a:cubicBezTo>
                    <a:pt x="1169" y="1013"/>
                    <a:pt x="1169" y="1013"/>
                    <a:pt x="1169" y="1013"/>
                  </a:cubicBezTo>
                  <a:cubicBezTo>
                    <a:pt x="3273" y="1013"/>
                    <a:pt x="3273" y="1013"/>
                    <a:pt x="3273" y="1013"/>
                  </a:cubicBezTo>
                  <a:lnTo>
                    <a:pt x="3273" y="702"/>
                  </a:lnTo>
                  <a:close/>
                  <a:moveTo>
                    <a:pt x="1949" y="1325"/>
                  </a:moveTo>
                  <a:cubicBezTo>
                    <a:pt x="1169" y="1325"/>
                    <a:pt x="1169" y="1325"/>
                    <a:pt x="1169" y="1325"/>
                  </a:cubicBezTo>
                  <a:cubicBezTo>
                    <a:pt x="1169" y="1559"/>
                    <a:pt x="1169" y="1559"/>
                    <a:pt x="1169" y="1559"/>
                  </a:cubicBezTo>
                  <a:cubicBezTo>
                    <a:pt x="1949" y="1559"/>
                    <a:pt x="1949" y="1559"/>
                    <a:pt x="1949" y="1559"/>
                  </a:cubicBezTo>
                  <a:lnTo>
                    <a:pt x="1949" y="1325"/>
                  </a:lnTo>
                  <a:close/>
                  <a:moveTo>
                    <a:pt x="2182" y="2728"/>
                  </a:moveTo>
                  <a:cubicBezTo>
                    <a:pt x="3273" y="2728"/>
                    <a:pt x="3273" y="2728"/>
                    <a:pt x="3273" y="2728"/>
                  </a:cubicBezTo>
                  <a:cubicBezTo>
                    <a:pt x="3273" y="1325"/>
                    <a:pt x="3273" y="1325"/>
                    <a:pt x="3273" y="1325"/>
                  </a:cubicBezTo>
                  <a:cubicBezTo>
                    <a:pt x="2182" y="1325"/>
                    <a:pt x="2182" y="1325"/>
                    <a:pt x="2182" y="1325"/>
                  </a:cubicBezTo>
                  <a:lnTo>
                    <a:pt x="2182" y="27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BD1C531-CC32-4940-9CD7-3244B8B22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宣传方式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CC430490-3C3D-4E91-ADF6-AD7B27B527C6}"/>
              </a:ext>
            </a:extLst>
          </p:cNvPr>
          <p:cNvGrpSpPr/>
          <p:nvPr/>
        </p:nvGrpSpPr>
        <p:grpSpPr>
          <a:xfrm>
            <a:off x="7443959" y="5616611"/>
            <a:ext cx="1837085" cy="397398"/>
            <a:chOff x="5815046" y="4093677"/>
            <a:chExt cx="1553594" cy="336073"/>
          </a:xfrm>
          <a:solidFill>
            <a:schemeClr val="accent1"/>
          </a:solidFill>
        </p:grpSpPr>
        <p:cxnSp>
          <p:nvCxnSpPr>
            <p:cNvPr id="5" name="Straight Connector 34">
              <a:extLst>
                <a:ext uri="{FF2B5EF4-FFF2-40B4-BE49-F238E27FC236}">
                  <a16:creationId xmlns="" xmlns:a16="http://schemas.microsoft.com/office/drawing/2014/main" id="{502E0C9E-3E77-4D4D-A2CA-822FE359E07A}"/>
                </a:ext>
              </a:extLst>
            </p:cNvPr>
            <p:cNvCxnSpPr/>
            <p:nvPr/>
          </p:nvCxnSpPr>
          <p:spPr>
            <a:xfrm rot="4234806" flipH="1">
              <a:off x="6591843" y="3316880"/>
              <a:ext cx="0" cy="1553594"/>
            </a:xfrm>
            <a:prstGeom prst="line">
              <a:avLst/>
            </a:prstGeom>
            <a:grpFill/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Isosceles Triangle 35">
              <a:extLst>
                <a:ext uri="{FF2B5EF4-FFF2-40B4-BE49-F238E27FC236}">
                  <a16:creationId xmlns="" xmlns:a16="http://schemas.microsoft.com/office/drawing/2014/main" id="{ECCB6BDD-ED74-4CDF-A359-EE32B9B6BC5B}"/>
                </a:ext>
              </a:extLst>
            </p:cNvPr>
            <p:cNvSpPr/>
            <p:nvPr/>
          </p:nvSpPr>
          <p:spPr>
            <a:xfrm rot="4234806" flipH="1">
              <a:off x="5832081" y="4241450"/>
              <a:ext cx="210741" cy="165860"/>
            </a:xfrm>
            <a:prstGeom prst="triangle">
              <a:avLst/>
            </a:prstGeom>
            <a:grpFill/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096492F-3815-4413-BA4C-EC8B6017E159}"/>
              </a:ext>
            </a:extLst>
          </p:cNvPr>
          <p:cNvGrpSpPr/>
          <p:nvPr/>
        </p:nvGrpSpPr>
        <p:grpSpPr>
          <a:xfrm>
            <a:off x="5826966" y="3580448"/>
            <a:ext cx="249196" cy="1254222"/>
            <a:chOff x="4447580" y="2371725"/>
            <a:chExt cx="210741" cy="1060676"/>
          </a:xfrm>
          <a:solidFill>
            <a:schemeClr val="accent1"/>
          </a:solidFill>
        </p:grpSpPr>
        <p:cxnSp>
          <p:nvCxnSpPr>
            <p:cNvPr id="8" name="Straight Connector 22">
              <a:extLst>
                <a:ext uri="{FF2B5EF4-FFF2-40B4-BE49-F238E27FC236}">
                  <a16:creationId xmlns="" xmlns:a16="http://schemas.microsoft.com/office/drawing/2014/main" id="{99BE5305-AA0A-4C50-8C82-6797A9B00174}"/>
                </a:ext>
              </a:extLst>
            </p:cNvPr>
            <p:cNvCxnSpPr/>
            <p:nvPr/>
          </p:nvCxnSpPr>
          <p:spPr>
            <a:xfrm>
              <a:off x="4552950" y="2371725"/>
              <a:ext cx="0" cy="1060676"/>
            </a:xfrm>
            <a:prstGeom prst="line">
              <a:avLst/>
            </a:prstGeom>
            <a:grpFill/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Isosceles Triangle 25">
              <a:extLst>
                <a:ext uri="{FF2B5EF4-FFF2-40B4-BE49-F238E27FC236}">
                  <a16:creationId xmlns="" xmlns:a16="http://schemas.microsoft.com/office/drawing/2014/main" id="{B932989F-A1AD-491D-8F96-4C203659196C}"/>
                </a:ext>
              </a:extLst>
            </p:cNvPr>
            <p:cNvSpPr/>
            <p:nvPr/>
          </p:nvSpPr>
          <p:spPr>
            <a:xfrm>
              <a:off x="4447580" y="3266541"/>
              <a:ext cx="210741" cy="165860"/>
            </a:xfrm>
            <a:prstGeom prst="triangle">
              <a:avLst/>
            </a:prstGeom>
            <a:grpFill/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278D089E-E328-4E16-AA3E-F9C1723161EA}"/>
              </a:ext>
            </a:extLst>
          </p:cNvPr>
          <p:cNvGrpSpPr/>
          <p:nvPr/>
        </p:nvGrpSpPr>
        <p:grpSpPr>
          <a:xfrm>
            <a:off x="2675216" y="5469618"/>
            <a:ext cx="1837085" cy="437214"/>
            <a:chOff x="1782194" y="3969367"/>
            <a:chExt cx="1553594" cy="369745"/>
          </a:xfrm>
          <a:solidFill>
            <a:schemeClr val="accent1"/>
          </a:solidFill>
        </p:grpSpPr>
        <p:cxnSp>
          <p:nvCxnSpPr>
            <p:cNvPr id="11" name="Straight Connector 30">
              <a:extLst>
                <a:ext uri="{FF2B5EF4-FFF2-40B4-BE49-F238E27FC236}">
                  <a16:creationId xmlns="" xmlns:a16="http://schemas.microsoft.com/office/drawing/2014/main" id="{439369BF-BF38-4A3A-88AA-9CF221E54EF4}"/>
                </a:ext>
              </a:extLst>
            </p:cNvPr>
            <p:cNvCxnSpPr/>
            <p:nvPr/>
          </p:nvCxnSpPr>
          <p:spPr>
            <a:xfrm rot="17543796">
              <a:off x="2558991" y="3192570"/>
              <a:ext cx="0" cy="1553594"/>
            </a:xfrm>
            <a:prstGeom prst="line">
              <a:avLst/>
            </a:prstGeom>
            <a:grpFill/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Isosceles Triangle 31">
              <a:extLst>
                <a:ext uri="{FF2B5EF4-FFF2-40B4-BE49-F238E27FC236}">
                  <a16:creationId xmlns="" xmlns:a16="http://schemas.microsoft.com/office/drawing/2014/main" id="{E32A2B25-74B5-447E-B4FA-F32E836E8BA9}"/>
                </a:ext>
              </a:extLst>
            </p:cNvPr>
            <p:cNvSpPr/>
            <p:nvPr/>
          </p:nvSpPr>
          <p:spPr>
            <a:xfrm rot="17543796">
              <a:off x="3095148" y="4150812"/>
              <a:ext cx="210741" cy="165859"/>
            </a:xfrm>
            <a:prstGeom prst="triangle">
              <a:avLst/>
            </a:prstGeom>
            <a:grpFill/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Freeform: Shape 17">
            <a:extLst>
              <a:ext uri="{FF2B5EF4-FFF2-40B4-BE49-F238E27FC236}">
                <a16:creationId xmlns="" xmlns:a16="http://schemas.microsoft.com/office/drawing/2014/main" id="{D4255296-5396-41D0-8738-18B65B7BB91B}"/>
              </a:ext>
            </a:extLst>
          </p:cNvPr>
          <p:cNvSpPr/>
          <p:nvPr/>
        </p:nvSpPr>
        <p:spPr>
          <a:xfrm>
            <a:off x="4300719" y="4817774"/>
            <a:ext cx="3301689" cy="2040226"/>
          </a:xfrm>
          <a:custGeom>
            <a:avLst/>
            <a:gdLst>
              <a:gd name="connsiteX0" fmla="*/ 1861458 w 3722916"/>
              <a:gd name="connsiteY0" fmla="*/ 0 h 2300516"/>
              <a:gd name="connsiteX1" fmla="*/ 3722916 w 3722916"/>
              <a:gd name="connsiteY1" fmla="*/ 1861458 h 2300516"/>
              <a:gd name="connsiteX2" fmla="*/ 3685098 w 3722916"/>
              <a:gd name="connsiteY2" fmla="*/ 2236607 h 2300516"/>
              <a:gd name="connsiteX3" fmla="*/ 3668666 w 3722916"/>
              <a:gd name="connsiteY3" fmla="*/ 2300516 h 2300516"/>
              <a:gd name="connsiteX4" fmla="*/ 3344638 w 3722916"/>
              <a:gd name="connsiteY4" fmla="*/ 2300516 h 2300516"/>
              <a:gd name="connsiteX5" fmla="*/ 3377349 w 3722916"/>
              <a:gd name="connsiteY5" fmla="*/ 2173297 h 2300516"/>
              <a:gd name="connsiteX6" fmla="*/ 3408785 w 3722916"/>
              <a:gd name="connsiteY6" fmla="*/ 1861457 h 2300516"/>
              <a:gd name="connsiteX7" fmla="*/ 1861457 w 3722916"/>
              <a:gd name="connsiteY7" fmla="*/ 314130 h 2300516"/>
              <a:gd name="connsiteX8" fmla="*/ 314129 w 3722916"/>
              <a:gd name="connsiteY8" fmla="*/ 1861457 h 2300516"/>
              <a:gd name="connsiteX9" fmla="*/ 345565 w 3722916"/>
              <a:gd name="connsiteY9" fmla="*/ 2173297 h 2300516"/>
              <a:gd name="connsiteX10" fmla="*/ 378277 w 3722916"/>
              <a:gd name="connsiteY10" fmla="*/ 2300516 h 2300516"/>
              <a:gd name="connsiteX11" fmla="*/ 54251 w 3722916"/>
              <a:gd name="connsiteY11" fmla="*/ 2300516 h 2300516"/>
              <a:gd name="connsiteX12" fmla="*/ 37818 w 3722916"/>
              <a:gd name="connsiteY12" fmla="*/ 2236607 h 2300516"/>
              <a:gd name="connsiteX13" fmla="*/ 0 w 3722916"/>
              <a:gd name="connsiteY13" fmla="*/ 1861458 h 2300516"/>
              <a:gd name="connsiteX14" fmla="*/ 1861458 w 3722916"/>
              <a:gd name="connsiteY14" fmla="*/ 0 h 2300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722916" h="2300516">
                <a:moveTo>
                  <a:pt x="1861458" y="0"/>
                </a:moveTo>
                <a:cubicBezTo>
                  <a:pt x="2889513" y="0"/>
                  <a:pt x="3722916" y="833403"/>
                  <a:pt x="3722916" y="1861458"/>
                </a:cubicBezTo>
                <a:cubicBezTo>
                  <a:pt x="3722916" y="1989965"/>
                  <a:pt x="3709894" y="2115430"/>
                  <a:pt x="3685098" y="2236607"/>
                </a:cubicBezTo>
                <a:lnTo>
                  <a:pt x="3668666" y="2300516"/>
                </a:lnTo>
                <a:lnTo>
                  <a:pt x="3344638" y="2300516"/>
                </a:lnTo>
                <a:lnTo>
                  <a:pt x="3377349" y="2173297"/>
                </a:lnTo>
                <a:cubicBezTo>
                  <a:pt x="3397961" y="2072570"/>
                  <a:pt x="3408785" y="1968277"/>
                  <a:pt x="3408785" y="1861457"/>
                </a:cubicBezTo>
                <a:cubicBezTo>
                  <a:pt x="3408785" y="1006892"/>
                  <a:pt x="2716023" y="314130"/>
                  <a:pt x="1861457" y="314130"/>
                </a:cubicBezTo>
                <a:cubicBezTo>
                  <a:pt x="1006891" y="314130"/>
                  <a:pt x="314129" y="1006892"/>
                  <a:pt x="314129" y="1861457"/>
                </a:cubicBezTo>
                <a:cubicBezTo>
                  <a:pt x="314129" y="1968277"/>
                  <a:pt x="324954" y="2072570"/>
                  <a:pt x="345565" y="2173297"/>
                </a:cubicBezTo>
                <a:lnTo>
                  <a:pt x="378277" y="2300516"/>
                </a:lnTo>
                <a:lnTo>
                  <a:pt x="54251" y="2300516"/>
                </a:lnTo>
                <a:lnTo>
                  <a:pt x="37818" y="2236607"/>
                </a:lnTo>
                <a:cubicBezTo>
                  <a:pt x="13022" y="2115430"/>
                  <a:pt x="0" y="1989965"/>
                  <a:pt x="0" y="1861458"/>
                </a:cubicBezTo>
                <a:cubicBezTo>
                  <a:pt x="0" y="833403"/>
                  <a:pt x="833403" y="0"/>
                  <a:pt x="1861458" y="0"/>
                </a:cubicBezTo>
                <a:close/>
              </a:path>
            </a:pathLst>
          </a:cu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Rectangle 21">
            <a:extLst>
              <a:ext uri="{FF2B5EF4-FFF2-40B4-BE49-F238E27FC236}">
                <a16:creationId xmlns="" xmlns:a16="http://schemas.microsoft.com/office/drawing/2014/main" id="{75D0F859-3FDA-40C0-BFA0-264243EEAF20}"/>
              </a:ext>
            </a:extLst>
          </p:cNvPr>
          <p:cNvSpPr/>
          <p:nvPr/>
        </p:nvSpPr>
        <p:spPr>
          <a:xfrm>
            <a:off x="4233141" y="1407036"/>
            <a:ext cx="3369267" cy="353274"/>
          </a:xfrm>
          <a:prstGeom prst="roundRect">
            <a:avLst/>
          </a:prstGeom>
          <a:solidFill>
            <a:schemeClr val="accent1"/>
          </a:solidFill>
          <a:effectLst>
            <a:outerShdw blurRad="76200" dist="508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none" lIns="72000" tIns="0" rIns="72000" bIns="0">
            <a:no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cs typeface="+mn-ea"/>
                <a:sym typeface="+mn-lt"/>
              </a:rPr>
              <a:t>宣传策略二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Rectangle 26">
            <a:extLst>
              <a:ext uri="{FF2B5EF4-FFF2-40B4-BE49-F238E27FC236}">
                <a16:creationId xmlns="" xmlns:a16="http://schemas.microsoft.com/office/drawing/2014/main" id="{67A48F0D-91E1-4EC7-8B1D-30AEBAF3B1CA}"/>
              </a:ext>
            </a:extLst>
          </p:cNvPr>
          <p:cNvSpPr/>
          <p:nvPr/>
        </p:nvSpPr>
        <p:spPr>
          <a:xfrm>
            <a:off x="8094094" y="3391853"/>
            <a:ext cx="2783963" cy="377190"/>
          </a:xfrm>
          <a:prstGeom prst="roundRect">
            <a:avLst/>
          </a:prstGeom>
          <a:solidFill>
            <a:schemeClr val="accent1"/>
          </a:solidFill>
          <a:effectLst>
            <a:outerShdw blurRad="76200" dist="508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none" lIns="72000" tIns="0" rIns="72000" bIns="0">
            <a:no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cs typeface="+mn-ea"/>
                <a:sym typeface="+mn-lt"/>
              </a:rPr>
              <a:t>宣传策略三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37">
            <a:extLst>
              <a:ext uri="{FF2B5EF4-FFF2-40B4-BE49-F238E27FC236}">
                <a16:creationId xmlns="" xmlns:a16="http://schemas.microsoft.com/office/drawing/2014/main" id="{5A4E2ECE-A98E-4617-9751-4B2D7140C1C4}"/>
              </a:ext>
            </a:extLst>
          </p:cNvPr>
          <p:cNvSpPr txBox="1"/>
          <p:nvPr/>
        </p:nvSpPr>
        <p:spPr>
          <a:xfrm>
            <a:off x="1096478" y="3813750"/>
            <a:ext cx="3301689" cy="522851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北方工业大学以“敦品励学，才德并懋”为校训，以“严肃，严格，严谨”为校风。</a:t>
            </a:r>
          </a:p>
        </p:txBody>
      </p:sp>
      <p:sp>
        <p:nvSpPr>
          <p:cNvPr id="19" name="Rectangle 38">
            <a:extLst>
              <a:ext uri="{FF2B5EF4-FFF2-40B4-BE49-F238E27FC236}">
                <a16:creationId xmlns="" xmlns:a16="http://schemas.microsoft.com/office/drawing/2014/main" id="{CCCE2D3F-3AA8-4C7C-BB7F-CEAA0AB2C0E3}"/>
              </a:ext>
            </a:extLst>
          </p:cNvPr>
          <p:cNvSpPr/>
          <p:nvPr/>
        </p:nvSpPr>
        <p:spPr>
          <a:xfrm>
            <a:off x="1164056" y="3316643"/>
            <a:ext cx="3102874" cy="372018"/>
          </a:xfrm>
          <a:prstGeom prst="roundRect">
            <a:avLst/>
          </a:prstGeom>
          <a:solidFill>
            <a:schemeClr val="accent1"/>
          </a:solidFill>
          <a:effectLst>
            <a:outerShdw blurRad="76200" dist="508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none" lIns="72000" tIns="0" rIns="72000" bIns="0">
            <a:no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cs typeface="+mn-ea"/>
                <a:sym typeface="+mn-lt"/>
              </a:rPr>
              <a:t>宣传策略一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614A0054-A381-40A9-B6D1-2224D29845A2}"/>
              </a:ext>
            </a:extLst>
          </p:cNvPr>
          <p:cNvGrpSpPr/>
          <p:nvPr/>
        </p:nvGrpSpPr>
        <p:grpSpPr>
          <a:xfrm>
            <a:off x="9269131" y="4738476"/>
            <a:ext cx="804902" cy="804902"/>
            <a:chOff x="7358565" y="3351052"/>
            <a:chExt cx="680693" cy="680693"/>
          </a:xfrm>
          <a:solidFill>
            <a:schemeClr val="accent1"/>
          </a:solidFill>
        </p:grpSpPr>
        <p:sp>
          <p:nvSpPr>
            <p:cNvPr id="24" name="Teardrop 33">
              <a:extLst>
                <a:ext uri="{FF2B5EF4-FFF2-40B4-BE49-F238E27FC236}">
                  <a16:creationId xmlns="" xmlns:a16="http://schemas.microsoft.com/office/drawing/2014/main" id="{5DA59C6D-0690-4263-9AE1-F9D560DAD367}"/>
                </a:ext>
              </a:extLst>
            </p:cNvPr>
            <p:cNvSpPr/>
            <p:nvPr/>
          </p:nvSpPr>
          <p:spPr>
            <a:xfrm rot="17654065" flipH="1">
              <a:off x="7358565" y="3351052"/>
              <a:ext cx="680693" cy="680693"/>
            </a:xfrm>
            <a:prstGeom prst="teardrop">
              <a:avLst/>
            </a:pr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KSO_Shape">
              <a:extLst>
                <a:ext uri="{FF2B5EF4-FFF2-40B4-BE49-F238E27FC236}">
                  <a16:creationId xmlns="" xmlns:a16="http://schemas.microsoft.com/office/drawing/2014/main" id="{B8FF1C7A-1B26-490C-A936-F0159FA09A94}"/>
                </a:ext>
              </a:extLst>
            </p:cNvPr>
            <p:cNvSpPr/>
            <p:nvPr/>
          </p:nvSpPr>
          <p:spPr>
            <a:xfrm>
              <a:off x="7549515" y="3467862"/>
              <a:ext cx="298792" cy="447071"/>
            </a:xfrm>
            <a:custGeom>
              <a:avLst/>
              <a:gdLst>
                <a:gd name="connsiteX0" fmla="*/ 1491342 w 1491342"/>
                <a:gd name="connsiteY0" fmla="*/ 0 h 2231572"/>
                <a:gd name="connsiteX1" fmla="*/ 32657 w 1491342"/>
                <a:gd name="connsiteY1" fmla="*/ 1143000 h 2231572"/>
                <a:gd name="connsiteX2" fmla="*/ 685800 w 1491342"/>
                <a:gd name="connsiteY2" fmla="*/ 1284515 h 2231572"/>
                <a:gd name="connsiteX3" fmla="*/ 0 w 1491342"/>
                <a:gd name="connsiteY3" fmla="*/ 2231572 h 2231572"/>
                <a:gd name="connsiteX4" fmla="*/ 1404257 w 1491342"/>
                <a:gd name="connsiteY4" fmla="*/ 1143000 h 2231572"/>
                <a:gd name="connsiteX5" fmla="*/ 794657 w 1491342"/>
                <a:gd name="connsiteY5" fmla="*/ 990600 h 2231572"/>
                <a:gd name="connsiteX6" fmla="*/ 1491342 w 1491342"/>
                <a:gd name="connsiteY6" fmla="*/ 0 h 2231572"/>
                <a:gd name="connsiteX0" fmla="*/ 1491342 w 1491342"/>
                <a:gd name="connsiteY0" fmla="*/ 0 h 2231572"/>
                <a:gd name="connsiteX1" fmla="*/ 32657 w 1491342"/>
                <a:gd name="connsiteY1" fmla="*/ 1143000 h 2231572"/>
                <a:gd name="connsiteX2" fmla="*/ 685800 w 1491342"/>
                <a:gd name="connsiteY2" fmla="*/ 1284515 h 2231572"/>
                <a:gd name="connsiteX3" fmla="*/ 0 w 1491342"/>
                <a:gd name="connsiteY3" fmla="*/ 2231572 h 2231572"/>
                <a:gd name="connsiteX4" fmla="*/ 1404257 w 1491342"/>
                <a:gd name="connsiteY4" fmla="*/ 1143000 h 2231572"/>
                <a:gd name="connsiteX5" fmla="*/ 794657 w 1491342"/>
                <a:gd name="connsiteY5" fmla="*/ 990600 h 2231572"/>
                <a:gd name="connsiteX6" fmla="*/ 1491342 w 1491342"/>
                <a:gd name="connsiteY6" fmla="*/ 0 h 2231572"/>
                <a:gd name="connsiteX0" fmla="*/ 1491342 w 1491342"/>
                <a:gd name="connsiteY0" fmla="*/ 0 h 2231572"/>
                <a:gd name="connsiteX1" fmla="*/ 32657 w 1491342"/>
                <a:gd name="connsiteY1" fmla="*/ 1143000 h 2231572"/>
                <a:gd name="connsiteX2" fmla="*/ 685800 w 1491342"/>
                <a:gd name="connsiteY2" fmla="*/ 1284515 h 2231572"/>
                <a:gd name="connsiteX3" fmla="*/ 0 w 1491342"/>
                <a:gd name="connsiteY3" fmla="*/ 2231572 h 2231572"/>
                <a:gd name="connsiteX4" fmla="*/ 1404257 w 1491342"/>
                <a:gd name="connsiteY4" fmla="*/ 1143000 h 2231572"/>
                <a:gd name="connsiteX5" fmla="*/ 794657 w 1491342"/>
                <a:gd name="connsiteY5" fmla="*/ 990600 h 2231572"/>
                <a:gd name="connsiteX6" fmla="*/ 1491342 w 1491342"/>
                <a:gd name="connsiteY6" fmla="*/ 0 h 2231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91342" h="2231572">
                  <a:moveTo>
                    <a:pt x="1491342" y="0"/>
                  </a:moveTo>
                  <a:cubicBezTo>
                    <a:pt x="1364342" y="25400"/>
                    <a:pt x="166914" y="928914"/>
                    <a:pt x="32657" y="1143000"/>
                  </a:cubicBezTo>
                  <a:cubicBezTo>
                    <a:pt x="-101600" y="1357086"/>
                    <a:pt x="691243" y="1103086"/>
                    <a:pt x="685800" y="1284515"/>
                  </a:cubicBezTo>
                  <a:lnTo>
                    <a:pt x="0" y="2231572"/>
                  </a:lnTo>
                  <a:cubicBezTo>
                    <a:pt x="119743" y="2207986"/>
                    <a:pt x="1271814" y="1349829"/>
                    <a:pt x="1404257" y="1143000"/>
                  </a:cubicBezTo>
                  <a:cubicBezTo>
                    <a:pt x="1536700" y="936171"/>
                    <a:pt x="780143" y="1181100"/>
                    <a:pt x="794657" y="990600"/>
                  </a:cubicBezTo>
                  <a:lnTo>
                    <a:pt x="1491342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5E84E9E2-0538-466E-86B2-FCCECDA18CEB}"/>
              </a:ext>
            </a:extLst>
          </p:cNvPr>
          <p:cNvGrpSpPr/>
          <p:nvPr/>
        </p:nvGrpSpPr>
        <p:grpSpPr>
          <a:xfrm>
            <a:off x="5562478" y="2612116"/>
            <a:ext cx="804902" cy="804902"/>
            <a:chOff x="4223907" y="1552822"/>
            <a:chExt cx="680693" cy="680693"/>
          </a:xfrm>
          <a:solidFill>
            <a:schemeClr val="accent1"/>
          </a:solidFill>
        </p:grpSpPr>
        <p:sp>
          <p:nvSpPr>
            <p:cNvPr id="27" name="Teardrop 20">
              <a:extLst>
                <a:ext uri="{FF2B5EF4-FFF2-40B4-BE49-F238E27FC236}">
                  <a16:creationId xmlns="" xmlns:a16="http://schemas.microsoft.com/office/drawing/2014/main" id="{27D6A5FB-F5EA-4DD0-8917-15FBFC13DE9D}"/>
                </a:ext>
              </a:extLst>
            </p:cNvPr>
            <p:cNvSpPr/>
            <p:nvPr/>
          </p:nvSpPr>
          <p:spPr>
            <a:xfrm rot="8180741">
              <a:off x="4223907" y="1552822"/>
              <a:ext cx="680693" cy="680693"/>
            </a:xfrm>
            <a:prstGeom prst="teardrop">
              <a:avLst/>
            </a:pr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KSO_Shape">
              <a:extLst>
                <a:ext uri="{FF2B5EF4-FFF2-40B4-BE49-F238E27FC236}">
                  <a16:creationId xmlns="" xmlns:a16="http://schemas.microsoft.com/office/drawing/2014/main" id="{F4CC265E-C6BE-46A4-A7EC-4E669D5C1405}"/>
                </a:ext>
              </a:extLst>
            </p:cNvPr>
            <p:cNvSpPr/>
            <p:nvPr/>
          </p:nvSpPr>
          <p:spPr>
            <a:xfrm>
              <a:off x="4369536" y="1715947"/>
              <a:ext cx="389436" cy="391393"/>
            </a:xfrm>
            <a:custGeom>
              <a:avLst/>
              <a:gdLst/>
              <a:ahLst/>
              <a:cxnLst/>
              <a:rect l="l" t="t" r="r" b="b"/>
              <a:pathLst>
                <a:path w="1011944" h="1017468">
                  <a:moveTo>
                    <a:pt x="302571" y="800429"/>
                  </a:moveTo>
                  <a:cubicBezTo>
                    <a:pt x="313716" y="810444"/>
                    <a:pt x="325855" y="819562"/>
                    <a:pt x="338737" y="827969"/>
                  </a:cubicBezTo>
                  <a:cubicBezTo>
                    <a:pt x="470225" y="913775"/>
                    <a:pt x="638330" y="898869"/>
                    <a:pt x="751224" y="801057"/>
                  </a:cubicBezTo>
                  <a:lnTo>
                    <a:pt x="829505" y="852141"/>
                  </a:lnTo>
                  <a:lnTo>
                    <a:pt x="867479" y="876922"/>
                  </a:lnTo>
                  <a:cubicBezTo>
                    <a:pt x="710485" y="1034336"/>
                    <a:pt x="459572" y="1065741"/>
                    <a:pt x="266005" y="939424"/>
                  </a:cubicBezTo>
                  <a:lnTo>
                    <a:pt x="229286" y="912728"/>
                  </a:lnTo>
                  <a:close/>
                  <a:moveTo>
                    <a:pt x="936681" y="640575"/>
                  </a:moveTo>
                  <a:lnTo>
                    <a:pt x="922352" y="912731"/>
                  </a:lnTo>
                  <a:lnTo>
                    <a:pt x="867479" y="876922"/>
                  </a:lnTo>
                  <a:lnTo>
                    <a:pt x="867479" y="876922"/>
                  </a:lnTo>
                  <a:lnTo>
                    <a:pt x="829505" y="852141"/>
                  </a:lnTo>
                  <a:lnTo>
                    <a:pt x="693334" y="763279"/>
                  </a:lnTo>
                  <a:close/>
                  <a:moveTo>
                    <a:pt x="241423" y="569919"/>
                  </a:moveTo>
                  <a:lnTo>
                    <a:pt x="231447" y="842269"/>
                  </a:lnTo>
                  <a:lnTo>
                    <a:pt x="0" y="698372"/>
                  </a:lnTo>
                  <a:close/>
                  <a:moveTo>
                    <a:pt x="334488" y="91365"/>
                  </a:moveTo>
                  <a:lnTo>
                    <a:pt x="397475" y="209747"/>
                  </a:lnTo>
                  <a:cubicBezTo>
                    <a:pt x="383325" y="214674"/>
                    <a:pt x="369480" y="220906"/>
                    <a:pt x="355899" y="228131"/>
                  </a:cubicBezTo>
                  <a:cubicBezTo>
                    <a:pt x="217290" y="301881"/>
                    <a:pt x="149214" y="456306"/>
                    <a:pt x="180397" y="602388"/>
                  </a:cubicBezTo>
                  <a:lnTo>
                    <a:pt x="57845" y="667594"/>
                  </a:lnTo>
                  <a:cubicBezTo>
                    <a:pt x="-4255" y="454123"/>
                    <a:pt x="89335" y="219209"/>
                    <a:pt x="293386" y="110640"/>
                  </a:cubicBezTo>
                  <a:close/>
                  <a:moveTo>
                    <a:pt x="656877" y="65422"/>
                  </a:moveTo>
                  <a:cubicBezTo>
                    <a:pt x="871633" y="122920"/>
                    <a:pt x="1024059" y="324688"/>
                    <a:pt x="1011187" y="555465"/>
                  </a:cubicBezTo>
                  <a:lnTo>
                    <a:pt x="1006376" y="600607"/>
                  </a:lnTo>
                  <a:lnTo>
                    <a:pt x="872488" y="593139"/>
                  </a:lnTo>
                  <a:cubicBezTo>
                    <a:pt x="875606" y="578483"/>
                    <a:pt x="877450" y="563413"/>
                    <a:pt x="878307" y="548054"/>
                  </a:cubicBezTo>
                  <a:cubicBezTo>
                    <a:pt x="887050" y="391290"/>
                    <a:pt x="790245" y="253049"/>
                    <a:pt x="649146" y="204027"/>
                  </a:cubicBezTo>
                  <a:close/>
                  <a:moveTo>
                    <a:pt x="660526" y="0"/>
                  </a:moveTo>
                  <a:lnTo>
                    <a:pt x="645296" y="273045"/>
                  </a:lnTo>
                  <a:lnTo>
                    <a:pt x="417527" y="1233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TextBox 37">
            <a:extLst>
              <a:ext uri="{FF2B5EF4-FFF2-40B4-BE49-F238E27FC236}">
                <a16:creationId xmlns="" xmlns:a16="http://schemas.microsoft.com/office/drawing/2014/main" id="{021E2219-1AB5-4FDC-9DCA-0A1ECE27DF97}"/>
              </a:ext>
            </a:extLst>
          </p:cNvPr>
          <p:cNvSpPr txBox="1"/>
          <p:nvPr/>
        </p:nvSpPr>
        <p:spPr>
          <a:xfrm>
            <a:off x="4266929" y="1811513"/>
            <a:ext cx="3301689" cy="522851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北方工业大学以“敦品励学，才德并懋”为校训，以“严肃，严格，严谨”为校风。</a:t>
            </a:r>
          </a:p>
        </p:txBody>
      </p:sp>
      <p:sp>
        <p:nvSpPr>
          <p:cNvPr id="31" name="TextBox 37">
            <a:extLst>
              <a:ext uri="{FF2B5EF4-FFF2-40B4-BE49-F238E27FC236}">
                <a16:creationId xmlns="" xmlns:a16="http://schemas.microsoft.com/office/drawing/2014/main" id="{E1EDBD69-689A-4DDF-8724-2D56F74701BF}"/>
              </a:ext>
            </a:extLst>
          </p:cNvPr>
          <p:cNvSpPr txBox="1"/>
          <p:nvPr/>
        </p:nvSpPr>
        <p:spPr>
          <a:xfrm>
            <a:off x="8048314" y="3847004"/>
            <a:ext cx="2893220" cy="522851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 fontScale="925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北方工业大学以“敦品励学，才德并懋”为校训，以“严肃，严格，严谨”为校风。</a:t>
            </a:r>
          </a:p>
        </p:txBody>
      </p:sp>
      <p:sp>
        <p:nvSpPr>
          <p:cNvPr id="32" name="pen-hand-draw-tool-with-text-lines_57224">
            <a:extLst>
              <a:ext uri="{FF2B5EF4-FFF2-40B4-BE49-F238E27FC236}">
                <a16:creationId xmlns="" xmlns:a16="http://schemas.microsoft.com/office/drawing/2014/main" id="{3C3420AE-216C-468F-8EE7-7D5382D45F1F}"/>
              </a:ext>
            </a:extLst>
          </p:cNvPr>
          <p:cNvSpPr>
            <a:spLocks noChangeAspect="1"/>
          </p:cNvSpPr>
          <p:nvPr/>
        </p:nvSpPr>
        <p:spPr bwMode="auto">
          <a:xfrm>
            <a:off x="5619406" y="5767326"/>
            <a:ext cx="854594" cy="749940"/>
          </a:xfrm>
          <a:custGeom>
            <a:avLst/>
            <a:gdLst>
              <a:gd name="connsiteX0" fmla="*/ 374524 w 598884"/>
              <a:gd name="connsiteY0" fmla="*/ 409215 h 525544"/>
              <a:gd name="connsiteX1" fmla="*/ 583467 w 598884"/>
              <a:gd name="connsiteY1" fmla="*/ 423358 h 525544"/>
              <a:gd name="connsiteX2" fmla="*/ 583467 w 598884"/>
              <a:gd name="connsiteY2" fmla="*/ 455583 h 525544"/>
              <a:gd name="connsiteX3" fmla="*/ 569366 w 598884"/>
              <a:gd name="connsiteY3" fmla="*/ 455822 h 525544"/>
              <a:gd name="connsiteX4" fmla="*/ 563631 w 598884"/>
              <a:gd name="connsiteY4" fmla="*/ 454390 h 525544"/>
              <a:gd name="connsiteX5" fmla="*/ 170241 w 598884"/>
              <a:gd name="connsiteY5" fmla="*/ 452480 h 525544"/>
              <a:gd name="connsiteX6" fmla="*/ 166656 w 598884"/>
              <a:gd name="connsiteY6" fmla="*/ 426939 h 525544"/>
              <a:gd name="connsiteX7" fmla="*/ 374524 w 598884"/>
              <a:gd name="connsiteY7" fmla="*/ 409215 h 525544"/>
              <a:gd name="connsiteX8" fmla="*/ 57662 w 598884"/>
              <a:gd name="connsiteY8" fmla="*/ 318387 h 525544"/>
              <a:gd name="connsiteX9" fmla="*/ 42366 w 598884"/>
              <a:gd name="connsiteY9" fmla="*/ 405262 h 525544"/>
              <a:gd name="connsiteX10" fmla="*/ 51448 w 598884"/>
              <a:gd name="connsiteY10" fmla="*/ 411228 h 525544"/>
              <a:gd name="connsiteX11" fmla="*/ 52165 w 598884"/>
              <a:gd name="connsiteY11" fmla="*/ 411706 h 525544"/>
              <a:gd name="connsiteX12" fmla="*/ 55511 w 598884"/>
              <a:gd name="connsiteY12" fmla="*/ 414092 h 525544"/>
              <a:gd name="connsiteX13" fmla="*/ 59096 w 598884"/>
              <a:gd name="connsiteY13" fmla="*/ 417434 h 525544"/>
              <a:gd name="connsiteX14" fmla="*/ 67939 w 598884"/>
              <a:gd name="connsiteY14" fmla="*/ 422446 h 525544"/>
              <a:gd name="connsiteX15" fmla="*/ 72719 w 598884"/>
              <a:gd name="connsiteY15" fmla="*/ 426026 h 525544"/>
              <a:gd name="connsiteX16" fmla="*/ 124104 w 598884"/>
              <a:gd name="connsiteY16" fmla="*/ 381395 h 525544"/>
              <a:gd name="connsiteX17" fmla="*/ 93034 w 598884"/>
              <a:gd name="connsiteY17" fmla="*/ 365882 h 525544"/>
              <a:gd name="connsiteX18" fmla="*/ 83235 w 598884"/>
              <a:gd name="connsiteY18" fmla="*/ 352755 h 525544"/>
              <a:gd name="connsiteX19" fmla="*/ 57662 w 598884"/>
              <a:gd name="connsiteY19" fmla="*/ 318387 h 525544"/>
              <a:gd name="connsiteX20" fmla="*/ 222811 w 598884"/>
              <a:gd name="connsiteY20" fmla="*/ 75426 h 525544"/>
              <a:gd name="connsiteX21" fmla="*/ 211339 w 598884"/>
              <a:gd name="connsiteY21" fmla="*/ 88552 h 525544"/>
              <a:gd name="connsiteX22" fmla="*/ 296184 w 598884"/>
              <a:gd name="connsiteY22" fmla="*/ 143923 h 525544"/>
              <a:gd name="connsiteX23" fmla="*/ 301442 w 598884"/>
              <a:gd name="connsiteY23" fmla="*/ 134615 h 525544"/>
              <a:gd name="connsiteX24" fmla="*/ 222811 w 598884"/>
              <a:gd name="connsiteY24" fmla="*/ 75426 h 525544"/>
              <a:gd name="connsiteX25" fmla="*/ 287299 w 598884"/>
              <a:gd name="connsiteY25" fmla="*/ 26037 h 525544"/>
              <a:gd name="connsiteX26" fmla="*/ 256510 w 598884"/>
              <a:gd name="connsiteY26" fmla="*/ 36523 h 525544"/>
              <a:gd name="connsiteX27" fmla="*/ 255315 w 598884"/>
              <a:gd name="connsiteY27" fmla="*/ 37001 h 525544"/>
              <a:gd name="connsiteX28" fmla="*/ 232371 w 598884"/>
              <a:gd name="connsiteY28" fmla="*/ 63970 h 525544"/>
              <a:gd name="connsiteX29" fmla="*/ 310046 w 598884"/>
              <a:gd name="connsiteY29" fmla="*/ 115760 h 525544"/>
              <a:gd name="connsiteX30" fmla="*/ 316977 w 598884"/>
              <a:gd name="connsiteY30" fmla="*/ 84972 h 525544"/>
              <a:gd name="connsiteX31" fmla="*/ 287299 w 598884"/>
              <a:gd name="connsiteY31" fmla="*/ 26037 h 525544"/>
              <a:gd name="connsiteX32" fmla="*/ 289820 w 598884"/>
              <a:gd name="connsiteY32" fmla="*/ 0 h 525544"/>
              <a:gd name="connsiteX33" fmla="*/ 340637 w 598884"/>
              <a:gd name="connsiteY33" fmla="*/ 96190 h 525544"/>
              <a:gd name="connsiteX34" fmla="*/ 270611 w 598884"/>
              <a:gd name="connsiteY34" fmla="*/ 234854 h 525544"/>
              <a:gd name="connsiteX35" fmla="*/ 152306 w 598884"/>
              <a:gd name="connsiteY35" fmla="*/ 391658 h 525544"/>
              <a:gd name="connsiteX36" fmla="*/ 40693 w 598884"/>
              <a:gd name="connsiteY36" fmla="*/ 482589 h 525544"/>
              <a:gd name="connsiteX37" fmla="*/ 451533 w 598884"/>
              <a:gd name="connsiteY37" fmla="*/ 489272 h 525544"/>
              <a:gd name="connsiteX38" fmla="*/ 567687 w 598884"/>
              <a:gd name="connsiteY38" fmla="*/ 516241 h 525544"/>
              <a:gd name="connsiteX39" fmla="*/ 544504 w 598884"/>
              <a:gd name="connsiteY39" fmla="*/ 519344 h 525544"/>
              <a:gd name="connsiteX40" fmla="*/ 345178 w 598884"/>
              <a:gd name="connsiteY40" fmla="*/ 522446 h 525544"/>
              <a:gd name="connsiteX41" fmla="*/ 12491 w 598884"/>
              <a:gd name="connsiteY41" fmla="*/ 507888 h 525544"/>
              <a:gd name="connsiteX42" fmla="*/ 780 w 598884"/>
              <a:gd name="connsiteY42" fmla="*/ 493568 h 525544"/>
              <a:gd name="connsiteX43" fmla="*/ 63 w 598884"/>
              <a:gd name="connsiteY43" fmla="*/ 488556 h 525544"/>
              <a:gd name="connsiteX44" fmla="*/ 44039 w 598884"/>
              <a:gd name="connsiteY44" fmla="*/ 290702 h 525544"/>
              <a:gd name="connsiteX45" fmla="*/ 48341 w 598884"/>
              <a:gd name="connsiteY45" fmla="*/ 285929 h 525544"/>
              <a:gd name="connsiteX46" fmla="*/ 138205 w 598884"/>
              <a:gd name="connsiteY46" fmla="*/ 137479 h 525544"/>
              <a:gd name="connsiteX47" fmla="*/ 241453 w 598884"/>
              <a:gd name="connsiteY47" fmla="*/ 20771 h 525544"/>
              <a:gd name="connsiteX48" fmla="*/ 245038 w 598884"/>
              <a:gd name="connsiteY48" fmla="*/ 16953 h 525544"/>
              <a:gd name="connsiteX49" fmla="*/ 289820 w 598884"/>
              <a:gd name="connsiteY49" fmla="*/ 0 h 525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98884" h="525544">
                <a:moveTo>
                  <a:pt x="374524" y="409215"/>
                </a:moveTo>
                <a:cubicBezTo>
                  <a:pt x="444849" y="410289"/>
                  <a:pt x="515353" y="416675"/>
                  <a:pt x="583467" y="423358"/>
                </a:cubicBezTo>
                <a:cubicBezTo>
                  <a:pt x="603543" y="425507"/>
                  <a:pt x="604499" y="455345"/>
                  <a:pt x="583467" y="455583"/>
                </a:cubicBezTo>
                <a:cubicBezTo>
                  <a:pt x="578687" y="455345"/>
                  <a:pt x="574146" y="455583"/>
                  <a:pt x="569366" y="455822"/>
                </a:cubicBezTo>
                <a:cubicBezTo>
                  <a:pt x="567215" y="455822"/>
                  <a:pt x="565304" y="455106"/>
                  <a:pt x="563631" y="454390"/>
                </a:cubicBezTo>
                <a:cubicBezTo>
                  <a:pt x="431465" y="446990"/>
                  <a:pt x="302645" y="442455"/>
                  <a:pt x="170241" y="452480"/>
                </a:cubicBezTo>
                <a:cubicBezTo>
                  <a:pt x="155423" y="453674"/>
                  <a:pt x="152316" y="430042"/>
                  <a:pt x="166656" y="426939"/>
                </a:cubicBezTo>
                <a:cubicBezTo>
                  <a:pt x="234053" y="412378"/>
                  <a:pt x="304199" y="408141"/>
                  <a:pt x="374524" y="409215"/>
                </a:cubicBezTo>
                <a:close/>
                <a:moveTo>
                  <a:pt x="57662" y="318387"/>
                </a:moveTo>
                <a:cubicBezTo>
                  <a:pt x="55989" y="347743"/>
                  <a:pt x="49536" y="376383"/>
                  <a:pt x="42366" y="405262"/>
                </a:cubicBezTo>
                <a:cubicBezTo>
                  <a:pt x="45712" y="405978"/>
                  <a:pt x="48341" y="408364"/>
                  <a:pt x="51448" y="411228"/>
                </a:cubicBezTo>
                <a:cubicBezTo>
                  <a:pt x="51687" y="411467"/>
                  <a:pt x="51926" y="411467"/>
                  <a:pt x="52165" y="411706"/>
                </a:cubicBezTo>
                <a:cubicBezTo>
                  <a:pt x="53360" y="412183"/>
                  <a:pt x="54555" y="412899"/>
                  <a:pt x="55511" y="414092"/>
                </a:cubicBezTo>
                <a:cubicBezTo>
                  <a:pt x="56706" y="415286"/>
                  <a:pt x="57901" y="416479"/>
                  <a:pt x="59096" y="417434"/>
                </a:cubicBezTo>
                <a:cubicBezTo>
                  <a:pt x="61725" y="419582"/>
                  <a:pt x="64593" y="421252"/>
                  <a:pt x="67939" y="422446"/>
                </a:cubicBezTo>
                <a:cubicBezTo>
                  <a:pt x="69851" y="423162"/>
                  <a:pt x="71524" y="424594"/>
                  <a:pt x="72719" y="426026"/>
                </a:cubicBezTo>
                <a:cubicBezTo>
                  <a:pt x="90644" y="412183"/>
                  <a:pt x="108091" y="397863"/>
                  <a:pt x="124104" y="381395"/>
                </a:cubicBezTo>
                <a:cubicBezTo>
                  <a:pt x="117412" y="369939"/>
                  <a:pt x="107135" y="366359"/>
                  <a:pt x="93034" y="365882"/>
                </a:cubicBezTo>
                <a:cubicBezTo>
                  <a:pt x="86581" y="365643"/>
                  <a:pt x="81084" y="359438"/>
                  <a:pt x="83235" y="352755"/>
                </a:cubicBezTo>
                <a:cubicBezTo>
                  <a:pt x="89449" y="332707"/>
                  <a:pt x="75587" y="320774"/>
                  <a:pt x="57662" y="318387"/>
                </a:cubicBezTo>
                <a:close/>
                <a:moveTo>
                  <a:pt x="222811" y="75426"/>
                </a:moveTo>
                <a:cubicBezTo>
                  <a:pt x="218987" y="79722"/>
                  <a:pt x="215163" y="84256"/>
                  <a:pt x="211339" y="88552"/>
                </a:cubicBezTo>
                <a:cubicBezTo>
                  <a:pt x="238107" y="110032"/>
                  <a:pt x="267743" y="124830"/>
                  <a:pt x="296184" y="143923"/>
                </a:cubicBezTo>
                <a:cubicBezTo>
                  <a:pt x="297857" y="140820"/>
                  <a:pt x="299769" y="137717"/>
                  <a:pt x="301442" y="134615"/>
                </a:cubicBezTo>
                <a:cubicBezTo>
                  <a:pt x="273718" y="116954"/>
                  <a:pt x="247667" y="96667"/>
                  <a:pt x="222811" y="75426"/>
                </a:cubicBezTo>
                <a:close/>
                <a:moveTo>
                  <a:pt x="287299" y="26037"/>
                </a:moveTo>
                <a:cubicBezTo>
                  <a:pt x="279140" y="25977"/>
                  <a:pt x="268997" y="29125"/>
                  <a:pt x="256510" y="36523"/>
                </a:cubicBezTo>
                <a:cubicBezTo>
                  <a:pt x="256032" y="36762"/>
                  <a:pt x="255793" y="36762"/>
                  <a:pt x="255315" y="37001"/>
                </a:cubicBezTo>
                <a:cubicBezTo>
                  <a:pt x="247667" y="46070"/>
                  <a:pt x="240019" y="55139"/>
                  <a:pt x="232371" y="63970"/>
                </a:cubicBezTo>
                <a:cubicBezTo>
                  <a:pt x="258422" y="81154"/>
                  <a:pt x="283995" y="98815"/>
                  <a:pt x="310046" y="115760"/>
                </a:cubicBezTo>
                <a:cubicBezTo>
                  <a:pt x="313631" y="106214"/>
                  <a:pt x="316260" y="95951"/>
                  <a:pt x="316977" y="84972"/>
                </a:cubicBezTo>
                <a:cubicBezTo>
                  <a:pt x="318411" y="55259"/>
                  <a:pt x="311778" y="26216"/>
                  <a:pt x="287299" y="26037"/>
                </a:cubicBezTo>
                <a:close/>
                <a:moveTo>
                  <a:pt x="289820" y="0"/>
                </a:moveTo>
                <a:cubicBezTo>
                  <a:pt x="328135" y="-22"/>
                  <a:pt x="346553" y="46070"/>
                  <a:pt x="340637" y="96190"/>
                </a:cubicBezTo>
                <a:cubicBezTo>
                  <a:pt x="334424" y="147503"/>
                  <a:pt x="296662" y="192372"/>
                  <a:pt x="270611" y="234854"/>
                </a:cubicBezTo>
                <a:cubicBezTo>
                  <a:pt x="236195" y="291418"/>
                  <a:pt x="202018" y="347504"/>
                  <a:pt x="152306" y="391658"/>
                </a:cubicBezTo>
                <a:cubicBezTo>
                  <a:pt x="132469" y="429128"/>
                  <a:pt x="77738" y="457529"/>
                  <a:pt x="40693" y="482589"/>
                </a:cubicBezTo>
                <a:cubicBezTo>
                  <a:pt x="177640" y="480441"/>
                  <a:pt x="314587" y="493807"/>
                  <a:pt x="451533" y="489272"/>
                </a:cubicBezTo>
                <a:cubicBezTo>
                  <a:pt x="469219" y="488795"/>
                  <a:pt x="581071" y="472565"/>
                  <a:pt x="567687" y="516241"/>
                </a:cubicBezTo>
                <a:cubicBezTo>
                  <a:pt x="564580" y="525788"/>
                  <a:pt x="549284" y="529845"/>
                  <a:pt x="544504" y="519344"/>
                </a:cubicBezTo>
                <a:cubicBezTo>
                  <a:pt x="541636" y="512900"/>
                  <a:pt x="357606" y="522446"/>
                  <a:pt x="345178" y="522446"/>
                </a:cubicBezTo>
                <a:cubicBezTo>
                  <a:pt x="234761" y="522446"/>
                  <a:pt x="122431" y="519582"/>
                  <a:pt x="12491" y="507888"/>
                </a:cubicBezTo>
                <a:cubicBezTo>
                  <a:pt x="4126" y="506933"/>
                  <a:pt x="63" y="499773"/>
                  <a:pt x="780" y="493568"/>
                </a:cubicBezTo>
                <a:cubicBezTo>
                  <a:pt x="302" y="492136"/>
                  <a:pt x="-176" y="490465"/>
                  <a:pt x="63" y="488556"/>
                </a:cubicBezTo>
                <a:cubicBezTo>
                  <a:pt x="8667" y="421491"/>
                  <a:pt x="29699" y="356574"/>
                  <a:pt x="44039" y="290702"/>
                </a:cubicBezTo>
                <a:cubicBezTo>
                  <a:pt x="44756" y="288077"/>
                  <a:pt x="46429" y="286406"/>
                  <a:pt x="48341" y="285929"/>
                </a:cubicBezTo>
                <a:cubicBezTo>
                  <a:pt x="69851" y="232945"/>
                  <a:pt x="105223" y="183780"/>
                  <a:pt x="138205" y="137479"/>
                </a:cubicBezTo>
                <a:cubicBezTo>
                  <a:pt x="166646" y="97860"/>
                  <a:pt x="198672" y="46309"/>
                  <a:pt x="241453" y="20771"/>
                </a:cubicBezTo>
                <a:cubicBezTo>
                  <a:pt x="242409" y="19339"/>
                  <a:pt x="243365" y="18146"/>
                  <a:pt x="245038" y="16953"/>
                </a:cubicBezTo>
                <a:cubicBezTo>
                  <a:pt x="262066" y="5139"/>
                  <a:pt x="277049" y="7"/>
                  <a:pt x="28982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0E400B5D-3858-4807-BE7D-D12C9ACFA5FF}"/>
              </a:ext>
            </a:extLst>
          </p:cNvPr>
          <p:cNvSpPr txBox="1"/>
          <p:nvPr/>
        </p:nvSpPr>
        <p:spPr>
          <a:xfrm>
            <a:off x="2084277" y="4671960"/>
            <a:ext cx="691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01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6FD1FE02-FE59-492D-B688-FF2C3A7FFFCD}"/>
              </a:ext>
            </a:extLst>
          </p:cNvPr>
          <p:cNvSpPr txBox="1"/>
          <p:nvPr/>
        </p:nvSpPr>
        <p:spPr>
          <a:xfrm>
            <a:off x="5626740" y="2743395"/>
            <a:ext cx="691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02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53D02118-FC56-4C4D-948B-3D8E5052DBD0}"/>
              </a:ext>
            </a:extLst>
          </p:cNvPr>
          <p:cNvSpPr txBox="1"/>
          <p:nvPr/>
        </p:nvSpPr>
        <p:spPr>
          <a:xfrm>
            <a:off x="9377507" y="4848538"/>
            <a:ext cx="691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03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0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038199" y="1371602"/>
            <a:ext cx="3048903" cy="48367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1E1204F5-8171-4EF8-AFBA-0DE8ABC8B36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8198" y="1335486"/>
            <a:ext cx="3048903" cy="184436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124403" y="1409702"/>
            <a:ext cx="3048903" cy="48459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58649" y="1371603"/>
            <a:ext cx="3048903" cy="48728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683843DF-E951-48E3-A9E7-1417B8628A7A}"/>
              </a:ext>
            </a:extLst>
          </p:cNvPr>
          <p:cNvGrpSpPr/>
          <p:nvPr/>
        </p:nvGrpSpPr>
        <p:grpSpPr>
          <a:xfrm>
            <a:off x="1813551" y="3312703"/>
            <a:ext cx="1785104" cy="614271"/>
            <a:chOff x="2731762" y="1427252"/>
            <a:chExt cx="1338828" cy="460703"/>
          </a:xfrm>
        </p:grpSpPr>
        <p:sp>
          <p:nvSpPr>
            <p:cNvPr id="6" name="矩形 5"/>
            <p:cNvSpPr/>
            <p:nvPr/>
          </p:nvSpPr>
          <p:spPr>
            <a:xfrm>
              <a:off x="2731762" y="1427252"/>
              <a:ext cx="1292662" cy="4376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kern="100">
                  <a:solidFill>
                    <a:schemeClr val="bg1"/>
                  </a:solidFill>
                  <a:cs typeface="+mn-ea"/>
                  <a:sym typeface="+mn-lt"/>
                </a:rPr>
                <a:t>请添加标题</a:t>
              </a:r>
              <a:endParaRPr lang="zh-CN" altLang="zh-CN" sz="2400" kern="1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731762" y="1524066"/>
              <a:ext cx="1338828" cy="363889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EA12483F-F3E2-4660-83CC-7C2F4353F47F}"/>
              </a:ext>
            </a:extLst>
          </p:cNvPr>
          <p:cNvGrpSpPr/>
          <p:nvPr/>
        </p:nvGrpSpPr>
        <p:grpSpPr>
          <a:xfrm>
            <a:off x="5212569" y="1711558"/>
            <a:ext cx="1785105" cy="598320"/>
            <a:chOff x="5030895" y="154118"/>
            <a:chExt cx="1338829" cy="448740"/>
          </a:xfrm>
        </p:grpSpPr>
        <p:sp>
          <p:nvSpPr>
            <p:cNvPr id="7" name="矩形 6"/>
            <p:cNvSpPr/>
            <p:nvPr/>
          </p:nvSpPr>
          <p:spPr>
            <a:xfrm>
              <a:off x="5030895" y="154118"/>
              <a:ext cx="1292662" cy="4376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kern="100">
                  <a:solidFill>
                    <a:schemeClr val="bg1"/>
                  </a:solidFill>
                  <a:cs typeface="+mn-ea"/>
                  <a:sym typeface="+mn-lt"/>
                </a:rPr>
                <a:t>请添加标题</a:t>
              </a:r>
              <a:endParaRPr lang="zh-CN" altLang="zh-CN" sz="2400" b="1" kern="1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030896" y="238969"/>
              <a:ext cx="1338828" cy="363889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0967B8F-7F93-408E-9B2E-4787C22FD722}"/>
              </a:ext>
            </a:extLst>
          </p:cNvPr>
          <p:cNvGrpSpPr/>
          <p:nvPr/>
        </p:nvGrpSpPr>
        <p:grpSpPr>
          <a:xfrm>
            <a:off x="8580435" y="3355812"/>
            <a:ext cx="2005440" cy="601940"/>
            <a:chOff x="7264001" y="1488159"/>
            <a:chExt cx="1504080" cy="451455"/>
          </a:xfrm>
        </p:grpSpPr>
        <p:sp>
          <p:nvSpPr>
            <p:cNvPr id="8" name="矩形 7"/>
            <p:cNvSpPr/>
            <p:nvPr/>
          </p:nvSpPr>
          <p:spPr>
            <a:xfrm>
              <a:off x="7317703" y="1488159"/>
              <a:ext cx="1292662" cy="4376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kern="100">
                  <a:solidFill>
                    <a:schemeClr val="bg1"/>
                  </a:solidFill>
                  <a:cs typeface="+mn-ea"/>
                  <a:sym typeface="+mn-lt"/>
                </a:rPr>
                <a:t>请添加标题</a:t>
              </a:r>
              <a:endParaRPr lang="zh-CN" altLang="zh-CN" sz="2400" b="1" kern="1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264001" y="1575725"/>
              <a:ext cx="1504080" cy="363889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E223BAE5-FA89-42F3-B20E-A359FA8F2965}"/>
              </a:ext>
            </a:extLst>
          </p:cNvPr>
          <p:cNvSpPr/>
          <p:nvPr/>
        </p:nvSpPr>
        <p:spPr>
          <a:xfrm>
            <a:off x="-251581" y="-1896533"/>
            <a:ext cx="251581" cy="4838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标题 4">
            <a:extLst>
              <a:ext uri="{FF2B5EF4-FFF2-40B4-BE49-F238E27FC236}">
                <a16:creationId xmlns="" xmlns:a16="http://schemas.microsoft.com/office/drawing/2014/main" id="{F4DBF59E-35B2-4791-8AEF-E86418E1A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活动意义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91BEE814-62AE-43C9-A1B5-BB762298749B}"/>
              </a:ext>
            </a:extLst>
          </p:cNvPr>
          <p:cNvSpPr/>
          <p:nvPr/>
        </p:nvSpPr>
        <p:spPr>
          <a:xfrm>
            <a:off x="1281294" y="4379006"/>
            <a:ext cx="2735119" cy="1363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北方工业大学以“敦品励学，才德并懋”为校训，以“严肃，严格，严谨”为校风，形成了以“专业精神，人文精神，进取精神”为主旨的学校精神。 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FD4FB9C7-D997-4F7F-A816-364262078A23}"/>
              </a:ext>
            </a:extLst>
          </p:cNvPr>
          <p:cNvSpPr/>
          <p:nvPr/>
        </p:nvSpPr>
        <p:spPr>
          <a:xfrm>
            <a:off x="4706783" y="2631170"/>
            <a:ext cx="2735119" cy="1363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北方工业大学以“敦品励学，才德并懋”为校训，以“严肃，严格，严谨”为校风，形成了以“专业精神，人文精神，进取精神”为主旨的学校精神。 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D6F81F2D-9EB8-4F1C-9723-2D7E782B0986}"/>
              </a:ext>
            </a:extLst>
          </p:cNvPr>
          <p:cNvSpPr/>
          <p:nvPr/>
        </p:nvSpPr>
        <p:spPr>
          <a:xfrm>
            <a:off x="8215595" y="4309678"/>
            <a:ext cx="2735119" cy="1363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北方工业大学以“敦品励学，才德并懋”为校训，以“严肃，严格，严谨”为校风，形成了以“专业精神，人文精神，进取精神”为主旨的学校精神。 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B35BD6B1-8DC0-4C96-BB2F-5D4209A1252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24403" y="1412516"/>
            <a:ext cx="3048903" cy="1797541"/>
          </a:xfrm>
          <a:custGeom>
            <a:avLst/>
            <a:gdLst>
              <a:gd name="connsiteX0" fmla="*/ 0 w 3048903"/>
              <a:gd name="connsiteY0" fmla="*/ 0 h 1797541"/>
              <a:gd name="connsiteX1" fmla="*/ 3048903 w 3048903"/>
              <a:gd name="connsiteY1" fmla="*/ 0 h 1797541"/>
              <a:gd name="connsiteX2" fmla="*/ 3048903 w 3048903"/>
              <a:gd name="connsiteY2" fmla="*/ 1797541 h 1797541"/>
              <a:gd name="connsiteX3" fmla="*/ 0 w 3048903"/>
              <a:gd name="connsiteY3" fmla="*/ 1797541 h 1797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903" h="1797541">
                <a:moveTo>
                  <a:pt x="0" y="0"/>
                </a:moveTo>
                <a:lnTo>
                  <a:pt x="3048903" y="0"/>
                </a:lnTo>
                <a:lnTo>
                  <a:pt x="3048903" y="1797541"/>
                </a:lnTo>
                <a:lnTo>
                  <a:pt x="0" y="1797541"/>
                </a:lnTo>
                <a:close/>
              </a:path>
            </a:pathLst>
          </a:custGeom>
        </p:spPr>
      </p:pic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6126C2EC-105A-4CF7-9D73-BA7CFFDE12A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58649" y="4446917"/>
            <a:ext cx="3048903" cy="1797541"/>
          </a:xfrm>
          <a:custGeom>
            <a:avLst/>
            <a:gdLst>
              <a:gd name="connsiteX0" fmla="*/ 0 w 3048903"/>
              <a:gd name="connsiteY0" fmla="*/ 0 h 1797541"/>
              <a:gd name="connsiteX1" fmla="*/ 3048903 w 3048903"/>
              <a:gd name="connsiteY1" fmla="*/ 0 h 1797541"/>
              <a:gd name="connsiteX2" fmla="*/ 3048903 w 3048903"/>
              <a:gd name="connsiteY2" fmla="*/ 1797541 h 1797541"/>
              <a:gd name="connsiteX3" fmla="*/ 0 w 3048903"/>
              <a:gd name="connsiteY3" fmla="*/ 1797541 h 1797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903" h="1797541">
                <a:moveTo>
                  <a:pt x="0" y="0"/>
                </a:moveTo>
                <a:lnTo>
                  <a:pt x="3048903" y="0"/>
                </a:lnTo>
                <a:lnTo>
                  <a:pt x="3048903" y="1797541"/>
                </a:lnTo>
                <a:lnTo>
                  <a:pt x="0" y="179754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8836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6F24C33-9711-497B-9014-391A6A579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经费预算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E1BD3E2-5AA4-425A-BA31-467700B252D6}"/>
              </a:ext>
            </a:extLst>
          </p:cNvPr>
          <p:cNvSpPr/>
          <p:nvPr/>
        </p:nvSpPr>
        <p:spPr>
          <a:xfrm>
            <a:off x="1672761" y="1447800"/>
            <a:ext cx="2823039" cy="2819400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F6058B0-2D70-411E-817A-107FC5B55C0C}"/>
              </a:ext>
            </a:extLst>
          </p:cNvPr>
          <p:cNvSpPr/>
          <p:nvPr/>
        </p:nvSpPr>
        <p:spPr>
          <a:xfrm>
            <a:off x="4894030" y="1447800"/>
            <a:ext cx="2823039" cy="2819400"/>
          </a:xfrm>
          <a:prstGeom prst="rect">
            <a:avLst/>
          </a:prstGeom>
          <a:solidFill>
            <a:schemeClr val="accent1"/>
          </a:solidFill>
          <a:ln w="3175">
            <a:noFill/>
          </a:ln>
        </p:spPr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F0EA372-EDE0-4CC1-A6B2-B1E390D1E181}"/>
              </a:ext>
            </a:extLst>
          </p:cNvPr>
          <p:cNvSpPr/>
          <p:nvPr/>
        </p:nvSpPr>
        <p:spPr>
          <a:xfrm>
            <a:off x="8115300" y="1447800"/>
            <a:ext cx="2823039" cy="2819400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8441D640-B440-4E46-B0FA-6B0AFBE12AB5}"/>
              </a:ext>
            </a:extLst>
          </p:cNvPr>
          <p:cNvSpPr txBox="1"/>
          <p:nvPr/>
        </p:nvSpPr>
        <p:spPr>
          <a:xfrm>
            <a:off x="2096541" y="2738735"/>
            <a:ext cx="28060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800+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26894C75-7252-46C5-B575-64DEC0CB21D8}"/>
              </a:ext>
            </a:extLst>
          </p:cNvPr>
          <p:cNvSpPr txBox="1"/>
          <p:nvPr/>
        </p:nvSpPr>
        <p:spPr>
          <a:xfrm>
            <a:off x="5110179" y="2724150"/>
            <a:ext cx="28060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cs typeface="+mn-ea"/>
                <a:sym typeface="+mn-lt"/>
              </a:rPr>
              <a:t>3000+</a:t>
            </a:r>
            <a:endParaRPr lang="zh-CN" altLang="en-US" sz="5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B269E60-543A-4A26-A03E-49ACB640F673}"/>
              </a:ext>
            </a:extLst>
          </p:cNvPr>
          <p:cNvSpPr txBox="1"/>
          <p:nvPr/>
        </p:nvSpPr>
        <p:spPr>
          <a:xfrm>
            <a:off x="8530564" y="2724150"/>
            <a:ext cx="28060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500+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F8EBBC67-C107-4426-B60B-7B662BBCE373}"/>
              </a:ext>
            </a:extLst>
          </p:cNvPr>
          <p:cNvSpPr txBox="1"/>
          <p:nvPr/>
        </p:nvSpPr>
        <p:spPr>
          <a:xfrm>
            <a:off x="5779757" y="3588008"/>
            <a:ext cx="1466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宣传经费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283CF688-4329-448A-B469-774A09945910}"/>
              </a:ext>
            </a:extLst>
          </p:cNvPr>
          <p:cNvSpPr txBox="1"/>
          <p:nvPr/>
        </p:nvSpPr>
        <p:spPr>
          <a:xfrm>
            <a:off x="2358966" y="3588008"/>
            <a:ext cx="1466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人力经费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199DF959-F7A1-4CD0-A3F3-FF2B54ACEC29}"/>
              </a:ext>
            </a:extLst>
          </p:cNvPr>
          <p:cNvSpPr txBox="1"/>
          <p:nvPr/>
        </p:nvSpPr>
        <p:spPr>
          <a:xfrm>
            <a:off x="8937180" y="3588008"/>
            <a:ext cx="1466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礼物经费</a:t>
            </a:r>
          </a:p>
        </p:txBody>
      </p:sp>
      <p:sp>
        <p:nvSpPr>
          <p:cNvPr id="14" name="male-user_74464">
            <a:extLst>
              <a:ext uri="{FF2B5EF4-FFF2-40B4-BE49-F238E27FC236}">
                <a16:creationId xmlns="" xmlns:a16="http://schemas.microsoft.com/office/drawing/2014/main" id="{A95186A7-24D8-41D1-9C16-E8ABAC083008}"/>
              </a:ext>
            </a:extLst>
          </p:cNvPr>
          <p:cNvSpPr>
            <a:spLocks noChangeAspect="1"/>
          </p:cNvSpPr>
          <p:nvPr/>
        </p:nvSpPr>
        <p:spPr bwMode="auto">
          <a:xfrm>
            <a:off x="2787552" y="1876383"/>
            <a:ext cx="477934" cy="609685"/>
          </a:xfrm>
          <a:custGeom>
            <a:avLst/>
            <a:gdLst>
              <a:gd name="connsiteX0" fmla="*/ 168398 w 474340"/>
              <a:gd name="connsiteY0" fmla="*/ 298492 h 605099"/>
              <a:gd name="connsiteX1" fmla="*/ 237232 w 474340"/>
              <a:gd name="connsiteY1" fmla="*/ 414237 h 605099"/>
              <a:gd name="connsiteX2" fmla="*/ 305943 w 474340"/>
              <a:gd name="connsiteY2" fmla="*/ 298492 h 605099"/>
              <a:gd name="connsiteX3" fmla="*/ 474094 w 474340"/>
              <a:gd name="connsiteY3" fmla="*/ 513166 h 605099"/>
              <a:gd name="connsiteX4" fmla="*/ 474340 w 474340"/>
              <a:gd name="connsiteY4" fmla="*/ 523354 h 605099"/>
              <a:gd name="connsiteX5" fmla="*/ 474340 w 474340"/>
              <a:gd name="connsiteY5" fmla="*/ 534769 h 605099"/>
              <a:gd name="connsiteX6" fmla="*/ 237232 w 474340"/>
              <a:gd name="connsiteY6" fmla="*/ 605099 h 605099"/>
              <a:gd name="connsiteX7" fmla="*/ 0 w 474340"/>
              <a:gd name="connsiteY7" fmla="*/ 534769 h 605099"/>
              <a:gd name="connsiteX8" fmla="*/ 0 w 474340"/>
              <a:gd name="connsiteY8" fmla="*/ 519432 h 605099"/>
              <a:gd name="connsiteX9" fmla="*/ 0 w 474340"/>
              <a:gd name="connsiteY9" fmla="*/ 519426 h 605099"/>
              <a:gd name="connsiteX10" fmla="*/ 369 w 474340"/>
              <a:gd name="connsiteY10" fmla="*/ 508502 h 605099"/>
              <a:gd name="connsiteX11" fmla="*/ 168398 w 474340"/>
              <a:gd name="connsiteY11" fmla="*/ 298492 h 605099"/>
              <a:gd name="connsiteX12" fmla="*/ 237206 w 474340"/>
              <a:gd name="connsiteY12" fmla="*/ 0 h 605099"/>
              <a:gd name="connsiteX13" fmla="*/ 362724 w 474340"/>
              <a:gd name="connsiteY13" fmla="*/ 152315 h 605099"/>
              <a:gd name="connsiteX14" fmla="*/ 237206 w 474340"/>
              <a:gd name="connsiteY14" fmla="*/ 304631 h 605099"/>
              <a:gd name="connsiteX15" fmla="*/ 111564 w 474340"/>
              <a:gd name="connsiteY15" fmla="*/ 152315 h 605099"/>
              <a:gd name="connsiteX16" fmla="*/ 237206 w 474340"/>
              <a:gd name="connsiteY16" fmla="*/ 0 h 6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74340" h="605099">
                <a:moveTo>
                  <a:pt x="168398" y="298492"/>
                </a:moveTo>
                <a:lnTo>
                  <a:pt x="237232" y="414237"/>
                </a:lnTo>
                <a:lnTo>
                  <a:pt x="305943" y="298492"/>
                </a:lnTo>
                <a:cubicBezTo>
                  <a:pt x="452584" y="324881"/>
                  <a:pt x="471759" y="366736"/>
                  <a:pt x="474094" y="513166"/>
                </a:cubicBezTo>
                <a:cubicBezTo>
                  <a:pt x="474217" y="522617"/>
                  <a:pt x="474340" y="524213"/>
                  <a:pt x="474340" y="523354"/>
                </a:cubicBezTo>
                <a:cubicBezTo>
                  <a:pt x="474340" y="525808"/>
                  <a:pt x="474340" y="529491"/>
                  <a:pt x="474340" y="534769"/>
                </a:cubicBezTo>
                <a:cubicBezTo>
                  <a:pt x="474340" y="534769"/>
                  <a:pt x="439432" y="605099"/>
                  <a:pt x="237232" y="605099"/>
                </a:cubicBezTo>
                <a:cubicBezTo>
                  <a:pt x="34909" y="605099"/>
                  <a:pt x="0" y="534769"/>
                  <a:pt x="0" y="534769"/>
                </a:cubicBezTo>
                <a:lnTo>
                  <a:pt x="0" y="519432"/>
                </a:lnTo>
                <a:lnTo>
                  <a:pt x="0" y="519426"/>
                </a:lnTo>
                <a:cubicBezTo>
                  <a:pt x="123" y="520776"/>
                  <a:pt x="123" y="520162"/>
                  <a:pt x="369" y="508502"/>
                </a:cubicBezTo>
                <a:cubicBezTo>
                  <a:pt x="3073" y="365754"/>
                  <a:pt x="23355" y="324636"/>
                  <a:pt x="168398" y="298492"/>
                </a:cubicBezTo>
                <a:close/>
                <a:moveTo>
                  <a:pt x="237206" y="0"/>
                </a:moveTo>
                <a:cubicBezTo>
                  <a:pt x="344284" y="0"/>
                  <a:pt x="362847" y="68241"/>
                  <a:pt x="362724" y="152315"/>
                </a:cubicBezTo>
                <a:cubicBezTo>
                  <a:pt x="362724" y="236390"/>
                  <a:pt x="306542" y="304631"/>
                  <a:pt x="237206" y="304631"/>
                </a:cubicBezTo>
                <a:cubicBezTo>
                  <a:pt x="167869" y="304631"/>
                  <a:pt x="111564" y="236390"/>
                  <a:pt x="111564" y="152315"/>
                </a:cubicBezTo>
                <a:cubicBezTo>
                  <a:pt x="111564" y="68241"/>
                  <a:pt x="130005" y="0"/>
                  <a:pt x="23720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male-user_74464">
            <a:extLst>
              <a:ext uri="{FF2B5EF4-FFF2-40B4-BE49-F238E27FC236}">
                <a16:creationId xmlns="" xmlns:a16="http://schemas.microsoft.com/office/drawing/2014/main" id="{89E6256F-1D79-4AB2-8D6C-50CAF408E0E8}"/>
              </a:ext>
            </a:extLst>
          </p:cNvPr>
          <p:cNvSpPr>
            <a:spLocks noChangeAspect="1"/>
          </p:cNvSpPr>
          <p:nvPr/>
        </p:nvSpPr>
        <p:spPr bwMode="auto">
          <a:xfrm>
            <a:off x="5926650" y="1876383"/>
            <a:ext cx="562589" cy="609685"/>
          </a:xfrm>
          <a:custGeom>
            <a:avLst/>
            <a:gdLst>
              <a:gd name="T0" fmla="*/ 3683 w 5402"/>
              <a:gd name="T1" fmla="*/ 40 h 5863"/>
              <a:gd name="T2" fmla="*/ 3487 w 5402"/>
              <a:gd name="T3" fmla="*/ 31 h 5863"/>
              <a:gd name="T4" fmla="*/ 1208 w 5402"/>
              <a:gd name="T5" fmla="*/ 1173 h 5863"/>
              <a:gd name="T6" fmla="*/ 1096 w 5402"/>
              <a:gd name="T7" fmla="*/ 1354 h 5863"/>
              <a:gd name="T8" fmla="*/ 1096 w 5402"/>
              <a:gd name="T9" fmla="*/ 1413 h 5863"/>
              <a:gd name="T10" fmla="*/ 149 w 5402"/>
              <a:gd name="T11" fmla="*/ 1413 h 5863"/>
              <a:gd name="T12" fmla="*/ 0 w 5402"/>
              <a:gd name="T13" fmla="*/ 1562 h 5863"/>
              <a:gd name="T14" fmla="*/ 0 w 5402"/>
              <a:gd name="T15" fmla="*/ 4121 h 5863"/>
              <a:gd name="T16" fmla="*/ 149 w 5402"/>
              <a:gd name="T17" fmla="*/ 4271 h 5863"/>
              <a:gd name="T18" fmla="*/ 1096 w 5402"/>
              <a:gd name="T19" fmla="*/ 4271 h 5863"/>
              <a:gd name="T20" fmla="*/ 1096 w 5402"/>
              <a:gd name="T21" fmla="*/ 4382 h 5863"/>
              <a:gd name="T22" fmla="*/ 1199 w 5402"/>
              <a:gd name="T23" fmla="*/ 4557 h 5863"/>
              <a:gd name="T24" fmla="*/ 3478 w 5402"/>
              <a:gd name="T25" fmla="*/ 5838 h 5863"/>
              <a:gd name="T26" fmla="*/ 3577 w 5402"/>
              <a:gd name="T27" fmla="*/ 5863 h 5863"/>
              <a:gd name="T28" fmla="*/ 3679 w 5402"/>
              <a:gd name="T29" fmla="*/ 5836 h 5863"/>
              <a:gd name="T30" fmla="*/ 3779 w 5402"/>
              <a:gd name="T31" fmla="*/ 5662 h 5863"/>
              <a:gd name="T32" fmla="*/ 3779 w 5402"/>
              <a:gd name="T33" fmla="*/ 212 h 5863"/>
              <a:gd name="T34" fmla="*/ 3683 w 5402"/>
              <a:gd name="T35" fmla="*/ 40 h 5863"/>
              <a:gd name="T36" fmla="*/ 3375 w 5402"/>
              <a:gd name="T37" fmla="*/ 5317 h 5863"/>
              <a:gd name="T38" fmla="*/ 1500 w 5402"/>
              <a:gd name="T39" fmla="*/ 4263 h 5863"/>
              <a:gd name="T40" fmla="*/ 1500 w 5402"/>
              <a:gd name="T41" fmla="*/ 1479 h 5863"/>
              <a:gd name="T42" fmla="*/ 3376 w 5402"/>
              <a:gd name="T43" fmla="*/ 539 h 5863"/>
              <a:gd name="T44" fmla="*/ 3376 w 5402"/>
              <a:gd name="T45" fmla="*/ 5317 h 5863"/>
              <a:gd name="T46" fmla="*/ 3375 w 5402"/>
              <a:gd name="T47" fmla="*/ 5317 h 5863"/>
              <a:gd name="T48" fmla="*/ 3375 w 5402"/>
              <a:gd name="T49" fmla="*/ 5317 h 5863"/>
              <a:gd name="T50" fmla="*/ 4236 w 5402"/>
              <a:gd name="T51" fmla="*/ 3826 h 5863"/>
              <a:gd name="T52" fmla="*/ 4182 w 5402"/>
              <a:gd name="T53" fmla="*/ 3839 h 5863"/>
              <a:gd name="T54" fmla="*/ 4084 w 5402"/>
              <a:gd name="T55" fmla="*/ 3781 h 5863"/>
              <a:gd name="T56" fmla="*/ 4129 w 5402"/>
              <a:gd name="T57" fmla="*/ 3629 h 5863"/>
              <a:gd name="T58" fmla="*/ 4617 w 5402"/>
              <a:gd name="T59" fmla="*/ 2791 h 5863"/>
              <a:gd name="T60" fmla="*/ 4129 w 5402"/>
              <a:gd name="T61" fmla="*/ 1953 h 5863"/>
              <a:gd name="T62" fmla="*/ 4084 w 5402"/>
              <a:gd name="T63" fmla="*/ 1801 h 5863"/>
              <a:gd name="T64" fmla="*/ 4236 w 5402"/>
              <a:gd name="T65" fmla="*/ 1756 h 5863"/>
              <a:gd name="T66" fmla="*/ 4841 w 5402"/>
              <a:gd name="T67" fmla="*/ 2791 h 5863"/>
              <a:gd name="T68" fmla="*/ 4236 w 5402"/>
              <a:gd name="T69" fmla="*/ 3826 h 5863"/>
              <a:gd name="T70" fmla="*/ 4426 w 5402"/>
              <a:gd name="T71" fmla="*/ 4461 h 5863"/>
              <a:gd name="T72" fmla="*/ 4372 w 5402"/>
              <a:gd name="T73" fmla="*/ 4474 h 5863"/>
              <a:gd name="T74" fmla="*/ 4274 w 5402"/>
              <a:gd name="T75" fmla="*/ 4416 h 5863"/>
              <a:gd name="T76" fmla="*/ 4319 w 5402"/>
              <a:gd name="T77" fmla="*/ 4264 h 5863"/>
              <a:gd name="T78" fmla="*/ 5178 w 5402"/>
              <a:gd name="T79" fmla="*/ 2791 h 5863"/>
              <a:gd name="T80" fmla="*/ 4319 w 5402"/>
              <a:gd name="T81" fmla="*/ 1318 h 5863"/>
              <a:gd name="T82" fmla="*/ 4274 w 5402"/>
              <a:gd name="T83" fmla="*/ 1166 h 5863"/>
              <a:gd name="T84" fmla="*/ 4426 w 5402"/>
              <a:gd name="T85" fmla="*/ 1121 h 5863"/>
              <a:gd name="T86" fmla="*/ 5402 w 5402"/>
              <a:gd name="T87" fmla="*/ 2791 h 5863"/>
              <a:gd name="T88" fmla="*/ 4426 w 5402"/>
              <a:gd name="T89" fmla="*/ 4461 h 5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402" h="5863">
                <a:moveTo>
                  <a:pt x="3683" y="40"/>
                </a:moveTo>
                <a:cubicBezTo>
                  <a:pt x="3624" y="3"/>
                  <a:pt x="3550" y="0"/>
                  <a:pt x="3487" y="31"/>
                </a:cubicBezTo>
                <a:lnTo>
                  <a:pt x="1208" y="1173"/>
                </a:lnTo>
                <a:cubicBezTo>
                  <a:pt x="1139" y="1208"/>
                  <a:pt x="1096" y="1278"/>
                  <a:pt x="1096" y="1354"/>
                </a:cubicBezTo>
                <a:lnTo>
                  <a:pt x="1096" y="1413"/>
                </a:lnTo>
                <a:lnTo>
                  <a:pt x="149" y="1413"/>
                </a:lnTo>
                <a:cubicBezTo>
                  <a:pt x="67" y="1413"/>
                  <a:pt x="0" y="1480"/>
                  <a:pt x="0" y="1562"/>
                </a:cubicBezTo>
                <a:lnTo>
                  <a:pt x="0" y="4121"/>
                </a:lnTo>
                <a:cubicBezTo>
                  <a:pt x="0" y="4204"/>
                  <a:pt x="67" y="4271"/>
                  <a:pt x="149" y="4271"/>
                </a:cubicBezTo>
                <a:lnTo>
                  <a:pt x="1096" y="4271"/>
                </a:lnTo>
                <a:lnTo>
                  <a:pt x="1096" y="4382"/>
                </a:lnTo>
                <a:cubicBezTo>
                  <a:pt x="1096" y="4455"/>
                  <a:pt x="1136" y="4522"/>
                  <a:pt x="1199" y="4557"/>
                </a:cubicBezTo>
                <a:lnTo>
                  <a:pt x="3478" y="5838"/>
                </a:lnTo>
                <a:cubicBezTo>
                  <a:pt x="3509" y="5855"/>
                  <a:pt x="3543" y="5863"/>
                  <a:pt x="3577" y="5863"/>
                </a:cubicBezTo>
                <a:cubicBezTo>
                  <a:pt x="3613" y="5863"/>
                  <a:pt x="3648" y="5854"/>
                  <a:pt x="3679" y="5836"/>
                </a:cubicBezTo>
                <a:cubicBezTo>
                  <a:pt x="3741" y="5800"/>
                  <a:pt x="3779" y="5733"/>
                  <a:pt x="3779" y="5662"/>
                </a:cubicBezTo>
                <a:lnTo>
                  <a:pt x="3779" y="212"/>
                </a:lnTo>
                <a:cubicBezTo>
                  <a:pt x="3779" y="142"/>
                  <a:pt x="3743" y="77"/>
                  <a:pt x="3683" y="40"/>
                </a:cubicBezTo>
                <a:close/>
                <a:moveTo>
                  <a:pt x="3375" y="5317"/>
                </a:moveTo>
                <a:lnTo>
                  <a:pt x="1500" y="4263"/>
                </a:lnTo>
                <a:lnTo>
                  <a:pt x="1500" y="1479"/>
                </a:lnTo>
                <a:lnTo>
                  <a:pt x="3376" y="539"/>
                </a:lnTo>
                <a:lnTo>
                  <a:pt x="3376" y="5317"/>
                </a:lnTo>
                <a:lnTo>
                  <a:pt x="3375" y="5317"/>
                </a:lnTo>
                <a:lnTo>
                  <a:pt x="3375" y="5317"/>
                </a:lnTo>
                <a:close/>
                <a:moveTo>
                  <a:pt x="4236" y="3826"/>
                </a:moveTo>
                <a:cubicBezTo>
                  <a:pt x="4219" y="3835"/>
                  <a:pt x="4201" y="3839"/>
                  <a:pt x="4182" y="3839"/>
                </a:cubicBezTo>
                <a:cubicBezTo>
                  <a:pt x="4143" y="3839"/>
                  <a:pt x="4104" y="3818"/>
                  <a:pt x="4084" y="3781"/>
                </a:cubicBezTo>
                <a:cubicBezTo>
                  <a:pt x="4054" y="3726"/>
                  <a:pt x="4075" y="3658"/>
                  <a:pt x="4129" y="3629"/>
                </a:cubicBezTo>
                <a:cubicBezTo>
                  <a:pt x="4435" y="3462"/>
                  <a:pt x="4617" y="3149"/>
                  <a:pt x="4617" y="2791"/>
                </a:cubicBezTo>
                <a:cubicBezTo>
                  <a:pt x="4617" y="2432"/>
                  <a:pt x="4435" y="2119"/>
                  <a:pt x="4129" y="1953"/>
                </a:cubicBezTo>
                <a:cubicBezTo>
                  <a:pt x="4075" y="1924"/>
                  <a:pt x="4055" y="1856"/>
                  <a:pt x="4084" y="1801"/>
                </a:cubicBezTo>
                <a:cubicBezTo>
                  <a:pt x="4114" y="1747"/>
                  <a:pt x="4182" y="1727"/>
                  <a:pt x="4236" y="1756"/>
                </a:cubicBezTo>
                <a:cubicBezTo>
                  <a:pt x="4615" y="1962"/>
                  <a:pt x="4841" y="2349"/>
                  <a:pt x="4841" y="2791"/>
                </a:cubicBezTo>
                <a:cubicBezTo>
                  <a:pt x="4841" y="3233"/>
                  <a:pt x="4615" y="3620"/>
                  <a:pt x="4236" y="3826"/>
                </a:cubicBezTo>
                <a:close/>
                <a:moveTo>
                  <a:pt x="4426" y="4461"/>
                </a:moveTo>
                <a:cubicBezTo>
                  <a:pt x="4409" y="4470"/>
                  <a:pt x="4390" y="4474"/>
                  <a:pt x="4372" y="4474"/>
                </a:cubicBezTo>
                <a:cubicBezTo>
                  <a:pt x="4333" y="4474"/>
                  <a:pt x="4294" y="4453"/>
                  <a:pt x="4274" y="4416"/>
                </a:cubicBezTo>
                <a:cubicBezTo>
                  <a:pt x="4244" y="4361"/>
                  <a:pt x="4264" y="4293"/>
                  <a:pt x="4319" y="4264"/>
                </a:cubicBezTo>
                <a:cubicBezTo>
                  <a:pt x="4857" y="3971"/>
                  <a:pt x="5178" y="3421"/>
                  <a:pt x="5178" y="2791"/>
                </a:cubicBezTo>
                <a:cubicBezTo>
                  <a:pt x="5178" y="2161"/>
                  <a:pt x="4857" y="1610"/>
                  <a:pt x="4319" y="1318"/>
                </a:cubicBezTo>
                <a:cubicBezTo>
                  <a:pt x="4264" y="1289"/>
                  <a:pt x="4244" y="1221"/>
                  <a:pt x="4274" y="1166"/>
                </a:cubicBezTo>
                <a:cubicBezTo>
                  <a:pt x="4303" y="1112"/>
                  <a:pt x="4372" y="1092"/>
                  <a:pt x="4426" y="1121"/>
                </a:cubicBezTo>
                <a:cubicBezTo>
                  <a:pt x="5037" y="1453"/>
                  <a:pt x="5402" y="2078"/>
                  <a:pt x="5402" y="2791"/>
                </a:cubicBezTo>
                <a:cubicBezTo>
                  <a:pt x="5402" y="3504"/>
                  <a:pt x="5037" y="4128"/>
                  <a:pt x="4426" y="44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male-user_74464">
            <a:extLst>
              <a:ext uri="{FF2B5EF4-FFF2-40B4-BE49-F238E27FC236}">
                <a16:creationId xmlns="" xmlns:a16="http://schemas.microsoft.com/office/drawing/2014/main" id="{7B75C2DB-66F6-4D78-A775-2B6938192DF7}"/>
              </a:ext>
            </a:extLst>
          </p:cNvPr>
          <p:cNvSpPr>
            <a:spLocks noChangeAspect="1"/>
          </p:cNvSpPr>
          <p:nvPr/>
        </p:nvSpPr>
        <p:spPr bwMode="auto">
          <a:xfrm>
            <a:off x="9154535" y="1876383"/>
            <a:ext cx="594721" cy="609685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600116 w 606244"/>
              <a:gd name="T43" fmla="*/ 600116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455839 w 606244"/>
              <a:gd name="T59" fmla="*/ 455839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600116 w 606244"/>
              <a:gd name="T69" fmla="*/ 600116 w 606244"/>
              <a:gd name="T70" fmla="*/ 455839 w 606244"/>
              <a:gd name="T71" fmla="*/ 455839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600116 w 606244"/>
              <a:gd name="T79" fmla="*/ 600116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455839 w 606244"/>
              <a:gd name="T85" fmla="*/ 455839 w 606244"/>
              <a:gd name="T86" fmla="*/ 600116 w 606244"/>
              <a:gd name="T87" fmla="*/ 600116 w 606244"/>
              <a:gd name="T88" fmla="*/ 600116 w 606244"/>
              <a:gd name="T89" fmla="*/ 600116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  <a:gd name="T96" fmla="*/ 455839 w 606244"/>
              <a:gd name="T97" fmla="*/ 455839 w 606244"/>
              <a:gd name="T98" fmla="*/ 600116 w 606244"/>
              <a:gd name="T99" fmla="*/ 600116 w 606244"/>
              <a:gd name="T100" fmla="*/ 600116 w 606244"/>
              <a:gd name="T101" fmla="*/ 600116 w 606244"/>
              <a:gd name="T102" fmla="*/ 600116 w 606244"/>
              <a:gd name="T103" fmla="*/ 600116 w 606244"/>
              <a:gd name="T104" fmla="*/ 600116 w 606244"/>
              <a:gd name="T105" fmla="*/ 600116 w 606244"/>
              <a:gd name="T106" fmla="*/ 455839 w 606244"/>
              <a:gd name="T107" fmla="*/ 455839 w 606244"/>
              <a:gd name="T108" fmla="*/ 600116 w 606244"/>
              <a:gd name="T109" fmla="*/ 600116 w 606244"/>
              <a:gd name="T110" fmla="*/ 600116 w 606244"/>
              <a:gd name="T111" fmla="*/ 600116 w 606244"/>
              <a:gd name="T112" fmla="*/ 600116 w 606244"/>
              <a:gd name="T113" fmla="*/ 600116 w 606244"/>
              <a:gd name="T114" fmla="*/ 600116 w 606244"/>
              <a:gd name="T115" fmla="*/ 600116 w 606244"/>
              <a:gd name="T116" fmla="*/ 600116 w 606244"/>
              <a:gd name="T117" fmla="*/ 600116 w 606244"/>
              <a:gd name="T118" fmla="*/ 600116 w 606244"/>
              <a:gd name="T119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486" h="2552">
                <a:moveTo>
                  <a:pt x="2433" y="632"/>
                </a:moveTo>
                <a:lnTo>
                  <a:pt x="1878" y="632"/>
                </a:lnTo>
                <a:cubicBezTo>
                  <a:pt x="2040" y="569"/>
                  <a:pt x="2205" y="462"/>
                  <a:pt x="2205" y="287"/>
                </a:cubicBezTo>
                <a:cubicBezTo>
                  <a:pt x="2205" y="113"/>
                  <a:pt x="2091" y="0"/>
                  <a:pt x="1914" y="0"/>
                </a:cubicBezTo>
                <a:cubicBezTo>
                  <a:pt x="1799" y="0"/>
                  <a:pt x="1678" y="49"/>
                  <a:pt x="1598" y="129"/>
                </a:cubicBezTo>
                <a:cubicBezTo>
                  <a:pt x="1529" y="198"/>
                  <a:pt x="1472" y="298"/>
                  <a:pt x="1428" y="394"/>
                </a:cubicBezTo>
                <a:cubicBezTo>
                  <a:pt x="1404" y="335"/>
                  <a:pt x="1346" y="294"/>
                  <a:pt x="1280" y="294"/>
                </a:cubicBezTo>
                <a:lnTo>
                  <a:pt x="1205" y="294"/>
                </a:lnTo>
                <a:cubicBezTo>
                  <a:pt x="1134" y="294"/>
                  <a:pt x="1074" y="341"/>
                  <a:pt x="1052" y="405"/>
                </a:cubicBezTo>
                <a:cubicBezTo>
                  <a:pt x="1008" y="306"/>
                  <a:pt x="949" y="201"/>
                  <a:pt x="877" y="129"/>
                </a:cubicBezTo>
                <a:cubicBezTo>
                  <a:pt x="798" y="49"/>
                  <a:pt x="677" y="0"/>
                  <a:pt x="562" y="0"/>
                </a:cubicBezTo>
                <a:cubicBezTo>
                  <a:pt x="385" y="0"/>
                  <a:pt x="271" y="113"/>
                  <a:pt x="271" y="287"/>
                </a:cubicBezTo>
                <a:cubicBezTo>
                  <a:pt x="271" y="462"/>
                  <a:pt x="436" y="569"/>
                  <a:pt x="598" y="632"/>
                </a:cubicBezTo>
                <a:lnTo>
                  <a:pt x="53" y="632"/>
                </a:lnTo>
                <a:cubicBezTo>
                  <a:pt x="24" y="632"/>
                  <a:pt x="0" y="656"/>
                  <a:pt x="0" y="686"/>
                </a:cubicBezTo>
                <a:lnTo>
                  <a:pt x="0" y="1036"/>
                </a:lnTo>
                <a:cubicBezTo>
                  <a:pt x="0" y="1066"/>
                  <a:pt x="24" y="1089"/>
                  <a:pt x="53" y="1089"/>
                </a:cubicBezTo>
                <a:lnTo>
                  <a:pt x="128" y="1089"/>
                </a:lnTo>
                <a:lnTo>
                  <a:pt x="128" y="2498"/>
                </a:lnTo>
                <a:cubicBezTo>
                  <a:pt x="128" y="2528"/>
                  <a:pt x="152" y="2552"/>
                  <a:pt x="182" y="2552"/>
                </a:cubicBezTo>
                <a:lnTo>
                  <a:pt x="936" y="2552"/>
                </a:lnTo>
                <a:lnTo>
                  <a:pt x="1550" y="2552"/>
                </a:lnTo>
                <a:lnTo>
                  <a:pt x="2304" y="2552"/>
                </a:lnTo>
                <a:cubicBezTo>
                  <a:pt x="2334" y="2552"/>
                  <a:pt x="2358" y="2528"/>
                  <a:pt x="2358" y="2498"/>
                </a:cubicBezTo>
                <a:lnTo>
                  <a:pt x="2358" y="1089"/>
                </a:lnTo>
                <a:lnTo>
                  <a:pt x="2433" y="1089"/>
                </a:lnTo>
                <a:cubicBezTo>
                  <a:pt x="2462" y="1089"/>
                  <a:pt x="2486" y="1066"/>
                  <a:pt x="2486" y="1036"/>
                </a:cubicBezTo>
                <a:lnTo>
                  <a:pt x="2486" y="686"/>
                </a:lnTo>
                <a:cubicBezTo>
                  <a:pt x="2486" y="656"/>
                  <a:pt x="2462" y="632"/>
                  <a:pt x="2433" y="632"/>
                </a:cubicBezTo>
                <a:close/>
                <a:moveTo>
                  <a:pt x="1674" y="204"/>
                </a:moveTo>
                <a:cubicBezTo>
                  <a:pt x="1733" y="145"/>
                  <a:pt x="1827" y="107"/>
                  <a:pt x="1914" y="107"/>
                </a:cubicBezTo>
                <a:cubicBezTo>
                  <a:pt x="1983" y="107"/>
                  <a:pt x="2098" y="130"/>
                  <a:pt x="2098" y="287"/>
                </a:cubicBezTo>
                <a:cubicBezTo>
                  <a:pt x="2098" y="489"/>
                  <a:pt x="1709" y="586"/>
                  <a:pt x="1559" y="606"/>
                </a:cubicBezTo>
                <a:lnTo>
                  <a:pt x="1454" y="621"/>
                </a:lnTo>
                <a:cubicBezTo>
                  <a:pt x="1491" y="510"/>
                  <a:pt x="1568" y="310"/>
                  <a:pt x="1674" y="204"/>
                </a:cubicBezTo>
                <a:close/>
                <a:moveTo>
                  <a:pt x="1151" y="455"/>
                </a:moveTo>
                <a:cubicBezTo>
                  <a:pt x="1151" y="425"/>
                  <a:pt x="1175" y="401"/>
                  <a:pt x="1205" y="401"/>
                </a:cubicBezTo>
                <a:lnTo>
                  <a:pt x="1280" y="401"/>
                </a:lnTo>
                <a:cubicBezTo>
                  <a:pt x="1310" y="401"/>
                  <a:pt x="1334" y="425"/>
                  <a:pt x="1334" y="455"/>
                </a:cubicBezTo>
                <a:lnTo>
                  <a:pt x="1334" y="608"/>
                </a:lnTo>
                <a:lnTo>
                  <a:pt x="1151" y="608"/>
                </a:lnTo>
                <a:lnTo>
                  <a:pt x="1151" y="455"/>
                </a:lnTo>
                <a:close/>
                <a:moveTo>
                  <a:pt x="377" y="287"/>
                </a:moveTo>
                <a:cubicBezTo>
                  <a:pt x="377" y="130"/>
                  <a:pt x="493" y="107"/>
                  <a:pt x="562" y="107"/>
                </a:cubicBezTo>
                <a:cubicBezTo>
                  <a:pt x="648" y="107"/>
                  <a:pt x="743" y="145"/>
                  <a:pt x="802" y="204"/>
                </a:cubicBezTo>
                <a:cubicBezTo>
                  <a:pt x="908" y="310"/>
                  <a:pt x="985" y="510"/>
                  <a:pt x="1022" y="621"/>
                </a:cubicBezTo>
                <a:lnTo>
                  <a:pt x="917" y="606"/>
                </a:lnTo>
                <a:cubicBezTo>
                  <a:pt x="767" y="586"/>
                  <a:pt x="377" y="489"/>
                  <a:pt x="377" y="287"/>
                </a:cubicBezTo>
                <a:close/>
                <a:moveTo>
                  <a:pt x="1496" y="2445"/>
                </a:moveTo>
                <a:lnTo>
                  <a:pt x="990" y="2445"/>
                </a:lnTo>
                <a:lnTo>
                  <a:pt x="990" y="1091"/>
                </a:lnTo>
                <a:lnTo>
                  <a:pt x="1496" y="1091"/>
                </a:lnTo>
                <a:lnTo>
                  <a:pt x="1496" y="2445"/>
                </a:lnTo>
                <a:close/>
                <a:moveTo>
                  <a:pt x="1496" y="984"/>
                </a:moveTo>
                <a:lnTo>
                  <a:pt x="990" y="984"/>
                </a:lnTo>
                <a:lnTo>
                  <a:pt x="990" y="739"/>
                </a:lnTo>
                <a:lnTo>
                  <a:pt x="1097" y="739"/>
                </a:lnTo>
                <a:lnTo>
                  <a:pt x="1098" y="739"/>
                </a:lnTo>
                <a:lnTo>
                  <a:pt x="1496" y="739"/>
                </a:lnTo>
                <a:lnTo>
                  <a:pt x="1496" y="98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4F3F0A2D-3919-4316-871A-955A0CC2DF44}"/>
              </a:ext>
            </a:extLst>
          </p:cNvPr>
          <p:cNvSpPr/>
          <p:nvPr/>
        </p:nvSpPr>
        <p:spPr>
          <a:xfrm>
            <a:off x="1697059" y="4695783"/>
            <a:ext cx="2735119" cy="1363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北方工业大学以“敦品励学，才德并懋”为校训，以“严肃，严格，严谨”为校风，形成了以“专业精神，人文精神，进取精神”为主旨的学校精神。 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C9DC378F-AF1E-487C-8FCB-1F1059BCA863}"/>
              </a:ext>
            </a:extLst>
          </p:cNvPr>
          <p:cNvSpPr/>
          <p:nvPr/>
        </p:nvSpPr>
        <p:spPr>
          <a:xfrm>
            <a:off x="4963305" y="4695783"/>
            <a:ext cx="2735119" cy="1363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北方工业大学以“敦品励学，才德并懋”为校训，以“严肃，严格，严谨”为校风，形成了以“专业精神，人文精神，进取精神”为主旨的学校精神。 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EE0EA24C-D98A-4FF7-B120-B22E3174895A}"/>
              </a:ext>
            </a:extLst>
          </p:cNvPr>
          <p:cNvSpPr/>
          <p:nvPr/>
        </p:nvSpPr>
        <p:spPr>
          <a:xfrm>
            <a:off x="8172401" y="4695783"/>
            <a:ext cx="2735119" cy="1363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北方工业大学以“敦品励学，才德并懋”为校训，以“严肃，严格，严谨”为校风，形成了以“专业精神，人文精神，进取精神”为主旨的学校精神。 </a:t>
            </a:r>
          </a:p>
        </p:txBody>
      </p:sp>
    </p:spTree>
    <p:extLst>
      <p:ext uri="{BB962C8B-B14F-4D97-AF65-F5344CB8AC3E}">
        <p14:creationId xmlns:p14="http://schemas.microsoft.com/office/powerpoint/2010/main" val="307023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64A2E2F-338A-4006-A96E-08A85E249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>
                <a:cs typeface="+mn-ea"/>
                <a:sym typeface="+mn-lt"/>
              </a:rPr>
              <a:t>校徽标识</a:t>
            </a:r>
          </a:p>
        </p:txBody>
      </p:sp>
      <p:graphicFrame>
        <p:nvGraphicFramePr>
          <p:cNvPr id="55" name="图表 54">
            <a:extLst>
              <a:ext uri="{FF2B5EF4-FFF2-40B4-BE49-F238E27FC236}">
                <a16:creationId xmlns="" xmlns:a16="http://schemas.microsoft.com/office/drawing/2014/main" id="{87C7D247-650E-41A9-A90B-40395E8653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9125416"/>
              </p:ext>
            </p:extLst>
          </p:nvPr>
        </p:nvGraphicFramePr>
        <p:xfrm>
          <a:off x="2800508" y="776015"/>
          <a:ext cx="7547843" cy="4849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89F02AEE-DF0B-4B25-81A9-A6F18AA17658}"/>
              </a:ext>
            </a:extLst>
          </p:cNvPr>
          <p:cNvGrpSpPr/>
          <p:nvPr/>
        </p:nvGrpSpPr>
        <p:grpSpPr>
          <a:xfrm>
            <a:off x="5207828" y="2943012"/>
            <a:ext cx="1657634" cy="1657634"/>
            <a:chOff x="5428819" y="2695158"/>
            <a:chExt cx="1657634" cy="1657634"/>
          </a:xfrm>
        </p:grpSpPr>
        <p:sp>
          <p:nvSpPr>
            <p:cNvPr id="56" name="椭圆 55">
              <a:extLst>
                <a:ext uri="{FF2B5EF4-FFF2-40B4-BE49-F238E27FC236}">
                  <a16:creationId xmlns="" xmlns:a16="http://schemas.microsoft.com/office/drawing/2014/main" id="{0111C98A-55CB-4C4C-905A-C53F6BC375CC}"/>
                </a:ext>
              </a:extLst>
            </p:cNvPr>
            <p:cNvSpPr/>
            <p:nvPr/>
          </p:nvSpPr>
          <p:spPr>
            <a:xfrm>
              <a:off x="5428819" y="2695158"/>
              <a:ext cx="1657634" cy="16576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443A6CB6-16CF-4658-9634-5C2832DE26B5}"/>
                </a:ext>
              </a:extLst>
            </p:cNvPr>
            <p:cNvGrpSpPr/>
            <p:nvPr/>
          </p:nvGrpSpPr>
          <p:grpSpPr>
            <a:xfrm>
              <a:off x="5528667" y="2790072"/>
              <a:ext cx="1457939" cy="1467807"/>
              <a:chOff x="-4455208" y="11338049"/>
              <a:chExt cx="673097" cy="677653"/>
            </a:xfrm>
            <a:solidFill>
              <a:srgbClr val="7D1C4A"/>
            </a:solidFill>
          </p:grpSpPr>
          <p:sp>
            <p:nvSpPr>
              <p:cNvPr id="4" name="Freeform 5">
                <a:extLst>
                  <a:ext uri="{FF2B5EF4-FFF2-40B4-BE49-F238E27FC236}">
                    <a16:creationId xmlns="" xmlns:a16="http://schemas.microsoft.com/office/drawing/2014/main" id="{C70D5DD2-6E61-4B68-8C02-5696DF5A37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455208" y="11338049"/>
                <a:ext cx="673097" cy="677653"/>
              </a:xfrm>
              <a:custGeom>
                <a:avLst/>
                <a:gdLst>
                  <a:gd name="T0" fmla="*/ 283 w 284"/>
                  <a:gd name="T1" fmla="*/ 137 h 284"/>
                  <a:gd name="T2" fmla="*/ 245 w 284"/>
                  <a:gd name="T3" fmla="*/ 239 h 284"/>
                  <a:gd name="T4" fmla="*/ 204 w 284"/>
                  <a:gd name="T5" fmla="*/ 269 h 284"/>
                  <a:gd name="T6" fmla="*/ 148 w 284"/>
                  <a:gd name="T7" fmla="*/ 283 h 284"/>
                  <a:gd name="T8" fmla="*/ 88 w 284"/>
                  <a:gd name="T9" fmla="*/ 272 h 284"/>
                  <a:gd name="T10" fmla="*/ 15 w 284"/>
                  <a:gd name="T11" fmla="*/ 204 h 284"/>
                  <a:gd name="T12" fmla="*/ 1 w 284"/>
                  <a:gd name="T13" fmla="*/ 148 h 284"/>
                  <a:gd name="T14" fmla="*/ 12 w 284"/>
                  <a:gd name="T15" fmla="*/ 88 h 284"/>
                  <a:gd name="T16" fmla="*/ 40 w 284"/>
                  <a:gd name="T17" fmla="*/ 45 h 284"/>
                  <a:gd name="T18" fmla="*/ 106 w 284"/>
                  <a:gd name="T19" fmla="*/ 6 h 284"/>
                  <a:gd name="T20" fmla="*/ 137 w 284"/>
                  <a:gd name="T21" fmla="*/ 1 h 284"/>
                  <a:gd name="T22" fmla="*/ 197 w 284"/>
                  <a:gd name="T23" fmla="*/ 12 h 284"/>
                  <a:gd name="T24" fmla="*/ 269 w 284"/>
                  <a:gd name="T25" fmla="*/ 81 h 284"/>
                  <a:gd name="T26" fmla="*/ 283 w 284"/>
                  <a:gd name="T27" fmla="*/ 137 h 284"/>
                  <a:gd name="T28" fmla="*/ 267 w 284"/>
                  <a:gd name="T29" fmla="*/ 197 h 284"/>
                  <a:gd name="T30" fmla="*/ 278 w 284"/>
                  <a:gd name="T31" fmla="*/ 140 h 284"/>
                  <a:gd name="T32" fmla="*/ 266 w 284"/>
                  <a:gd name="T33" fmla="*/ 85 h 284"/>
                  <a:gd name="T34" fmla="*/ 238 w 284"/>
                  <a:gd name="T35" fmla="*/ 45 h 284"/>
                  <a:gd name="T36" fmla="*/ 197 w 284"/>
                  <a:gd name="T37" fmla="*/ 18 h 284"/>
                  <a:gd name="T38" fmla="*/ 140 w 284"/>
                  <a:gd name="T39" fmla="*/ 6 h 284"/>
                  <a:gd name="T40" fmla="*/ 140 w 284"/>
                  <a:gd name="T41" fmla="*/ 6 h 284"/>
                  <a:gd name="T42" fmla="*/ 85 w 284"/>
                  <a:gd name="T43" fmla="*/ 19 h 284"/>
                  <a:gd name="T44" fmla="*/ 45 w 284"/>
                  <a:gd name="T45" fmla="*/ 47 h 284"/>
                  <a:gd name="T46" fmla="*/ 18 w 284"/>
                  <a:gd name="T47" fmla="*/ 88 h 284"/>
                  <a:gd name="T48" fmla="*/ 6 w 284"/>
                  <a:gd name="T49" fmla="*/ 144 h 284"/>
                  <a:gd name="T50" fmla="*/ 19 w 284"/>
                  <a:gd name="T51" fmla="*/ 200 h 284"/>
                  <a:gd name="T52" fmla="*/ 88 w 284"/>
                  <a:gd name="T53" fmla="*/ 267 h 284"/>
                  <a:gd name="T54" fmla="*/ 144 w 284"/>
                  <a:gd name="T55" fmla="*/ 278 h 284"/>
                  <a:gd name="T56" fmla="*/ 200 w 284"/>
                  <a:gd name="T57" fmla="*/ 266 h 284"/>
                  <a:gd name="T58" fmla="*/ 267 w 284"/>
                  <a:gd name="T59" fmla="*/ 197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84" h="284">
                    <a:moveTo>
                      <a:pt x="283" y="137"/>
                    </a:moveTo>
                    <a:cubicBezTo>
                      <a:pt x="284" y="184"/>
                      <a:pt x="267" y="214"/>
                      <a:pt x="245" y="239"/>
                    </a:cubicBezTo>
                    <a:cubicBezTo>
                      <a:pt x="234" y="251"/>
                      <a:pt x="220" y="261"/>
                      <a:pt x="204" y="269"/>
                    </a:cubicBezTo>
                    <a:cubicBezTo>
                      <a:pt x="188" y="277"/>
                      <a:pt x="169" y="282"/>
                      <a:pt x="148" y="283"/>
                    </a:cubicBezTo>
                    <a:cubicBezTo>
                      <a:pt x="125" y="284"/>
                      <a:pt x="105" y="279"/>
                      <a:pt x="88" y="272"/>
                    </a:cubicBezTo>
                    <a:cubicBezTo>
                      <a:pt x="55" y="259"/>
                      <a:pt x="31" y="235"/>
                      <a:pt x="15" y="204"/>
                    </a:cubicBezTo>
                    <a:cubicBezTo>
                      <a:pt x="7" y="188"/>
                      <a:pt x="2" y="170"/>
                      <a:pt x="1" y="148"/>
                    </a:cubicBezTo>
                    <a:cubicBezTo>
                      <a:pt x="0" y="125"/>
                      <a:pt x="5" y="104"/>
                      <a:pt x="12" y="88"/>
                    </a:cubicBezTo>
                    <a:cubicBezTo>
                      <a:pt x="19" y="71"/>
                      <a:pt x="28" y="58"/>
                      <a:pt x="40" y="45"/>
                    </a:cubicBezTo>
                    <a:cubicBezTo>
                      <a:pt x="56" y="27"/>
                      <a:pt x="78" y="13"/>
                      <a:pt x="106" y="6"/>
                    </a:cubicBezTo>
                    <a:cubicBezTo>
                      <a:pt x="115" y="3"/>
                      <a:pt x="126" y="2"/>
                      <a:pt x="137" y="1"/>
                    </a:cubicBezTo>
                    <a:cubicBezTo>
                      <a:pt x="160" y="0"/>
                      <a:pt x="181" y="5"/>
                      <a:pt x="197" y="12"/>
                    </a:cubicBezTo>
                    <a:cubicBezTo>
                      <a:pt x="230" y="26"/>
                      <a:pt x="253" y="49"/>
                      <a:pt x="269" y="81"/>
                    </a:cubicBezTo>
                    <a:cubicBezTo>
                      <a:pt x="277" y="96"/>
                      <a:pt x="283" y="116"/>
                      <a:pt x="283" y="137"/>
                    </a:cubicBezTo>
                    <a:close/>
                    <a:moveTo>
                      <a:pt x="267" y="197"/>
                    </a:moveTo>
                    <a:cubicBezTo>
                      <a:pt x="274" y="181"/>
                      <a:pt x="278" y="163"/>
                      <a:pt x="278" y="140"/>
                    </a:cubicBezTo>
                    <a:cubicBezTo>
                      <a:pt x="278" y="119"/>
                      <a:pt x="273" y="100"/>
                      <a:pt x="266" y="85"/>
                    </a:cubicBezTo>
                    <a:cubicBezTo>
                      <a:pt x="258" y="69"/>
                      <a:pt x="249" y="57"/>
                      <a:pt x="238" y="45"/>
                    </a:cubicBezTo>
                    <a:cubicBezTo>
                      <a:pt x="226" y="34"/>
                      <a:pt x="213" y="24"/>
                      <a:pt x="197" y="18"/>
                    </a:cubicBezTo>
                    <a:cubicBezTo>
                      <a:pt x="182" y="11"/>
                      <a:pt x="161" y="5"/>
                      <a:pt x="140" y="6"/>
                    </a:cubicBezTo>
                    <a:cubicBezTo>
                      <a:pt x="140" y="6"/>
                      <a:pt x="140" y="6"/>
                      <a:pt x="140" y="6"/>
                    </a:cubicBezTo>
                    <a:cubicBezTo>
                      <a:pt x="118" y="6"/>
                      <a:pt x="100" y="12"/>
                      <a:pt x="85" y="19"/>
                    </a:cubicBezTo>
                    <a:cubicBezTo>
                      <a:pt x="69" y="26"/>
                      <a:pt x="56" y="36"/>
                      <a:pt x="45" y="47"/>
                    </a:cubicBezTo>
                    <a:cubicBezTo>
                      <a:pt x="34" y="58"/>
                      <a:pt x="24" y="72"/>
                      <a:pt x="18" y="88"/>
                    </a:cubicBezTo>
                    <a:cubicBezTo>
                      <a:pt x="11" y="103"/>
                      <a:pt x="6" y="122"/>
                      <a:pt x="6" y="144"/>
                    </a:cubicBezTo>
                    <a:cubicBezTo>
                      <a:pt x="6" y="166"/>
                      <a:pt x="12" y="184"/>
                      <a:pt x="19" y="200"/>
                    </a:cubicBezTo>
                    <a:cubicBezTo>
                      <a:pt x="33" y="231"/>
                      <a:pt x="57" y="253"/>
                      <a:pt x="88" y="267"/>
                    </a:cubicBezTo>
                    <a:cubicBezTo>
                      <a:pt x="103" y="274"/>
                      <a:pt x="123" y="279"/>
                      <a:pt x="144" y="278"/>
                    </a:cubicBezTo>
                    <a:cubicBezTo>
                      <a:pt x="165" y="278"/>
                      <a:pt x="184" y="273"/>
                      <a:pt x="200" y="266"/>
                    </a:cubicBezTo>
                    <a:cubicBezTo>
                      <a:pt x="231" y="251"/>
                      <a:pt x="253" y="228"/>
                      <a:pt x="267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Freeform 6">
                <a:extLst>
                  <a:ext uri="{FF2B5EF4-FFF2-40B4-BE49-F238E27FC236}">
                    <a16:creationId xmlns="" xmlns:a16="http://schemas.microsoft.com/office/drawing/2014/main" id="{1E8BF66F-999E-4ECD-AE02-509B8B8AAF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858418" y="11669473"/>
                <a:ext cx="37584" cy="34167"/>
              </a:xfrm>
              <a:custGeom>
                <a:avLst/>
                <a:gdLst>
                  <a:gd name="T0" fmla="*/ 14 w 16"/>
                  <a:gd name="T1" fmla="*/ 2 h 14"/>
                  <a:gd name="T2" fmla="*/ 14 w 16"/>
                  <a:gd name="T3" fmla="*/ 11 h 14"/>
                  <a:gd name="T4" fmla="*/ 4 w 16"/>
                  <a:gd name="T5" fmla="*/ 12 h 14"/>
                  <a:gd name="T6" fmla="*/ 4 w 16"/>
                  <a:gd name="T7" fmla="*/ 2 h 14"/>
                  <a:gd name="T8" fmla="*/ 7 w 16"/>
                  <a:gd name="T9" fmla="*/ 1 h 14"/>
                  <a:gd name="T10" fmla="*/ 14 w 16"/>
                  <a:gd name="T11" fmla="*/ 2 h 14"/>
                  <a:gd name="T12" fmla="*/ 13 w 16"/>
                  <a:gd name="T13" fmla="*/ 9 h 14"/>
                  <a:gd name="T14" fmla="*/ 7 w 16"/>
                  <a:gd name="T15" fmla="*/ 4 h 14"/>
                  <a:gd name="T16" fmla="*/ 4 w 16"/>
                  <a:gd name="T17" fmla="*/ 8 h 14"/>
                  <a:gd name="T18" fmla="*/ 13 w 16"/>
                  <a:gd name="T19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4">
                    <a:moveTo>
                      <a:pt x="14" y="2"/>
                    </a:moveTo>
                    <a:cubicBezTo>
                      <a:pt x="15" y="4"/>
                      <a:pt x="16" y="9"/>
                      <a:pt x="14" y="11"/>
                    </a:cubicBezTo>
                    <a:cubicBezTo>
                      <a:pt x="12" y="14"/>
                      <a:pt x="6" y="14"/>
                      <a:pt x="4" y="12"/>
                    </a:cubicBezTo>
                    <a:cubicBezTo>
                      <a:pt x="0" y="9"/>
                      <a:pt x="1" y="3"/>
                      <a:pt x="4" y="2"/>
                    </a:cubicBezTo>
                    <a:cubicBezTo>
                      <a:pt x="5" y="1"/>
                      <a:pt x="6" y="1"/>
                      <a:pt x="7" y="1"/>
                    </a:cubicBezTo>
                    <a:cubicBezTo>
                      <a:pt x="10" y="0"/>
                      <a:pt x="12" y="1"/>
                      <a:pt x="14" y="2"/>
                    </a:cubicBezTo>
                    <a:close/>
                    <a:moveTo>
                      <a:pt x="13" y="9"/>
                    </a:moveTo>
                    <a:cubicBezTo>
                      <a:pt x="16" y="5"/>
                      <a:pt x="11" y="3"/>
                      <a:pt x="7" y="4"/>
                    </a:cubicBezTo>
                    <a:cubicBezTo>
                      <a:pt x="5" y="4"/>
                      <a:pt x="3" y="5"/>
                      <a:pt x="4" y="8"/>
                    </a:cubicBezTo>
                    <a:cubicBezTo>
                      <a:pt x="5" y="11"/>
                      <a:pt x="11" y="11"/>
                      <a:pt x="1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Freeform 7">
                <a:extLst>
                  <a:ext uri="{FF2B5EF4-FFF2-40B4-BE49-F238E27FC236}">
                    <a16:creationId xmlns="" xmlns:a16="http://schemas.microsoft.com/office/drawing/2014/main" id="{0E46D6D1-109C-4EA9-A7DB-574619F4F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58418" y="11636444"/>
                <a:ext cx="37584" cy="33029"/>
              </a:xfrm>
              <a:custGeom>
                <a:avLst/>
                <a:gdLst>
                  <a:gd name="T0" fmla="*/ 14 w 16"/>
                  <a:gd name="T1" fmla="*/ 0 h 14"/>
                  <a:gd name="T2" fmla="*/ 14 w 16"/>
                  <a:gd name="T3" fmla="*/ 10 h 14"/>
                  <a:gd name="T4" fmla="*/ 3 w 16"/>
                  <a:gd name="T5" fmla="*/ 11 h 14"/>
                  <a:gd name="T6" fmla="*/ 5 w 16"/>
                  <a:gd name="T7" fmla="*/ 0 h 14"/>
                  <a:gd name="T8" fmla="*/ 5 w 16"/>
                  <a:gd name="T9" fmla="*/ 3 h 14"/>
                  <a:gd name="T10" fmla="*/ 3 w 16"/>
                  <a:gd name="T11" fmla="*/ 4 h 14"/>
                  <a:gd name="T12" fmla="*/ 13 w 16"/>
                  <a:gd name="T13" fmla="*/ 7 h 14"/>
                  <a:gd name="T14" fmla="*/ 12 w 16"/>
                  <a:gd name="T15" fmla="*/ 3 h 14"/>
                  <a:gd name="T16" fmla="*/ 10 w 16"/>
                  <a:gd name="T17" fmla="*/ 3 h 14"/>
                  <a:gd name="T18" fmla="*/ 10 w 16"/>
                  <a:gd name="T19" fmla="*/ 6 h 14"/>
                  <a:gd name="T20" fmla="*/ 8 w 16"/>
                  <a:gd name="T21" fmla="*/ 6 h 14"/>
                  <a:gd name="T22" fmla="*/ 7 w 16"/>
                  <a:gd name="T23" fmla="*/ 0 h 14"/>
                  <a:gd name="T24" fmla="*/ 14 w 16"/>
                  <a:gd name="T25" fmla="*/ 0 h 14"/>
                  <a:gd name="T26" fmla="*/ 14 w 16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14">
                    <a:moveTo>
                      <a:pt x="14" y="0"/>
                    </a:moveTo>
                    <a:cubicBezTo>
                      <a:pt x="15" y="4"/>
                      <a:pt x="16" y="7"/>
                      <a:pt x="14" y="10"/>
                    </a:cubicBezTo>
                    <a:cubicBezTo>
                      <a:pt x="12" y="13"/>
                      <a:pt x="6" y="14"/>
                      <a:pt x="3" y="11"/>
                    </a:cubicBezTo>
                    <a:cubicBezTo>
                      <a:pt x="1" y="9"/>
                      <a:pt x="0" y="1"/>
                      <a:pt x="5" y="0"/>
                    </a:cubicBezTo>
                    <a:cubicBezTo>
                      <a:pt x="5" y="1"/>
                      <a:pt x="5" y="2"/>
                      <a:pt x="5" y="3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1" y="10"/>
                      <a:pt x="12" y="12"/>
                      <a:pt x="13" y="7"/>
                    </a:cubicBezTo>
                    <a:cubicBezTo>
                      <a:pt x="13" y="5"/>
                      <a:pt x="13" y="4"/>
                      <a:pt x="12" y="3"/>
                    </a:cubicBezTo>
                    <a:cubicBezTo>
                      <a:pt x="12" y="3"/>
                      <a:pt x="10" y="3"/>
                      <a:pt x="10" y="3"/>
                    </a:cubicBezTo>
                    <a:cubicBezTo>
                      <a:pt x="10" y="4"/>
                      <a:pt x="10" y="5"/>
                      <a:pt x="10" y="6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7" y="4"/>
                      <a:pt x="7" y="2"/>
                      <a:pt x="7" y="0"/>
                    </a:cubicBezTo>
                    <a:cubicBezTo>
                      <a:pt x="9" y="0"/>
                      <a:pt x="12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Freeform 8">
                <a:extLst>
                  <a:ext uri="{FF2B5EF4-FFF2-40B4-BE49-F238E27FC236}">
                    <a16:creationId xmlns="" xmlns:a16="http://schemas.microsoft.com/office/drawing/2014/main" id="{EEFBD221-BC80-46C5-BDE4-AB758004A5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58418" y="11703640"/>
                <a:ext cx="35307" cy="23918"/>
              </a:xfrm>
              <a:custGeom>
                <a:avLst/>
                <a:gdLst>
                  <a:gd name="T0" fmla="*/ 12 w 15"/>
                  <a:gd name="T1" fmla="*/ 7 h 10"/>
                  <a:gd name="T2" fmla="*/ 15 w 15"/>
                  <a:gd name="T3" fmla="*/ 2 h 10"/>
                  <a:gd name="T4" fmla="*/ 13 w 15"/>
                  <a:gd name="T5" fmla="*/ 10 h 10"/>
                  <a:gd name="T6" fmla="*/ 0 w 15"/>
                  <a:gd name="T7" fmla="*/ 9 h 10"/>
                  <a:gd name="T8" fmla="*/ 1 w 15"/>
                  <a:gd name="T9" fmla="*/ 6 h 10"/>
                  <a:gd name="T10" fmla="*/ 12 w 15"/>
                  <a:gd name="T11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0">
                    <a:moveTo>
                      <a:pt x="12" y="7"/>
                    </a:moveTo>
                    <a:cubicBezTo>
                      <a:pt x="13" y="5"/>
                      <a:pt x="11" y="0"/>
                      <a:pt x="15" y="2"/>
                    </a:cubicBezTo>
                    <a:cubicBezTo>
                      <a:pt x="14" y="5"/>
                      <a:pt x="14" y="7"/>
                      <a:pt x="13" y="10"/>
                    </a:cubicBezTo>
                    <a:cubicBezTo>
                      <a:pt x="9" y="10"/>
                      <a:pt x="5" y="9"/>
                      <a:pt x="0" y="9"/>
                    </a:cubicBezTo>
                    <a:cubicBezTo>
                      <a:pt x="0" y="8"/>
                      <a:pt x="1" y="7"/>
                      <a:pt x="1" y="6"/>
                    </a:cubicBezTo>
                    <a:cubicBezTo>
                      <a:pt x="4" y="6"/>
                      <a:pt x="8" y="7"/>
                      <a:pt x="1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Freeform 9">
                <a:extLst>
                  <a:ext uri="{FF2B5EF4-FFF2-40B4-BE49-F238E27FC236}">
                    <a16:creationId xmlns="" xmlns:a16="http://schemas.microsoft.com/office/drawing/2014/main" id="{A9790718-AFD8-43B4-A273-CCDF3C8CCF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2974" y="11610249"/>
                <a:ext cx="35307" cy="26195"/>
              </a:xfrm>
              <a:custGeom>
                <a:avLst/>
                <a:gdLst>
                  <a:gd name="T0" fmla="*/ 14 w 15"/>
                  <a:gd name="T1" fmla="*/ 1 h 11"/>
                  <a:gd name="T2" fmla="*/ 15 w 15"/>
                  <a:gd name="T3" fmla="*/ 4 h 11"/>
                  <a:gd name="T4" fmla="*/ 3 w 15"/>
                  <a:gd name="T5" fmla="*/ 11 h 11"/>
                  <a:gd name="T6" fmla="*/ 2 w 15"/>
                  <a:gd name="T7" fmla="*/ 8 h 11"/>
                  <a:gd name="T8" fmla="*/ 7 w 15"/>
                  <a:gd name="T9" fmla="*/ 4 h 11"/>
                  <a:gd name="T10" fmla="*/ 1 w 15"/>
                  <a:gd name="T11" fmla="*/ 3 h 11"/>
                  <a:gd name="T12" fmla="*/ 0 w 15"/>
                  <a:gd name="T13" fmla="*/ 0 h 11"/>
                  <a:gd name="T14" fmla="*/ 14 w 15"/>
                  <a:gd name="T1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1">
                    <a:moveTo>
                      <a:pt x="14" y="1"/>
                    </a:moveTo>
                    <a:cubicBezTo>
                      <a:pt x="14" y="2"/>
                      <a:pt x="15" y="3"/>
                      <a:pt x="15" y="4"/>
                    </a:cubicBezTo>
                    <a:cubicBezTo>
                      <a:pt x="9" y="4"/>
                      <a:pt x="7" y="9"/>
                      <a:pt x="3" y="11"/>
                    </a:cubicBezTo>
                    <a:cubicBezTo>
                      <a:pt x="3" y="11"/>
                      <a:pt x="3" y="9"/>
                      <a:pt x="2" y="8"/>
                    </a:cubicBezTo>
                    <a:cubicBezTo>
                      <a:pt x="4" y="7"/>
                      <a:pt x="6" y="5"/>
                      <a:pt x="7" y="4"/>
                    </a:cubicBezTo>
                    <a:cubicBezTo>
                      <a:pt x="6" y="3"/>
                      <a:pt x="3" y="3"/>
                      <a:pt x="1" y="3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5" y="1"/>
                      <a:pt x="10" y="3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Freeform 10">
                <a:extLst>
                  <a:ext uri="{FF2B5EF4-FFF2-40B4-BE49-F238E27FC236}">
                    <a16:creationId xmlns="" xmlns:a16="http://schemas.microsoft.com/office/drawing/2014/main" id="{CB5D258F-7DB7-4DF6-93E5-11D42A34F57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867529" y="11729835"/>
                <a:ext cx="42140" cy="37584"/>
              </a:xfrm>
              <a:custGeom>
                <a:avLst/>
                <a:gdLst>
                  <a:gd name="T0" fmla="*/ 16 w 18"/>
                  <a:gd name="T1" fmla="*/ 5 h 16"/>
                  <a:gd name="T2" fmla="*/ 3 w 18"/>
                  <a:gd name="T3" fmla="*/ 10 h 16"/>
                  <a:gd name="T4" fmla="*/ 7 w 18"/>
                  <a:gd name="T5" fmla="*/ 1 h 16"/>
                  <a:gd name="T6" fmla="*/ 16 w 18"/>
                  <a:gd name="T7" fmla="*/ 5 h 16"/>
                  <a:gd name="T8" fmla="*/ 4 w 18"/>
                  <a:gd name="T9" fmla="*/ 8 h 16"/>
                  <a:gd name="T10" fmla="*/ 14 w 18"/>
                  <a:gd name="T11" fmla="*/ 6 h 16"/>
                  <a:gd name="T12" fmla="*/ 7 w 18"/>
                  <a:gd name="T13" fmla="*/ 4 h 16"/>
                  <a:gd name="T14" fmla="*/ 4 w 18"/>
                  <a:gd name="T1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6">
                    <a:moveTo>
                      <a:pt x="16" y="5"/>
                    </a:moveTo>
                    <a:cubicBezTo>
                      <a:pt x="18" y="14"/>
                      <a:pt x="6" y="16"/>
                      <a:pt x="3" y="10"/>
                    </a:cubicBezTo>
                    <a:cubicBezTo>
                      <a:pt x="0" y="6"/>
                      <a:pt x="3" y="2"/>
                      <a:pt x="7" y="1"/>
                    </a:cubicBezTo>
                    <a:cubicBezTo>
                      <a:pt x="10" y="0"/>
                      <a:pt x="15" y="2"/>
                      <a:pt x="16" y="5"/>
                    </a:cubicBezTo>
                    <a:close/>
                    <a:moveTo>
                      <a:pt x="4" y="8"/>
                    </a:moveTo>
                    <a:cubicBezTo>
                      <a:pt x="5" y="11"/>
                      <a:pt x="16" y="12"/>
                      <a:pt x="14" y="6"/>
                    </a:cubicBezTo>
                    <a:cubicBezTo>
                      <a:pt x="13" y="4"/>
                      <a:pt x="10" y="3"/>
                      <a:pt x="7" y="4"/>
                    </a:cubicBezTo>
                    <a:cubicBezTo>
                      <a:pt x="5" y="4"/>
                      <a:pt x="4" y="5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Freeform 11">
                <a:extLst>
                  <a:ext uri="{FF2B5EF4-FFF2-40B4-BE49-F238E27FC236}">
                    <a16:creationId xmlns="" xmlns:a16="http://schemas.microsoft.com/office/drawing/2014/main" id="{19F4E35B-CEC5-4D42-8498-D4FE3ADBB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34501" y="11543053"/>
                <a:ext cx="2278" cy="227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Freeform 12">
                <a:extLst>
                  <a:ext uri="{FF2B5EF4-FFF2-40B4-BE49-F238E27FC236}">
                    <a16:creationId xmlns="" xmlns:a16="http://schemas.microsoft.com/office/drawing/2014/main" id="{F2A854F8-4EF8-44BF-B3A4-1B252B629E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919919" y="11512303"/>
                <a:ext cx="89974" cy="67196"/>
              </a:xfrm>
              <a:custGeom>
                <a:avLst/>
                <a:gdLst>
                  <a:gd name="T0" fmla="*/ 38 w 38"/>
                  <a:gd name="T1" fmla="*/ 13 h 28"/>
                  <a:gd name="T2" fmla="*/ 35 w 38"/>
                  <a:gd name="T3" fmla="*/ 17 h 28"/>
                  <a:gd name="T4" fmla="*/ 33 w 38"/>
                  <a:gd name="T5" fmla="*/ 15 h 28"/>
                  <a:gd name="T6" fmla="*/ 25 w 38"/>
                  <a:gd name="T7" fmla="*/ 17 h 28"/>
                  <a:gd name="T8" fmla="*/ 29 w 38"/>
                  <a:gd name="T9" fmla="*/ 27 h 28"/>
                  <a:gd name="T10" fmla="*/ 27 w 38"/>
                  <a:gd name="T11" fmla="*/ 27 h 28"/>
                  <a:gd name="T12" fmla="*/ 21 w 38"/>
                  <a:gd name="T13" fmla="*/ 20 h 28"/>
                  <a:gd name="T14" fmla="*/ 20 w 38"/>
                  <a:gd name="T15" fmla="*/ 21 h 28"/>
                  <a:gd name="T16" fmla="*/ 18 w 38"/>
                  <a:gd name="T17" fmla="*/ 20 h 28"/>
                  <a:gd name="T18" fmla="*/ 15 w 38"/>
                  <a:gd name="T19" fmla="*/ 22 h 28"/>
                  <a:gd name="T20" fmla="*/ 16 w 38"/>
                  <a:gd name="T21" fmla="*/ 28 h 28"/>
                  <a:gd name="T22" fmla="*/ 13 w 38"/>
                  <a:gd name="T23" fmla="*/ 28 h 28"/>
                  <a:gd name="T24" fmla="*/ 11 w 38"/>
                  <a:gd name="T25" fmla="*/ 25 h 28"/>
                  <a:gd name="T26" fmla="*/ 8 w 38"/>
                  <a:gd name="T27" fmla="*/ 26 h 28"/>
                  <a:gd name="T28" fmla="*/ 2 w 38"/>
                  <a:gd name="T29" fmla="*/ 23 h 28"/>
                  <a:gd name="T30" fmla="*/ 0 w 38"/>
                  <a:gd name="T31" fmla="*/ 20 h 28"/>
                  <a:gd name="T32" fmla="*/ 2 w 38"/>
                  <a:gd name="T33" fmla="*/ 19 h 28"/>
                  <a:gd name="T34" fmla="*/ 3 w 38"/>
                  <a:gd name="T35" fmla="*/ 14 h 28"/>
                  <a:gd name="T36" fmla="*/ 3 w 38"/>
                  <a:gd name="T37" fmla="*/ 19 h 28"/>
                  <a:gd name="T38" fmla="*/ 9 w 38"/>
                  <a:gd name="T39" fmla="*/ 22 h 28"/>
                  <a:gd name="T40" fmla="*/ 6 w 38"/>
                  <a:gd name="T41" fmla="*/ 16 h 28"/>
                  <a:gd name="T42" fmla="*/ 5 w 38"/>
                  <a:gd name="T43" fmla="*/ 10 h 28"/>
                  <a:gd name="T44" fmla="*/ 12 w 38"/>
                  <a:gd name="T45" fmla="*/ 18 h 28"/>
                  <a:gd name="T46" fmla="*/ 18 w 38"/>
                  <a:gd name="T47" fmla="*/ 17 h 28"/>
                  <a:gd name="T48" fmla="*/ 10 w 38"/>
                  <a:gd name="T49" fmla="*/ 9 h 28"/>
                  <a:gd name="T50" fmla="*/ 19 w 38"/>
                  <a:gd name="T51" fmla="*/ 15 h 28"/>
                  <a:gd name="T52" fmla="*/ 26 w 38"/>
                  <a:gd name="T53" fmla="*/ 24 h 28"/>
                  <a:gd name="T54" fmla="*/ 25 w 38"/>
                  <a:gd name="T55" fmla="*/ 19 h 28"/>
                  <a:gd name="T56" fmla="*/ 22 w 38"/>
                  <a:gd name="T57" fmla="*/ 16 h 28"/>
                  <a:gd name="T58" fmla="*/ 21 w 38"/>
                  <a:gd name="T59" fmla="*/ 15 h 28"/>
                  <a:gd name="T60" fmla="*/ 20 w 38"/>
                  <a:gd name="T61" fmla="*/ 14 h 28"/>
                  <a:gd name="T62" fmla="*/ 19 w 38"/>
                  <a:gd name="T63" fmla="*/ 14 h 28"/>
                  <a:gd name="T64" fmla="*/ 14 w 38"/>
                  <a:gd name="T65" fmla="*/ 7 h 28"/>
                  <a:gd name="T66" fmla="*/ 12 w 38"/>
                  <a:gd name="T67" fmla="*/ 4 h 28"/>
                  <a:gd name="T68" fmla="*/ 7 w 38"/>
                  <a:gd name="T69" fmla="*/ 4 h 28"/>
                  <a:gd name="T70" fmla="*/ 9 w 38"/>
                  <a:gd name="T71" fmla="*/ 0 h 28"/>
                  <a:gd name="T72" fmla="*/ 15 w 38"/>
                  <a:gd name="T73" fmla="*/ 1 h 28"/>
                  <a:gd name="T74" fmla="*/ 16 w 38"/>
                  <a:gd name="T75" fmla="*/ 4 h 28"/>
                  <a:gd name="T76" fmla="*/ 18 w 38"/>
                  <a:gd name="T77" fmla="*/ 7 h 28"/>
                  <a:gd name="T78" fmla="*/ 17 w 38"/>
                  <a:gd name="T79" fmla="*/ 5 h 28"/>
                  <a:gd name="T80" fmla="*/ 30 w 38"/>
                  <a:gd name="T81" fmla="*/ 3 h 28"/>
                  <a:gd name="T82" fmla="*/ 29 w 38"/>
                  <a:gd name="T83" fmla="*/ 5 h 28"/>
                  <a:gd name="T84" fmla="*/ 28 w 38"/>
                  <a:gd name="T85" fmla="*/ 4 h 28"/>
                  <a:gd name="T86" fmla="*/ 18 w 38"/>
                  <a:gd name="T87" fmla="*/ 8 h 28"/>
                  <a:gd name="T88" fmla="*/ 20 w 38"/>
                  <a:gd name="T89" fmla="*/ 8 h 28"/>
                  <a:gd name="T90" fmla="*/ 28 w 38"/>
                  <a:gd name="T91" fmla="*/ 6 h 28"/>
                  <a:gd name="T92" fmla="*/ 31 w 38"/>
                  <a:gd name="T93" fmla="*/ 8 h 28"/>
                  <a:gd name="T94" fmla="*/ 30 w 38"/>
                  <a:gd name="T95" fmla="*/ 9 h 28"/>
                  <a:gd name="T96" fmla="*/ 38 w 38"/>
                  <a:gd name="T97" fmla="*/ 13 h 28"/>
                  <a:gd name="T98" fmla="*/ 37 w 38"/>
                  <a:gd name="T99" fmla="*/ 14 h 28"/>
                  <a:gd name="T100" fmla="*/ 36 w 38"/>
                  <a:gd name="T101" fmla="*/ 13 h 28"/>
                  <a:gd name="T102" fmla="*/ 37 w 38"/>
                  <a:gd name="T103" fmla="*/ 14 h 28"/>
                  <a:gd name="T104" fmla="*/ 28 w 38"/>
                  <a:gd name="T105" fmla="*/ 12 h 28"/>
                  <a:gd name="T106" fmla="*/ 26 w 38"/>
                  <a:gd name="T107" fmla="*/ 9 h 28"/>
                  <a:gd name="T108" fmla="*/ 21 w 38"/>
                  <a:gd name="T109" fmla="*/ 11 h 28"/>
                  <a:gd name="T110" fmla="*/ 26 w 38"/>
                  <a:gd name="T111" fmla="*/ 14 h 28"/>
                  <a:gd name="T112" fmla="*/ 28 w 38"/>
                  <a:gd name="T11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8" h="28">
                    <a:moveTo>
                      <a:pt x="38" y="13"/>
                    </a:moveTo>
                    <a:cubicBezTo>
                      <a:pt x="38" y="15"/>
                      <a:pt x="38" y="17"/>
                      <a:pt x="35" y="17"/>
                    </a:cubicBezTo>
                    <a:cubicBezTo>
                      <a:pt x="35" y="16"/>
                      <a:pt x="34" y="15"/>
                      <a:pt x="33" y="15"/>
                    </a:cubicBezTo>
                    <a:cubicBezTo>
                      <a:pt x="29" y="14"/>
                      <a:pt x="29" y="17"/>
                      <a:pt x="25" y="17"/>
                    </a:cubicBezTo>
                    <a:cubicBezTo>
                      <a:pt x="26" y="20"/>
                      <a:pt x="30" y="22"/>
                      <a:pt x="29" y="27"/>
                    </a:cubicBezTo>
                    <a:cubicBezTo>
                      <a:pt x="28" y="27"/>
                      <a:pt x="27" y="27"/>
                      <a:pt x="27" y="27"/>
                    </a:cubicBezTo>
                    <a:cubicBezTo>
                      <a:pt x="25" y="24"/>
                      <a:pt x="24" y="22"/>
                      <a:pt x="21" y="20"/>
                    </a:cubicBezTo>
                    <a:cubicBezTo>
                      <a:pt x="21" y="20"/>
                      <a:pt x="21" y="21"/>
                      <a:pt x="20" y="21"/>
                    </a:cubicBezTo>
                    <a:cubicBezTo>
                      <a:pt x="19" y="21"/>
                      <a:pt x="19" y="20"/>
                      <a:pt x="18" y="20"/>
                    </a:cubicBezTo>
                    <a:cubicBezTo>
                      <a:pt x="16" y="20"/>
                      <a:pt x="16" y="21"/>
                      <a:pt x="15" y="22"/>
                    </a:cubicBezTo>
                    <a:cubicBezTo>
                      <a:pt x="16" y="24"/>
                      <a:pt x="17" y="26"/>
                      <a:pt x="16" y="28"/>
                    </a:cubicBezTo>
                    <a:cubicBezTo>
                      <a:pt x="15" y="28"/>
                      <a:pt x="14" y="28"/>
                      <a:pt x="13" y="28"/>
                    </a:cubicBezTo>
                    <a:cubicBezTo>
                      <a:pt x="12" y="27"/>
                      <a:pt x="12" y="26"/>
                      <a:pt x="11" y="25"/>
                    </a:cubicBezTo>
                    <a:cubicBezTo>
                      <a:pt x="10" y="25"/>
                      <a:pt x="9" y="26"/>
                      <a:pt x="8" y="26"/>
                    </a:cubicBezTo>
                    <a:cubicBezTo>
                      <a:pt x="6" y="26"/>
                      <a:pt x="4" y="24"/>
                      <a:pt x="2" y="23"/>
                    </a:cubicBezTo>
                    <a:cubicBezTo>
                      <a:pt x="1" y="22"/>
                      <a:pt x="0" y="21"/>
                      <a:pt x="0" y="20"/>
                    </a:cubicBezTo>
                    <a:cubicBezTo>
                      <a:pt x="1" y="20"/>
                      <a:pt x="1" y="19"/>
                      <a:pt x="2" y="19"/>
                    </a:cubicBezTo>
                    <a:cubicBezTo>
                      <a:pt x="3" y="18"/>
                      <a:pt x="2" y="15"/>
                      <a:pt x="3" y="14"/>
                    </a:cubicBezTo>
                    <a:cubicBezTo>
                      <a:pt x="5" y="15"/>
                      <a:pt x="3" y="17"/>
                      <a:pt x="3" y="19"/>
                    </a:cubicBezTo>
                    <a:cubicBezTo>
                      <a:pt x="3" y="22"/>
                      <a:pt x="7" y="24"/>
                      <a:pt x="9" y="22"/>
                    </a:cubicBezTo>
                    <a:cubicBezTo>
                      <a:pt x="9" y="20"/>
                      <a:pt x="7" y="18"/>
                      <a:pt x="6" y="16"/>
                    </a:cubicBezTo>
                    <a:cubicBezTo>
                      <a:pt x="5" y="14"/>
                      <a:pt x="2" y="12"/>
                      <a:pt x="5" y="10"/>
                    </a:cubicBezTo>
                    <a:cubicBezTo>
                      <a:pt x="8" y="12"/>
                      <a:pt x="10" y="16"/>
                      <a:pt x="12" y="18"/>
                    </a:cubicBezTo>
                    <a:cubicBezTo>
                      <a:pt x="14" y="17"/>
                      <a:pt x="16" y="17"/>
                      <a:pt x="18" y="17"/>
                    </a:cubicBezTo>
                    <a:cubicBezTo>
                      <a:pt x="17" y="13"/>
                      <a:pt x="13" y="12"/>
                      <a:pt x="10" y="9"/>
                    </a:cubicBezTo>
                    <a:cubicBezTo>
                      <a:pt x="14" y="10"/>
                      <a:pt x="17" y="13"/>
                      <a:pt x="19" y="15"/>
                    </a:cubicBezTo>
                    <a:cubicBezTo>
                      <a:pt x="21" y="18"/>
                      <a:pt x="23" y="21"/>
                      <a:pt x="26" y="24"/>
                    </a:cubicBezTo>
                    <a:cubicBezTo>
                      <a:pt x="27" y="22"/>
                      <a:pt x="25" y="21"/>
                      <a:pt x="25" y="19"/>
                    </a:cubicBezTo>
                    <a:cubicBezTo>
                      <a:pt x="24" y="19"/>
                      <a:pt x="23" y="17"/>
                      <a:pt x="22" y="16"/>
                    </a:cubicBezTo>
                    <a:cubicBezTo>
                      <a:pt x="22" y="16"/>
                      <a:pt x="22" y="16"/>
                      <a:pt x="21" y="15"/>
                    </a:cubicBezTo>
                    <a:cubicBezTo>
                      <a:pt x="21" y="15"/>
                      <a:pt x="21" y="14"/>
                      <a:pt x="20" y="14"/>
                    </a:cubicBezTo>
                    <a:cubicBezTo>
                      <a:pt x="20" y="14"/>
                      <a:pt x="19" y="14"/>
                      <a:pt x="19" y="14"/>
                    </a:cubicBezTo>
                    <a:cubicBezTo>
                      <a:pt x="18" y="12"/>
                      <a:pt x="15" y="9"/>
                      <a:pt x="14" y="7"/>
                    </a:cubicBezTo>
                    <a:cubicBezTo>
                      <a:pt x="13" y="6"/>
                      <a:pt x="13" y="5"/>
                      <a:pt x="12" y="4"/>
                    </a:cubicBezTo>
                    <a:cubicBezTo>
                      <a:pt x="11" y="3"/>
                      <a:pt x="9" y="4"/>
                      <a:pt x="7" y="4"/>
                    </a:cubicBezTo>
                    <a:cubicBezTo>
                      <a:pt x="5" y="2"/>
                      <a:pt x="7" y="1"/>
                      <a:pt x="9" y="0"/>
                    </a:cubicBezTo>
                    <a:cubicBezTo>
                      <a:pt x="11" y="1"/>
                      <a:pt x="13" y="0"/>
                      <a:pt x="15" y="1"/>
                    </a:cubicBezTo>
                    <a:cubicBezTo>
                      <a:pt x="16" y="2"/>
                      <a:pt x="15" y="3"/>
                      <a:pt x="16" y="4"/>
                    </a:cubicBezTo>
                    <a:cubicBezTo>
                      <a:pt x="16" y="5"/>
                      <a:pt x="17" y="6"/>
                      <a:pt x="18" y="7"/>
                    </a:cubicBezTo>
                    <a:cubicBezTo>
                      <a:pt x="18" y="6"/>
                      <a:pt x="17" y="6"/>
                      <a:pt x="17" y="5"/>
                    </a:cubicBezTo>
                    <a:cubicBezTo>
                      <a:pt x="19" y="2"/>
                      <a:pt x="26" y="1"/>
                      <a:pt x="30" y="3"/>
                    </a:cubicBezTo>
                    <a:cubicBezTo>
                      <a:pt x="30" y="4"/>
                      <a:pt x="29" y="4"/>
                      <a:pt x="29" y="5"/>
                    </a:cubicBezTo>
                    <a:cubicBezTo>
                      <a:pt x="28" y="5"/>
                      <a:pt x="28" y="4"/>
                      <a:pt x="28" y="4"/>
                    </a:cubicBezTo>
                    <a:cubicBezTo>
                      <a:pt x="24" y="4"/>
                      <a:pt x="20" y="5"/>
                      <a:pt x="18" y="8"/>
                    </a:cubicBezTo>
                    <a:cubicBezTo>
                      <a:pt x="19" y="9"/>
                      <a:pt x="20" y="8"/>
                      <a:pt x="20" y="8"/>
                    </a:cubicBezTo>
                    <a:cubicBezTo>
                      <a:pt x="22" y="7"/>
                      <a:pt x="25" y="6"/>
                      <a:pt x="28" y="6"/>
                    </a:cubicBezTo>
                    <a:cubicBezTo>
                      <a:pt x="29" y="6"/>
                      <a:pt x="31" y="6"/>
                      <a:pt x="31" y="8"/>
                    </a:cubicBezTo>
                    <a:cubicBezTo>
                      <a:pt x="31" y="8"/>
                      <a:pt x="30" y="8"/>
                      <a:pt x="30" y="9"/>
                    </a:cubicBezTo>
                    <a:cubicBezTo>
                      <a:pt x="31" y="12"/>
                      <a:pt x="36" y="11"/>
                      <a:pt x="38" y="13"/>
                    </a:cubicBezTo>
                    <a:close/>
                    <a:moveTo>
                      <a:pt x="37" y="14"/>
                    </a:moveTo>
                    <a:cubicBezTo>
                      <a:pt x="37" y="13"/>
                      <a:pt x="36" y="13"/>
                      <a:pt x="36" y="13"/>
                    </a:cubicBezTo>
                    <a:cubicBezTo>
                      <a:pt x="36" y="14"/>
                      <a:pt x="36" y="13"/>
                      <a:pt x="37" y="14"/>
                    </a:cubicBezTo>
                    <a:close/>
                    <a:moveTo>
                      <a:pt x="28" y="12"/>
                    </a:moveTo>
                    <a:cubicBezTo>
                      <a:pt x="28" y="10"/>
                      <a:pt x="26" y="11"/>
                      <a:pt x="26" y="9"/>
                    </a:cubicBezTo>
                    <a:cubicBezTo>
                      <a:pt x="24" y="9"/>
                      <a:pt x="23" y="10"/>
                      <a:pt x="21" y="11"/>
                    </a:cubicBezTo>
                    <a:cubicBezTo>
                      <a:pt x="22" y="12"/>
                      <a:pt x="23" y="14"/>
                      <a:pt x="26" y="14"/>
                    </a:cubicBezTo>
                    <a:cubicBezTo>
                      <a:pt x="27" y="13"/>
                      <a:pt x="27" y="12"/>
                      <a:pt x="2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Freeform 13">
                <a:extLst>
                  <a:ext uri="{FF2B5EF4-FFF2-40B4-BE49-F238E27FC236}">
                    <a16:creationId xmlns="" xmlns:a16="http://schemas.microsoft.com/office/drawing/2014/main" id="{1A194C08-0342-47AA-9ED3-E806FA3474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77780" y="11760586"/>
                <a:ext cx="41001" cy="37584"/>
              </a:xfrm>
              <a:custGeom>
                <a:avLst/>
                <a:gdLst>
                  <a:gd name="T0" fmla="*/ 17 w 17"/>
                  <a:gd name="T1" fmla="*/ 4 h 16"/>
                  <a:gd name="T2" fmla="*/ 15 w 17"/>
                  <a:gd name="T3" fmla="*/ 8 h 16"/>
                  <a:gd name="T4" fmla="*/ 3 w 17"/>
                  <a:gd name="T5" fmla="*/ 9 h 16"/>
                  <a:gd name="T6" fmla="*/ 14 w 17"/>
                  <a:gd name="T7" fmla="*/ 13 h 16"/>
                  <a:gd name="T8" fmla="*/ 13 w 17"/>
                  <a:gd name="T9" fmla="*/ 16 h 16"/>
                  <a:gd name="T10" fmla="*/ 0 w 17"/>
                  <a:gd name="T11" fmla="*/ 11 h 16"/>
                  <a:gd name="T12" fmla="*/ 2 w 17"/>
                  <a:gd name="T13" fmla="*/ 7 h 16"/>
                  <a:gd name="T14" fmla="*/ 13 w 17"/>
                  <a:gd name="T15" fmla="*/ 6 h 16"/>
                  <a:gd name="T16" fmla="*/ 4 w 17"/>
                  <a:gd name="T17" fmla="*/ 2 h 16"/>
                  <a:gd name="T18" fmla="*/ 5 w 17"/>
                  <a:gd name="T19" fmla="*/ 0 h 16"/>
                  <a:gd name="T20" fmla="*/ 17 w 17"/>
                  <a:gd name="T2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6">
                    <a:moveTo>
                      <a:pt x="17" y="4"/>
                    </a:moveTo>
                    <a:cubicBezTo>
                      <a:pt x="17" y="6"/>
                      <a:pt x="16" y="7"/>
                      <a:pt x="15" y="8"/>
                    </a:cubicBezTo>
                    <a:cubicBezTo>
                      <a:pt x="11" y="8"/>
                      <a:pt x="7" y="9"/>
                      <a:pt x="3" y="9"/>
                    </a:cubicBezTo>
                    <a:cubicBezTo>
                      <a:pt x="7" y="10"/>
                      <a:pt x="10" y="12"/>
                      <a:pt x="14" y="13"/>
                    </a:cubicBezTo>
                    <a:cubicBezTo>
                      <a:pt x="14" y="14"/>
                      <a:pt x="13" y="15"/>
                      <a:pt x="13" y="16"/>
                    </a:cubicBezTo>
                    <a:cubicBezTo>
                      <a:pt x="9" y="14"/>
                      <a:pt x="4" y="12"/>
                      <a:pt x="0" y="11"/>
                    </a:cubicBezTo>
                    <a:cubicBezTo>
                      <a:pt x="1" y="10"/>
                      <a:pt x="1" y="8"/>
                      <a:pt x="2" y="7"/>
                    </a:cubicBezTo>
                    <a:cubicBezTo>
                      <a:pt x="6" y="7"/>
                      <a:pt x="10" y="6"/>
                      <a:pt x="13" y="6"/>
                    </a:cubicBezTo>
                    <a:cubicBezTo>
                      <a:pt x="10" y="5"/>
                      <a:pt x="7" y="3"/>
                      <a:pt x="4" y="2"/>
                    </a:cubicBezTo>
                    <a:cubicBezTo>
                      <a:pt x="4" y="1"/>
                      <a:pt x="4" y="1"/>
                      <a:pt x="5" y="0"/>
                    </a:cubicBezTo>
                    <a:cubicBezTo>
                      <a:pt x="9" y="1"/>
                      <a:pt x="13" y="3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14">
                <a:extLst>
                  <a:ext uri="{FF2B5EF4-FFF2-40B4-BE49-F238E27FC236}">
                    <a16:creationId xmlns="" xmlns:a16="http://schemas.microsoft.com/office/drawing/2014/main" id="{C9D411D0-37B5-4186-BBD3-C66C0B88FF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9169" y="11791336"/>
                <a:ext cx="37584" cy="36445"/>
              </a:xfrm>
              <a:custGeom>
                <a:avLst/>
                <a:gdLst>
                  <a:gd name="T0" fmla="*/ 16 w 16"/>
                  <a:gd name="T1" fmla="*/ 6 h 15"/>
                  <a:gd name="T2" fmla="*/ 15 w 16"/>
                  <a:gd name="T3" fmla="*/ 8 h 15"/>
                  <a:gd name="T4" fmla="*/ 10 w 16"/>
                  <a:gd name="T5" fmla="*/ 6 h 15"/>
                  <a:gd name="T6" fmla="*/ 7 w 16"/>
                  <a:gd name="T7" fmla="*/ 10 h 15"/>
                  <a:gd name="T8" fmla="*/ 13 w 16"/>
                  <a:gd name="T9" fmla="*/ 13 h 15"/>
                  <a:gd name="T10" fmla="*/ 11 w 16"/>
                  <a:gd name="T11" fmla="*/ 15 h 15"/>
                  <a:gd name="T12" fmla="*/ 0 w 16"/>
                  <a:gd name="T13" fmla="*/ 9 h 15"/>
                  <a:gd name="T14" fmla="*/ 1 w 16"/>
                  <a:gd name="T15" fmla="*/ 7 h 15"/>
                  <a:gd name="T16" fmla="*/ 5 w 16"/>
                  <a:gd name="T17" fmla="*/ 9 h 15"/>
                  <a:gd name="T18" fmla="*/ 8 w 16"/>
                  <a:gd name="T19" fmla="*/ 5 h 15"/>
                  <a:gd name="T20" fmla="*/ 3 w 16"/>
                  <a:gd name="T21" fmla="*/ 2 h 15"/>
                  <a:gd name="T22" fmla="*/ 4 w 16"/>
                  <a:gd name="T23" fmla="*/ 0 h 15"/>
                  <a:gd name="T24" fmla="*/ 16 w 16"/>
                  <a:gd name="T25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5">
                    <a:moveTo>
                      <a:pt x="16" y="6"/>
                    </a:moveTo>
                    <a:cubicBezTo>
                      <a:pt x="16" y="7"/>
                      <a:pt x="15" y="7"/>
                      <a:pt x="15" y="8"/>
                    </a:cubicBezTo>
                    <a:cubicBezTo>
                      <a:pt x="13" y="7"/>
                      <a:pt x="12" y="6"/>
                      <a:pt x="10" y="6"/>
                    </a:cubicBezTo>
                    <a:cubicBezTo>
                      <a:pt x="9" y="7"/>
                      <a:pt x="8" y="9"/>
                      <a:pt x="7" y="10"/>
                    </a:cubicBezTo>
                    <a:cubicBezTo>
                      <a:pt x="9" y="11"/>
                      <a:pt x="11" y="12"/>
                      <a:pt x="13" y="13"/>
                    </a:cubicBezTo>
                    <a:cubicBezTo>
                      <a:pt x="12" y="14"/>
                      <a:pt x="12" y="14"/>
                      <a:pt x="11" y="15"/>
                    </a:cubicBezTo>
                    <a:cubicBezTo>
                      <a:pt x="7" y="13"/>
                      <a:pt x="4" y="11"/>
                      <a:pt x="0" y="9"/>
                    </a:cubicBezTo>
                    <a:cubicBezTo>
                      <a:pt x="0" y="8"/>
                      <a:pt x="0" y="8"/>
                      <a:pt x="1" y="7"/>
                    </a:cubicBezTo>
                    <a:cubicBezTo>
                      <a:pt x="2" y="7"/>
                      <a:pt x="4" y="8"/>
                      <a:pt x="5" y="9"/>
                    </a:cubicBezTo>
                    <a:cubicBezTo>
                      <a:pt x="6" y="8"/>
                      <a:pt x="7" y="6"/>
                      <a:pt x="8" y="5"/>
                    </a:cubicBezTo>
                    <a:cubicBezTo>
                      <a:pt x="6" y="4"/>
                      <a:pt x="5" y="3"/>
                      <a:pt x="3" y="2"/>
                    </a:cubicBezTo>
                    <a:cubicBezTo>
                      <a:pt x="3" y="1"/>
                      <a:pt x="4" y="1"/>
                      <a:pt x="4" y="0"/>
                    </a:cubicBezTo>
                    <a:cubicBezTo>
                      <a:pt x="9" y="1"/>
                      <a:pt x="12" y="4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Freeform 15">
                <a:extLst>
                  <a:ext uri="{FF2B5EF4-FFF2-40B4-BE49-F238E27FC236}">
                    <a16:creationId xmlns="" xmlns:a16="http://schemas.microsoft.com/office/drawing/2014/main" id="{8C634921-3E20-4613-BB18-82255161E4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02836" y="11815253"/>
                <a:ext cx="37584" cy="36445"/>
              </a:xfrm>
              <a:custGeom>
                <a:avLst/>
                <a:gdLst>
                  <a:gd name="T0" fmla="*/ 12 w 16"/>
                  <a:gd name="T1" fmla="*/ 5 h 15"/>
                  <a:gd name="T2" fmla="*/ 9 w 16"/>
                  <a:gd name="T3" fmla="*/ 15 h 15"/>
                  <a:gd name="T4" fmla="*/ 0 w 16"/>
                  <a:gd name="T5" fmla="*/ 8 h 15"/>
                  <a:gd name="T6" fmla="*/ 8 w 16"/>
                  <a:gd name="T7" fmla="*/ 2 h 15"/>
                  <a:gd name="T8" fmla="*/ 7 w 16"/>
                  <a:gd name="T9" fmla="*/ 5 h 15"/>
                  <a:gd name="T10" fmla="*/ 3 w 16"/>
                  <a:gd name="T11" fmla="*/ 6 h 15"/>
                  <a:gd name="T12" fmla="*/ 10 w 16"/>
                  <a:gd name="T13" fmla="*/ 12 h 15"/>
                  <a:gd name="T14" fmla="*/ 11 w 16"/>
                  <a:gd name="T15" fmla="*/ 8 h 15"/>
                  <a:gd name="T16" fmla="*/ 12 w 16"/>
                  <a:gd name="T17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5">
                    <a:moveTo>
                      <a:pt x="12" y="5"/>
                    </a:moveTo>
                    <a:cubicBezTo>
                      <a:pt x="16" y="8"/>
                      <a:pt x="13" y="14"/>
                      <a:pt x="9" y="15"/>
                    </a:cubicBezTo>
                    <a:cubicBezTo>
                      <a:pt x="6" y="15"/>
                      <a:pt x="1" y="11"/>
                      <a:pt x="0" y="8"/>
                    </a:cubicBezTo>
                    <a:cubicBezTo>
                      <a:pt x="0" y="5"/>
                      <a:pt x="4" y="0"/>
                      <a:pt x="8" y="2"/>
                    </a:cubicBezTo>
                    <a:cubicBezTo>
                      <a:pt x="8" y="3"/>
                      <a:pt x="7" y="4"/>
                      <a:pt x="7" y="5"/>
                    </a:cubicBezTo>
                    <a:cubicBezTo>
                      <a:pt x="5" y="4"/>
                      <a:pt x="3" y="5"/>
                      <a:pt x="3" y="6"/>
                    </a:cubicBezTo>
                    <a:cubicBezTo>
                      <a:pt x="2" y="9"/>
                      <a:pt x="7" y="13"/>
                      <a:pt x="10" y="12"/>
                    </a:cubicBezTo>
                    <a:cubicBezTo>
                      <a:pt x="12" y="12"/>
                      <a:pt x="13" y="9"/>
                      <a:pt x="11" y="8"/>
                    </a:cubicBezTo>
                    <a:cubicBezTo>
                      <a:pt x="11" y="7"/>
                      <a:pt x="12" y="6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6">
                <a:extLst>
                  <a:ext uri="{FF2B5EF4-FFF2-40B4-BE49-F238E27FC236}">
                    <a16:creationId xmlns="" xmlns:a16="http://schemas.microsoft.com/office/drawing/2014/main" id="{F06E103B-FBED-44B6-B38C-03FABB1E9A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22197" y="11839170"/>
                <a:ext cx="37584" cy="38723"/>
              </a:xfrm>
              <a:custGeom>
                <a:avLst/>
                <a:gdLst>
                  <a:gd name="T0" fmla="*/ 16 w 16"/>
                  <a:gd name="T1" fmla="*/ 9 h 16"/>
                  <a:gd name="T2" fmla="*/ 13 w 16"/>
                  <a:gd name="T3" fmla="*/ 12 h 16"/>
                  <a:gd name="T4" fmla="*/ 10 w 16"/>
                  <a:gd name="T5" fmla="*/ 16 h 16"/>
                  <a:gd name="T6" fmla="*/ 2 w 16"/>
                  <a:gd name="T7" fmla="*/ 9 h 16"/>
                  <a:gd name="T8" fmla="*/ 0 w 16"/>
                  <a:gd name="T9" fmla="*/ 7 h 16"/>
                  <a:gd name="T10" fmla="*/ 3 w 16"/>
                  <a:gd name="T11" fmla="*/ 4 h 16"/>
                  <a:gd name="T12" fmla="*/ 6 w 16"/>
                  <a:gd name="T13" fmla="*/ 0 h 16"/>
                  <a:gd name="T14" fmla="*/ 7 w 16"/>
                  <a:gd name="T15" fmla="*/ 2 h 16"/>
                  <a:gd name="T16" fmla="*/ 3 w 16"/>
                  <a:gd name="T17" fmla="*/ 6 h 16"/>
                  <a:gd name="T18" fmla="*/ 6 w 16"/>
                  <a:gd name="T19" fmla="*/ 8 h 16"/>
                  <a:gd name="T20" fmla="*/ 9 w 16"/>
                  <a:gd name="T21" fmla="*/ 4 h 16"/>
                  <a:gd name="T22" fmla="*/ 11 w 16"/>
                  <a:gd name="T23" fmla="*/ 6 h 16"/>
                  <a:gd name="T24" fmla="*/ 8 w 16"/>
                  <a:gd name="T25" fmla="*/ 10 h 16"/>
                  <a:gd name="T26" fmla="*/ 10 w 16"/>
                  <a:gd name="T27" fmla="*/ 12 h 16"/>
                  <a:gd name="T28" fmla="*/ 14 w 16"/>
                  <a:gd name="T29" fmla="*/ 8 h 16"/>
                  <a:gd name="T30" fmla="*/ 16 w 16"/>
                  <a:gd name="T31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6">
                    <a:moveTo>
                      <a:pt x="16" y="9"/>
                    </a:moveTo>
                    <a:cubicBezTo>
                      <a:pt x="16" y="10"/>
                      <a:pt x="13" y="12"/>
                      <a:pt x="13" y="12"/>
                    </a:cubicBezTo>
                    <a:cubicBezTo>
                      <a:pt x="12" y="14"/>
                      <a:pt x="11" y="15"/>
                      <a:pt x="10" y="16"/>
                    </a:cubicBezTo>
                    <a:cubicBezTo>
                      <a:pt x="7" y="14"/>
                      <a:pt x="5" y="12"/>
                      <a:pt x="2" y="9"/>
                    </a:cubicBezTo>
                    <a:cubicBezTo>
                      <a:pt x="2" y="9"/>
                      <a:pt x="0" y="8"/>
                      <a:pt x="0" y="7"/>
                    </a:cubicBezTo>
                    <a:cubicBezTo>
                      <a:pt x="0" y="7"/>
                      <a:pt x="2" y="5"/>
                      <a:pt x="3" y="4"/>
                    </a:cubicBezTo>
                    <a:cubicBezTo>
                      <a:pt x="4" y="2"/>
                      <a:pt x="5" y="2"/>
                      <a:pt x="6" y="0"/>
                    </a:cubicBezTo>
                    <a:cubicBezTo>
                      <a:pt x="6" y="1"/>
                      <a:pt x="7" y="1"/>
                      <a:pt x="7" y="2"/>
                    </a:cubicBezTo>
                    <a:cubicBezTo>
                      <a:pt x="6" y="3"/>
                      <a:pt x="5" y="5"/>
                      <a:pt x="3" y="6"/>
                    </a:cubicBezTo>
                    <a:cubicBezTo>
                      <a:pt x="4" y="7"/>
                      <a:pt x="5" y="8"/>
                      <a:pt x="6" y="8"/>
                    </a:cubicBezTo>
                    <a:cubicBezTo>
                      <a:pt x="7" y="7"/>
                      <a:pt x="8" y="6"/>
                      <a:pt x="9" y="4"/>
                    </a:cubicBezTo>
                    <a:cubicBezTo>
                      <a:pt x="10" y="5"/>
                      <a:pt x="11" y="5"/>
                      <a:pt x="11" y="6"/>
                    </a:cubicBezTo>
                    <a:cubicBezTo>
                      <a:pt x="10" y="7"/>
                      <a:pt x="9" y="8"/>
                      <a:pt x="8" y="10"/>
                    </a:cubicBezTo>
                    <a:cubicBezTo>
                      <a:pt x="8" y="11"/>
                      <a:pt x="9" y="11"/>
                      <a:pt x="10" y="12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4" y="8"/>
                      <a:pt x="16" y="8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17">
                <a:extLst>
                  <a:ext uri="{FF2B5EF4-FFF2-40B4-BE49-F238E27FC236}">
                    <a16:creationId xmlns="" xmlns:a16="http://schemas.microsoft.com/office/drawing/2014/main" id="{F6ACB214-7C5B-4C63-BF0F-A90BDE48A1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345872" y="11451940"/>
                <a:ext cx="456704" cy="458982"/>
              </a:xfrm>
              <a:custGeom>
                <a:avLst/>
                <a:gdLst>
                  <a:gd name="T0" fmla="*/ 165 w 193"/>
                  <a:gd name="T1" fmla="*/ 162 h 192"/>
                  <a:gd name="T2" fmla="*/ 31 w 193"/>
                  <a:gd name="T3" fmla="*/ 165 h 192"/>
                  <a:gd name="T4" fmla="*/ 9 w 193"/>
                  <a:gd name="T5" fmla="*/ 60 h 192"/>
                  <a:gd name="T6" fmla="*/ 93 w 193"/>
                  <a:gd name="T7" fmla="*/ 1 h 192"/>
                  <a:gd name="T8" fmla="*/ 191 w 193"/>
                  <a:gd name="T9" fmla="*/ 93 h 192"/>
                  <a:gd name="T10" fmla="*/ 179 w 193"/>
                  <a:gd name="T11" fmla="*/ 120 h 192"/>
                  <a:gd name="T12" fmla="*/ 152 w 193"/>
                  <a:gd name="T13" fmla="*/ 80 h 192"/>
                  <a:gd name="T14" fmla="*/ 98 w 193"/>
                  <a:gd name="T15" fmla="*/ 10 h 192"/>
                  <a:gd name="T16" fmla="*/ 26 w 193"/>
                  <a:gd name="T17" fmla="*/ 62 h 192"/>
                  <a:gd name="T18" fmla="*/ 29 w 193"/>
                  <a:gd name="T19" fmla="*/ 41 h 192"/>
                  <a:gd name="T20" fmla="*/ 23 w 193"/>
                  <a:gd name="T21" fmla="*/ 86 h 192"/>
                  <a:gd name="T22" fmla="*/ 18 w 193"/>
                  <a:gd name="T23" fmla="*/ 120 h 192"/>
                  <a:gd name="T24" fmla="*/ 39 w 193"/>
                  <a:gd name="T25" fmla="*/ 106 h 192"/>
                  <a:gd name="T26" fmla="*/ 15 w 193"/>
                  <a:gd name="T27" fmla="*/ 136 h 192"/>
                  <a:gd name="T28" fmla="*/ 93 w 193"/>
                  <a:gd name="T29" fmla="*/ 142 h 192"/>
                  <a:gd name="T30" fmla="*/ 137 w 193"/>
                  <a:gd name="T31" fmla="*/ 169 h 192"/>
                  <a:gd name="T32" fmla="*/ 132 w 193"/>
                  <a:gd name="T33" fmla="*/ 165 h 192"/>
                  <a:gd name="T34" fmla="*/ 127 w 193"/>
                  <a:gd name="T35" fmla="*/ 169 h 192"/>
                  <a:gd name="T36" fmla="*/ 137 w 193"/>
                  <a:gd name="T37" fmla="*/ 169 h 192"/>
                  <a:gd name="T38" fmla="*/ 127 w 193"/>
                  <a:gd name="T39" fmla="*/ 171 h 192"/>
                  <a:gd name="T40" fmla="*/ 124 w 193"/>
                  <a:gd name="T41" fmla="*/ 167 h 192"/>
                  <a:gd name="T42" fmla="*/ 119 w 193"/>
                  <a:gd name="T43" fmla="*/ 176 h 192"/>
                  <a:gd name="T44" fmla="*/ 124 w 193"/>
                  <a:gd name="T45" fmla="*/ 176 h 192"/>
                  <a:gd name="T46" fmla="*/ 126 w 193"/>
                  <a:gd name="T47" fmla="*/ 173 h 192"/>
                  <a:gd name="T48" fmla="*/ 117 w 193"/>
                  <a:gd name="T49" fmla="*/ 176 h 192"/>
                  <a:gd name="T50" fmla="*/ 108 w 193"/>
                  <a:gd name="T51" fmla="*/ 174 h 192"/>
                  <a:gd name="T52" fmla="*/ 113 w 193"/>
                  <a:gd name="T53" fmla="*/ 178 h 192"/>
                  <a:gd name="T54" fmla="*/ 117 w 193"/>
                  <a:gd name="T55" fmla="*/ 176 h 192"/>
                  <a:gd name="T56" fmla="*/ 105 w 193"/>
                  <a:gd name="T57" fmla="*/ 171 h 192"/>
                  <a:gd name="T58" fmla="*/ 99 w 193"/>
                  <a:gd name="T59" fmla="*/ 175 h 192"/>
                  <a:gd name="T60" fmla="*/ 103 w 193"/>
                  <a:gd name="T61" fmla="*/ 181 h 192"/>
                  <a:gd name="T62" fmla="*/ 93 w 193"/>
                  <a:gd name="T63" fmla="*/ 179 h 192"/>
                  <a:gd name="T64" fmla="*/ 93 w 193"/>
                  <a:gd name="T65" fmla="*/ 179 h 192"/>
                  <a:gd name="T66" fmla="*/ 85 w 193"/>
                  <a:gd name="T67" fmla="*/ 171 h 192"/>
                  <a:gd name="T68" fmla="*/ 79 w 193"/>
                  <a:gd name="T69" fmla="*/ 168 h 192"/>
                  <a:gd name="T70" fmla="*/ 76 w 193"/>
                  <a:gd name="T71" fmla="*/ 169 h 192"/>
                  <a:gd name="T72" fmla="*/ 69 w 193"/>
                  <a:gd name="T73" fmla="*/ 168 h 192"/>
                  <a:gd name="T74" fmla="*/ 81 w 193"/>
                  <a:gd name="T75" fmla="*/ 177 h 192"/>
                  <a:gd name="T76" fmla="*/ 71 w 193"/>
                  <a:gd name="T77" fmla="*/ 170 h 192"/>
                  <a:gd name="T78" fmla="*/ 75 w 193"/>
                  <a:gd name="T79" fmla="*/ 175 h 192"/>
                  <a:gd name="T80" fmla="*/ 72 w 193"/>
                  <a:gd name="T81" fmla="*/ 177 h 192"/>
                  <a:gd name="T82" fmla="*/ 76 w 193"/>
                  <a:gd name="T83" fmla="*/ 179 h 192"/>
                  <a:gd name="T84" fmla="*/ 81 w 193"/>
                  <a:gd name="T85" fmla="*/ 177 h 192"/>
                  <a:gd name="T86" fmla="*/ 83 w 193"/>
                  <a:gd name="T87" fmla="*/ 180 h 192"/>
                  <a:gd name="T88" fmla="*/ 81 w 193"/>
                  <a:gd name="T89" fmla="*/ 180 h 192"/>
                  <a:gd name="T90" fmla="*/ 74 w 193"/>
                  <a:gd name="T91" fmla="*/ 35 h 192"/>
                  <a:gd name="T92" fmla="*/ 61 w 193"/>
                  <a:gd name="T93" fmla="*/ 35 h 192"/>
                  <a:gd name="T94" fmla="*/ 73 w 193"/>
                  <a:gd name="T95" fmla="*/ 175 h 192"/>
                  <a:gd name="T96" fmla="*/ 69 w 193"/>
                  <a:gd name="T97" fmla="*/ 177 h 192"/>
                  <a:gd name="T98" fmla="*/ 67 w 193"/>
                  <a:gd name="T99" fmla="*/ 169 h 192"/>
                  <a:gd name="T100" fmla="*/ 63 w 193"/>
                  <a:gd name="T101" fmla="*/ 167 h 192"/>
                  <a:gd name="T102" fmla="*/ 62 w 193"/>
                  <a:gd name="T103" fmla="*/ 162 h 192"/>
                  <a:gd name="T104" fmla="*/ 65 w 193"/>
                  <a:gd name="T105" fmla="*/ 174 h 192"/>
                  <a:gd name="T106" fmla="*/ 60 w 193"/>
                  <a:gd name="T107" fmla="*/ 172 h 192"/>
                  <a:gd name="T108" fmla="*/ 67 w 193"/>
                  <a:gd name="T109" fmla="*/ 169 h 192"/>
                  <a:gd name="T110" fmla="*/ 59 w 193"/>
                  <a:gd name="T111" fmla="*/ 160 h 192"/>
                  <a:gd name="T112" fmla="*/ 54 w 193"/>
                  <a:gd name="T113" fmla="*/ 162 h 192"/>
                  <a:gd name="T114" fmla="*/ 56 w 193"/>
                  <a:gd name="T115" fmla="*/ 165 h 192"/>
                  <a:gd name="T116" fmla="*/ 50 w 193"/>
                  <a:gd name="T117" fmla="*/ 166 h 192"/>
                  <a:gd name="T118" fmla="*/ 54 w 193"/>
                  <a:gd name="T119" fmla="*/ 169 h 192"/>
                  <a:gd name="T120" fmla="*/ 56 w 193"/>
                  <a:gd name="T121" fmla="*/ 17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3" h="192">
                    <a:moveTo>
                      <a:pt x="191" y="93"/>
                    </a:moveTo>
                    <a:cubicBezTo>
                      <a:pt x="193" y="123"/>
                      <a:pt x="180" y="146"/>
                      <a:pt x="165" y="162"/>
                    </a:cubicBezTo>
                    <a:cubicBezTo>
                      <a:pt x="150" y="178"/>
                      <a:pt x="129" y="190"/>
                      <a:pt x="100" y="191"/>
                    </a:cubicBezTo>
                    <a:cubicBezTo>
                      <a:pt x="70" y="192"/>
                      <a:pt x="46" y="180"/>
                      <a:pt x="31" y="165"/>
                    </a:cubicBezTo>
                    <a:cubicBezTo>
                      <a:pt x="15" y="150"/>
                      <a:pt x="3" y="129"/>
                      <a:pt x="1" y="100"/>
                    </a:cubicBezTo>
                    <a:cubicBezTo>
                      <a:pt x="0" y="85"/>
                      <a:pt x="4" y="71"/>
                      <a:pt x="9" y="60"/>
                    </a:cubicBezTo>
                    <a:cubicBezTo>
                      <a:pt x="18" y="37"/>
                      <a:pt x="33" y="21"/>
                      <a:pt x="54" y="11"/>
                    </a:cubicBezTo>
                    <a:cubicBezTo>
                      <a:pt x="65" y="5"/>
                      <a:pt x="78" y="2"/>
                      <a:pt x="93" y="1"/>
                    </a:cubicBezTo>
                    <a:cubicBezTo>
                      <a:pt x="123" y="0"/>
                      <a:pt x="147" y="13"/>
                      <a:pt x="162" y="27"/>
                    </a:cubicBezTo>
                    <a:cubicBezTo>
                      <a:pt x="178" y="43"/>
                      <a:pt x="190" y="63"/>
                      <a:pt x="191" y="93"/>
                    </a:cubicBezTo>
                    <a:close/>
                    <a:moveTo>
                      <a:pt x="148" y="153"/>
                    </a:moveTo>
                    <a:cubicBezTo>
                      <a:pt x="166" y="151"/>
                      <a:pt x="184" y="141"/>
                      <a:pt x="179" y="120"/>
                    </a:cubicBezTo>
                    <a:cubicBezTo>
                      <a:pt x="178" y="111"/>
                      <a:pt x="173" y="104"/>
                      <a:pt x="168" y="97"/>
                    </a:cubicBezTo>
                    <a:cubicBezTo>
                      <a:pt x="164" y="91"/>
                      <a:pt x="158" y="85"/>
                      <a:pt x="152" y="80"/>
                    </a:cubicBezTo>
                    <a:cubicBezTo>
                      <a:pt x="158" y="88"/>
                      <a:pt x="166" y="98"/>
                      <a:pt x="169" y="110"/>
                    </a:cubicBezTo>
                    <a:cubicBezTo>
                      <a:pt x="141" y="81"/>
                      <a:pt x="117" y="48"/>
                      <a:pt x="98" y="10"/>
                    </a:cubicBezTo>
                    <a:cubicBezTo>
                      <a:pt x="82" y="42"/>
                      <a:pt x="63" y="70"/>
                      <a:pt x="41" y="95"/>
                    </a:cubicBezTo>
                    <a:cubicBezTo>
                      <a:pt x="35" y="86"/>
                      <a:pt x="26" y="76"/>
                      <a:pt x="26" y="62"/>
                    </a:cubicBezTo>
                    <a:cubicBezTo>
                      <a:pt x="25" y="44"/>
                      <a:pt x="39" y="37"/>
                      <a:pt x="55" y="36"/>
                    </a:cubicBezTo>
                    <a:cubicBezTo>
                      <a:pt x="45" y="35"/>
                      <a:pt x="36" y="37"/>
                      <a:pt x="29" y="41"/>
                    </a:cubicBezTo>
                    <a:cubicBezTo>
                      <a:pt x="22" y="44"/>
                      <a:pt x="17" y="51"/>
                      <a:pt x="16" y="60"/>
                    </a:cubicBezTo>
                    <a:cubicBezTo>
                      <a:pt x="16" y="71"/>
                      <a:pt x="19" y="79"/>
                      <a:pt x="23" y="86"/>
                    </a:cubicBezTo>
                    <a:cubicBezTo>
                      <a:pt x="27" y="92"/>
                      <a:pt x="31" y="97"/>
                      <a:pt x="35" y="102"/>
                    </a:cubicBezTo>
                    <a:cubicBezTo>
                      <a:pt x="30" y="108"/>
                      <a:pt x="23" y="114"/>
                      <a:pt x="18" y="120"/>
                    </a:cubicBezTo>
                    <a:cubicBezTo>
                      <a:pt x="17" y="120"/>
                      <a:pt x="15" y="122"/>
                      <a:pt x="16" y="122"/>
                    </a:cubicBezTo>
                    <a:cubicBezTo>
                      <a:pt x="24" y="117"/>
                      <a:pt x="31" y="112"/>
                      <a:pt x="39" y="106"/>
                    </a:cubicBezTo>
                    <a:cubicBezTo>
                      <a:pt x="41" y="108"/>
                      <a:pt x="44" y="110"/>
                      <a:pt x="46" y="113"/>
                    </a:cubicBezTo>
                    <a:cubicBezTo>
                      <a:pt x="36" y="121"/>
                      <a:pt x="26" y="129"/>
                      <a:pt x="15" y="136"/>
                    </a:cubicBezTo>
                    <a:cubicBezTo>
                      <a:pt x="28" y="131"/>
                      <a:pt x="40" y="124"/>
                      <a:pt x="52" y="117"/>
                    </a:cubicBezTo>
                    <a:cubicBezTo>
                      <a:pt x="64" y="127"/>
                      <a:pt x="77" y="135"/>
                      <a:pt x="93" y="142"/>
                    </a:cubicBezTo>
                    <a:cubicBezTo>
                      <a:pt x="108" y="149"/>
                      <a:pt x="126" y="155"/>
                      <a:pt x="148" y="153"/>
                    </a:cubicBezTo>
                    <a:close/>
                    <a:moveTo>
                      <a:pt x="137" y="169"/>
                    </a:moveTo>
                    <a:cubicBezTo>
                      <a:pt x="138" y="165"/>
                      <a:pt x="131" y="165"/>
                      <a:pt x="130" y="168"/>
                    </a:cubicBezTo>
                    <a:cubicBezTo>
                      <a:pt x="128" y="166"/>
                      <a:pt x="130" y="164"/>
                      <a:pt x="132" y="165"/>
                    </a:cubicBezTo>
                    <a:cubicBezTo>
                      <a:pt x="133" y="165"/>
                      <a:pt x="134" y="164"/>
                      <a:pt x="134" y="164"/>
                    </a:cubicBezTo>
                    <a:cubicBezTo>
                      <a:pt x="131" y="161"/>
                      <a:pt x="126" y="165"/>
                      <a:pt x="127" y="169"/>
                    </a:cubicBezTo>
                    <a:cubicBezTo>
                      <a:pt x="127" y="170"/>
                      <a:pt x="128" y="172"/>
                      <a:pt x="129" y="173"/>
                    </a:cubicBezTo>
                    <a:cubicBezTo>
                      <a:pt x="132" y="174"/>
                      <a:pt x="136" y="172"/>
                      <a:pt x="137" y="169"/>
                    </a:cubicBezTo>
                    <a:close/>
                    <a:moveTo>
                      <a:pt x="128" y="173"/>
                    </a:moveTo>
                    <a:cubicBezTo>
                      <a:pt x="128" y="172"/>
                      <a:pt x="128" y="172"/>
                      <a:pt x="127" y="171"/>
                    </a:cubicBezTo>
                    <a:cubicBezTo>
                      <a:pt x="127" y="171"/>
                      <a:pt x="126" y="172"/>
                      <a:pt x="126" y="172"/>
                    </a:cubicBezTo>
                    <a:cubicBezTo>
                      <a:pt x="125" y="170"/>
                      <a:pt x="124" y="168"/>
                      <a:pt x="124" y="167"/>
                    </a:cubicBezTo>
                    <a:cubicBezTo>
                      <a:pt x="123" y="167"/>
                      <a:pt x="122" y="167"/>
                      <a:pt x="121" y="167"/>
                    </a:cubicBezTo>
                    <a:cubicBezTo>
                      <a:pt x="120" y="170"/>
                      <a:pt x="117" y="173"/>
                      <a:pt x="119" y="176"/>
                    </a:cubicBezTo>
                    <a:cubicBezTo>
                      <a:pt x="120" y="175"/>
                      <a:pt x="122" y="175"/>
                      <a:pt x="124" y="174"/>
                    </a:cubicBezTo>
                    <a:cubicBezTo>
                      <a:pt x="124" y="175"/>
                      <a:pt x="124" y="176"/>
                      <a:pt x="124" y="176"/>
                    </a:cubicBezTo>
                    <a:cubicBezTo>
                      <a:pt x="125" y="176"/>
                      <a:pt x="126" y="176"/>
                      <a:pt x="127" y="175"/>
                    </a:cubicBezTo>
                    <a:cubicBezTo>
                      <a:pt x="126" y="175"/>
                      <a:pt x="126" y="174"/>
                      <a:pt x="126" y="173"/>
                    </a:cubicBezTo>
                    <a:cubicBezTo>
                      <a:pt x="127" y="173"/>
                      <a:pt x="127" y="173"/>
                      <a:pt x="128" y="173"/>
                    </a:cubicBezTo>
                    <a:close/>
                    <a:moveTo>
                      <a:pt x="117" y="176"/>
                    </a:moveTo>
                    <a:cubicBezTo>
                      <a:pt x="117" y="174"/>
                      <a:pt x="117" y="171"/>
                      <a:pt x="115" y="170"/>
                    </a:cubicBezTo>
                    <a:cubicBezTo>
                      <a:pt x="112" y="169"/>
                      <a:pt x="107" y="171"/>
                      <a:pt x="108" y="174"/>
                    </a:cubicBezTo>
                    <a:cubicBezTo>
                      <a:pt x="108" y="177"/>
                      <a:pt x="113" y="176"/>
                      <a:pt x="114" y="175"/>
                    </a:cubicBezTo>
                    <a:cubicBezTo>
                      <a:pt x="115" y="177"/>
                      <a:pt x="114" y="178"/>
                      <a:pt x="113" y="178"/>
                    </a:cubicBezTo>
                    <a:cubicBezTo>
                      <a:pt x="112" y="177"/>
                      <a:pt x="110" y="177"/>
                      <a:pt x="109" y="178"/>
                    </a:cubicBezTo>
                    <a:cubicBezTo>
                      <a:pt x="110" y="181"/>
                      <a:pt x="117" y="179"/>
                      <a:pt x="117" y="176"/>
                    </a:cubicBezTo>
                    <a:close/>
                    <a:moveTo>
                      <a:pt x="106" y="180"/>
                    </a:moveTo>
                    <a:cubicBezTo>
                      <a:pt x="105" y="177"/>
                      <a:pt x="105" y="174"/>
                      <a:pt x="105" y="171"/>
                    </a:cubicBezTo>
                    <a:cubicBezTo>
                      <a:pt x="102" y="171"/>
                      <a:pt x="101" y="172"/>
                      <a:pt x="99" y="173"/>
                    </a:cubicBezTo>
                    <a:cubicBezTo>
                      <a:pt x="99" y="174"/>
                      <a:pt x="99" y="174"/>
                      <a:pt x="99" y="175"/>
                    </a:cubicBezTo>
                    <a:cubicBezTo>
                      <a:pt x="100" y="175"/>
                      <a:pt x="101" y="174"/>
                      <a:pt x="102" y="174"/>
                    </a:cubicBezTo>
                    <a:cubicBezTo>
                      <a:pt x="102" y="176"/>
                      <a:pt x="103" y="178"/>
                      <a:pt x="103" y="181"/>
                    </a:cubicBezTo>
                    <a:cubicBezTo>
                      <a:pt x="103" y="181"/>
                      <a:pt x="105" y="181"/>
                      <a:pt x="106" y="180"/>
                    </a:cubicBezTo>
                    <a:close/>
                    <a:moveTo>
                      <a:pt x="93" y="179"/>
                    </a:moveTo>
                    <a:cubicBezTo>
                      <a:pt x="96" y="179"/>
                      <a:pt x="95" y="174"/>
                      <a:pt x="92" y="175"/>
                    </a:cubicBezTo>
                    <a:cubicBezTo>
                      <a:pt x="89" y="176"/>
                      <a:pt x="90" y="180"/>
                      <a:pt x="93" y="179"/>
                    </a:cubicBezTo>
                    <a:close/>
                    <a:moveTo>
                      <a:pt x="85" y="173"/>
                    </a:moveTo>
                    <a:cubicBezTo>
                      <a:pt x="85" y="172"/>
                      <a:pt x="85" y="172"/>
                      <a:pt x="85" y="171"/>
                    </a:cubicBezTo>
                    <a:cubicBezTo>
                      <a:pt x="83" y="171"/>
                      <a:pt x="81" y="170"/>
                      <a:pt x="79" y="169"/>
                    </a:cubicBezTo>
                    <a:cubicBezTo>
                      <a:pt x="79" y="169"/>
                      <a:pt x="79" y="168"/>
                      <a:pt x="79" y="168"/>
                    </a:cubicBezTo>
                    <a:cubicBezTo>
                      <a:pt x="78" y="168"/>
                      <a:pt x="77" y="168"/>
                      <a:pt x="76" y="168"/>
                    </a:cubicBezTo>
                    <a:cubicBezTo>
                      <a:pt x="76" y="168"/>
                      <a:pt x="77" y="169"/>
                      <a:pt x="76" y="169"/>
                    </a:cubicBezTo>
                    <a:cubicBezTo>
                      <a:pt x="74" y="168"/>
                      <a:pt x="72" y="167"/>
                      <a:pt x="70" y="167"/>
                    </a:cubicBezTo>
                    <a:cubicBezTo>
                      <a:pt x="70" y="167"/>
                      <a:pt x="69" y="168"/>
                      <a:pt x="69" y="168"/>
                    </a:cubicBezTo>
                    <a:cubicBezTo>
                      <a:pt x="75" y="169"/>
                      <a:pt x="80" y="171"/>
                      <a:pt x="85" y="173"/>
                    </a:cubicBezTo>
                    <a:close/>
                    <a:moveTo>
                      <a:pt x="81" y="177"/>
                    </a:moveTo>
                    <a:cubicBezTo>
                      <a:pt x="82" y="175"/>
                      <a:pt x="82" y="174"/>
                      <a:pt x="82" y="173"/>
                    </a:cubicBezTo>
                    <a:cubicBezTo>
                      <a:pt x="79" y="172"/>
                      <a:pt x="75" y="171"/>
                      <a:pt x="71" y="170"/>
                    </a:cubicBezTo>
                    <a:cubicBezTo>
                      <a:pt x="71" y="171"/>
                      <a:pt x="71" y="172"/>
                      <a:pt x="70" y="173"/>
                    </a:cubicBezTo>
                    <a:cubicBezTo>
                      <a:pt x="72" y="174"/>
                      <a:pt x="73" y="174"/>
                      <a:pt x="75" y="175"/>
                    </a:cubicBezTo>
                    <a:cubicBezTo>
                      <a:pt x="74" y="175"/>
                      <a:pt x="74" y="177"/>
                      <a:pt x="74" y="177"/>
                    </a:cubicBezTo>
                    <a:cubicBezTo>
                      <a:pt x="73" y="177"/>
                      <a:pt x="72" y="177"/>
                      <a:pt x="72" y="177"/>
                    </a:cubicBezTo>
                    <a:cubicBezTo>
                      <a:pt x="72" y="177"/>
                      <a:pt x="72" y="178"/>
                      <a:pt x="72" y="179"/>
                    </a:cubicBezTo>
                    <a:cubicBezTo>
                      <a:pt x="73" y="179"/>
                      <a:pt x="75" y="179"/>
                      <a:pt x="76" y="179"/>
                    </a:cubicBezTo>
                    <a:cubicBezTo>
                      <a:pt x="77" y="178"/>
                      <a:pt x="77" y="176"/>
                      <a:pt x="77" y="175"/>
                    </a:cubicBezTo>
                    <a:cubicBezTo>
                      <a:pt x="79" y="176"/>
                      <a:pt x="80" y="176"/>
                      <a:pt x="81" y="177"/>
                    </a:cubicBezTo>
                    <a:close/>
                    <a:moveTo>
                      <a:pt x="81" y="180"/>
                    </a:moveTo>
                    <a:cubicBezTo>
                      <a:pt x="81" y="180"/>
                      <a:pt x="82" y="180"/>
                      <a:pt x="83" y="180"/>
                    </a:cubicBezTo>
                    <a:cubicBezTo>
                      <a:pt x="81" y="178"/>
                      <a:pt x="80" y="176"/>
                      <a:pt x="78" y="177"/>
                    </a:cubicBezTo>
                    <a:cubicBezTo>
                      <a:pt x="78" y="178"/>
                      <a:pt x="80" y="179"/>
                      <a:pt x="81" y="180"/>
                    </a:cubicBezTo>
                    <a:close/>
                    <a:moveTo>
                      <a:pt x="68" y="44"/>
                    </a:moveTo>
                    <a:cubicBezTo>
                      <a:pt x="71" y="44"/>
                      <a:pt x="76" y="40"/>
                      <a:pt x="74" y="35"/>
                    </a:cubicBezTo>
                    <a:cubicBezTo>
                      <a:pt x="73" y="32"/>
                      <a:pt x="70" y="31"/>
                      <a:pt x="66" y="31"/>
                    </a:cubicBezTo>
                    <a:cubicBezTo>
                      <a:pt x="63" y="32"/>
                      <a:pt x="62" y="34"/>
                      <a:pt x="61" y="35"/>
                    </a:cubicBezTo>
                    <a:cubicBezTo>
                      <a:pt x="60" y="40"/>
                      <a:pt x="63" y="44"/>
                      <a:pt x="68" y="44"/>
                    </a:cubicBezTo>
                    <a:close/>
                    <a:moveTo>
                      <a:pt x="73" y="175"/>
                    </a:moveTo>
                    <a:cubicBezTo>
                      <a:pt x="72" y="173"/>
                      <a:pt x="70" y="175"/>
                      <a:pt x="67" y="176"/>
                    </a:cubicBezTo>
                    <a:cubicBezTo>
                      <a:pt x="68" y="176"/>
                      <a:pt x="68" y="177"/>
                      <a:pt x="69" y="177"/>
                    </a:cubicBezTo>
                    <a:cubicBezTo>
                      <a:pt x="70" y="177"/>
                      <a:pt x="72" y="176"/>
                      <a:pt x="73" y="175"/>
                    </a:cubicBezTo>
                    <a:close/>
                    <a:moveTo>
                      <a:pt x="67" y="169"/>
                    </a:moveTo>
                    <a:cubicBezTo>
                      <a:pt x="67" y="168"/>
                      <a:pt x="67" y="168"/>
                      <a:pt x="66" y="167"/>
                    </a:cubicBezTo>
                    <a:cubicBezTo>
                      <a:pt x="65" y="167"/>
                      <a:pt x="64" y="167"/>
                      <a:pt x="63" y="167"/>
                    </a:cubicBezTo>
                    <a:cubicBezTo>
                      <a:pt x="63" y="166"/>
                      <a:pt x="64" y="164"/>
                      <a:pt x="65" y="163"/>
                    </a:cubicBezTo>
                    <a:cubicBezTo>
                      <a:pt x="64" y="163"/>
                      <a:pt x="63" y="162"/>
                      <a:pt x="62" y="162"/>
                    </a:cubicBezTo>
                    <a:cubicBezTo>
                      <a:pt x="61" y="165"/>
                      <a:pt x="59" y="168"/>
                      <a:pt x="57" y="172"/>
                    </a:cubicBezTo>
                    <a:cubicBezTo>
                      <a:pt x="59" y="173"/>
                      <a:pt x="63" y="177"/>
                      <a:pt x="65" y="174"/>
                    </a:cubicBezTo>
                    <a:cubicBezTo>
                      <a:pt x="65" y="173"/>
                      <a:pt x="64" y="173"/>
                      <a:pt x="63" y="172"/>
                    </a:cubicBezTo>
                    <a:cubicBezTo>
                      <a:pt x="63" y="174"/>
                      <a:pt x="61" y="173"/>
                      <a:pt x="60" y="172"/>
                    </a:cubicBezTo>
                    <a:cubicBezTo>
                      <a:pt x="60" y="171"/>
                      <a:pt x="61" y="169"/>
                      <a:pt x="62" y="168"/>
                    </a:cubicBezTo>
                    <a:cubicBezTo>
                      <a:pt x="64" y="169"/>
                      <a:pt x="65" y="169"/>
                      <a:pt x="67" y="169"/>
                    </a:cubicBezTo>
                    <a:close/>
                    <a:moveTo>
                      <a:pt x="61" y="161"/>
                    </a:moveTo>
                    <a:cubicBezTo>
                      <a:pt x="60" y="161"/>
                      <a:pt x="60" y="160"/>
                      <a:pt x="59" y="160"/>
                    </a:cubicBezTo>
                    <a:cubicBezTo>
                      <a:pt x="58" y="161"/>
                      <a:pt x="58" y="162"/>
                      <a:pt x="57" y="163"/>
                    </a:cubicBezTo>
                    <a:cubicBezTo>
                      <a:pt x="56" y="163"/>
                      <a:pt x="55" y="162"/>
                      <a:pt x="54" y="162"/>
                    </a:cubicBezTo>
                    <a:cubicBezTo>
                      <a:pt x="54" y="162"/>
                      <a:pt x="53" y="162"/>
                      <a:pt x="53" y="163"/>
                    </a:cubicBezTo>
                    <a:cubicBezTo>
                      <a:pt x="54" y="164"/>
                      <a:pt x="55" y="164"/>
                      <a:pt x="56" y="165"/>
                    </a:cubicBezTo>
                    <a:cubicBezTo>
                      <a:pt x="56" y="166"/>
                      <a:pt x="56" y="167"/>
                      <a:pt x="55" y="167"/>
                    </a:cubicBezTo>
                    <a:cubicBezTo>
                      <a:pt x="53" y="167"/>
                      <a:pt x="52" y="167"/>
                      <a:pt x="50" y="166"/>
                    </a:cubicBezTo>
                    <a:cubicBezTo>
                      <a:pt x="50" y="167"/>
                      <a:pt x="51" y="167"/>
                      <a:pt x="50" y="168"/>
                    </a:cubicBezTo>
                    <a:cubicBezTo>
                      <a:pt x="52" y="168"/>
                      <a:pt x="53" y="168"/>
                      <a:pt x="54" y="169"/>
                    </a:cubicBezTo>
                    <a:cubicBezTo>
                      <a:pt x="54" y="169"/>
                      <a:pt x="54" y="170"/>
                      <a:pt x="53" y="171"/>
                    </a:cubicBezTo>
                    <a:cubicBezTo>
                      <a:pt x="54" y="171"/>
                      <a:pt x="55" y="171"/>
                      <a:pt x="56" y="172"/>
                    </a:cubicBezTo>
                    <a:cubicBezTo>
                      <a:pt x="57" y="168"/>
                      <a:pt x="59" y="165"/>
                      <a:pt x="61" y="1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8">
                <a:extLst>
                  <a:ext uri="{FF2B5EF4-FFF2-40B4-BE49-F238E27FC236}">
                    <a16:creationId xmlns="" xmlns:a16="http://schemas.microsoft.com/office/drawing/2014/main" id="{EA69CF44-28A6-4120-9F43-2AD13A4435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43837" y="11858532"/>
                <a:ext cx="35307" cy="35307"/>
              </a:xfrm>
              <a:custGeom>
                <a:avLst/>
                <a:gdLst>
                  <a:gd name="T0" fmla="*/ 15 w 15"/>
                  <a:gd name="T1" fmla="*/ 12 h 15"/>
                  <a:gd name="T2" fmla="*/ 12 w 15"/>
                  <a:gd name="T3" fmla="*/ 15 h 15"/>
                  <a:gd name="T4" fmla="*/ 5 w 15"/>
                  <a:gd name="T5" fmla="*/ 7 h 15"/>
                  <a:gd name="T6" fmla="*/ 2 w 15"/>
                  <a:gd name="T7" fmla="*/ 9 h 15"/>
                  <a:gd name="T8" fmla="*/ 0 w 15"/>
                  <a:gd name="T9" fmla="*/ 8 h 15"/>
                  <a:gd name="T10" fmla="*/ 8 w 15"/>
                  <a:gd name="T11" fmla="*/ 0 h 15"/>
                  <a:gd name="T12" fmla="*/ 10 w 15"/>
                  <a:gd name="T13" fmla="*/ 2 h 15"/>
                  <a:gd name="T14" fmla="*/ 7 w 15"/>
                  <a:gd name="T15" fmla="*/ 4 h 15"/>
                  <a:gd name="T16" fmla="*/ 11 w 15"/>
                  <a:gd name="T17" fmla="*/ 9 h 15"/>
                  <a:gd name="T18" fmla="*/ 15 w 15"/>
                  <a:gd name="T1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12"/>
                    </a:moveTo>
                    <a:cubicBezTo>
                      <a:pt x="15" y="13"/>
                      <a:pt x="13" y="14"/>
                      <a:pt x="12" y="15"/>
                    </a:cubicBezTo>
                    <a:cubicBezTo>
                      <a:pt x="10" y="12"/>
                      <a:pt x="7" y="9"/>
                      <a:pt x="5" y="7"/>
                    </a:cubicBezTo>
                    <a:cubicBezTo>
                      <a:pt x="4" y="7"/>
                      <a:pt x="3" y="8"/>
                      <a:pt x="2" y="9"/>
                    </a:cubicBezTo>
                    <a:cubicBezTo>
                      <a:pt x="1" y="9"/>
                      <a:pt x="1" y="8"/>
                      <a:pt x="0" y="8"/>
                    </a:cubicBezTo>
                    <a:cubicBezTo>
                      <a:pt x="3" y="5"/>
                      <a:pt x="6" y="3"/>
                      <a:pt x="8" y="0"/>
                    </a:cubicBezTo>
                    <a:cubicBezTo>
                      <a:pt x="9" y="1"/>
                      <a:pt x="9" y="1"/>
                      <a:pt x="10" y="2"/>
                    </a:cubicBezTo>
                    <a:cubicBezTo>
                      <a:pt x="10" y="3"/>
                      <a:pt x="7" y="4"/>
                      <a:pt x="7" y="4"/>
                    </a:cubicBezTo>
                    <a:cubicBezTo>
                      <a:pt x="7" y="5"/>
                      <a:pt x="10" y="8"/>
                      <a:pt x="11" y="9"/>
                    </a:cubicBezTo>
                    <a:cubicBezTo>
                      <a:pt x="11" y="9"/>
                      <a:pt x="15" y="12"/>
                      <a:pt x="1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9">
                <a:extLst>
                  <a:ext uri="{FF2B5EF4-FFF2-40B4-BE49-F238E27FC236}">
                    <a16:creationId xmlns="" xmlns:a16="http://schemas.microsoft.com/office/drawing/2014/main" id="{F43F2BB1-9ECC-4039-A121-9781C0C610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00782" y="11431440"/>
                <a:ext cx="87697" cy="78585"/>
              </a:xfrm>
              <a:custGeom>
                <a:avLst/>
                <a:gdLst>
                  <a:gd name="T0" fmla="*/ 37 w 37"/>
                  <a:gd name="T1" fmla="*/ 2 h 33"/>
                  <a:gd name="T2" fmla="*/ 36 w 37"/>
                  <a:gd name="T3" fmla="*/ 5 h 33"/>
                  <a:gd name="T4" fmla="*/ 24 w 37"/>
                  <a:gd name="T5" fmla="*/ 9 h 33"/>
                  <a:gd name="T6" fmla="*/ 31 w 37"/>
                  <a:gd name="T7" fmla="*/ 12 h 33"/>
                  <a:gd name="T8" fmla="*/ 31 w 37"/>
                  <a:gd name="T9" fmla="*/ 16 h 33"/>
                  <a:gd name="T10" fmla="*/ 26 w 37"/>
                  <a:gd name="T11" fmla="*/ 13 h 33"/>
                  <a:gd name="T12" fmla="*/ 21 w 37"/>
                  <a:gd name="T13" fmla="*/ 11 h 33"/>
                  <a:gd name="T14" fmla="*/ 19 w 37"/>
                  <a:gd name="T15" fmla="*/ 12 h 33"/>
                  <a:gd name="T16" fmla="*/ 27 w 37"/>
                  <a:gd name="T17" fmla="*/ 31 h 33"/>
                  <a:gd name="T18" fmla="*/ 23 w 37"/>
                  <a:gd name="T19" fmla="*/ 31 h 33"/>
                  <a:gd name="T20" fmla="*/ 18 w 37"/>
                  <a:gd name="T21" fmla="*/ 25 h 33"/>
                  <a:gd name="T22" fmla="*/ 17 w 37"/>
                  <a:gd name="T23" fmla="*/ 14 h 33"/>
                  <a:gd name="T24" fmla="*/ 0 w 37"/>
                  <a:gd name="T25" fmla="*/ 11 h 33"/>
                  <a:gd name="T26" fmla="*/ 4 w 37"/>
                  <a:gd name="T27" fmla="*/ 12 h 33"/>
                  <a:gd name="T28" fmla="*/ 18 w 37"/>
                  <a:gd name="T29" fmla="*/ 10 h 33"/>
                  <a:gd name="T30" fmla="*/ 10 w 37"/>
                  <a:gd name="T31" fmla="*/ 5 h 33"/>
                  <a:gd name="T32" fmla="*/ 12 w 37"/>
                  <a:gd name="T33" fmla="*/ 4 h 33"/>
                  <a:gd name="T34" fmla="*/ 18 w 37"/>
                  <a:gd name="T35" fmla="*/ 6 h 33"/>
                  <a:gd name="T36" fmla="*/ 21 w 37"/>
                  <a:gd name="T37" fmla="*/ 7 h 33"/>
                  <a:gd name="T38" fmla="*/ 23 w 37"/>
                  <a:gd name="T39" fmla="*/ 6 h 33"/>
                  <a:gd name="T40" fmla="*/ 29 w 37"/>
                  <a:gd name="T41" fmla="*/ 4 h 33"/>
                  <a:gd name="T42" fmla="*/ 37 w 37"/>
                  <a:gd name="T43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7" h="33">
                    <a:moveTo>
                      <a:pt x="37" y="2"/>
                    </a:moveTo>
                    <a:cubicBezTo>
                      <a:pt x="37" y="4"/>
                      <a:pt x="37" y="4"/>
                      <a:pt x="36" y="5"/>
                    </a:cubicBezTo>
                    <a:cubicBezTo>
                      <a:pt x="31" y="3"/>
                      <a:pt x="27" y="7"/>
                      <a:pt x="24" y="9"/>
                    </a:cubicBezTo>
                    <a:cubicBezTo>
                      <a:pt x="26" y="10"/>
                      <a:pt x="29" y="11"/>
                      <a:pt x="31" y="12"/>
                    </a:cubicBezTo>
                    <a:cubicBezTo>
                      <a:pt x="33" y="13"/>
                      <a:pt x="34" y="16"/>
                      <a:pt x="31" y="16"/>
                    </a:cubicBezTo>
                    <a:cubicBezTo>
                      <a:pt x="30" y="16"/>
                      <a:pt x="27" y="13"/>
                      <a:pt x="26" y="13"/>
                    </a:cubicBezTo>
                    <a:cubicBezTo>
                      <a:pt x="24" y="12"/>
                      <a:pt x="23" y="12"/>
                      <a:pt x="21" y="11"/>
                    </a:cubicBezTo>
                    <a:cubicBezTo>
                      <a:pt x="20" y="11"/>
                      <a:pt x="20" y="12"/>
                      <a:pt x="19" y="12"/>
                    </a:cubicBezTo>
                    <a:cubicBezTo>
                      <a:pt x="18" y="21"/>
                      <a:pt x="24" y="25"/>
                      <a:pt x="27" y="31"/>
                    </a:cubicBezTo>
                    <a:cubicBezTo>
                      <a:pt x="26" y="33"/>
                      <a:pt x="24" y="32"/>
                      <a:pt x="23" y="31"/>
                    </a:cubicBezTo>
                    <a:cubicBezTo>
                      <a:pt x="19" y="32"/>
                      <a:pt x="20" y="27"/>
                      <a:pt x="18" y="25"/>
                    </a:cubicBezTo>
                    <a:cubicBezTo>
                      <a:pt x="16" y="22"/>
                      <a:pt x="15" y="17"/>
                      <a:pt x="17" y="14"/>
                    </a:cubicBezTo>
                    <a:cubicBezTo>
                      <a:pt x="12" y="18"/>
                      <a:pt x="1" y="18"/>
                      <a:pt x="0" y="11"/>
                    </a:cubicBezTo>
                    <a:cubicBezTo>
                      <a:pt x="1" y="9"/>
                      <a:pt x="3" y="11"/>
                      <a:pt x="4" y="12"/>
                    </a:cubicBezTo>
                    <a:cubicBezTo>
                      <a:pt x="9" y="14"/>
                      <a:pt x="14" y="13"/>
                      <a:pt x="18" y="10"/>
                    </a:cubicBezTo>
                    <a:cubicBezTo>
                      <a:pt x="16" y="8"/>
                      <a:pt x="11" y="9"/>
                      <a:pt x="10" y="5"/>
                    </a:cubicBezTo>
                    <a:cubicBezTo>
                      <a:pt x="11" y="5"/>
                      <a:pt x="11" y="4"/>
                      <a:pt x="12" y="4"/>
                    </a:cubicBezTo>
                    <a:cubicBezTo>
                      <a:pt x="14" y="4"/>
                      <a:pt x="16" y="5"/>
                      <a:pt x="18" y="6"/>
                    </a:cubicBezTo>
                    <a:cubicBezTo>
                      <a:pt x="19" y="6"/>
                      <a:pt x="20" y="8"/>
                      <a:pt x="21" y="7"/>
                    </a:cubicBezTo>
                    <a:cubicBezTo>
                      <a:pt x="22" y="7"/>
                      <a:pt x="23" y="6"/>
                      <a:pt x="23" y="6"/>
                    </a:cubicBezTo>
                    <a:cubicBezTo>
                      <a:pt x="25" y="5"/>
                      <a:pt x="27" y="4"/>
                      <a:pt x="29" y="4"/>
                    </a:cubicBezTo>
                    <a:cubicBezTo>
                      <a:pt x="31" y="3"/>
                      <a:pt x="35" y="0"/>
                      <a:pt x="3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20">
                <a:extLst>
                  <a:ext uri="{FF2B5EF4-FFF2-40B4-BE49-F238E27FC236}">
                    <a16:creationId xmlns="" xmlns:a16="http://schemas.microsoft.com/office/drawing/2014/main" id="{837410EE-9054-4907-A2B6-E1D588233D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237676" y="11597721"/>
                <a:ext cx="296117" cy="202726"/>
              </a:xfrm>
              <a:custGeom>
                <a:avLst/>
                <a:gdLst>
                  <a:gd name="T0" fmla="*/ 124 w 125"/>
                  <a:gd name="T1" fmla="*/ 54 h 85"/>
                  <a:gd name="T2" fmla="*/ 122 w 125"/>
                  <a:gd name="T3" fmla="*/ 67 h 85"/>
                  <a:gd name="T4" fmla="*/ 71 w 125"/>
                  <a:gd name="T5" fmla="*/ 16 h 85"/>
                  <a:gd name="T6" fmla="*/ 54 w 125"/>
                  <a:gd name="T7" fmla="*/ 37 h 85"/>
                  <a:gd name="T8" fmla="*/ 62 w 125"/>
                  <a:gd name="T9" fmla="*/ 45 h 85"/>
                  <a:gd name="T10" fmla="*/ 85 w 125"/>
                  <a:gd name="T11" fmla="*/ 48 h 85"/>
                  <a:gd name="T12" fmla="*/ 121 w 125"/>
                  <a:gd name="T13" fmla="*/ 69 h 85"/>
                  <a:gd name="T14" fmla="*/ 62 w 125"/>
                  <a:gd name="T15" fmla="*/ 77 h 85"/>
                  <a:gd name="T16" fmla="*/ 14 w 125"/>
                  <a:gd name="T17" fmla="*/ 51 h 85"/>
                  <a:gd name="T18" fmla="*/ 32 w 125"/>
                  <a:gd name="T19" fmla="*/ 43 h 85"/>
                  <a:gd name="T20" fmla="*/ 49 w 125"/>
                  <a:gd name="T21" fmla="*/ 50 h 85"/>
                  <a:gd name="T22" fmla="*/ 95 w 125"/>
                  <a:gd name="T23" fmla="*/ 75 h 85"/>
                  <a:gd name="T24" fmla="*/ 95 w 125"/>
                  <a:gd name="T25" fmla="*/ 75 h 85"/>
                  <a:gd name="T26" fmla="*/ 32 w 125"/>
                  <a:gd name="T27" fmla="*/ 16 h 85"/>
                  <a:gd name="T28" fmla="*/ 7 w 125"/>
                  <a:gd name="T29" fmla="*/ 45 h 85"/>
                  <a:gd name="T30" fmla="*/ 0 w 125"/>
                  <a:gd name="T31" fmla="*/ 39 h 85"/>
                  <a:gd name="T32" fmla="*/ 37 w 125"/>
                  <a:gd name="T33" fmla="*/ 7 h 85"/>
                  <a:gd name="T34" fmla="*/ 52 w 125"/>
                  <a:gd name="T35" fmla="*/ 0 h 85"/>
                  <a:gd name="T36" fmla="*/ 72 w 125"/>
                  <a:gd name="T37" fmla="*/ 11 h 85"/>
                  <a:gd name="T38" fmla="*/ 124 w 125"/>
                  <a:gd name="T39" fmla="*/ 5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" h="85">
                    <a:moveTo>
                      <a:pt x="124" y="54"/>
                    </a:moveTo>
                    <a:cubicBezTo>
                      <a:pt x="125" y="59"/>
                      <a:pt x="124" y="64"/>
                      <a:pt x="122" y="67"/>
                    </a:cubicBezTo>
                    <a:cubicBezTo>
                      <a:pt x="103" y="53"/>
                      <a:pt x="85" y="36"/>
                      <a:pt x="71" y="16"/>
                    </a:cubicBezTo>
                    <a:cubicBezTo>
                      <a:pt x="66" y="23"/>
                      <a:pt x="60" y="31"/>
                      <a:pt x="54" y="37"/>
                    </a:cubicBezTo>
                    <a:cubicBezTo>
                      <a:pt x="56" y="40"/>
                      <a:pt x="59" y="42"/>
                      <a:pt x="62" y="45"/>
                    </a:cubicBezTo>
                    <a:cubicBezTo>
                      <a:pt x="70" y="40"/>
                      <a:pt x="79" y="44"/>
                      <a:pt x="85" y="48"/>
                    </a:cubicBezTo>
                    <a:cubicBezTo>
                      <a:pt x="97" y="56"/>
                      <a:pt x="109" y="64"/>
                      <a:pt x="121" y="69"/>
                    </a:cubicBezTo>
                    <a:cubicBezTo>
                      <a:pt x="112" y="85"/>
                      <a:pt x="81" y="82"/>
                      <a:pt x="62" y="77"/>
                    </a:cubicBezTo>
                    <a:cubicBezTo>
                      <a:pt x="43" y="71"/>
                      <a:pt x="28" y="62"/>
                      <a:pt x="14" y="51"/>
                    </a:cubicBezTo>
                    <a:cubicBezTo>
                      <a:pt x="19" y="48"/>
                      <a:pt x="24" y="43"/>
                      <a:pt x="32" y="43"/>
                    </a:cubicBezTo>
                    <a:cubicBezTo>
                      <a:pt x="38" y="43"/>
                      <a:pt x="44" y="47"/>
                      <a:pt x="49" y="50"/>
                    </a:cubicBezTo>
                    <a:cubicBezTo>
                      <a:pt x="63" y="59"/>
                      <a:pt x="80" y="69"/>
                      <a:pt x="95" y="75"/>
                    </a:cubicBezTo>
                    <a:cubicBezTo>
                      <a:pt x="95" y="75"/>
                      <a:pt x="95" y="75"/>
                      <a:pt x="95" y="75"/>
                    </a:cubicBezTo>
                    <a:cubicBezTo>
                      <a:pt x="72" y="59"/>
                      <a:pt x="49" y="40"/>
                      <a:pt x="32" y="16"/>
                    </a:cubicBezTo>
                    <a:cubicBezTo>
                      <a:pt x="24" y="26"/>
                      <a:pt x="16" y="36"/>
                      <a:pt x="7" y="45"/>
                    </a:cubicBezTo>
                    <a:cubicBezTo>
                      <a:pt x="5" y="43"/>
                      <a:pt x="3" y="41"/>
                      <a:pt x="0" y="39"/>
                    </a:cubicBezTo>
                    <a:cubicBezTo>
                      <a:pt x="13" y="29"/>
                      <a:pt x="24" y="18"/>
                      <a:pt x="37" y="7"/>
                    </a:cubicBezTo>
                    <a:cubicBezTo>
                      <a:pt x="41" y="4"/>
                      <a:pt x="45" y="0"/>
                      <a:pt x="52" y="0"/>
                    </a:cubicBezTo>
                    <a:cubicBezTo>
                      <a:pt x="61" y="0"/>
                      <a:pt x="67" y="6"/>
                      <a:pt x="72" y="11"/>
                    </a:cubicBezTo>
                    <a:cubicBezTo>
                      <a:pt x="89" y="26"/>
                      <a:pt x="106" y="41"/>
                      <a:pt x="124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21">
                <a:extLst>
                  <a:ext uri="{FF2B5EF4-FFF2-40B4-BE49-F238E27FC236}">
                    <a16:creationId xmlns="" xmlns:a16="http://schemas.microsoft.com/office/drawing/2014/main" id="{DBA8C770-9FE5-48B7-A075-6DF0F20D02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76865" y="11889282"/>
                <a:ext cx="28473" cy="38723"/>
              </a:xfrm>
              <a:custGeom>
                <a:avLst/>
                <a:gdLst>
                  <a:gd name="T0" fmla="*/ 10 w 12"/>
                  <a:gd name="T1" fmla="*/ 5 h 16"/>
                  <a:gd name="T2" fmla="*/ 12 w 12"/>
                  <a:gd name="T3" fmla="*/ 7 h 16"/>
                  <a:gd name="T4" fmla="*/ 7 w 12"/>
                  <a:gd name="T5" fmla="*/ 10 h 16"/>
                  <a:gd name="T6" fmla="*/ 11 w 12"/>
                  <a:gd name="T7" fmla="*/ 14 h 16"/>
                  <a:gd name="T8" fmla="*/ 8 w 12"/>
                  <a:gd name="T9" fmla="*/ 16 h 16"/>
                  <a:gd name="T10" fmla="*/ 0 w 12"/>
                  <a:gd name="T11" fmla="*/ 5 h 16"/>
                  <a:gd name="T12" fmla="*/ 7 w 12"/>
                  <a:gd name="T13" fmla="*/ 0 h 16"/>
                  <a:gd name="T14" fmla="*/ 9 w 12"/>
                  <a:gd name="T15" fmla="*/ 2 h 16"/>
                  <a:gd name="T16" fmla="*/ 4 w 12"/>
                  <a:gd name="T17" fmla="*/ 5 h 16"/>
                  <a:gd name="T18" fmla="*/ 6 w 12"/>
                  <a:gd name="T19" fmla="*/ 8 h 16"/>
                  <a:gd name="T20" fmla="*/ 10 w 12"/>
                  <a:gd name="T21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16">
                    <a:moveTo>
                      <a:pt x="10" y="5"/>
                    </a:moveTo>
                    <a:cubicBezTo>
                      <a:pt x="11" y="6"/>
                      <a:pt x="11" y="6"/>
                      <a:pt x="12" y="7"/>
                    </a:cubicBezTo>
                    <a:cubicBezTo>
                      <a:pt x="10" y="8"/>
                      <a:pt x="9" y="9"/>
                      <a:pt x="7" y="10"/>
                    </a:cubicBezTo>
                    <a:cubicBezTo>
                      <a:pt x="8" y="12"/>
                      <a:pt x="9" y="13"/>
                      <a:pt x="11" y="14"/>
                    </a:cubicBezTo>
                    <a:cubicBezTo>
                      <a:pt x="10" y="15"/>
                      <a:pt x="9" y="16"/>
                      <a:pt x="8" y="16"/>
                    </a:cubicBezTo>
                    <a:cubicBezTo>
                      <a:pt x="6" y="12"/>
                      <a:pt x="3" y="9"/>
                      <a:pt x="0" y="5"/>
                    </a:cubicBezTo>
                    <a:cubicBezTo>
                      <a:pt x="3" y="4"/>
                      <a:pt x="5" y="2"/>
                      <a:pt x="7" y="0"/>
                    </a:cubicBezTo>
                    <a:cubicBezTo>
                      <a:pt x="8" y="1"/>
                      <a:pt x="8" y="1"/>
                      <a:pt x="9" y="2"/>
                    </a:cubicBezTo>
                    <a:cubicBezTo>
                      <a:pt x="7" y="3"/>
                      <a:pt x="6" y="4"/>
                      <a:pt x="4" y="5"/>
                    </a:cubicBezTo>
                    <a:cubicBezTo>
                      <a:pt x="4" y="6"/>
                      <a:pt x="5" y="7"/>
                      <a:pt x="6" y="8"/>
                    </a:cubicBezTo>
                    <a:cubicBezTo>
                      <a:pt x="7" y="7"/>
                      <a:pt x="9" y="6"/>
                      <a:pt x="1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22">
                <a:extLst>
                  <a:ext uri="{FF2B5EF4-FFF2-40B4-BE49-F238E27FC236}">
                    <a16:creationId xmlns="" xmlns:a16="http://schemas.microsoft.com/office/drawing/2014/main" id="{68F48067-9A67-489E-A326-F8BB0CE8A1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003060" y="11908644"/>
                <a:ext cx="33029" cy="35307"/>
              </a:xfrm>
              <a:custGeom>
                <a:avLst/>
                <a:gdLst>
                  <a:gd name="T0" fmla="*/ 7 w 14"/>
                  <a:gd name="T1" fmla="*/ 0 h 15"/>
                  <a:gd name="T2" fmla="*/ 14 w 14"/>
                  <a:gd name="T3" fmla="*/ 8 h 15"/>
                  <a:gd name="T4" fmla="*/ 5 w 14"/>
                  <a:gd name="T5" fmla="*/ 14 h 15"/>
                  <a:gd name="T6" fmla="*/ 1 w 14"/>
                  <a:gd name="T7" fmla="*/ 4 h 15"/>
                  <a:gd name="T8" fmla="*/ 7 w 14"/>
                  <a:gd name="T9" fmla="*/ 0 h 15"/>
                  <a:gd name="T10" fmla="*/ 12 w 14"/>
                  <a:gd name="T11" fmla="*/ 10 h 15"/>
                  <a:gd name="T12" fmla="*/ 6 w 14"/>
                  <a:gd name="T13" fmla="*/ 3 h 15"/>
                  <a:gd name="T14" fmla="*/ 8 w 14"/>
                  <a:gd name="T15" fmla="*/ 12 h 15"/>
                  <a:gd name="T16" fmla="*/ 12 w 14"/>
                  <a:gd name="T1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11" y="0"/>
                      <a:pt x="14" y="4"/>
                      <a:pt x="14" y="8"/>
                    </a:cubicBezTo>
                    <a:cubicBezTo>
                      <a:pt x="14" y="11"/>
                      <a:pt x="10" y="15"/>
                      <a:pt x="5" y="14"/>
                    </a:cubicBezTo>
                    <a:cubicBezTo>
                      <a:pt x="2" y="13"/>
                      <a:pt x="0" y="8"/>
                      <a:pt x="1" y="4"/>
                    </a:cubicBezTo>
                    <a:cubicBezTo>
                      <a:pt x="2" y="2"/>
                      <a:pt x="4" y="0"/>
                      <a:pt x="7" y="0"/>
                    </a:cubicBezTo>
                    <a:close/>
                    <a:moveTo>
                      <a:pt x="12" y="10"/>
                    </a:moveTo>
                    <a:cubicBezTo>
                      <a:pt x="12" y="6"/>
                      <a:pt x="9" y="2"/>
                      <a:pt x="6" y="3"/>
                    </a:cubicBezTo>
                    <a:cubicBezTo>
                      <a:pt x="1" y="4"/>
                      <a:pt x="5" y="11"/>
                      <a:pt x="8" y="12"/>
                    </a:cubicBezTo>
                    <a:cubicBezTo>
                      <a:pt x="10" y="12"/>
                      <a:pt x="11" y="11"/>
                      <a:pt x="1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23">
                <a:extLst>
                  <a:ext uri="{FF2B5EF4-FFF2-40B4-BE49-F238E27FC236}">
                    <a16:creationId xmlns="" xmlns:a16="http://schemas.microsoft.com/office/drawing/2014/main" id="{0D599263-AE8A-4B95-B17E-74A963E6DD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108979" y="11383605"/>
                <a:ext cx="84279" cy="59223"/>
              </a:xfrm>
              <a:custGeom>
                <a:avLst/>
                <a:gdLst>
                  <a:gd name="T0" fmla="*/ 30 w 36"/>
                  <a:gd name="T1" fmla="*/ 13 h 25"/>
                  <a:gd name="T2" fmla="*/ 36 w 36"/>
                  <a:gd name="T3" fmla="*/ 14 h 25"/>
                  <a:gd name="T4" fmla="*/ 29 w 36"/>
                  <a:gd name="T5" fmla="*/ 14 h 25"/>
                  <a:gd name="T6" fmla="*/ 24 w 36"/>
                  <a:gd name="T7" fmla="*/ 18 h 25"/>
                  <a:gd name="T8" fmla="*/ 34 w 36"/>
                  <a:gd name="T9" fmla="*/ 23 h 25"/>
                  <a:gd name="T10" fmla="*/ 31 w 36"/>
                  <a:gd name="T11" fmla="*/ 25 h 25"/>
                  <a:gd name="T12" fmla="*/ 9 w 36"/>
                  <a:gd name="T13" fmla="*/ 21 h 25"/>
                  <a:gd name="T14" fmla="*/ 0 w 36"/>
                  <a:gd name="T15" fmla="*/ 15 h 25"/>
                  <a:gd name="T16" fmla="*/ 15 w 36"/>
                  <a:gd name="T17" fmla="*/ 16 h 25"/>
                  <a:gd name="T18" fmla="*/ 15 w 36"/>
                  <a:gd name="T19" fmla="*/ 9 h 25"/>
                  <a:gd name="T20" fmla="*/ 13 w 36"/>
                  <a:gd name="T21" fmla="*/ 11 h 25"/>
                  <a:gd name="T22" fmla="*/ 9 w 36"/>
                  <a:gd name="T23" fmla="*/ 7 h 25"/>
                  <a:gd name="T24" fmla="*/ 15 w 36"/>
                  <a:gd name="T25" fmla="*/ 8 h 25"/>
                  <a:gd name="T26" fmla="*/ 24 w 36"/>
                  <a:gd name="T27" fmla="*/ 1 h 25"/>
                  <a:gd name="T28" fmla="*/ 23 w 36"/>
                  <a:gd name="T29" fmla="*/ 13 h 25"/>
                  <a:gd name="T30" fmla="*/ 33 w 36"/>
                  <a:gd name="T31" fmla="*/ 2 h 25"/>
                  <a:gd name="T32" fmla="*/ 33 w 36"/>
                  <a:gd name="T33" fmla="*/ 0 h 25"/>
                  <a:gd name="T34" fmla="*/ 36 w 36"/>
                  <a:gd name="T35" fmla="*/ 1 h 25"/>
                  <a:gd name="T36" fmla="*/ 35 w 36"/>
                  <a:gd name="T37" fmla="*/ 3 h 25"/>
                  <a:gd name="T38" fmla="*/ 30 w 36"/>
                  <a:gd name="T39" fmla="*/ 13 h 25"/>
                  <a:gd name="T40" fmla="*/ 20 w 36"/>
                  <a:gd name="T41" fmla="*/ 15 h 25"/>
                  <a:gd name="T42" fmla="*/ 22 w 36"/>
                  <a:gd name="T43" fmla="*/ 14 h 25"/>
                  <a:gd name="T44" fmla="*/ 20 w 36"/>
                  <a:gd name="T45" fmla="*/ 15 h 25"/>
                  <a:gd name="T46" fmla="*/ 19 w 36"/>
                  <a:gd name="T47" fmla="*/ 17 h 25"/>
                  <a:gd name="T48" fmla="*/ 19 w 36"/>
                  <a:gd name="T49" fmla="*/ 16 h 25"/>
                  <a:gd name="T50" fmla="*/ 17 w 36"/>
                  <a:gd name="T51" fmla="*/ 17 h 25"/>
                  <a:gd name="T52" fmla="*/ 19 w 36"/>
                  <a:gd name="T53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25">
                    <a:moveTo>
                      <a:pt x="30" y="13"/>
                    </a:moveTo>
                    <a:cubicBezTo>
                      <a:pt x="32" y="11"/>
                      <a:pt x="36" y="11"/>
                      <a:pt x="36" y="14"/>
                    </a:cubicBezTo>
                    <a:cubicBezTo>
                      <a:pt x="34" y="16"/>
                      <a:pt x="32" y="14"/>
                      <a:pt x="29" y="14"/>
                    </a:cubicBezTo>
                    <a:cubicBezTo>
                      <a:pt x="27" y="15"/>
                      <a:pt x="26" y="17"/>
                      <a:pt x="24" y="18"/>
                    </a:cubicBezTo>
                    <a:cubicBezTo>
                      <a:pt x="27" y="20"/>
                      <a:pt x="33" y="19"/>
                      <a:pt x="34" y="23"/>
                    </a:cubicBezTo>
                    <a:cubicBezTo>
                      <a:pt x="33" y="24"/>
                      <a:pt x="32" y="24"/>
                      <a:pt x="31" y="25"/>
                    </a:cubicBezTo>
                    <a:cubicBezTo>
                      <a:pt x="25" y="22"/>
                      <a:pt x="17" y="19"/>
                      <a:pt x="9" y="21"/>
                    </a:cubicBezTo>
                    <a:cubicBezTo>
                      <a:pt x="6" y="20"/>
                      <a:pt x="1" y="19"/>
                      <a:pt x="0" y="15"/>
                    </a:cubicBezTo>
                    <a:cubicBezTo>
                      <a:pt x="5" y="14"/>
                      <a:pt x="10" y="16"/>
                      <a:pt x="15" y="16"/>
                    </a:cubicBezTo>
                    <a:cubicBezTo>
                      <a:pt x="14" y="14"/>
                      <a:pt x="14" y="12"/>
                      <a:pt x="15" y="9"/>
                    </a:cubicBezTo>
                    <a:cubicBezTo>
                      <a:pt x="13" y="8"/>
                      <a:pt x="14" y="11"/>
                      <a:pt x="13" y="11"/>
                    </a:cubicBezTo>
                    <a:cubicBezTo>
                      <a:pt x="10" y="13"/>
                      <a:pt x="7" y="9"/>
                      <a:pt x="9" y="7"/>
                    </a:cubicBezTo>
                    <a:cubicBezTo>
                      <a:pt x="11" y="6"/>
                      <a:pt x="14" y="7"/>
                      <a:pt x="15" y="8"/>
                    </a:cubicBezTo>
                    <a:cubicBezTo>
                      <a:pt x="18" y="5"/>
                      <a:pt x="20" y="2"/>
                      <a:pt x="24" y="1"/>
                    </a:cubicBezTo>
                    <a:cubicBezTo>
                      <a:pt x="27" y="5"/>
                      <a:pt x="18" y="9"/>
                      <a:pt x="23" y="13"/>
                    </a:cubicBezTo>
                    <a:cubicBezTo>
                      <a:pt x="26" y="9"/>
                      <a:pt x="28" y="4"/>
                      <a:pt x="33" y="2"/>
                    </a:cubicBezTo>
                    <a:cubicBezTo>
                      <a:pt x="33" y="1"/>
                      <a:pt x="33" y="0"/>
                      <a:pt x="33" y="0"/>
                    </a:cubicBezTo>
                    <a:cubicBezTo>
                      <a:pt x="35" y="0"/>
                      <a:pt x="36" y="0"/>
                      <a:pt x="36" y="1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4" y="7"/>
                      <a:pt x="31" y="9"/>
                      <a:pt x="30" y="13"/>
                    </a:cubicBezTo>
                    <a:close/>
                    <a:moveTo>
                      <a:pt x="20" y="15"/>
                    </a:moveTo>
                    <a:cubicBezTo>
                      <a:pt x="21" y="15"/>
                      <a:pt x="22" y="15"/>
                      <a:pt x="22" y="14"/>
                    </a:cubicBezTo>
                    <a:cubicBezTo>
                      <a:pt x="21" y="14"/>
                      <a:pt x="20" y="14"/>
                      <a:pt x="20" y="15"/>
                    </a:cubicBezTo>
                    <a:close/>
                    <a:moveTo>
                      <a:pt x="19" y="17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8" y="16"/>
                      <a:pt x="17" y="17"/>
                    </a:cubicBezTo>
                    <a:cubicBezTo>
                      <a:pt x="18" y="16"/>
                      <a:pt x="18" y="17"/>
                      <a:pt x="1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24">
                <a:extLst>
                  <a:ext uri="{FF2B5EF4-FFF2-40B4-BE49-F238E27FC236}">
                    <a16:creationId xmlns="" xmlns:a16="http://schemas.microsoft.com/office/drawing/2014/main" id="{42CB4661-7ED9-43A1-BDA5-24D781B30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49755" y="11928005"/>
                <a:ext cx="25056" cy="35307"/>
              </a:xfrm>
              <a:custGeom>
                <a:avLst/>
                <a:gdLst>
                  <a:gd name="T0" fmla="*/ 10 w 11"/>
                  <a:gd name="T1" fmla="*/ 0 h 15"/>
                  <a:gd name="T2" fmla="*/ 11 w 11"/>
                  <a:gd name="T3" fmla="*/ 0 h 15"/>
                  <a:gd name="T4" fmla="*/ 11 w 11"/>
                  <a:gd name="T5" fmla="*/ 14 h 15"/>
                  <a:gd name="T6" fmla="*/ 8 w 11"/>
                  <a:gd name="T7" fmla="*/ 15 h 15"/>
                  <a:gd name="T8" fmla="*/ 0 w 11"/>
                  <a:gd name="T9" fmla="*/ 3 h 15"/>
                  <a:gd name="T10" fmla="*/ 2 w 11"/>
                  <a:gd name="T11" fmla="*/ 2 h 15"/>
                  <a:gd name="T12" fmla="*/ 7 w 11"/>
                  <a:gd name="T13" fmla="*/ 7 h 15"/>
                  <a:gd name="T14" fmla="*/ 8 w 11"/>
                  <a:gd name="T15" fmla="*/ 1 h 15"/>
                  <a:gd name="T16" fmla="*/ 10 w 11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5">
                    <a:moveTo>
                      <a:pt x="10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0" y="5"/>
                      <a:pt x="8" y="10"/>
                      <a:pt x="11" y="14"/>
                    </a:cubicBezTo>
                    <a:cubicBezTo>
                      <a:pt x="10" y="14"/>
                      <a:pt x="9" y="14"/>
                      <a:pt x="8" y="15"/>
                    </a:cubicBezTo>
                    <a:cubicBezTo>
                      <a:pt x="7" y="9"/>
                      <a:pt x="2" y="7"/>
                      <a:pt x="0" y="3"/>
                    </a:cubicBezTo>
                    <a:cubicBezTo>
                      <a:pt x="1" y="3"/>
                      <a:pt x="2" y="3"/>
                      <a:pt x="2" y="2"/>
                    </a:cubicBezTo>
                    <a:cubicBezTo>
                      <a:pt x="4" y="4"/>
                      <a:pt x="6" y="6"/>
                      <a:pt x="7" y="7"/>
                    </a:cubicBezTo>
                    <a:cubicBezTo>
                      <a:pt x="8" y="5"/>
                      <a:pt x="8" y="3"/>
                      <a:pt x="8" y="1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25">
                <a:extLst>
                  <a:ext uri="{FF2B5EF4-FFF2-40B4-BE49-F238E27FC236}">
                    <a16:creationId xmlns="" xmlns:a16="http://schemas.microsoft.com/office/drawing/2014/main" id="{99B4B805-9E79-4510-B05B-64C87664DE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38366" y="11851699"/>
                <a:ext cx="11389" cy="11389"/>
              </a:xfrm>
              <a:custGeom>
                <a:avLst/>
                <a:gdLst>
                  <a:gd name="T0" fmla="*/ 2 w 5"/>
                  <a:gd name="T1" fmla="*/ 1 h 5"/>
                  <a:gd name="T2" fmla="*/ 2 w 5"/>
                  <a:gd name="T3" fmla="*/ 4 h 5"/>
                  <a:gd name="T4" fmla="*/ 2 w 5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cubicBezTo>
                      <a:pt x="5" y="0"/>
                      <a:pt x="4" y="5"/>
                      <a:pt x="2" y="4"/>
                    </a:cubicBezTo>
                    <a:cubicBezTo>
                      <a:pt x="1" y="4"/>
                      <a:pt x="0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26">
                <a:extLst>
                  <a:ext uri="{FF2B5EF4-FFF2-40B4-BE49-F238E27FC236}">
                    <a16:creationId xmlns="" xmlns:a16="http://schemas.microsoft.com/office/drawing/2014/main" id="{A76E36E0-4499-41C8-8464-FEE77FF59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75951" y="11934839"/>
                <a:ext cx="26195" cy="35307"/>
              </a:xfrm>
              <a:custGeom>
                <a:avLst/>
                <a:gdLst>
                  <a:gd name="T0" fmla="*/ 10 w 11"/>
                  <a:gd name="T1" fmla="*/ 0 h 15"/>
                  <a:gd name="T2" fmla="*/ 11 w 11"/>
                  <a:gd name="T3" fmla="*/ 2 h 15"/>
                  <a:gd name="T4" fmla="*/ 7 w 11"/>
                  <a:gd name="T5" fmla="*/ 3 h 15"/>
                  <a:gd name="T6" fmla="*/ 9 w 11"/>
                  <a:gd name="T7" fmla="*/ 14 h 15"/>
                  <a:gd name="T8" fmla="*/ 7 w 11"/>
                  <a:gd name="T9" fmla="*/ 15 h 15"/>
                  <a:gd name="T10" fmla="*/ 4 w 11"/>
                  <a:gd name="T11" fmla="*/ 4 h 15"/>
                  <a:gd name="T12" fmla="*/ 0 w 11"/>
                  <a:gd name="T13" fmla="*/ 5 h 15"/>
                  <a:gd name="T14" fmla="*/ 0 w 11"/>
                  <a:gd name="T15" fmla="*/ 3 h 15"/>
                  <a:gd name="T16" fmla="*/ 10 w 11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5">
                    <a:moveTo>
                      <a:pt x="10" y="0"/>
                    </a:moveTo>
                    <a:cubicBezTo>
                      <a:pt x="11" y="1"/>
                      <a:pt x="11" y="2"/>
                      <a:pt x="11" y="2"/>
                    </a:cubicBezTo>
                    <a:cubicBezTo>
                      <a:pt x="9" y="3"/>
                      <a:pt x="8" y="3"/>
                      <a:pt x="7" y="3"/>
                    </a:cubicBezTo>
                    <a:cubicBezTo>
                      <a:pt x="8" y="7"/>
                      <a:pt x="9" y="10"/>
                      <a:pt x="9" y="14"/>
                    </a:cubicBezTo>
                    <a:cubicBezTo>
                      <a:pt x="8" y="14"/>
                      <a:pt x="8" y="15"/>
                      <a:pt x="7" y="15"/>
                    </a:cubicBezTo>
                    <a:cubicBezTo>
                      <a:pt x="6" y="11"/>
                      <a:pt x="5" y="8"/>
                      <a:pt x="4" y="4"/>
                    </a:cubicBezTo>
                    <a:cubicBezTo>
                      <a:pt x="3" y="4"/>
                      <a:pt x="2" y="5"/>
                      <a:pt x="0" y="5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3" y="2"/>
                      <a:pt x="7" y="1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27">
                <a:extLst>
                  <a:ext uri="{FF2B5EF4-FFF2-40B4-BE49-F238E27FC236}">
                    <a16:creationId xmlns="" xmlns:a16="http://schemas.microsoft.com/office/drawing/2014/main" id="{AE2CCC31-8303-4339-9A80-5CE19242C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62284" y="11858532"/>
                <a:ext cx="6833" cy="9111"/>
              </a:xfrm>
              <a:custGeom>
                <a:avLst/>
                <a:gdLst>
                  <a:gd name="T0" fmla="*/ 2 w 3"/>
                  <a:gd name="T1" fmla="*/ 0 h 4"/>
                  <a:gd name="T2" fmla="*/ 3 w 3"/>
                  <a:gd name="T3" fmla="*/ 3 h 4"/>
                  <a:gd name="T4" fmla="*/ 0 w 3"/>
                  <a:gd name="T5" fmla="*/ 4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1"/>
                      <a:pt x="3" y="2"/>
                      <a:pt x="3" y="3"/>
                    </a:cubicBezTo>
                    <a:cubicBezTo>
                      <a:pt x="2" y="3"/>
                      <a:pt x="1" y="3"/>
                      <a:pt x="0" y="4"/>
                    </a:cubicBezTo>
                    <a:cubicBezTo>
                      <a:pt x="1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28">
                <a:extLst>
                  <a:ext uri="{FF2B5EF4-FFF2-40B4-BE49-F238E27FC236}">
                    <a16:creationId xmlns="" xmlns:a16="http://schemas.microsoft.com/office/drawing/2014/main" id="{EC2EA078-FEC2-4F4C-B028-5A6E680914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88478" y="11860810"/>
                <a:ext cx="14806" cy="9111"/>
              </a:xfrm>
              <a:custGeom>
                <a:avLst/>
                <a:gdLst>
                  <a:gd name="T0" fmla="*/ 4 w 6"/>
                  <a:gd name="T1" fmla="*/ 1 h 4"/>
                  <a:gd name="T2" fmla="*/ 2 w 6"/>
                  <a:gd name="T3" fmla="*/ 3 h 4"/>
                  <a:gd name="T4" fmla="*/ 4 w 6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4" y="1"/>
                    </a:moveTo>
                    <a:cubicBezTo>
                      <a:pt x="6" y="2"/>
                      <a:pt x="4" y="4"/>
                      <a:pt x="2" y="3"/>
                    </a:cubicBezTo>
                    <a:cubicBezTo>
                      <a:pt x="0" y="2"/>
                      <a:pt x="2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29">
                <a:extLst>
                  <a:ext uri="{FF2B5EF4-FFF2-40B4-BE49-F238E27FC236}">
                    <a16:creationId xmlns="" xmlns:a16="http://schemas.microsoft.com/office/drawing/2014/main" id="{60D7CFB0-03A3-4553-BA3F-F34459BA63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86200" y="11941672"/>
                <a:ext cx="10251" cy="30751"/>
              </a:xfrm>
              <a:custGeom>
                <a:avLst/>
                <a:gdLst>
                  <a:gd name="T0" fmla="*/ 3 w 4"/>
                  <a:gd name="T1" fmla="*/ 0 h 13"/>
                  <a:gd name="T2" fmla="*/ 4 w 4"/>
                  <a:gd name="T3" fmla="*/ 13 h 13"/>
                  <a:gd name="T4" fmla="*/ 2 w 4"/>
                  <a:gd name="T5" fmla="*/ 13 h 13"/>
                  <a:gd name="T6" fmla="*/ 0 w 4"/>
                  <a:gd name="T7" fmla="*/ 0 h 13"/>
                  <a:gd name="T8" fmla="*/ 3 w 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3">
                    <a:moveTo>
                      <a:pt x="3" y="0"/>
                    </a:moveTo>
                    <a:cubicBezTo>
                      <a:pt x="3" y="4"/>
                      <a:pt x="4" y="8"/>
                      <a:pt x="4" y="13"/>
                    </a:cubicBezTo>
                    <a:cubicBezTo>
                      <a:pt x="3" y="13"/>
                      <a:pt x="3" y="13"/>
                      <a:pt x="2" y="13"/>
                    </a:cubicBezTo>
                    <a:cubicBezTo>
                      <a:pt x="1" y="9"/>
                      <a:pt x="0" y="5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30">
                <a:extLst>
                  <a:ext uri="{FF2B5EF4-FFF2-40B4-BE49-F238E27FC236}">
                    <a16:creationId xmlns="" xmlns:a16="http://schemas.microsoft.com/office/drawing/2014/main" id="{901AEF38-927D-4876-B8F5-E662B435A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116951" y="11937117"/>
                <a:ext cx="33029" cy="45556"/>
              </a:xfrm>
              <a:custGeom>
                <a:avLst/>
                <a:gdLst>
                  <a:gd name="T0" fmla="*/ 11 w 14"/>
                  <a:gd name="T1" fmla="*/ 10 h 19"/>
                  <a:gd name="T2" fmla="*/ 0 w 14"/>
                  <a:gd name="T3" fmla="*/ 12 h 19"/>
                  <a:gd name="T4" fmla="*/ 3 w 14"/>
                  <a:gd name="T5" fmla="*/ 12 h 19"/>
                  <a:gd name="T6" fmla="*/ 5 w 14"/>
                  <a:gd name="T7" fmla="*/ 14 h 19"/>
                  <a:gd name="T8" fmla="*/ 8 w 14"/>
                  <a:gd name="T9" fmla="*/ 12 h 19"/>
                  <a:gd name="T10" fmla="*/ 0 w 14"/>
                  <a:gd name="T11" fmla="*/ 7 h 19"/>
                  <a:gd name="T12" fmla="*/ 10 w 14"/>
                  <a:gd name="T13" fmla="*/ 6 h 19"/>
                  <a:gd name="T14" fmla="*/ 8 w 14"/>
                  <a:gd name="T15" fmla="*/ 6 h 19"/>
                  <a:gd name="T16" fmla="*/ 3 w 14"/>
                  <a:gd name="T17" fmla="*/ 6 h 19"/>
                  <a:gd name="T18" fmla="*/ 11 w 14"/>
                  <a:gd name="T1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9">
                    <a:moveTo>
                      <a:pt x="11" y="10"/>
                    </a:moveTo>
                    <a:cubicBezTo>
                      <a:pt x="14" y="16"/>
                      <a:pt x="1" y="19"/>
                      <a:pt x="0" y="12"/>
                    </a:cubicBezTo>
                    <a:cubicBezTo>
                      <a:pt x="1" y="12"/>
                      <a:pt x="2" y="12"/>
                      <a:pt x="3" y="12"/>
                    </a:cubicBezTo>
                    <a:cubicBezTo>
                      <a:pt x="3" y="13"/>
                      <a:pt x="4" y="14"/>
                      <a:pt x="5" y="14"/>
                    </a:cubicBezTo>
                    <a:cubicBezTo>
                      <a:pt x="6" y="14"/>
                      <a:pt x="9" y="14"/>
                      <a:pt x="8" y="12"/>
                    </a:cubicBezTo>
                    <a:cubicBezTo>
                      <a:pt x="8" y="10"/>
                      <a:pt x="1" y="11"/>
                      <a:pt x="0" y="7"/>
                    </a:cubicBezTo>
                    <a:cubicBezTo>
                      <a:pt x="0" y="2"/>
                      <a:pt x="9" y="0"/>
                      <a:pt x="10" y="6"/>
                    </a:cubicBezTo>
                    <a:cubicBezTo>
                      <a:pt x="10" y="6"/>
                      <a:pt x="8" y="6"/>
                      <a:pt x="8" y="6"/>
                    </a:cubicBezTo>
                    <a:cubicBezTo>
                      <a:pt x="8" y="4"/>
                      <a:pt x="3" y="4"/>
                      <a:pt x="3" y="6"/>
                    </a:cubicBezTo>
                    <a:cubicBezTo>
                      <a:pt x="3" y="9"/>
                      <a:pt x="10" y="8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31">
                <a:extLst>
                  <a:ext uri="{FF2B5EF4-FFF2-40B4-BE49-F238E27FC236}">
                    <a16:creationId xmlns="" xmlns:a16="http://schemas.microsoft.com/office/drawing/2014/main" id="{023FA516-3163-4A03-B17C-AAB2411384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145424" y="11941672"/>
                <a:ext cx="26195" cy="34167"/>
              </a:xfrm>
              <a:custGeom>
                <a:avLst/>
                <a:gdLst>
                  <a:gd name="T0" fmla="*/ 11 w 11"/>
                  <a:gd name="T1" fmla="*/ 3 h 14"/>
                  <a:gd name="T2" fmla="*/ 8 w 11"/>
                  <a:gd name="T3" fmla="*/ 7 h 14"/>
                  <a:gd name="T4" fmla="*/ 11 w 11"/>
                  <a:gd name="T5" fmla="*/ 14 h 14"/>
                  <a:gd name="T6" fmla="*/ 8 w 11"/>
                  <a:gd name="T7" fmla="*/ 14 h 14"/>
                  <a:gd name="T8" fmla="*/ 7 w 11"/>
                  <a:gd name="T9" fmla="*/ 9 h 14"/>
                  <a:gd name="T10" fmla="*/ 3 w 11"/>
                  <a:gd name="T11" fmla="*/ 8 h 14"/>
                  <a:gd name="T12" fmla="*/ 3 w 11"/>
                  <a:gd name="T13" fmla="*/ 14 h 14"/>
                  <a:gd name="T14" fmla="*/ 0 w 11"/>
                  <a:gd name="T15" fmla="*/ 14 h 14"/>
                  <a:gd name="T16" fmla="*/ 0 w 11"/>
                  <a:gd name="T17" fmla="*/ 1 h 14"/>
                  <a:gd name="T18" fmla="*/ 11 w 11"/>
                  <a:gd name="T19" fmla="*/ 3 h 14"/>
                  <a:gd name="T20" fmla="*/ 7 w 11"/>
                  <a:gd name="T21" fmla="*/ 6 h 14"/>
                  <a:gd name="T22" fmla="*/ 7 w 11"/>
                  <a:gd name="T23" fmla="*/ 3 h 14"/>
                  <a:gd name="T24" fmla="*/ 3 w 11"/>
                  <a:gd name="T25" fmla="*/ 3 h 14"/>
                  <a:gd name="T26" fmla="*/ 3 w 11"/>
                  <a:gd name="T27" fmla="*/ 6 h 14"/>
                  <a:gd name="T28" fmla="*/ 7 w 11"/>
                  <a:gd name="T2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14">
                    <a:moveTo>
                      <a:pt x="11" y="3"/>
                    </a:moveTo>
                    <a:cubicBezTo>
                      <a:pt x="11" y="5"/>
                      <a:pt x="10" y="7"/>
                      <a:pt x="8" y="7"/>
                    </a:cubicBezTo>
                    <a:cubicBezTo>
                      <a:pt x="10" y="8"/>
                      <a:pt x="10" y="12"/>
                      <a:pt x="11" y="14"/>
                    </a:cubicBezTo>
                    <a:cubicBezTo>
                      <a:pt x="10" y="14"/>
                      <a:pt x="9" y="14"/>
                      <a:pt x="8" y="14"/>
                    </a:cubicBezTo>
                    <a:cubicBezTo>
                      <a:pt x="7" y="12"/>
                      <a:pt x="7" y="10"/>
                      <a:pt x="7" y="9"/>
                    </a:cubicBezTo>
                    <a:cubicBezTo>
                      <a:pt x="6" y="8"/>
                      <a:pt x="4" y="9"/>
                      <a:pt x="3" y="8"/>
                    </a:cubicBezTo>
                    <a:cubicBezTo>
                      <a:pt x="3" y="10"/>
                      <a:pt x="3" y="12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9"/>
                      <a:pt x="0" y="5"/>
                      <a:pt x="0" y="1"/>
                    </a:cubicBezTo>
                    <a:cubicBezTo>
                      <a:pt x="4" y="0"/>
                      <a:pt x="10" y="0"/>
                      <a:pt x="11" y="3"/>
                    </a:cubicBezTo>
                    <a:close/>
                    <a:moveTo>
                      <a:pt x="7" y="6"/>
                    </a:moveTo>
                    <a:cubicBezTo>
                      <a:pt x="8" y="5"/>
                      <a:pt x="8" y="4"/>
                      <a:pt x="7" y="3"/>
                    </a:cubicBezTo>
                    <a:cubicBezTo>
                      <a:pt x="7" y="3"/>
                      <a:pt x="5" y="3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5" y="6"/>
                      <a:pt x="6" y="6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32">
                <a:extLst>
                  <a:ext uri="{FF2B5EF4-FFF2-40B4-BE49-F238E27FC236}">
                    <a16:creationId xmlns="" xmlns:a16="http://schemas.microsoft.com/office/drawing/2014/main" id="{6CC38294-7E24-4A60-B04E-AB9EE9253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173897" y="11939395"/>
                <a:ext cx="26195" cy="33029"/>
              </a:xfrm>
              <a:custGeom>
                <a:avLst/>
                <a:gdLst>
                  <a:gd name="T0" fmla="*/ 10 w 11"/>
                  <a:gd name="T1" fmla="*/ 1 h 14"/>
                  <a:gd name="T2" fmla="*/ 10 w 11"/>
                  <a:gd name="T3" fmla="*/ 3 h 14"/>
                  <a:gd name="T4" fmla="*/ 4 w 11"/>
                  <a:gd name="T5" fmla="*/ 2 h 14"/>
                  <a:gd name="T6" fmla="*/ 4 w 11"/>
                  <a:gd name="T7" fmla="*/ 5 h 14"/>
                  <a:gd name="T8" fmla="*/ 9 w 11"/>
                  <a:gd name="T9" fmla="*/ 6 h 14"/>
                  <a:gd name="T10" fmla="*/ 9 w 11"/>
                  <a:gd name="T11" fmla="*/ 8 h 14"/>
                  <a:gd name="T12" fmla="*/ 4 w 11"/>
                  <a:gd name="T13" fmla="*/ 8 h 14"/>
                  <a:gd name="T14" fmla="*/ 3 w 11"/>
                  <a:gd name="T15" fmla="*/ 11 h 14"/>
                  <a:gd name="T16" fmla="*/ 9 w 11"/>
                  <a:gd name="T17" fmla="*/ 12 h 14"/>
                  <a:gd name="T18" fmla="*/ 9 w 11"/>
                  <a:gd name="T19" fmla="*/ 14 h 14"/>
                  <a:gd name="T20" fmla="*/ 0 w 11"/>
                  <a:gd name="T21" fmla="*/ 13 h 14"/>
                  <a:gd name="T22" fmla="*/ 2 w 11"/>
                  <a:gd name="T23" fmla="*/ 0 h 14"/>
                  <a:gd name="T24" fmla="*/ 10 w 11"/>
                  <a:gd name="T2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4">
                    <a:moveTo>
                      <a:pt x="10" y="1"/>
                    </a:moveTo>
                    <a:cubicBezTo>
                      <a:pt x="11" y="2"/>
                      <a:pt x="10" y="2"/>
                      <a:pt x="10" y="3"/>
                    </a:cubicBezTo>
                    <a:cubicBezTo>
                      <a:pt x="8" y="3"/>
                      <a:pt x="6" y="3"/>
                      <a:pt x="4" y="2"/>
                    </a:cubicBezTo>
                    <a:cubicBezTo>
                      <a:pt x="4" y="3"/>
                      <a:pt x="4" y="4"/>
                      <a:pt x="4" y="5"/>
                    </a:cubicBezTo>
                    <a:cubicBezTo>
                      <a:pt x="6" y="6"/>
                      <a:pt x="8" y="6"/>
                      <a:pt x="9" y="6"/>
                    </a:cubicBezTo>
                    <a:cubicBezTo>
                      <a:pt x="9" y="7"/>
                      <a:pt x="9" y="8"/>
                      <a:pt x="9" y="8"/>
                    </a:cubicBezTo>
                    <a:cubicBezTo>
                      <a:pt x="7" y="8"/>
                      <a:pt x="5" y="8"/>
                      <a:pt x="4" y="8"/>
                    </a:cubicBezTo>
                    <a:cubicBezTo>
                      <a:pt x="3" y="9"/>
                      <a:pt x="3" y="10"/>
                      <a:pt x="3" y="11"/>
                    </a:cubicBezTo>
                    <a:cubicBezTo>
                      <a:pt x="5" y="12"/>
                      <a:pt x="7" y="12"/>
                      <a:pt x="9" y="12"/>
                    </a:cubicBezTo>
                    <a:cubicBezTo>
                      <a:pt x="9" y="13"/>
                      <a:pt x="9" y="14"/>
                      <a:pt x="9" y="14"/>
                    </a:cubicBezTo>
                    <a:cubicBezTo>
                      <a:pt x="6" y="14"/>
                      <a:pt x="3" y="13"/>
                      <a:pt x="0" y="13"/>
                    </a:cubicBezTo>
                    <a:cubicBezTo>
                      <a:pt x="1" y="9"/>
                      <a:pt x="1" y="4"/>
                      <a:pt x="2" y="0"/>
                    </a:cubicBezTo>
                    <a:cubicBezTo>
                      <a:pt x="5" y="0"/>
                      <a:pt x="7" y="1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33">
                <a:extLst>
                  <a:ext uri="{FF2B5EF4-FFF2-40B4-BE49-F238E27FC236}">
                    <a16:creationId xmlns="" xmlns:a16="http://schemas.microsoft.com/office/drawing/2014/main" id="{17C605E5-312C-4226-BEEE-5B70AB0BA9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206925" y="11381328"/>
                <a:ext cx="54668" cy="66057"/>
              </a:xfrm>
              <a:custGeom>
                <a:avLst/>
                <a:gdLst>
                  <a:gd name="T0" fmla="*/ 23 w 23"/>
                  <a:gd name="T1" fmla="*/ 13 h 28"/>
                  <a:gd name="T2" fmla="*/ 22 w 23"/>
                  <a:gd name="T3" fmla="*/ 17 h 28"/>
                  <a:gd name="T4" fmla="*/ 12 w 23"/>
                  <a:gd name="T5" fmla="*/ 21 h 28"/>
                  <a:gd name="T6" fmla="*/ 0 w 23"/>
                  <a:gd name="T7" fmla="*/ 25 h 28"/>
                  <a:gd name="T8" fmla="*/ 0 w 23"/>
                  <a:gd name="T9" fmla="*/ 22 h 28"/>
                  <a:gd name="T10" fmla="*/ 11 w 23"/>
                  <a:gd name="T11" fmla="*/ 16 h 28"/>
                  <a:gd name="T12" fmla="*/ 13 w 23"/>
                  <a:gd name="T13" fmla="*/ 9 h 28"/>
                  <a:gd name="T14" fmla="*/ 6 w 23"/>
                  <a:gd name="T15" fmla="*/ 12 h 28"/>
                  <a:gd name="T16" fmla="*/ 3 w 23"/>
                  <a:gd name="T17" fmla="*/ 10 h 28"/>
                  <a:gd name="T18" fmla="*/ 12 w 23"/>
                  <a:gd name="T19" fmla="*/ 3 h 28"/>
                  <a:gd name="T20" fmla="*/ 18 w 23"/>
                  <a:gd name="T21" fmla="*/ 1 h 28"/>
                  <a:gd name="T22" fmla="*/ 17 w 23"/>
                  <a:gd name="T23" fmla="*/ 9 h 28"/>
                  <a:gd name="T24" fmla="*/ 18 w 23"/>
                  <a:gd name="T25" fmla="*/ 13 h 28"/>
                  <a:gd name="T26" fmla="*/ 23 w 23"/>
                  <a:gd name="T27" fmla="*/ 1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28">
                    <a:moveTo>
                      <a:pt x="23" y="13"/>
                    </a:moveTo>
                    <a:cubicBezTo>
                      <a:pt x="23" y="15"/>
                      <a:pt x="22" y="16"/>
                      <a:pt x="22" y="17"/>
                    </a:cubicBezTo>
                    <a:cubicBezTo>
                      <a:pt x="18" y="17"/>
                      <a:pt x="15" y="19"/>
                      <a:pt x="12" y="21"/>
                    </a:cubicBezTo>
                    <a:cubicBezTo>
                      <a:pt x="10" y="24"/>
                      <a:pt x="5" y="28"/>
                      <a:pt x="0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3" y="20"/>
                      <a:pt x="9" y="19"/>
                      <a:pt x="11" y="16"/>
                    </a:cubicBezTo>
                    <a:cubicBezTo>
                      <a:pt x="12" y="14"/>
                      <a:pt x="13" y="11"/>
                      <a:pt x="13" y="9"/>
                    </a:cubicBezTo>
                    <a:cubicBezTo>
                      <a:pt x="11" y="10"/>
                      <a:pt x="9" y="12"/>
                      <a:pt x="6" y="12"/>
                    </a:cubicBezTo>
                    <a:cubicBezTo>
                      <a:pt x="5" y="12"/>
                      <a:pt x="3" y="11"/>
                      <a:pt x="3" y="10"/>
                    </a:cubicBezTo>
                    <a:cubicBezTo>
                      <a:pt x="3" y="8"/>
                      <a:pt x="10" y="5"/>
                      <a:pt x="12" y="3"/>
                    </a:cubicBezTo>
                    <a:cubicBezTo>
                      <a:pt x="14" y="2"/>
                      <a:pt x="15" y="0"/>
                      <a:pt x="18" y="1"/>
                    </a:cubicBezTo>
                    <a:cubicBezTo>
                      <a:pt x="18" y="4"/>
                      <a:pt x="17" y="6"/>
                      <a:pt x="17" y="9"/>
                    </a:cubicBezTo>
                    <a:cubicBezTo>
                      <a:pt x="18" y="10"/>
                      <a:pt x="18" y="12"/>
                      <a:pt x="18" y="13"/>
                    </a:cubicBezTo>
                    <a:cubicBezTo>
                      <a:pt x="20" y="12"/>
                      <a:pt x="22" y="12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34">
                <a:extLst>
                  <a:ext uri="{FF2B5EF4-FFF2-40B4-BE49-F238E27FC236}">
                    <a16:creationId xmlns="" xmlns:a16="http://schemas.microsoft.com/office/drawing/2014/main" id="{A66BE589-676F-4156-BB68-D912A52F7D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173897" y="11863088"/>
                <a:ext cx="17084" cy="6833"/>
              </a:xfrm>
              <a:custGeom>
                <a:avLst/>
                <a:gdLst>
                  <a:gd name="T0" fmla="*/ 7 w 7"/>
                  <a:gd name="T1" fmla="*/ 1 h 3"/>
                  <a:gd name="T2" fmla="*/ 6 w 7"/>
                  <a:gd name="T3" fmla="*/ 3 h 3"/>
                  <a:gd name="T4" fmla="*/ 0 w 7"/>
                  <a:gd name="T5" fmla="*/ 1 h 3"/>
                  <a:gd name="T6" fmla="*/ 0 w 7"/>
                  <a:gd name="T7" fmla="*/ 0 h 3"/>
                  <a:gd name="T8" fmla="*/ 7 w 7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1"/>
                    </a:moveTo>
                    <a:cubicBezTo>
                      <a:pt x="7" y="2"/>
                      <a:pt x="6" y="2"/>
                      <a:pt x="6" y="3"/>
                    </a:cubicBezTo>
                    <a:cubicBezTo>
                      <a:pt x="4" y="2"/>
                      <a:pt x="2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4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35">
                <a:extLst>
                  <a:ext uri="{FF2B5EF4-FFF2-40B4-BE49-F238E27FC236}">
                    <a16:creationId xmlns="" xmlns:a16="http://schemas.microsoft.com/office/drawing/2014/main" id="{78AFF91A-B2DF-47AF-AAC5-33CDC95E80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198953" y="11930283"/>
                <a:ext cx="27334" cy="37584"/>
              </a:xfrm>
              <a:custGeom>
                <a:avLst/>
                <a:gdLst>
                  <a:gd name="T0" fmla="*/ 10 w 12"/>
                  <a:gd name="T1" fmla="*/ 3 h 16"/>
                  <a:gd name="T2" fmla="*/ 12 w 12"/>
                  <a:gd name="T3" fmla="*/ 4 h 16"/>
                  <a:gd name="T4" fmla="*/ 4 w 12"/>
                  <a:gd name="T5" fmla="*/ 16 h 16"/>
                  <a:gd name="T6" fmla="*/ 1 w 12"/>
                  <a:gd name="T7" fmla="*/ 15 h 16"/>
                  <a:gd name="T8" fmla="*/ 0 w 12"/>
                  <a:gd name="T9" fmla="*/ 0 h 16"/>
                  <a:gd name="T10" fmla="*/ 3 w 12"/>
                  <a:gd name="T11" fmla="*/ 1 h 16"/>
                  <a:gd name="T12" fmla="*/ 3 w 12"/>
                  <a:gd name="T13" fmla="*/ 12 h 16"/>
                  <a:gd name="T14" fmla="*/ 10 w 12"/>
                  <a:gd name="T15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6">
                    <a:moveTo>
                      <a:pt x="10" y="3"/>
                    </a:moveTo>
                    <a:cubicBezTo>
                      <a:pt x="11" y="4"/>
                      <a:pt x="11" y="4"/>
                      <a:pt x="12" y="4"/>
                    </a:cubicBezTo>
                    <a:cubicBezTo>
                      <a:pt x="10" y="8"/>
                      <a:pt x="6" y="12"/>
                      <a:pt x="4" y="16"/>
                    </a:cubicBezTo>
                    <a:cubicBezTo>
                      <a:pt x="3" y="15"/>
                      <a:pt x="2" y="15"/>
                      <a:pt x="1" y="15"/>
                    </a:cubicBezTo>
                    <a:cubicBezTo>
                      <a:pt x="1" y="10"/>
                      <a:pt x="0" y="5"/>
                      <a:pt x="0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5"/>
                      <a:pt x="3" y="9"/>
                      <a:pt x="3" y="12"/>
                    </a:cubicBezTo>
                    <a:cubicBezTo>
                      <a:pt x="5" y="10"/>
                      <a:pt x="7" y="6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36">
                <a:extLst>
                  <a:ext uri="{FF2B5EF4-FFF2-40B4-BE49-F238E27FC236}">
                    <a16:creationId xmlns="" xmlns:a16="http://schemas.microsoft.com/office/drawing/2014/main" id="{05D16AE6-200D-4438-A3D2-44CD44B29D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220592" y="11928005"/>
                <a:ext cx="15945" cy="30751"/>
              </a:xfrm>
              <a:custGeom>
                <a:avLst/>
                <a:gdLst>
                  <a:gd name="T0" fmla="*/ 4 w 7"/>
                  <a:gd name="T1" fmla="*/ 0 h 13"/>
                  <a:gd name="T2" fmla="*/ 7 w 7"/>
                  <a:gd name="T3" fmla="*/ 1 h 13"/>
                  <a:gd name="T4" fmla="*/ 3 w 7"/>
                  <a:gd name="T5" fmla="*/ 13 h 13"/>
                  <a:gd name="T6" fmla="*/ 0 w 7"/>
                  <a:gd name="T7" fmla="*/ 13 h 13"/>
                  <a:gd name="T8" fmla="*/ 4 w 7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3">
                    <a:moveTo>
                      <a:pt x="4" y="0"/>
                    </a:moveTo>
                    <a:cubicBezTo>
                      <a:pt x="6" y="0"/>
                      <a:pt x="6" y="1"/>
                      <a:pt x="7" y="1"/>
                    </a:cubicBezTo>
                    <a:cubicBezTo>
                      <a:pt x="6" y="5"/>
                      <a:pt x="4" y="9"/>
                      <a:pt x="3" y="13"/>
                    </a:cubicBezTo>
                    <a:cubicBezTo>
                      <a:pt x="2" y="13"/>
                      <a:pt x="1" y="13"/>
                      <a:pt x="0" y="13"/>
                    </a:cubicBezTo>
                    <a:cubicBezTo>
                      <a:pt x="1" y="8"/>
                      <a:pt x="3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37">
                <a:extLst>
                  <a:ext uri="{FF2B5EF4-FFF2-40B4-BE49-F238E27FC236}">
                    <a16:creationId xmlns="" xmlns:a16="http://schemas.microsoft.com/office/drawing/2014/main" id="{9E02AC53-A673-40F4-9569-51FC870A5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253621" y="11913200"/>
                <a:ext cx="39862" cy="41001"/>
              </a:xfrm>
              <a:custGeom>
                <a:avLst/>
                <a:gdLst>
                  <a:gd name="T0" fmla="*/ 14 w 17"/>
                  <a:gd name="T1" fmla="*/ 4 h 17"/>
                  <a:gd name="T2" fmla="*/ 17 w 17"/>
                  <a:gd name="T3" fmla="*/ 5 h 17"/>
                  <a:gd name="T4" fmla="*/ 11 w 17"/>
                  <a:gd name="T5" fmla="*/ 17 h 17"/>
                  <a:gd name="T6" fmla="*/ 7 w 17"/>
                  <a:gd name="T7" fmla="*/ 16 h 17"/>
                  <a:gd name="T8" fmla="*/ 7 w 17"/>
                  <a:gd name="T9" fmla="*/ 3 h 17"/>
                  <a:gd name="T10" fmla="*/ 3 w 17"/>
                  <a:gd name="T11" fmla="*/ 13 h 17"/>
                  <a:gd name="T12" fmla="*/ 0 w 17"/>
                  <a:gd name="T13" fmla="*/ 12 h 17"/>
                  <a:gd name="T14" fmla="*/ 6 w 17"/>
                  <a:gd name="T15" fmla="*/ 0 h 17"/>
                  <a:gd name="T16" fmla="*/ 10 w 17"/>
                  <a:gd name="T17" fmla="*/ 2 h 17"/>
                  <a:gd name="T18" fmla="*/ 10 w 17"/>
                  <a:gd name="T19" fmla="*/ 14 h 17"/>
                  <a:gd name="T20" fmla="*/ 14 w 17"/>
                  <a:gd name="T21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7">
                    <a:moveTo>
                      <a:pt x="14" y="4"/>
                    </a:moveTo>
                    <a:cubicBezTo>
                      <a:pt x="15" y="4"/>
                      <a:pt x="16" y="5"/>
                      <a:pt x="17" y="5"/>
                    </a:cubicBezTo>
                    <a:cubicBezTo>
                      <a:pt x="15" y="9"/>
                      <a:pt x="13" y="13"/>
                      <a:pt x="11" y="17"/>
                    </a:cubicBezTo>
                    <a:cubicBezTo>
                      <a:pt x="10" y="17"/>
                      <a:pt x="9" y="16"/>
                      <a:pt x="7" y="16"/>
                    </a:cubicBezTo>
                    <a:cubicBezTo>
                      <a:pt x="7" y="12"/>
                      <a:pt x="7" y="7"/>
                      <a:pt x="7" y="3"/>
                    </a:cubicBezTo>
                    <a:cubicBezTo>
                      <a:pt x="6" y="7"/>
                      <a:pt x="4" y="10"/>
                      <a:pt x="3" y="13"/>
                    </a:cubicBezTo>
                    <a:cubicBezTo>
                      <a:pt x="2" y="13"/>
                      <a:pt x="1" y="13"/>
                      <a:pt x="0" y="12"/>
                    </a:cubicBezTo>
                    <a:cubicBezTo>
                      <a:pt x="2" y="8"/>
                      <a:pt x="4" y="4"/>
                      <a:pt x="6" y="0"/>
                    </a:cubicBezTo>
                    <a:cubicBezTo>
                      <a:pt x="7" y="1"/>
                      <a:pt x="8" y="2"/>
                      <a:pt x="10" y="2"/>
                    </a:cubicBezTo>
                    <a:cubicBezTo>
                      <a:pt x="10" y="6"/>
                      <a:pt x="10" y="10"/>
                      <a:pt x="10" y="14"/>
                    </a:cubicBezTo>
                    <a:cubicBezTo>
                      <a:pt x="12" y="11"/>
                      <a:pt x="13" y="7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38">
                <a:extLst>
                  <a:ext uri="{FF2B5EF4-FFF2-40B4-BE49-F238E27FC236}">
                    <a16:creationId xmlns="" xmlns:a16="http://schemas.microsoft.com/office/drawing/2014/main" id="{DEDDA695-6AE7-4907-8F8B-3CCF169AF0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282093" y="11896116"/>
                <a:ext cx="37584" cy="41001"/>
              </a:xfrm>
              <a:custGeom>
                <a:avLst/>
                <a:gdLst>
                  <a:gd name="T0" fmla="*/ 14 w 16"/>
                  <a:gd name="T1" fmla="*/ 5 h 17"/>
                  <a:gd name="T2" fmla="*/ 16 w 16"/>
                  <a:gd name="T3" fmla="*/ 7 h 17"/>
                  <a:gd name="T4" fmla="*/ 9 w 16"/>
                  <a:gd name="T5" fmla="*/ 16 h 17"/>
                  <a:gd name="T6" fmla="*/ 1 w 16"/>
                  <a:gd name="T7" fmla="*/ 9 h 17"/>
                  <a:gd name="T8" fmla="*/ 6 w 16"/>
                  <a:gd name="T9" fmla="*/ 0 h 17"/>
                  <a:gd name="T10" fmla="*/ 9 w 16"/>
                  <a:gd name="T11" fmla="*/ 2 h 17"/>
                  <a:gd name="T12" fmla="*/ 6 w 16"/>
                  <a:gd name="T13" fmla="*/ 6 h 17"/>
                  <a:gd name="T14" fmla="*/ 4 w 16"/>
                  <a:gd name="T15" fmla="*/ 11 h 17"/>
                  <a:gd name="T16" fmla="*/ 7 w 16"/>
                  <a:gd name="T17" fmla="*/ 14 h 17"/>
                  <a:gd name="T18" fmla="*/ 11 w 16"/>
                  <a:gd name="T19" fmla="*/ 10 h 17"/>
                  <a:gd name="T20" fmla="*/ 14 w 16"/>
                  <a:gd name="T21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14" y="5"/>
                    </a:moveTo>
                    <a:cubicBezTo>
                      <a:pt x="15" y="5"/>
                      <a:pt x="15" y="6"/>
                      <a:pt x="16" y="7"/>
                    </a:cubicBezTo>
                    <a:cubicBezTo>
                      <a:pt x="14" y="9"/>
                      <a:pt x="13" y="15"/>
                      <a:pt x="9" y="16"/>
                    </a:cubicBezTo>
                    <a:cubicBezTo>
                      <a:pt x="5" y="17"/>
                      <a:pt x="0" y="13"/>
                      <a:pt x="1" y="9"/>
                    </a:cubicBezTo>
                    <a:cubicBezTo>
                      <a:pt x="2" y="6"/>
                      <a:pt x="6" y="2"/>
                      <a:pt x="6" y="0"/>
                    </a:cubicBezTo>
                    <a:cubicBezTo>
                      <a:pt x="7" y="1"/>
                      <a:pt x="8" y="1"/>
                      <a:pt x="9" y="2"/>
                    </a:cubicBezTo>
                    <a:cubicBezTo>
                      <a:pt x="8" y="3"/>
                      <a:pt x="7" y="5"/>
                      <a:pt x="6" y="6"/>
                    </a:cubicBezTo>
                    <a:cubicBezTo>
                      <a:pt x="5" y="8"/>
                      <a:pt x="3" y="10"/>
                      <a:pt x="4" y="11"/>
                    </a:cubicBezTo>
                    <a:cubicBezTo>
                      <a:pt x="4" y="13"/>
                      <a:pt x="5" y="14"/>
                      <a:pt x="7" y="14"/>
                    </a:cubicBezTo>
                    <a:cubicBezTo>
                      <a:pt x="9" y="14"/>
                      <a:pt x="10" y="11"/>
                      <a:pt x="11" y="10"/>
                    </a:cubicBezTo>
                    <a:cubicBezTo>
                      <a:pt x="12" y="8"/>
                      <a:pt x="13" y="7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39">
                <a:extLst>
                  <a:ext uri="{FF2B5EF4-FFF2-40B4-BE49-F238E27FC236}">
                    <a16:creationId xmlns="" xmlns:a16="http://schemas.microsoft.com/office/drawing/2014/main" id="{B18669A8-4257-486F-894C-42AED13B80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308289" y="11409801"/>
                <a:ext cx="59223" cy="100224"/>
              </a:xfrm>
              <a:custGeom>
                <a:avLst/>
                <a:gdLst>
                  <a:gd name="T0" fmla="*/ 24 w 25"/>
                  <a:gd name="T1" fmla="*/ 13 h 42"/>
                  <a:gd name="T2" fmla="*/ 24 w 25"/>
                  <a:gd name="T3" fmla="*/ 16 h 42"/>
                  <a:gd name="T4" fmla="*/ 18 w 25"/>
                  <a:gd name="T5" fmla="*/ 27 h 42"/>
                  <a:gd name="T6" fmla="*/ 13 w 25"/>
                  <a:gd name="T7" fmla="*/ 34 h 42"/>
                  <a:gd name="T8" fmla="*/ 9 w 25"/>
                  <a:gd name="T9" fmla="*/ 40 h 42"/>
                  <a:gd name="T10" fmla="*/ 8 w 25"/>
                  <a:gd name="T11" fmla="*/ 42 h 42"/>
                  <a:gd name="T12" fmla="*/ 8 w 25"/>
                  <a:gd name="T13" fmla="*/ 38 h 42"/>
                  <a:gd name="T14" fmla="*/ 12 w 25"/>
                  <a:gd name="T15" fmla="*/ 29 h 42"/>
                  <a:gd name="T16" fmla="*/ 14 w 25"/>
                  <a:gd name="T17" fmla="*/ 25 h 42"/>
                  <a:gd name="T18" fmla="*/ 14 w 25"/>
                  <a:gd name="T19" fmla="*/ 9 h 42"/>
                  <a:gd name="T20" fmla="*/ 12 w 25"/>
                  <a:gd name="T21" fmla="*/ 12 h 42"/>
                  <a:gd name="T22" fmla="*/ 7 w 25"/>
                  <a:gd name="T23" fmla="*/ 20 h 42"/>
                  <a:gd name="T24" fmla="*/ 4 w 25"/>
                  <a:gd name="T25" fmla="*/ 26 h 42"/>
                  <a:gd name="T26" fmla="*/ 1 w 25"/>
                  <a:gd name="T27" fmla="*/ 28 h 42"/>
                  <a:gd name="T28" fmla="*/ 3 w 25"/>
                  <a:gd name="T29" fmla="*/ 22 h 42"/>
                  <a:gd name="T30" fmla="*/ 4 w 25"/>
                  <a:gd name="T31" fmla="*/ 20 h 42"/>
                  <a:gd name="T32" fmla="*/ 6 w 25"/>
                  <a:gd name="T33" fmla="*/ 15 h 42"/>
                  <a:gd name="T34" fmla="*/ 9 w 25"/>
                  <a:gd name="T35" fmla="*/ 5 h 42"/>
                  <a:gd name="T36" fmla="*/ 4 w 25"/>
                  <a:gd name="T37" fmla="*/ 4 h 42"/>
                  <a:gd name="T38" fmla="*/ 6 w 25"/>
                  <a:gd name="T39" fmla="*/ 1 h 42"/>
                  <a:gd name="T40" fmla="*/ 13 w 25"/>
                  <a:gd name="T41" fmla="*/ 5 h 42"/>
                  <a:gd name="T42" fmla="*/ 19 w 25"/>
                  <a:gd name="T43" fmla="*/ 0 h 42"/>
                  <a:gd name="T44" fmla="*/ 18 w 25"/>
                  <a:gd name="T45" fmla="*/ 7 h 42"/>
                  <a:gd name="T46" fmla="*/ 17 w 25"/>
                  <a:gd name="T47" fmla="*/ 6 h 42"/>
                  <a:gd name="T48" fmla="*/ 14 w 25"/>
                  <a:gd name="T49" fmla="*/ 9 h 42"/>
                  <a:gd name="T50" fmla="*/ 17 w 25"/>
                  <a:gd name="T51" fmla="*/ 10 h 42"/>
                  <a:gd name="T52" fmla="*/ 17 w 25"/>
                  <a:gd name="T53" fmla="*/ 12 h 42"/>
                  <a:gd name="T54" fmla="*/ 24 w 25"/>
                  <a:gd name="T55" fmla="*/ 13 h 42"/>
                  <a:gd name="T56" fmla="*/ 19 w 25"/>
                  <a:gd name="T57" fmla="*/ 25 h 42"/>
                  <a:gd name="T58" fmla="*/ 22 w 25"/>
                  <a:gd name="T59" fmla="*/ 16 h 42"/>
                  <a:gd name="T60" fmla="*/ 18 w 25"/>
                  <a:gd name="T61" fmla="*/ 15 h 42"/>
                  <a:gd name="T62" fmla="*/ 19 w 25"/>
                  <a:gd name="T63" fmla="*/ 22 h 42"/>
                  <a:gd name="T64" fmla="*/ 19 w 25"/>
                  <a:gd name="T65" fmla="*/ 2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" h="42">
                    <a:moveTo>
                      <a:pt x="24" y="13"/>
                    </a:moveTo>
                    <a:cubicBezTo>
                      <a:pt x="24" y="13"/>
                      <a:pt x="24" y="15"/>
                      <a:pt x="24" y="16"/>
                    </a:cubicBezTo>
                    <a:cubicBezTo>
                      <a:pt x="24" y="21"/>
                      <a:pt x="25" y="29"/>
                      <a:pt x="18" y="27"/>
                    </a:cubicBezTo>
                    <a:cubicBezTo>
                      <a:pt x="16" y="29"/>
                      <a:pt x="14" y="32"/>
                      <a:pt x="13" y="34"/>
                    </a:cubicBezTo>
                    <a:cubicBezTo>
                      <a:pt x="11" y="35"/>
                      <a:pt x="9" y="38"/>
                      <a:pt x="9" y="40"/>
                    </a:cubicBezTo>
                    <a:cubicBezTo>
                      <a:pt x="8" y="40"/>
                      <a:pt x="9" y="42"/>
                      <a:pt x="8" y="42"/>
                    </a:cubicBezTo>
                    <a:cubicBezTo>
                      <a:pt x="6" y="42"/>
                      <a:pt x="8" y="39"/>
                      <a:pt x="8" y="38"/>
                    </a:cubicBezTo>
                    <a:cubicBezTo>
                      <a:pt x="10" y="34"/>
                      <a:pt x="10" y="32"/>
                      <a:pt x="12" y="29"/>
                    </a:cubicBezTo>
                    <a:cubicBezTo>
                      <a:pt x="13" y="28"/>
                      <a:pt x="14" y="26"/>
                      <a:pt x="14" y="25"/>
                    </a:cubicBezTo>
                    <a:cubicBezTo>
                      <a:pt x="15" y="19"/>
                      <a:pt x="12" y="13"/>
                      <a:pt x="14" y="9"/>
                    </a:cubicBezTo>
                    <a:cubicBezTo>
                      <a:pt x="13" y="9"/>
                      <a:pt x="12" y="11"/>
                      <a:pt x="12" y="12"/>
                    </a:cubicBezTo>
                    <a:cubicBezTo>
                      <a:pt x="11" y="15"/>
                      <a:pt x="9" y="17"/>
                      <a:pt x="7" y="20"/>
                    </a:cubicBezTo>
                    <a:cubicBezTo>
                      <a:pt x="6" y="23"/>
                      <a:pt x="5" y="25"/>
                      <a:pt x="4" y="26"/>
                    </a:cubicBezTo>
                    <a:cubicBezTo>
                      <a:pt x="3" y="27"/>
                      <a:pt x="2" y="29"/>
                      <a:pt x="1" y="28"/>
                    </a:cubicBezTo>
                    <a:cubicBezTo>
                      <a:pt x="0" y="26"/>
                      <a:pt x="2" y="24"/>
                      <a:pt x="3" y="22"/>
                    </a:cubicBezTo>
                    <a:cubicBezTo>
                      <a:pt x="3" y="21"/>
                      <a:pt x="3" y="21"/>
                      <a:pt x="4" y="20"/>
                    </a:cubicBezTo>
                    <a:cubicBezTo>
                      <a:pt x="5" y="18"/>
                      <a:pt x="6" y="17"/>
                      <a:pt x="6" y="15"/>
                    </a:cubicBezTo>
                    <a:cubicBezTo>
                      <a:pt x="8" y="12"/>
                      <a:pt x="11" y="9"/>
                      <a:pt x="9" y="5"/>
                    </a:cubicBezTo>
                    <a:cubicBezTo>
                      <a:pt x="7" y="5"/>
                      <a:pt x="4" y="7"/>
                      <a:pt x="4" y="4"/>
                    </a:cubicBezTo>
                    <a:cubicBezTo>
                      <a:pt x="4" y="3"/>
                      <a:pt x="5" y="1"/>
                      <a:pt x="6" y="1"/>
                    </a:cubicBezTo>
                    <a:cubicBezTo>
                      <a:pt x="9" y="0"/>
                      <a:pt x="11" y="4"/>
                      <a:pt x="13" y="5"/>
                    </a:cubicBezTo>
                    <a:cubicBezTo>
                      <a:pt x="15" y="3"/>
                      <a:pt x="16" y="0"/>
                      <a:pt x="19" y="0"/>
                    </a:cubicBezTo>
                    <a:cubicBezTo>
                      <a:pt x="21" y="2"/>
                      <a:pt x="18" y="5"/>
                      <a:pt x="18" y="7"/>
                    </a:cubicBezTo>
                    <a:cubicBezTo>
                      <a:pt x="17" y="7"/>
                      <a:pt x="17" y="6"/>
                      <a:pt x="17" y="6"/>
                    </a:cubicBezTo>
                    <a:cubicBezTo>
                      <a:pt x="16" y="7"/>
                      <a:pt x="15" y="8"/>
                      <a:pt x="14" y="9"/>
                    </a:cubicBezTo>
                    <a:cubicBezTo>
                      <a:pt x="15" y="8"/>
                      <a:pt x="16" y="9"/>
                      <a:pt x="17" y="10"/>
                    </a:cubicBezTo>
                    <a:cubicBezTo>
                      <a:pt x="17" y="11"/>
                      <a:pt x="17" y="11"/>
                      <a:pt x="17" y="12"/>
                    </a:cubicBezTo>
                    <a:cubicBezTo>
                      <a:pt x="19" y="11"/>
                      <a:pt x="24" y="11"/>
                      <a:pt x="24" y="13"/>
                    </a:cubicBezTo>
                    <a:close/>
                    <a:moveTo>
                      <a:pt x="19" y="25"/>
                    </a:moveTo>
                    <a:cubicBezTo>
                      <a:pt x="22" y="23"/>
                      <a:pt x="22" y="19"/>
                      <a:pt x="22" y="16"/>
                    </a:cubicBezTo>
                    <a:cubicBezTo>
                      <a:pt x="21" y="15"/>
                      <a:pt x="19" y="15"/>
                      <a:pt x="18" y="15"/>
                    </a:cubicBezTo>
                    <a:cubicBezTo>
                      <a:pt x="18" y="18"/>
                      <a:pt x="19" y="20"/>
                      <a:pt x="19" y="22"/>
                    </a:cubicBezTo>
                    <a:cubicBezTo>
                      <a:pt x="19" y="23"/>
                      <a:pt x="18" y="24"/>
                      <a:pt x="19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40">
                <a:extLst>
                  <a:ext uri="{FF2B5EF4-FFF2-40B4-BE49-F238E27FC236}">
                    <a16:creationId xmlns="" xmlns:a16="http://schemas.microsoft.com/office/drawing/2014/main" id="{971E69C6-8904-4CD5-9E62-6D07231FF5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329928" y="11872199"/>
                <a:ext cx="35307" cy="36445"/>
              </a:xfrm>
              <a:custGeom>
                <a:avLst/>
                <a:gdLst>
                  <a:gd name="T0" fmla="*/ 13 w 15"/>
                  <a:gd name="T1" fmla="*/ 0 h 15"/>
                  <a:gd name="T2" fmla="*/ 15 w 15"/>
                  <a:gd name="T3" fmla="*/ 2 h 15"/>
                  <a:gd name="T4" fmla="*/ 10 w 15"/>
                  <a:gd name="T5" fmla="*/ 15 h 15"/>
                  <a:gd name="T6" fmla="*/ 7 w 15"/>
                  <a:gd name="T7" fmla="*/ 12 h 15"/>
                  <a:gd name="T8" fmla="*/ 9 w 15"/>
                  <a:gd name="T9" fmla="*/ 10 h 15"/>
                  <a:gd name="T10" fmla="*/ 5 w 15"/>
                  <a:gd name="T11" fmla="*/ 6 h 15"/>
                  <a:gd name="T12" fmla="*/ 2 w 15"/>
                  <a:gd name="T13" fmla="*/ 8 h 15"/>
                  <a:gd name="T14" fmla="*/ 0 w 15"/>
                  <a:gd name="T15" fmla="*/ 6 h 15"/>
                  <a:gd name="T16" fmla="*/ 13 w 15"/>
                  <a:gd name="T17" fmla="*/ 0 h 15"/>
                  <a:gd name="T18" fmla="*/ 10 w 15"/>
                  <a:gd name="T19" fmla="*/ 8 h 15"/>
                  <a:gd name="T20" fmla="*/ 12 w 15"/>
                  <a:gd name="T21" fmla="*/ 3 h 15"/>
                  <a:gd name="T22" fmla="*/ 7 w 15"/>
                  <a:gd name="T23" fmla="*/ 5 h 15"/>
                  <a:gd name="T24" fmla="*/ 10 w 15"/>
                  <a:gd name="T2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5">
                    <a:moveTo>
                      <a:pt x="13" y="0"/>
                    </a:moveTo>
                    <a:cubicBezTo>
                      <a:pt x="14" y="0"/>
                      <a:pt x="15" y="1"/>
                      <a:pt x="15" y="2"/>
                    </a:cubicBezTo>
                    <a:cubicBezTo>
                      <a:pt x="14" y="6"/>
                      <a:pt x="11" y="10"/>
                      <a:pt x="10" y="15"/>
                    </a:cubicBezTo>
                    <a:cubicBezTo>
                      <a:pt x="9" y="15"/>
                      <a:pt x="8" y="13"/>
                      <a:pt x="7" y="12"/>
                    </a:cubicBezTo>
                    <a:cubicBezTo>
                      <a:pt x="8" y="12"/>
                      <a:pt x="8" y="11"/>
                      <a:pt x="9" y="10"/>
                    </a:cubicBezTo>
                    <a:cubicBezTo>
                      <a:pt x="8" y="9"/>
                      <a:pt x="6" y="8"/>
                      <a:pt x="5" y="6"/>
                    </a:cubicBezTo>
                    <a:cubicBezTo>
                      <a:pt x="4" y="7"/>
                      <a:pt x="3" y="7"/>
                      <a:pt x="2" y="8"/>
                    </a:cubicBezTo>
                    <a:cubicBezTo>
                      <a:pt x="1" y="7"/>
                      <a:pt x="1" y="6"/>
                      <a:pt x="0" y="6"/>
                    </a:cubicBezTo>
                    <a:cubicBezTo>
                      <a:pt x="4" y="4"/>
                      <a:pt x="9" y="2"/>
                      <a:pt x="13" y="0"/>
                    </a:cubicBezTo>
                    <a:close/>
                    <a:moveTo>
                      <a:pt x="10" y="8"/>
                    </a:moveTo>
                    <a:cubicBezTo>
                      <a:pt x="11" y="6"/>
                      <a:pt x="12" y="4"/>
                      <a:pt x="12" y="3"/>
                    </a:cubicBezTo>
                    <a:cubicBezTo>
                      <a:pt x="10" y="3"/>
                      <a:pt x="9" y="4"/>
                      <a:pt x="7" y="5"/>
                    </a:cubicBezTo>
                    <a:cubicBezTo>
                      <a:pt x="8" y="6"/>
                      <a:pt x="9" y="7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41">
                <a:extLst>
                  <a:ext uri="{FF2B5EF4-FFF2-40B4-BE49-F238E27FC236}">
                    <a16:creationId xmlns="" xmlns:a16="http://schemas.microsoft.com/office/drawing/2014/main" id="{A58C8E90-01C8-4891-BF04-386DFBFEB2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351567" y="11839170"/>
                <a:ext cx="43279" cy="43279"/>
              </a:xfrm>
              <a:custGeom>
                <a:avLst/>
                <a:gdLst>
                  <a:gd name="T0" fmla="*/ 16 w 18"/>
                  <a:gd name="T1" fmla="*/ 8 h 18"/>
                  <a:gd name="T2" fmla="*/ 18 w 18"/>
                  <a:gd name="T3" fmla="*/ 9 h 18"/>
                  <a:gd name="T4" fmla="*/ 10 w 18"/>
                  <a:gd name="T5" fmla="*/ 16 h 18"/>
                  <a:gd name="T6" fmla="*/ 7 w 18"/>
                  <a:gd name="T7" fmla="*/ 18 h 18"/>
                  <a:gd name="T8" fmla="*/ 5 w 18"/>
                  <a:gd name="T9" fmla="*/ 15 h 18"/>
                  <a:gd name="T10" fmla="*/ 10 w 18"/>
                  <a:gd name="T11" fmla="*/ 4 h 18"/>
                  <a:gd name="T12" fmla="*/ 1 w 18"/>
                  <a:gd name="T13" fmla="*/ 11 h 18"/>
                  <a:gd name="T14" fmla="*/ 0 w 18"/>
                  <a:gd name="T15" fmla="*/ 9 h 18"/>
                  <a:gd name="T16" fmla="*/ 4 w 18"/>
                  <a:gd name="T17" fmla="*/ 5 h 18"/>
                  <a:gd name="T18" fmla="*/ 10 w 18"/>
                  <a:gd name="T19" fmla="*/ 0 h 18"/>
                  <a:gd name="T20" fmla="*/ 12 w 18"/>
                  <a:gd name="T21" fmla="*/ 4 h 18"/>
                  <a:gd name="T22" fmla="*/ 8 w 18"/>
                  <a:gd name="T23" fmla="*/ 14 h 18"/>
                  <a:gd name="T24" fmla="*/ 16 w 18"/>
                  <a:gd name="T25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18">
                    <a:moveTo>
                      <a:pt x="16" y="8"/>
                    </a:moveTo>
                    <a:cubicBezTo>
                      <a:pt x="17" y="8"/>
                      <a:pt x="17" y="9"/>
                      <a:pt x="18" y="9"/>
                    </a:cubicBezTo>
                    <a:cubicBezTo>
                      <a:pt x="16" y="11"/>
                      <a:pt x="13" y="14"/>
                      <a:pt x="10" y="16"/>
                    </a:cubicBezTo>
                    <a:cubicBezTo>
                      <a:pt x="9" y="16"/>
                      <a:pt x="8" y="18"/>
                      <a:pt x="7" y="18"/>
                    </a:cubicBezTo>
                    <a:cubicBezTo>
                      <a:pt x="7" y="18"/>
                      <a:pt x="6" y="15"/>
                      <a:pt x="5" y="15"/>
                    </a:cubicBezTo>
                    <a:cubicBezTo>
                      <a:pt x="6" y="11"/>
                      <a:pt x="8" y="8"/>
                      <a:pt x="10" y="4"/>
                    </a:cubicBezTo>
                    <a:cubicBezTo>
                      <a:pt x="7" y="6"/>
                      <a:pt x="4" y="8"/>
                      <a:pt x="1" y="11"/>
                    </a:cubicBezTo>
                    <a:cubicBezTo>
                      <a:pt x="1" y="10"/>
                      <a:pt x="0" y="10"/>
                      <a:pt x="0" y="9"/>
                    </a:cubicBezTo>
                    <a:cubicBezTo>
                      <a:pt x="0" y="8"/>
                      <a:pt x="4" y="5"/>
                      <a:pt x="4" y="5"/>
                    </a:cubicBezTo>
                    <a:cubicBezTo>
                      <a:pt x="7" y="3"/>
                      <a:pt x="8" y="2"/>
                      <a:pt x="10" y="0"/>
                    </a:cubicBezTo>
                    <a:cubicBezTo>
                      <a:pt x="11" y="1"/>
                      <a:pt x="12" y="2"/>
                      <a:pt x="12" y="4"/>
                    </a:cubicBezTo>
                    <a:cubicBezTo>
                      <a:pt x="11" y="7"/>
                      <a:pt x="9" y="10"/>
                      <a:pt x="8" y="14"/>
                    </a:cubicBezTo>
                    <a:cubicBezTo>
                      <a:pt x="10" y="12"/>
                      <a:pt x="13" y="10"/>
                      <a:pt x="1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42">
                <a:extLst>
                  <a:ext uri="{FF2B5EF4-FFF2-40B4-BE49-F238E27FC236}">
                    <a16:creationId xmlns="" xmlns:a16="http://schemas.microsoft.com/office/drawing/2014/main" id="{3B44AB3B-DD5E-42F4-9021-3B21748CBD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382318" y="11505469"/>
                <a:ext cx="61501" cy="37584"/>
              </a:xfrm>
              <a:custGeom>
                <a:avLst/>
                <a:gdLst>
                  <a:gd name="T0" fmla="*/ 24 w 26"/>
                  <a:gd name="T1" fmla="*/ 3 h 16"/>
                  <a:gd name="T2" fmla="*/ 26 w 26"/>
                  <a:gd name="T3" fmla="*/ 10 h 16"/>
                  <a:gd name="T4" fmla="*/ 21 w 26"/>
                  <a:gd name="T5" fmla="*/ 15 h 16"/>
                  <a:gd name="T6" fmla="*/ 13 w 26"/>
                  <a:gd name="T7" fmla="*/ 13 h 16"/>
                  <a:gd name="T8" fmla="*/ 11 w 26"/>
                  <a:gd name="T9" fmla="*/ 12 h 16"/>
                  <a:gd name="T10" fmla="*/ 9 w 26"/>
                  <a:gd name="T11" fmla="*/ 11 h 16"/>
                  <a:gd name="T12" fmla="*/ 0 w 26"/>
                  <a:gd name="T13" fmla="*/ 1 h 16"/>
                  <a:gd name="T14" fmla="*/ 4 w 26"/>
                  <a:gd name="T15" fmla="*/ 1 h 16"/>
                  <a:gd name="T16" fmla="*/ 4 w 26"/>
                  <a:gd name="T17" fmla="*/ 3 h 16"/>
                  <a:gd name="T18" fmla="*/ 11 w 26"/>
                  <a:gd name="T19" fmla="*/ 8 h 16"/>
                  <a:gd name="T20" fmla="*/ 17 w 26"/>
                  <a:gd name="T21" fmla="*/ 4 h 16"/>
                  <a:gd name="T22" fmla="*/ 16 w 26"/>
                  <a:gd name="T23" fmla="*/ 9 h 16"/>
                  <a:gd name="T24" fmla="*/ 20 w 26"/>
                  <a:gd name="T25" fmla="*/ 11 h 16"/>
                  <a:gd name="T26" fmla="*/ 22 w 26"/>
                  <a:gd name="T27" fmla="*/ 9 h 16"/>
                  <a:gd name="T28" fmla="*/ 21 w 26"/>
                  <a:gd name="T29" fmla="*/ 7 h 16"/>
                  <a:gd name="T30" fmla="*/ 24 w 26"/>
                  <a:gd name="T31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" h="16">
                    <a:moveTo>
                      <a:pt x="24" y="3"/>
                    </a:moveTo>
                    <a:cubicBezTo>
                      <a:pt x="25" y="3"/>
                      <a:pt x="26" y="8"/>
                      <a:pt x="26" y="10"/>
                    </a:cubicBezTo>
                    <a:cubicBezTo>
                      <a:pt x="26" y="11"/>
                      <a:pt x="23" y="14"/>
                      <a:pt x="21" y="15"/>
                    </a:cubicBezTo>
                    <a:cubicBezTo>
                      <a:pt x="19" y="16"/>
                      <a:pt x="15" y="15"/>
                      <a:pt x="13" y="13"/>
                    </a:cubicBezTo>
                    <a:cubicBezTo>
                      <a:pt x="12" y="13"/>
                      <a:pt x="12" y="12"/>
                      <a:pt x="11" y="12"/>
                    </a:cubicBezTo>
                    <a:cubicBezTo>
                      <a:pt x="10" y="11"/>
                      <a:pt x="9" y="11"/>
                      <a:pt x="9" y="11"/>
                    </a:cubicBezTo>
                    <a:cubicBezTo>
                      <a:pt x="5" y="8"/>
                      <a:pt x="2" y="5"/>
                      <a:pt x="0" y="1"/>
                    </a:cubicBezTo>
                    <a:cubicBezTo>
                      <a:pt x="1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3"/>
                    </a:cubicBezTo>
                    <a:cubicBezTo>
                      <a:pt x="6" y="5"/>
                      <a:pt x="9" y="6"/>
                      <a:pt x="11" y="8"/>
                    </a:cubicBezTo>
                    <a:cubicBezTo>
                      <a:pt x="13" y="6"/>
                      <a:pt x="14" y="2"/>
                      <a:pt x="17" y="4"/>
                    </a:cubicBezTo>
                    <a:cubicBezTo>
                      <a:pt x="19" y="6"/>
                      <a:pt x="17" y="8"/>
                      <a:pt x="16" y="9"/>
                    </a:cubicBezTo>
                    <a:cubicBezTo>
                      <a:pt x="17" y="11"/>
                      <a:pt x="19" y="11"/>
                      <a:pt x="20" y="11"/>
                    </a:cubicBezTo>
                    <a:cubicBezTo>
                      <a:pt x="21" y="11"/>
                      <a:pt x="21" y="10"/>
                      <a:pt x="22" y="9"/>
                    </a:cubicBezTo>
                    <a:cubicBezTo>
                      <a:pt x="22" y="8"/>
                      <a:pt x="21" y="8"/>
                      <a:pt x="21" y="7"/>
                    </a:cubicBezTo>
                    <a:cubicBezTo>
                      <a:pt x="21" y="5"/>
                      <a:pt x="21" y="2"/>
                      <a:pt x="2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43">
                <a:extLst>
                  <a:ext uri="{FF2B5EF4-FFF2-40B4-BE49-F238E27FC236}">
                    <a16:creationId xmlns="" xmlns:a16="http://schemas.microsoft.com/office/drawing/2014/main" id="{E90785DE-AA65-498C-AFE0-35471F4F7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360679" y="11830059"/>
                <a:ext cx="30751" cy="23918"/>
              </a:xfrm>
              <a:custGeom>
                <a:avLst/>
                <a:gdLst>
                  <a:gd name="T0" fmla="*/ 11 w 13"/>
                  <a:gd name="T1" fmla="*/ 0 h 10"/>
                  <a:gd name="T2" fmla="*/ 13 w 13"/>
                  <a:gd name="T3" fmla="*/ 2 h 10"/>
                  <a:gd name="T4" fmla="*/ 2 w 13"/>
                  <a:gd name="T5" fmla="*/ 10 h 10"/>
                  <a:gd name="T6" fmla="*/ 0 w 13"/>
                  <a:gd name="T7" fmla="*/ 8 h 10"/>
                  <a:gd name="T8" fmla="*/ 11 w 1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11" y="0"/>
                    </a:moveTo>
                    <a:cubicBezTo>
                      <a:pt x="12" y="1"/>
                      <a:pt x="12" y="2"/>
                      <a:pt x="13" y="2"/>
                    </a:cubicBezTo>
                    <a:cubicBezTo>
                      <a:pt x="9" y="5"/>
                      <a:pt x="6" y="8"/>
                      <a:pt x="2" y="10"/>
                    </a:cubicBezTo>
                    <a:cubicBezTo>
                      <a:pt x="1" y="9"/>
                      <a:pt x="1" y="9"/>
                      <a:pt x="0" y="8"/>
                    </a:cubicBezTo>
                    <a:cubicBezTo>
                      <a:pt x="4" y="5"/>
                      <a:pt x="7" y="3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44">
                <a:extLst>
                  <a:ext uri="{FF2B5EF4-FFF2-40B4-BE49-F238E27FC236}">
                    <a16:creationId xmlns="" xmlns:a16="http://schemas.microsoft.com/office/drawing/2014/main" id="{B5D554CA-C2BB-47F0-81FC-2EB2014208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389151" y="11533942"/>
                <a:ext cx="61501" cy="50112"/>
              </a:xfrm>
              <a:custGeom>
                <a:avLst/>
                <a:gdLst>
                  <a:gd name="T0" fmla="*/ 22 w 26"/>
                  <a:gd name="T1" fmla="*/ 12 h 21"/>
                  <a:gd name="T2" fmla="*/ 16 w 26"/>
                  <a:gd name="T3" fmla="*/ 19 h 21"/>
                  <a:gd name="T4" fmla="*/ 14 w 26"/>
                  <a:gd name="T5" fmla="*/ 16 h 21"/>
                  <a:gd name="T6" fmla="*/ 9 w 26"/>
                  <a:gd name="T7" fmla="*/ 16 h 21"/>
                  <a:gd name="T8" fmla="*/ 11 w 26"/>
                  <a:gd name="T9" fmla="*/ 11 h 21"/>
                  <a:gd name="T10" fmla="*/ 3 w 26"/>
                  <a:gd name="T11" fmla="*/ 5 h 21"/>
                  <a:gd name="T12" fmla="*/ 1 w 26"/>
                  <a:gd name="T13" fmla="*/ 0 h 21"/>
                  <a:gd name="T14" fmla="*/ 13 w 26"/>
                  <a:gd name="T15" fmla="*/ 4 h 21"/>
                  <a:gd name="T16" fmla="*/ 13 w 26"/>
                  <a:gd name="T17" fmla="*/ 1 h 21"/>
                  <a:gd name="T18" fmla="*/ 14 w 26"/>
                  <a:gd name="T19" fmla="*/ 3 h 21"/>
                  <a:gd name="T20" fmla="*/ 18 w 26"/>
                  <a:gd name="T21" fmla="*/ 6 h 21"/>
                  <a:gd name="T22" fmla="*/ 18 w 26"/>
                  <a:gd name="T23" fmla="*/ 12 h 21"/>
                  <a:gd name="T24" fmla="*/ 19 w 26"/>
                  <a:gd name="T25" fmla="*/ 13 h 21"/>
                  <a:gd name="T26" fmla="*/ 22 w 26"/>
                  <a:gd name="T27" fmla="*/ 12 h 21"/>
                  <a:gd name="T28" fmla="*/ 16 w 26"/>
                  <a:gd name="T29" fmla="*/ 15 h 21"/>
                  <a:gd name="T30" fmla="*/ 16 w 26"/>
                  <a:gd name="T31" fmla="*/ 12 h 21"/>
                  <a:gd name="T32" fmla="*/ 15 w 26"/>
                  <a:gd name="T33" fmla="*/ 12 h 21"/>
                  <a:gd name="T34" fmla="*/ 16 w 26"/>
                  <a:gd name="T35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" h="21">
                    <a:moveTo>
                      <a:pt x="22" y="12"/>
                    </a:moveTo>
                    <a:cubicBezTo>
                      <a:pt x="26" y="16"/>
                      <a:pt x="22" y="21"/>
                      <a:pt x="16" y="19"/>
                    </a:cubicBezTo>
                    <a:cubicBezTo>
                      <a:pt x="16" y="18"/>
                      <a:pt x="15" y="17"/>
                      <a:pt x="14" y="16"/>
                    </a:cubicBezTo>
                    <a:cubicBezTo>
                      <a:pt x="12" y="16"/>
                      <a:pt x="10" y="17"/>
                      <a:pt x="9" y="16"/>
                    </a:cubicBezTo>
                    <a:cubicBezTo>
                      <a:pt x="7" y="15"/>
                      <a:pt x="9" y="12"/>
                      <a:pt x="11" y="11"/>
                    </a:cubicBezTo>
                    <a:cubicBezTo>
                      <a:pt x="9" y="9"/>
                      <a:pt x="5" y="7"/>
                      <a:pt x="3" y="5"/>
                    </a:cubicBezTo>
                    <a:cubicBezTo>
                      <a:pt x="1" y="3"/>
                      <a:pt x="0" y="2"/>
                      <a:pt x="1" y="0"/>
                    </a:cubicBezTo>
                    <a:cubicBezTo>
                      <a:pt x="7" y="0"/>
                      <a:pt x="9" y="3"/>
                      <a:pt x="13" y="4"/>
                    </a:cubicBezTo>
                    <a:cubicBezTo>
                      <a:pt x="14" y="4"/>
                      <a:pt x="13" y="2"/>
                      <a:pt x="13" y="1"/>
                    </a:cubicBezTo>
                    <a:cubicBezTo>
                      <a:pt x="13" y="1"/>
                      <a:pt x="14" y="3"/>
                      <a:pt x="14" y="3"/>
                    </a:cubicBezTo>
                    <a:cubicBezTo>
                      <a:pt x="15" y="5"/>
                      <a:pt x="16" y="5"/>
                      <a:pt x="18" y="6"/>
                    </a:cubicBezTo>
                    <a:cubicBezTo>
                      <a:pt x="19" y="7"/>
                      <a:pt x="18" y="9"/>
                      <a:pt x="18" y="12"/>
                    </a:cubicBezTo>
                    <a:cubicBezTo>
                      <a:pt x="18" y="12"/>
                      <a:pt x="19" y="12"/>
                      <a:pt x="19" y="13"/>
                    </a:cubicBezTo>
                    <a:cubicBezTo>
                      <a:pt x="20" y="13"/>
                      <a:pt x="21" y="12"/>
                      <a:pt x="22" y="12"/>
                    </a:cubicBezTo>
                    <a:close/>
                    <a:moveTo>
                      <a:pt x="16" y="15"/>
                    </a:moveTo>
                    <a:cubicBezTo>
                      <a:pt x="16" y="14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5" y="12"/>
                    </a:cubicBezTo>
                    <a:cubicBezTo>
                      <a:pt x="15" y="13"/>
                      <a:pt x="15" y="14"/>
                      <a:pt x="1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45">
                <a:extLst>
                  <a:ext uri="{FF2B5EF4-FFF2-40B4-BE49-F238E27FC236}">
                    <a16:creationId xmlns="" xmlns:a16="http://schemas.microsoft.com/office/drawing/2014/main" id="{6E8339A4-C4D9-4E6F-B3A2-50DD832C07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377762" y="11803864"/>
                <a:ext cx="41001" cy="37584"/>
              </a:xfrm>
              <a:custGeom>
                <a:avLst/>
                <a:gdLst>
                  <a:gd name="T0" fmla="*/ 15 w 17"/>
                  <a:gd name="T1" fmla="*/ 7 h 16"/>
                  <a:gd name="T2" fmla="*/ 17 w 17"/>
                  <a:gd name="T3" fmla="*/ 10 h 16"/>
                  <a:gd name="T4" fmla="*/ 5 w 17"/>
                  <a:gd name="T5" fmla="*/ 16 h 16"/>
                  <a:gd name="T6" fmla="*/ 4 w 17"/>
                  <a:gd name="T7" fmla="*/ 14 h 16"/>
                  <a:gd name="T8" fmla="*/ 9 w 17"/>
                  <a:gd name="T9" fmla="*/ 11 h 16"/>
                  <a:gd name="T10" fmla="*/ 6 w 17"/>
                  <a:gd name="T11" fmla="*/ 6 h 16"/>
                  <a:gd name="T12" fmla="*/ 1 w 17"/>
                  <a:gd name="T13" fmla="*/ 9 h 16"/>
                  <a:gd name="T14" fmla="*/ 0 w 17"/>
                  <a:gd name="T15" fmla="*/ 7 h 16"/>
                  <a:gd name="T16" fmla="*/ 11 w 17"/>
                  <a:gd name="T17" fmla="*/ 0 h 16"/>
                  <a:gd name="T18" fmla="*/ 13 w 17"/>
                  <a:gd name="T19" fmla="*/ 3 h 16"/>
                  <a:gd name="T20" fmla="*/ 8 w 17"/>
                  <a:gd name="T21" fmla="*/ 5 h 16"/>
                  <a:gd name="T22" fmla="*/ 10 w 17"/>
                  <a:gd name="T23" fmla="*/ 10 h 16"/>
                  <a:gd name="T24" fmla="*/ 15 w 17"/>
                  <a:gd name="T25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6">
                    <a:moveTo>
                      <a:pt x="15" y="7"/>
                    </a:moveTo>
                    <a:cubicBezTo>
                      <a:pt x="16" y="8"/>
                      <a:pt x="16" y="9"/>
                      <a:pt x="17" y="10"/>
                    </a:cubicBezTo>
                    <a:cubicBezTo>
                      <a:pt x="13" y="12"/>
                      <a:pt x="9" y="14"/>
                      <a:pt x="5" y="16"/>
                    </a:cubicBezTo>
                    <a:cubicBezTo>
                      <a:pt x="4" y="15"/>
                      <a:pt x="4" y="15"/>
                      <a:pt x="4" y="14"/>
                    </a:cubicBezTo>
                    <a:cubicBezTo>
                      <a:pt x="5" y="13"/>
                      <a:pt x="7" y="12"/>
                      <a:pt x="9" y="11"/>
                    </a:cubicBezTo>
                    <a:cubicBezTo>
                      <a:pt x="8" y="9"/>
                      <a:pt x="7" y="8"/>
                      <a:pt x="6" y="6"/>
                    </a:cubicBezTo>
                    <a:cubicBezTo>
                      <a:pt x="5" y="7"/>
                      <a:pt x="3" y="8"/>
                      <a:pt x="1" y="9"/>
                    </a:cubicBezTo>
                    <a:cubicBezTo>
                      <a:pt x="1" y="9"/>
                      <a:pt x="0" y="8"/>
                      <a:pt x="0" y="7"/>
                    </a:cubicBezTo>
                    <a:cubicBezTo>
                      <a:pt x="4" y="5"/>
                      <a:pt x="7" y="3"/>
                      <a:pt x="11" y="0"/>
                    </a:cubicBezTo>
                    <a:cubicBezTo>
                      <a:pt x="12" y="1"/>
                      <a:pt x="12" y="2"/>
                      <a:pt x="13" y="3"/>
                    </a:cubicBezTo>
                    <a:cubicBezTo>
                      <a:pt x="11" y="4"/>
                      <a:pt x="10" y="4"/>
                      <a:pt x="8" y="5"/>
                    </a:cubicBezTo>
                    <a:cubicBezTo>
                      <a:pt x="9" y="7"/>
                      <a:pt x="10" y="8"/>
                      <a:pt x="10" y="10"/>
                    </a:cubicBezTo>
                    <a:cubicBezTo>
                      <a:pt x="12" y="9"/>
                      <a:pt x="14" y="8"/>
                      <a:pt x="1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46">
                <a:extLst>
                  <a:ext uri="{FF2B5EF4-FFF2-40B4-BE49-F238E27FC236}">
                    <a16:creationId xmlns="" xmlns:a16="http://schemas.microsoft.com/office/drawing/2014/main" id="{4134A9F8-C449-47BC-B98E-9A97ED47D8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389151" y="11774253"/>
                <a:ext cx="35307" cy="38723"/>
              </a:xfrm>
              <a:custGeom>
                <a:avLst/>
                <a:gdLst>
                  <a:gd name="T0" fmla="*/ 0 w 15"/>
                  <a:gd name="T1" fmla="*/ 9 h 16"/>
                  <a:gd name="T2" fmla="*/ 14 w 15"/>
                  <a:gd name="T3" fmla="*/ 9 h 16"/>
                  <a:gd name="T4" fmla="*/ 11 w 15"/>
                  <a:gd name="T5" fmla="*/ 13 h 16"/>
                  <a:gd name="T6" fmla="*/ 10 w 15"/>
                  <a:gd name="T7" fmla="*/ 10 h 16"/>
                  <a:gd name="T8" fmla="*/ 12 w 15"/>
                  <a:gd name="T9" fmla="*/ 9 h 16"/>
                  <a:gd name="T10" fmla="*/ 2 w 15"/>
                  <a:gd name="T11" fmla="*/ 9 h 16"/>
                  <a:gd name="T12" fmla="*/ 6 w 15"/>
                  <a:gd name="T13" fmla="*/ 12 h 16"/>
                  <a:gd name="T14" fmla="*/ 7 w 15"/>
                  <a:gd name="T15" fmla="*/ 15 h 16"/>
                  <a:gd name="T16" fmla="*/ 0 w 15"/>
                  <a:gd name="T17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6">
                    <a:moveTo>
                      <a:pt x="0" y="9"/>
                    </a:moveTo>
                    <a:cubicBezTo>
                      <a:pt x="1" y="2"/>
                      <a:pt x="15" y="0"/>
                      <a:pt x="14" y="9"/>
                    </a:cubicBezTo>
                    <a:cubicBezTo>
                      <a:pt x="14" y="11"/>
                      <a:pt x="13" y="12"/>
                      <a:pt x="11" y="13"/>
                    </a:cubicBezTo>
                    <a:cubicBezTo>
                      <a:pt x="11" y="12"/>
                      <a:pt x="11" y="11"/>
                      <a:pt x="10" y="10"/>
                    </a:cubicBezTo>
                    <a:cubicBezTo>
                      <a:pt x="11" y="9"/>
                      <a:pt x="11" y="10"/>
                      <a:pt x="12" y="9"/>
                    </a:cubicBezTo>
                    <a:cubicBezTo>
                      <a:pt x="13" y="3"/>
                      <a:pt x="3" y="7"/>
                      <a:pt x="2" y="9"/>
                    </a:cubicBezTo>
                    <a:cubicBezTo>
                      <a:pt x="2" y="11"/>
                      <a:pt x="3" y="13"/>
                      <a:pt x="6" y="12"/>
                    </a:cubicBezTo>
                    <a:cubicBezTo>
                      <a:pt x="6" y="13"/>
                      <a:pt x="7" y="14"/>
                      <a:pt x="7" y="15"/>
                    </a:cubicBezTo>
                    <a:cubicBezTo>
                      <a:pt x="3" y="16"/>
                      <a:pt x="0" y="13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47">
                <a:extLst>
                  <a:ext uri="{FF2B5EF4-FFF2-40B4-BE49-F238E27FC236}">
                    <a16:creationId xmlns="" xmlns:a16="http://schemas.microsoft.com/office/drawing/2014/main" id="{7DD817E9-6FF6-40E0-9087-3A874B845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408513" y="11732113"/>
                <a:ext cx="36445" cy="30751"/>
              </a:xfrm>
              <a:custGeom>
                <a:avLst/>
                <a:gdLst>
                  <a:gd name="T0" fmla="*/ 15 w 15"/>
                  <a:gd name="T1" fmla="*/ 7 h 13"/>
                  <a:gd name="T2" fmla="*/ 15 w 15"/>
                  <a:gd name="T3" fmla="*/ 10 h 13"/>
                  <a:gd name="T4" fmla="*/ 2 w 15"/>
                  <a:gd name="T5" fmla="*/ 13 h 13"/>
                  <a:gd name="T6" fmla="*/ 2 w 15"/>
                  <a:gd name="T7" fmla="*/ 10 h 13"/>
                  <a:gd name="T8" fmla="*/ 8 w 15"/>
                  <a:gd name="T9" fmla="*/ 9 h 13"/>
                  <a:gd name="T10" fmla="*/ 6 w 15"/>
                  <a:gd name="T11" fmla="*/ 4 h 13"/>
                  <a:gd name="T12" fmla="*/ 0 w 15"/>
                  <a:gd name="T13" fmla="*/ 5 h 13"/>
                  <a:gd name="T14" fmla="*/ 0 w 15"/>
                  <a:gd name="T15" fmla="*/ 2 h 13"/>
                  <a:gd name="T16" fmla="*/ 13 w 15"/>
                  <a:gd name="T17" fmla="*/ 0 h 13"/>
                  <a:gd name="T18" fmla="*/ 14 w 15"/>
                  <a:gd name="T19" fmla="*/ 2 h 13"/>
                  <a:gd name="T20" fmla="*/ 9 w 15"/>
                  <a:gd name="T21" fmla="*/ 3 h 13"/>
                  <a:gd name="T22" fmla="*/ 10 w 15"/>
                  <a:gd name="T23" fmla="*/ 8 h 13"/>
                  <a:gd name="T24" fmla="*/ 15 w 15"/>
                  <a:gd name="T25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3">
                    <a:moveTo>
                      <a:pt x="15" y="7"/>
                    </a:moveTo>
                    <a:cubicBezTo>
                      <a:pt x="15" y="8"/>
                      <a:pt x="15" y="9"/>
                      <a:pt x="15" y="10"/>
                    </a:cubicBezTo>
                    <a:cubicBezTo>
                      <a:pt x="11" y="11"/>
                      <a:pt x="7" y="12"/>
                      <a:pt x="2" y="13"/>
                    </a:cubicBezTo>
                    <a:cubicBezTo>
                      <a:pt x="2" y="12"/>
                      <a:pt x="2" y="11"/>
                      <a:pt x="2" y="10"/>
                    </a:cubicBezTo>
                    <a:cubicBezTo>
                      <a:pt x="4" y="10"/>
                      <a:pt x="6" y="9"/>
                      <a:pt x="8" y="9"/>
                    </a:cubicBezTo>
                    <a:cubicBezTo>
                      <a:pt x="7" y="7"/>
                      <a:pt x="7" y="6"/>
                      <a:pt x="6" y="4"/>
                    </a:cubicBezTo>
                    <a:cubicBezTo>
                      <a:pt x="4" y="4"/>
                      <a:pt x="2" y="5"/>
                      <a:pt x="0" y="5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4" y="1"/>
                      <a:pt x="8" y="0"/>
                      <a:pt x="13" y="0"/>
                    </a:cubicBezTo>
                    <a:cubicBezTo>
                      <a:pt x="13" y="0"/>
                      <a:pt x="13" y="1"/>
                      <a:pt x="14" y="2"/>
                    </a:cubicBezTo>
                    <a:cubicBezTo>
                      <a:pt x="12" y="2"/>
                      <a:pt x="10" y="3"/>
                      <a:pt x="9" y="3"/>
                    </a:cubicBezTo>
                    <a:cubicBezTo>
                      <a:pt x="9" y="5"/>
                      <a:pt x="9" y="7"/>
                      <a:pt x="10" y="8"/>
                    </a:cubicBezTo>
                    <a:cubicBezTo>
                      <a:pt x="11" y="8"/>
                      <a:pt x="13" y="7"/>
                      <a:pt x="1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48">
                <a:extLst>
                  <a:ext uri="{FF2B5EF4-FFF2-40B4-BE49-F238E27FC236}">
                    <a16:creationId xmlns="" xmlns:a16="http://schemas.microsoft.com/office/drawing/2014/main" id="{88FCD463-F92E-45C4-8972-9C8D3F83F0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410791" y="11603416"/>
                <a:ext cx="36445" cy="33029"/>
              </a:xfrm>
              <a:custGeom>
                <a:avLst/>
                <a:gdLst>
                  <a:gd name="T0" fmla="*/ 15 w 15"/>
                  <a:gd name="T1" fmla="*/ 3 h 14"/>
                  <a:gd name="T2" fmla="*/ 14 w 15"/>
                  <a:gd name="T3" fmla="*/ 7 h 14"/>
                  <a:gd name="T4" fmla="*/ 3 w 15"/>
                  <a:gd name="T5" fmla="*/ 10 h 14"/>
                  <a:gd name="T6" fmla="*/ 13 w 15"/>
                  <a:gd name="T7" fmla="*/ 12 h 14"/>
                  <a:gd name="T8" fmla="*/ 13 w 15"/>
                  <a:gd name="T9" fmla="*/ 14 h 14"/>
                  <a:gd name="T10" fmla="*/ 0 w 15"/>
                  <a:gd name="T11" fmla="*/ 12 h 14"/>
                  <a:gd name="T12" fmla="*/ 0 w 15"/>
                  <a:gd name="T13" fmla="*/ 8 h 14"/>
                  <a:gd name="T14" fmla="*/ 12 w 15"/>
                  <a:gd name="T15" fmla="*/ 5 h 14"/>
                  <a:gd name="T16" fmla="*/ 1 w 15"/>
                  <a:gd name="T17" fmla="*/ 3 h 14"/>
                  <a:gd name="T18" fmla="*/ 2 w 15"/>
                  <a:gd name="T19" fmla="*/ 0 h 14"/>
                  <a:gd name="T20" fmla="*/ 15 w 15"/>
                  <a:gd name="T2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4">
                    <a:moveTo>
                      <a:pt x="15" y="3"/>
                    </a:moveTo>
                    <a:cubicBezTo>
                      <a:pt x="15" y="4"/>
                      <a:pt x="14" y="5"/>
                      <a:pt x="14" y="7"/>
                    </a:cubicBezTo>
                    <a:cubicBezTo>
                      <a:pt x="10" y="8"/>
                      <a:pt x="7" y="9"/>
                      <a:pt x="3" y="10"/>
                    </a:cubicBezTo>
                    <a:cubicBezTo>
                      <a:pt x="6" y="11"/>
                      <a:pt x="10" y="11"/>
                      <a:pt x="13" y="12"/>
                    </a:cubicBezTo>
                    <a:cubicBezTo>
                      <a:pt x="13" y="13"/>
                      <a:pt x="13" y="14"/>
                      <a:pt x="13" y="14"/>
                    </a:cubicBezTo>
                    <a:cubicBezTo>
                      <a:pt x="8" y="14"/>
                      <a:pt x="4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7"/>
                      <a:pt x="8" y="6"/>
                      <a:pt x="12" y="5"/>
                    </a:cubicBezTo>
                    <a:cubicBezTo>
                      <a:pt x="9" y="4"/>
                      <a:pt x="5" y="4"/>
                      <a:pt x="1" y="3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6" y="1"/>
                      <a:pt x="10" y="2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49">
                <a:extLst>
                  <a:ext uri="{FF2B5EF4-FFF2-40B4-BE49-F238E27FC236}">
                    <a16:creationId xmlns="" xmlns:a16="http://schemas.microsoft.com/office/drawing/2014/main" id="{C69759D4-30C7-4AA8-A7D6-155A23222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413069" y="11703640"/>
                <a:ext cx="33029" cy="26195"/>
              </a:xfrm>
              <a:custGeom>
                <a:avLst/>
                <a:gdLst>
                  <a:gd name="T0" fmla="*/ 14 w 14"/>
                  <a:gd name="T1" fmla="*/ 10 h 11"/>
                  <a:gd name="T2" fmla="*/ 12 w 14"/>
                  <a:gd name="T3" fmla="*/ 10 h 11"/>
                  <a:gd name="T4" fmla="*/ 12 w 14"/>
                  <a:gd name="T5" fmla="*/ 7 h 11"/>
                  <a:gd name="T6" fmla="*/ 1 w 14"/>
                  <a:gd name="T7" fmla="*/ 8 h 11"/>
                  <a:gd name="T8" fmla="*/ 1 w 14"/>
                  <a:gd name="T9" fmla="*/ 5 h 11"/>
                  <a:gd name="T10" fmla="*/ 12 w 14"/>
                  <a:gd name="T11" fmla="*/ 4 h 11"/>
                  <a:gd name="T12" fmla="*/ 11 w 14"/>
                  <a:gd name="T13" fmla="*/ 0 h 11"/>
                  <a:gd name="T14" fmla="*/ 13 w 14"/>
                  <a:gd name="T15" fmla="*/ 0 h 11"/>
                  <a:gd name="T16" fmla="*/ 14 w 14"/>
                  <a:gd name="T1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1">
                    <a:moveTo>
                      <a:pt x="14" y="10"/>
                    </a:moveTo>
                    <a:cubicBezTo>
                      <a:pt x="14" y="10"/>
                      <a:pt x="13" y="11"/>
                      <a:pt x="12" y="10"/>
                    </a:cubicBezTo>
                    <a:cubicBezTo>
                      <a:pt x="12" y="9"/>
                      <a:pt x="12" y="8"/>
                      <a:pt x="12" y="7"/>
                    </a:cubicBezTo>
                    <a:cubicBezTo>
                      <a:pt x="8" y="7"/>
                      <a:pt x="5" y="7"/>
                      <a:pt x="1" y="8"/>
                    </a:cubicBezTo>
                    <a:cubicBezTo>
                      <a:pt x="1" y="7"/>
                      <a:pt x="0" y="6"/>
                      <a:pt x="1" y="5"/>
                    </a:cubicBezTo>
                    <a:cubicBezTo>
                      <a:pt x="4" y="5"/>
                      <a:pt x="8" y="4"/>
                      <a:pt x="12" y="4"/>
                    </a:cubicBezTo>
                    <a:cubicBezTo>
                      <a:pt x="11" y="2"/>
                      <a:pt x="11" y="1"/>
                      <a:pt x="11" y="0"/>
                    </a:cubicBezTo>
                    <a:cubicBezTo>
                      <a:pt x="12" y="0"/>
                      <a:pt x="12" y="0"/>
                      <a:pt x="13" y="0"/>
                    </a:cubicBezTo>
                    <a:cubicBezTo>
                      <a:pt x="14" y="3"/>
                      <a:pt x="14" y="7"/>
                      <a:pt x="1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50">
                <a:extLst>
                  <a:ext uri="{FF2B5EF4-FFF2-40B4-BE49-F238E27FC236}">
                    <a16:creationId xmlns="" xmlns:a16="http://schemas.microsoft.com/office/drawing/2014/main" id="{F90B65C6-2BAE-4AAB-AC55-9957CB87DF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415346" y="11676306"/>
                <a:ext cx="33029" cy="27334"/>
              </a:xfrm>
              <a:custGeom>
                <a:avLst/>
                <a:gdLst>
                  <a:gd name="T0" fmla="*/ 14 w 14"/>
                  <a:gd name="T1" fmla="*/ 0 h 11"/>
                  <a:gd name="T2" fmla="*/ 10 w 14"/>
                  <a:gd name="T3" fmla="*/ 10 h 11"/>
                  <a:gd name="T4" fmla="*/ 7 w 14"/>
                  <a:gd name="T5" fmla="*/ 7 h 11"/>
                  <a:gd name="T6" fmla="*/ 1 w 14"/>
                  <a:gd name="T7" fmla="*/ 11 h 11"/>
                  <a:gd name="T8" fmla="*/ 0 w 14"/>
                  <a:gd name="T9" fmla="*/ 7 h 11"/>
                  <a:gd name="T10" fmla="*/ 6 w 14"/>
                  <a:gd name="T11" fmla="*/ 6 h 11"/>
                  <a:gd name="T12" fmla="*/ 6 w 14"/>
                  <a:gd name="T13" fmla="*/ 3 h 11"/>
                  <a:gd name="T14" fmla="*/ 0 w 14"/>
                  <a:gd name="T15" fmla="*/ 3 h 11"/>
                  <a:gd name="T16" fmla="*/ 0 w 14"/>
                  <a:gd name="T17" fmla="*/ 0 h 11"/>
                  <a:gd name="T18" fmla="*/ 14 w 14"/>
                  <a:gd name="T19" fmla="*/ 0 h 11"/>
                  <a:gd name="T20" fmla="*/ 11 w 14"/>
                  <a:gd name="T21" fmla="*/ 7 h 11"/>
                  <a:gd name="T22" fmla="*/ 12 w 14"/>
                  <a:gd name="T23" fmla="*/ 2 h 11"/>
                  <a:gd name="T24" fmla="*/ 8 w 14"/>
                  <a:gd name="T25" fmla="*/ 3 h 11"/>
                  <a:gd name="T26" fmla="*/ 9 w 14"/>
                  <a:gd name="T27" fmla="*/ 7 h 11"/>
                  <a:gd name="T28" fmla="*/ 11 w 14"/>
                  <a:gd name="T2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" h="11">
                    <a:moveTo>
                      <a:pt x="14" y="0"/>
                    </a:moveTo>
                    <a:cubicBezTo>
                      <a:pt x="14" y="4"/>
                      <a:pt x="14" y="10"/>
                      <a:pt x="10" y="10"/>
                    </a:cubicBezTo>
                    <a:cubicBezTo>
                      <a:pt x="8" y="10"/>
                      <a:pt x="8" y="9"/>
                      <a:pt x="7" y="7"/>
                    </a:cubicBezTo>
                    <a:cubicBezTo>
                      <a:pt x="7" y="10"/>
                      <a:pt x="3" y="9"/>
                      <a:pt x="1" y="11"/>
                    </a:cubicBezTo>
                    <a:cubicBezTo>
                      <a:pt x="0" y="10"/>
                      <a:pt x="1" y="9"/>
                      <a:pt x="0" y="7"/>
                    </a:cubicBezTo>
                    <a:cubicBezTo>
                      <a:pt x="2" y="7"/>
                      <a:pt x="5" y="7"/>
                      <a:pt x="6" y="6"/>
                    </a:cubicBezTo>
                    <a:cubicBezTo>
                      <a:pt x="6" y="5"/>
                      <a:pt x="6" y="4"/>
                      <a:pt x="6" y="3"/>
                    </a:cubicBezTo>
                    <a:cubicBezTo>
                      <a:pt x="4" y="3"/>
                      <a:pt x="2" y="3"/>
                      <a:pt x="0" y="3"/>
                    </a:cubicBezTo>
                    <a:cubicBezTo>
                      <a:pt x="0" y="2"/>
                      <a:pt x="1" y="1"/>
                      <a:pt x="0" y="0"/>
                    </a:cubicBezTo>
                    <a:cubicBezTo>
                      <a:pt x="4" y="0"/>
                      <a:pt x="9" y="0"/>
                      <a:pt x="14" y="0"/>
                    </a:cubicBezTo>
                    <a:close/>
                    <a:moveTo>
                      <a:pt x="11" y="7"/>
                    </a:moveTo>
                    <a:cubicBezTo>
                      <a:pt x="12" y="6"/>
                      <a:pt x="11" y="4"/>
                      <a:pt x="12" y="2"/>
                    </a:cubicBezTo>
                    <a:cubicBezTo>
                      <a:pt x="10" y="2"/>
                      <a:pt x="8" y="2"/>
                      <a:pt x="8" y="3"/>
                    </a:cubicBezTo>
                    <a:cubicBezTo>
                      <a:pt x="8" y="4"/>
                      <a:pt x="8" y="6"/>
                      <a:pt x="9" y="7"/>
                    </a:cubicBezTo>
                    <a:cubicBezTo>
                      <a:pt x="9" y="7"/>
                      <a:pt x="10" y="7"/>
                      <a:pt x="1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51">
                <a:extLst>
                  <a:ext uri="{FF2B5EF4-FFF2-40B4-BE49-F238E27FC236}">
                    <a16:creationId xmlns="" xmlns:a16="http://schemas.microsoft.com/office/drawing/2014/main" id="{460DA077-F3A0-4017-9B2E-862BD6D6DC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415346" y="11641000"/>
                <a:ext cx="35307" cy="30751"/>
              </a:xfrm>
              <a:custGeom>
                <a:avLst/>
                <a:gdLst>
                  <a:gd name="T0" fmla="*/ 13 w 15"/>
                  <a:gd name="T1" fmla="*/ 2 h 13"/>
                  <a:gd name="T2" fmla="*/ 12 w 15"/>
                  <a:gd name="T3" fmla="*/ 11 h 13"/>
                  <a:gd name="T4" fmla="*/ 2 w 15"/>
                  <a:gd name="T5" fmla="*/ 10 h 13"/>
                  <a:gd name="T6" fmla="*/ 2 w 15"/>
                  <a:gd name="T7" fmla="*/ 2 h 13"/>
                  <a:gd name="T8" fmla="*/ 6 w 15"/>
                  <a:gd name="T9" fmla="*/ 0 h 13"/>
                  <a:gd name="T10" fmla="*/ 13 w 15"/>
                  <a:gd name="T11" fmla="*/ 2 h 13"/>
                  <a:gd name="T12" fmla="*/ 3 w 15"/>
                  <a:gd name="T13" fmla="*/ 8 h 13"/>
                  <a:gd name="T14" fmla="*/ 12 w 15"/>
                  <a:gd name="T15" fmla="*/ 5 h 13"/>
                  <a:gd name="T16" fmla="*/ 5 w 15"/>
                  <a:gd name="T17" fmla="*/ 3 h 13"/>
                  <a:gd name="T18" fmla="*/ 3 w 15"/>
                  <a:gd name="T1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3">
                    <a:moveTo>
                      <a:pt x="13" y="2"/>
                    </a:moveTo>
                    <a:cubicBezTo>
                      <a:pt x="15" y="4"/>
                      <a:pt x="15" y="9"/>
                      <a:pt x="12" y="11"/>
                    </a:cubicBezTo>
                    <a:cubicBezTo>
                      <a:pt x="9" y="13"/>
                      <a:pt x="4" y="13"/>
                      <a:pt x="2" y="10"/>
                    </a:cubicBezTo>
                    <a:cubicBezTo>
                      <a:pt x="0" y="8"/>
                      <a:pt x="0" y="4"/>
                      <a:pt x="2" y="2"/>
                    </a:cubicBezTo>
                    <a:cubicBezTo>
                      <a:pt x="3" y="0"/>
                      <a:pt x="4" y="0"/>
                      <a:pt x="6" y="0"/>
                    </a:cubicBezTo>
                    <a:cubicBezTo>
                      <a:pt x="9" y="0"/>
                      <a:pt x="12" y="0"/>
                      <a:pt x="13" y="2"/>
                    </a:cubicBezTo>
                    <a:close/>
                    <a:moveTo>
                      <a:pt x="3" y="8"/>
                    </a:moveTo>
                    <a:cubicBezTo>
                      <a:pt x="5" y="11"/>
                      <a:pt x="14" y="10"/>
                      <a:pt x="12" y="5"/>
                    </a:cubicBezTo>
                    <a:cubicBezTo>
                      <a:pt x="11" y="3"/>
                      <a:pt x="8" y="2"/>
                      <a:pt x="5" y="3"/>
                    </a:cubicBezTo>
                    <a:cubicBezTo>
                      <a:pt x="3" y="3"/>
                      <a:pt x="1" y="6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59" name="矩形 58">
            <a:extLst>
              <a:ext uri="{FF2B5EF4-FFF2-40B4-BE49-F238E27FC236}">
                <a16:creationId xmlns="" xmlns:a16="http://schemas.microsoft.com/office/drawing/2014/main" id="{5096200D-D9D6-4776-ADD9-A1776B9873B2}"/>
              </a:ext>
            </a:extLst>
          </p:cNvPr>
          <p:cNvSpPr/>
          <p:nvPr/>
        </p:nvSpPr>
        <p:spPr>
          <a:xfrm>
            <a:off x="1074618" y="1979578"/>
            <a:ext cx="3121923" cy="1104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三个叠放的“人”字，寓意北方工业大学在人才培养中坚持“以人为本”的育人理念，培养具有完善“人性、人格、人品”的人才。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="" xmlns:a16="http://schemas.microsoft.com/office/drawing/2014/main" id="{64619F44-AB37-4F9B-B335-84224B89F665}"/>
              </a:ext>
            </a:extLst>
          </p:cNvPr>
          <p:cNvSpPr/>
          <p:nvPr/>
        </p:nvSpPr>
        <p:spPr>
          <a:xfrm>
            <a:off x="7926889" y="1979578"/>
            <a:ext cx="3121922" cy="1104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它似圆规，寓意知识与实践是成才的根基，也象征治校做人的规矩与方圆，较为完善地诠释了校训：“敦品励学，才德并懋”。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2C98358A-C3F7-47A7-8262-34CA88CBA5FD}"/>
              </a:ext>
            </a:extLst>
          </p:cNvPr>
          <p:cNvSpPr/>
          <p:nvPr/>
        </p:nvSpPr>
        <p:spPr>
          <a:xfrm>
            <a:off x="1074617" y="3953148"/>
            <a:ext cx="3008475" cy="846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它似树</a:t>
            </a:r>
            <a:r>
              <a:rPr lang="en-US" altLang="zh-CN" sz="1400" dirty="0">
                <a:cs typeface="+mn-ea"/>
                <a:sym typeface="+mn-lt"/>
              </a:rPr>
              <a:t>——</a:t>
            </a:r>
            <a:r>
              <a:rPr lang="zh-CN" altLang="en-US" sz="1400" dirty="0">
                <a:cs typeface="+mn-ea"/>
                <a:sym typeface="+mn-lt"/>
              </a:rPr>
              <a:t>十年树木，百年树人，寓意北方工业大学在教学和科研中为国家培养的无数栋梁之才。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="" xmlns:a16="http://schemas.microsoft.com/office/drawing/2014/main" id="{69A2E940-23B8-4840-8D9C-1BA354E71FCD}"/>
              </a:ext>
            </a:extLst>
          </p:cNvPr>
          <p:cNvSpPr/>
          <p:nvPr/>
        </p:nvSpPr>
        <p:spPr>
          <a:xfrm>
            <a:off x="7977182" y="3953148"/>
            <a:ext cx="3071628" cy="1880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它似山，寓意北方工业大学坐落于北京风景秀丽的西山脚下。天宇的运行图形，既寓意北方工业大学未来广阔的发展空间与前景，又寓意北方工业大学博大的胸怀与抱负，也寓意北方工业大学始终追寻高新科学技术的创新与发展。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="" xmlns:a16="http://schemas.microsoft.com/office/drawing/2014/main" id="{3BF24EE4-C75B-43C1-8C5B-BFF0C1767DE9}"/>
              </a:ext>
            </a:extLst>
          </p:cNvPr>
          <p:cNvSpPr/>
          <p:nvPr/>
        </p:nvSpPr>
        <p:spPr>
          <a:xfrm>
            <a:off x="5054012" y="2514706"/>
            <a:ext cx="5447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人</a:t>
            </a:r>
          </a:p>
        </p:txBody>
      </p:sp>
      <p:cxnSp>
        <p:nvCxnSpPr>
          <p:cNvPr id="67" name="直接连接符 66">
            <a:extLst>
              <a:ext uri="{FF2B5EF4-FFF2-40B4-BE49-F238E27FC236}">
                <a16:creationId xmlns="" xmlns:a16="http://schemas.microsoft.com/office/drawing/2014/main" id="{F2C8D47D-E266-4378-A420-1B4E3E4F2DDD}"/>
              </a:ext>
            </a:extLst>
          </p:cNvPr>
          <p:cNvCxnSpPr>
            <a:cxnSpLocks/>
          </p:cNvCxnSpPr>
          <p:nvPr/>
        </p:nvCxnSpPr>
        <p:spPr>
          <a:xfrm>
            <a:off x="7412812" y="2713465"/>
            <a:ext cx="376671" cy="0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="" xmlns:a16="http://schemas.microsoft.com/office/drawing/2014/main" id="{2857154A-E59C-44C6-9E28-4EB06C861F8A}"/>
              </a:ext>
            </a:extLst>
          </p:cNvPr>
          <p:cNvCxnSpPr>
            <a:cxnSpLocks/>
          </p:cNvCxnSpPr>
          <p:nvPr/>
        </p:nvCxnSpPr>
        <p:spPr>
          <a:xfrm>
            <a:off x="7412812" y="4759273"/>
            <a:ext cx="376671" cy="0"/>
          </a:xfrm>
          <a:prstGeom prst="line">
            <a:avLst/>
          </a:prstGeom>
          <a:ln>
            <a:solidFill>
              <a:schemeClr val="accent5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="" xmlns:a16="http://schemas.microsoft.com/office/drawing/2014/main" id="{4D032C71-E7F2-47BB-B8C4-A243EF853F77}"/>
              </a:ext>
            </a:extLst>
          </p:cNvPr>
          <p:cNvCxnSpPr/>
          <p:nvPr/>
        </p:nvCxnSpPr>
        <p:spPr>
          <a:xfrm flipH="1">
            <a:off x="4139017" y="4600646"/>
            <a:ext cx="418138" cy="0"/>
          </a:xfrm>
          <a:prstGeom prst="line">
            <a:avLst/>
          </a:prstGeom>
          <a:ln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="" xmlns:a16="http://schemas.microsoft.com/office/drawing/2014/main" id="{862DC0EE-A1C9-4047-BA9A-816DE100CB60}"/>
              </a:ext>
            </a:extLst>
          </p:cNvPr>
          <p:cNvCxnSpPr>
            <a:cxnSpLocks/>
          </p:cNvCxnSpPr>
          <p:nvPr/>
        </p:nvCxnSpPr>
        <p:spPr>
          <a:xfrm flipH="1">
            <a:off x="4139017" y="2713465"/>
            <a:ext cx="418138" cy="0"/>
          </a:xfrm>
          <a:prstGeom prst="line">
            <a:avLst/>
          </a:prstGeom>
          <a:ln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289E23B2-BF1B-44A2-B74C-1223B63074CA}"/>
              </a:ext>
            </a:extLst>
          </p:cNvPr>
          <p:cNvSpPr/>
          <p:nvPr/>
        </p:nvSpPr>
        <p:spPr>
          <a:xfrm>
            <a:off x="6302068" y="2492267"/>
            <a:ext cx="13024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圆规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8F56F6DE-FA88-404B-86C3-0BDECF66E418}"/>
              </a:ext>
            </a:extLst>
          </p:cNvPr>
          <p:cNvSpPr/>
          <p:nvPr/>
        </p:nvSpPr>
        <p:spPr>
          <a:xfrm>
            <a:off x="5018272" y="4497663"/>
            <a:ext cx="5447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树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13B99A8-398B-4A8A-A2CD-6906C9D421AC}"/>
              </a:ext>
            </a:extLst>
          </p:cNvPr>
          <p:cNvSpPr/>
          <p:nvPr/>
        </p:nvSpPr>
        <p:spPr>
          <a:xfrm>
            <a:off x="6462186" y="4483348"/>
            <a:ext cx="7629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山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1795FA38-2C11-4CC4-B607-82AD004BB8D7}"/>
              </a:ext>
            </a:extLst>
          </p:cNvPr>
          <p:cNvSpPr txBox="1"/>
          <p:nvPr/>
        </p:nvSpPr>
        <p:spPr>
          <a:xfrm>
            <a:off x="1122962" y="1446210"/>
            <a:ext cx="629638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79D4539A-85CF-4C02-AEA5-764F2F049C59}"/>
              </a:ext>
            </a:extLst>
          </p:cNvPr>
          <p:cNvSpPr txBox="1"/>
          <p:nvPr/>
        </p:nvSpPr>
        <p:spPr>
          <a:xfrm>
            <a:off x="10383761" y="1446210"/>
            <a:ext cx="629638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6C66A478-2A51-4BE7-940D-E8F4B560E811}"/>
              </a:ext>
            </a:extLst>
          </p:cNvPr>
          <p:cNvSpPr txBox="1"/>
          <p:nvPr/>
        </p:nvSpPr>
        <p:spPr>
          <a:xfrm>
            <a:off x="1143190" y="3454926"/>
            <a:ext cx="629638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EF7C4658-B37F-4829-BED3-5275D9216722}"/>
              </a:ext>
            </a:extLst>
          </p:cNvPr>
          <p:cNvSpPr txBox="1"/>
          <p:nvPr/>
        </p:nvSpPr>
        <p:spPr>
          <a:xfrm>
            <a:off x="10274573" y="3454926"/>
            <a:ext cx="629638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826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EEF19DEF-B8B7-4C1C-9F4B-A09DDA2A1E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639" t="9791" r="9771" b="962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C5E5CA5E-06AE-43E6-A2C6-E4973728D1F5}"/>
              </a:ext>
            </a:extLst>
          </p:cNvPr>
          <p:cNvSpPr/>
          <p:nvPr/>
        </p:nvSpPr>
        <p:spPr>
          <a:xfrm>
            <a:off x="300038" y="567813"/>
            <a:ext cx="11555809" cy="5722374"/>
          </a:xfrm>
          <a:prstGeom prst="rect">
            <a:avLst/>
          </a:prstGeom>
          <a:solidFill>
            <a:schemeClr val="bg1">
              <a:lumMod val="95000"/>
              <a:alpha val="88000"/>
            </a:schemeClr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688A1830-1B72-4EB0-942E-D438BB62C5F9}"/>
              </a:ext>
            </a:extLst>
          </p:cNvPr>
          <p:cNvGrpSpPr/>
          <p:nvPr/>
        </p:nvGrpSpPr>
        <p:grpSpPr>
          <a:xfrm>
            <a:off x="3951247" y="1516041"/>
            <a:ext cx="4344557" cy="4368223"/>
            <a:chOff x="3432463" y="1305213"/>
            <a:chExt cx="4344557" cy="4368223"/>
          </a:xfrm>
        </p:grpSpPr>
        <p:sp>
          <p:nvSpPr>
            <p:cNvPr id="12" name="泪滴形 11">
              <a:extLst>
                <a:ext uri="{FF2B5EF4-FFF2-40B4-BE49-F238E27FC236}">
                  <a16:creationId xmlns="" xmlns:a16="http://schemas.microsoft.com/office/drawing/2014/main" id="{A2E5D721-D9CE-44A5-A852-EAD7E671ECA6}"/>
                </a:ext>
              </a:extLst>
            </p:cNvPr>
            <p:cNvSpPr/>
            <p:nvPr/>
          </p:nvSpPr>
          <p:spPr>
            <a:xfrm rot="5400000">
              <a:off x="3432463" y="1305213"/>
              <a:ext cx="2123787" cy="2123787"/>
            </a:xfrm>
            <a:prstGeom prst="teardrop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泪滴形 12">
              <a:extLst>
                <a:ext uri="{FF2B5EF4-FFF2-40B4-BE49-F238E27FC236}">
                  <a16:creationId xmlns="" xmlns:a16="http://schemas.microsoft.com/office/drawing/2014/main" id="{094619FC-7777-4354-9A5A-845FEF1641DF}"/>
                </a:ext>
              </a:extLst>
            </p:cNvPr>
            <p:cNvSpPr/>
            <p:nvPr/>
          </p:nvSpPr>
          <p:spPr>
            <a:xfrm rot="16200000" flipH="1">
              <a:off x="5653232" y="1305213"/>
              <a:ext cx="2123787" cy="2123787"/>
            </a:xfrm>
            <a:prstGeom prst="teardrop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泪滴形 13">
              <a:extLst>
                <a:ext uri="{FF2B5EF4-FFF2-40B4-BE49-F238E27FC236}">
                  <a16:creationId xmlns="" xmlns:a16="http://schemas.microsoft.com/office/drawing/2014/main" id="{CC2E6E34-3E75-4A30-8A25-035F336C6D63}"/>
                </a:ext>
              </a:extLst>
            </p:cNvPr>
            <p:cNvSpPr/>
            <p:nvPr/>
          </p:nvSpPr>
          <p:spPr>
            <a:xfrm flipH="1">
              <a:off x="5653233" y="3549649"/>
              <a:ext cx="2123787" cy="2123787"/>
            </a:xfrm>
            <a:prstGeom prst="teardrop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泪滴形 14">
              <a:extLst>
                <a:ext uri="{FF2B5EF4-FFF2-40B4-BE49-F238E27FC236}">
                  <a16:creationId xmlns="" xmlns:a16="http://schemas.microsoft.com/office/drawing/2014/main" id="{C224555D-CDFC-4004-843F-334C349B9899}"/>
                </a:ext>
              </a:extLst>
            </p:cNvPr>
            <p:cNvSpPr/>
            <p:nvPr/>
          </p:nvSpPr>
          <p:spPr>
            <a:xfrm>
              <a:off x="3432463" y="3549648"/>
              <a:ext cx="2123787" cy="2123787"/>
            </a:xfrm>
            <a:prstGeom prst="teardrop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8E0C8819-20F0-48CD-B4E1-91E6A2713A61}"/>
              </a:ext>
            </a:extLst>
          </p:cNvPr>
          <p:cNvSpPr/>
          <p:nvPr/>
        </p:nvSpPr>
        <p:spPr>
          <a:xfrm>
            <a:off x="4251140" y="1815934"/>
            <a:ext cx="1524000" cy="1524000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BEFE77CD-0AD1-4F34-8E5A-06D454B7DD45}"/>
              </a:ext>
            </a:extLst>
          </p:cNvPr>
          <p:cNvSpPr/>
          <p:nvPr/>
        </p:nvSpPr>
        <p:spPr>
          <a:xfrm>
            <a:off x="6471910" y="1815934"/>
            <a:ext cx="1524000" cy="1524000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583D6390-EE50-4FCB-82BB-F8E0331025C8}"/>
              </a:ext>
            </a:extLst>
          </p:cNvPr>
          <p:cNvSpPr/>
          <p:nvPr/>
        </p:nvSpPr>
        <p:spPr>
          <a:xfrm>
            <a:off x="6471910" y="4060369"/>
            <a:ext cx="1524000" cy="1524000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AA48C0E0-12E9-4F1A-94EF-E4FDCF00ED73}"/>
              </a:ext>
            </a:extLst>
          </p:cNvPr>
          <p:cNvSpPr/>
          <p:nvPr/>
        </p:nvSpPr>
        <p:spPr>
          <a:xfrm>
            <a:off x="4251140" y="4060369"/>
            <a:ext cx="1524000" cy="1524000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Rectangle 48">
            <a:extLst>
              <a:ext uri="{FF2B5EF4-FFF2-40B4-BE49-F238E27FC236}">
                <a16:creationId xmlns="" xmlns:a16="http://schemas.microsoft.com/office/drawing/2014/main" id="{E8325000-CCC5-46CA-864A-BD1179A0D8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2786" y="4390360"/>
            <a:ext cx="2876254" cy="1621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20000"/>
              </a:lnSpc>
              <a:defRPr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学校文化积淀深厚，孕育了“敦品励学，才德并懋”的校训，树立了“严肃，严格，严谨”的校风，形成了以“专业精神，人文精神，进取精神”为主旨的学校精神。</a:t>
            </a:r>
            <a:endParaRPr kumimoji="0" lang="zh-CN" altLang="en-US" sz="1600" b="0" i="0" u="none" strike="noStrike" kern="1200" cap="none" spc="1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3356C522-2BC2-4B46-85F8-831BD6E096CF}"/>
              </a:ext>
            </a:extLst>
          </p:cNvPr>
          <p:cNvSpPr/>
          <p:nvPr/>
        </p:nvSpPr>
        <p:spPr>
          <a:xfrm>
            <a:off x="2611973" y="176987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广聚英才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5B3EFF08-4CFC-40C0-92BC-312CE878133A}"/>
              </a:ext>
            </a:extLst>
          </p:cNvPr>
          <p:cNvSpPr txBox="1"/>
          <p:nvPr/>
        </p:nvSpPr>
        <p:spPr>
          <a:xfrm>
            <a:off x="4368347" y="755274"/>
            <a:ext cx="3455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请输入标题</a:t>
            </a:r>
          </a:p>
        </p:txBody>
      </p:sp>
      <p:sp>
        <p:nvSpPr>
          <p:cNvPr id="26" name="Rectangle 48">
            <a:extLst>
              <a:ext uri="{FF2B5EF4-FFF2-40B4-BE49-F238E27FC236}">
                <a16:creationId xmlns="" xmlns:a16="http://schemas.microsoft.com/office/drawing/2014/main" id="{3D60B62C-5CD2-416F-8873-B67B952DA2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364" y="4390769"/>
            <a:ext cx="2876254" cy="1363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20000"/>
              </a:lnSpc>
              <a:defRPr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学校实行弹性学分制，建立了“分层教学、分流培养、分类成才”的培养体系，充分满足学生自主学习、全面发展、个性化成才的需要。</a:t>
            </a:r>
            <a:endParaRPr kumimoji="0" lang="zh-CN" altLang="en-US" sz="1600" b="0" i="0" u="none" strike="noStrike" kern="1200" cap="none" spc="1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9782DDEE-1208-40B1-945D-7D0702D20C58}"/>
              </a:ext>
            </a:extLst>
          </p:cNvPr>
          <p:cNvSpPr/>
          <p:nvPr/>
        </p:nvSpPr>
        <p:spPr>
          <a:xfrm>
            <a:off x="2727870" y="3990250"/>
            <a:ext cx="17563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因材施教</a:t>
            </a:r>
          </a:p>
        </p:txBody>
      </p:sp>
      <p:sp>
        <p:nvSpPr>
          <p:cNvPr id="28" name="Rectangle 48">
            <a:extLst>
              <a:ext uri="{FF2B5EF4-FFF2-40B4-BE49-F238E27FC236}">
                <a16:creationId xmlns="" xmlns:a16="http://schemas.microsoft.com/office/drawing/2014/main" id="{F557C979-3D82-4076-AAF8-9314EDA68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8011" y="2166402"/>
            <a:ext cx="2876254" cy="1104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20000"/>
              </a:lnSpc>
              <a:defRPr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学校在校生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15000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多人，其中全日制本科生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10000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余人，研究生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2000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余人，成人高等教育学生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3000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余人，留学生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600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余人。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CA490C91-2D99-42B0-ACA1-F55BCFEE9C7D}"/>
              </a:ext>
            </a:extLst>
          </p:cNvPr>
          <p:cNvSpPr/>
          <p:nvPr/>
        </p:nvSpPr>
        <p:spPr>
          <a:xfrm>
            <a:off x="8392786" y="176987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多科发展</a:t>
            </a:r>
          </a:p>
        </p:txBody>
      </p:sp>
      <p:sp>
        <p:nvSpPr>
          <p:cNvPr id="30" name="Rectangle 48">
            <a:extLst>
              <a:ext uri="{FF2B5EF4-FFF2-40B4-BE49-F238E27FC236}">
                <a16:creationId xmlns="" xmlns:a16="http://schemas.microsoft.com/office/drawing/2014/main" id="{D86368E7-4D1B-49C7-9A7E-675A726A8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1213" y="2166401"/>
            <a:ext cx="2876254" cy="1104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20000"/>
              </a:lnSpc>
              <a:defRPr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学校设有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12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个学院、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个系、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43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个本科专业，涵盖理、工、文、经、管、法、艺七大学科门类。</a:t>
            </a:r>
            <a:endParaRPr kumimoji="0" lang="zh-CN" altLang="en-US" sz="1600" b="0" i="0" u="none" strike="noStrike" kern="1200" cap="none" spc="1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4901CC1B-E566-4CE5-9358-F7FAC5E21E01}"/>
              </a:ext>
            </a:extLst>
          </p:cNvPr>
          <p:cNvSpPr/>
          <p:nvPr/>
        </p:nvSpPr>
        <p:spPr>
          <a:xfrm>
            <a:off x="8392786" y="398346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accent1"/>
                </a:solidFill>
                <a:cs typeface="+mn-ea"/>
                <a:sym typeface="+mn-lt"/>
              </a:rPr>
              <a:t>人文滋养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467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884C1B0-B79D-4EC2-8059-8B9239B21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逻辑图表</a:t>
            </a:r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A88A51EC-FE4B-4802-A387-0D5A2CED8354}"/>
              </a:ext>
            </a:extLst>
          </p:cNvPr>
          <p:cNvSpPr/>
          <p:nvPr/>
        </p:nvSpPr>
        <p:spPr>
          <a:xfrm>
            <a:off x="1019175" y="1611925"/>
            <a:ext cx="1335314" cy="1335314"/>
          </a:xfrm>
          <a:prstGeom prst="ellipse">
            <a:avLst/>
          </a:prstGeom>
          <a:solidFill>
            <a:schemeClr val="accent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92459526-A151-42DF-AB84-4020A1C5B56E}"/>
              </a:ext>
            </a:extLst>
          </p:cNvPr>
          <p:cNvSpPr/>
          <p:nvPr/>
        </p:nvSpPr>
        <p:spPr>
          <a:xfrm>
            <a:off x="3615339" y="3324068"/>
            <a:ext cx="1335314" cy="1335314"/>
          </a:xfrm>
          <a:prstGeom prst="ellipse">
            <a:avLst/>
          </a:prstGeom>
          <a:solidFill>
            <a:schemeClr val="accent4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EBA2BC4E-A51C-4A56-8A83-7420397686EC}"/>
              </a:ext>
            </a:extLst>
          </p:cNvPr>
          <p:cNvSpPr/>
          <p:nvPr/>
        </p:nvSpPr>
        <p:spPr>
          <a:xfrm>
            <a:off x="6210017" y="2139882"/>
            <a:ext cx="1335314" cy="1335314"/>
          </a:xfrm>
          <a:prstGeom prst="ellipse">
            <a:avLst/>
          </a:prstGeom>
          <a:solidFill>
            <a:schemeClr val="accent3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77D6647B-DE68-4EB8-9FCC-F4B6272349B7}"/>
              </a:ext>
            </a:extLst>
          </p:cNvPr>
          <p:cNvSpPr/>
          <p:nvPr/>
        </p:nvSpPr>
        <p:spPr>
          <a:xfrm>
            <a:off x="8874513" y="3911162"/>
            <a:ext cx="1335314" cy="1335314"/>
          </a:xfrm>
          <a:prstGeom prst="ellipse">
            <a:avLst/>
          </a:prstGeom>
          <a:solidFill>
            <a:schemeClr val="accent5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cxnSp>
        <p:nvCxnSpPr>
          <p:cNvPr id="10" name="直接箭头连接符 9">
            <a:extLst>
              <a:ext uri="{FF2B5EF4-FFF2-40B4-BE49-F238E27FC236}">
                <a16:creationId xmlns="" xmlns:a16="http://schemas.microsoft.com/office/drawing/2014/main" id="{040DFBF6-6C3D-44BA-BC83-89F961F24172}"/>
              </a:ext>
            </a:extLst>
          </p:cNvPr>
          <p:cNvCxnSpPr>
            <a:cxnSpLocks/>
          </p:cNvCxnSpPr>
          <p:nvPr/>
        </p:nvCxnSpPr>
        <p:spPr>
          <a:xfrm>
            <a:off x="2387266" y="2997062"/>
            <a:ext cx="1065383" cy="838269"/>
          </a:xfrm>
          <a:prstGeom prst="straightConnector1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="" xmlns:a16="http://schemas.microsoft.com/office/drawing/2014/main" id="{1EA716D4-FDE5-4C65-9B76-9561E0DCE153}"/>
              </a:ext>
            </a:extLst>
          </p:cNvPr>
          <p:cNvCxnSpPr>
            <a:cxnSpLocks/>
          </p:cNvCxnSpPr>
          <p:nvPr/>
        </p:nvCxnSpPr>
        <p:spPr>
          <a:xfrm flipV="1">
            <a:off x="5073137" y="3165095"/>
            <a:ext cx="1074626" cy="695705"/>
          </a:xfrm>
          <a:prstGeom prst="straightConnector1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="" xmlns:a16="http://schemas.microsoft.com/office/drawing/2014/main" id="{0959D29A-A44A-4D9A-9DB5-2F281690579D}"/>
              </a:ext>
            </a:extLst>
          </p:cNvPr>
          <p:cNvCxnSpPr>
            <a:cxnSpLocks/>
          </p:cNvCxnSpPr>
          <p:nvPr/>
        </p:nvCxnSpPr>
        <p:spPr>
          <a:xfrm>
            <a:off x="7768251" y="3289214"/>
            <a:ext cx="1106262" cy="838269"/>
          </a:xfrm>
          <a:prstGeom prst="straightConnector1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B001DF42-5952-41C9-AEF5-7A4FDF51E65E}"/>
              </a:ext>
            </a:extLst>
          </p:cNvPr>
          <p:cNvSpPr/>
          <p:nvPr/>
        </p:nvSpPr>
        <p:spPr>
          <a:xfrm>
            <a:off x="1898934" y="2497437"/>
            <a:ext cx="446766" cy="44676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000" dirty="0">
                <a:cs typeface="+mn-ea"/>
                <a:sym typeface="+mn-lt"/>
              </a:rPr>
              <a:t>1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09765A4B-FA80-4961-8EB6-2BA320391AA8}"/>
              </a:ext>
            </a:extLst>
          </p:cNvPr>
          <p:cNvSpPr/>
          <p:nvPr/>
        </p:nvSpPr>
        <p:spPr>
          <a:xfrm>
            <a:off x="4581039" y="4204308"/>
            <a:ext cx="446766" cy="44676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000" dirty="0">
                <a:cs typeface="+mn-ea"/>
                <a:sym typeface="+mn-lt"/>
              </a:rPr>
              <a:t>2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44CBE5A1-0220-45C1-9A28-CAE9548631FD}"/>
              </a:ext>
            </a:extLst>
          </p:cNvPr>
          <p:cNvSpPr/>
          <p:nvPr/>
        </p:nvSpPr>
        <p:spPr>
          <a:xfrm>
            <a:off x="7259694" y="2871877"/>
            <a:ext cx="446766" cy="44676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000" dirty="0">
                <a:cs typeface="+mn-ea"/>
                <a:sym typeface="+mn-lt"/>
              </a:rPr>
              <a:t>3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DF720561-A99B-4B13-9A0E-BDAD417B0C34}"/>
              </a:ext>
            </a:extLst>
          </p:cNvPr>
          <p:cNvSpPr/>
          <p:nvPr/>
        </p:nvSpPr>
        <p:spPr>
          <a:xfrm>
            <a:off x="9647976" y="4873906"/>
            <a:ext cx="446766" cy="44676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000" dirty="0">
                <a:cs typeface="+mn-ea"/>
                <a:sym typeface="+mn-lt"/>
              </a:rPr>
              <a:t>4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2" name="text-book-outline-with-bookmark_28602">
            <a:extLst>
              <a:ext uri="{FF2B5EF4-FFF2-40B4-BE49-F238E27FC236}">
                <a16:creationId xmlns="" xmlns:a16="http://schemas.microsoft.com/office/drawing/2014/main" id="{7403CD53-1700-4534-A3F1-6C14501E208A}"/>
              </a:ext>
            </a:extLst>
          </p:cNvPr>
          <p:cNvSpPr>
            <a:spLocks noChangeAspect="1"/>
          </p:cNvSpPr>
          <p:nvPr/>
        </p:nvSpPr>
        <p:spPr bwMode="auto">
          <a:xfrm>
            <a:off x="1503754" y="2085690"/>
            <a:ext cx="321436" cy="387783"/>
          </a:xfrm>
          <a:custGeom>
            <a:avLst/>
            <a:gdLst>
              <a:gd name="T0" fmla="*/ 3002 w 3074"/>
              <a:gd name="T1" fmla="*/ 345 h 3714"/>
              <a:gd name="T2" fmla="*/ 2752 w 3074"/>
              <a:gd name="T3" fmla="*/ 345 h 3714"/>
              <a:gd name="T4" fmla="*/ 2752 w 3074"/>
              <a:gd name="T5" fmla="*/ 72 h 3714"/>
              <a:gd name="T6" fmla="*/ 2681 w 3074"/>
              <a:gd name="T7" fmla="*/ 0 h 3714"/>
              <a:gd name="T8" fmla="*/ 244 w 3074"/>
              <a:gd name="T9" fmla="*/ 0 h 3714"/>
              <a:gd name="T10" fmla="*/ 0 w 3074"/>
              <a:gd name="T11" fmla="*/ 244 h 3714"/>
              <a:gd name="T12" fmla="*/ 0 w 3074"/>
              <a:gd name="T13" fmla="*/ 3469 h 3714"/>
              <a:gd name="T14" fmla="*/ 244 w 3074"/>
              <a:gd name="T15" fmla="*/ 3714 h 3714"/>
              <a:gd name="T16" fmla="*/ 3002 w 3074"/>
              <a:gd name="T17" fmla="*/ 3714 h 3714"/>
              <a:gd name="T18" fmla="*/ 3074 w 3074"/>
              <a:gd name="T19" fmla="*/ 3642 h 3714"/>
              <a:gd name="T20" fmla="*/ 3074 w 3074"/>
              <a:gd name="T21" fmla="*/ 417 h 3714"/>
              <a:gd name="T22" fmla="*/ 3002 w 3074"/>
              <a:gd name="T23" fmla="*/ 345 h 3714"/>
              <a:gd name="T24" fmla="*/ 244 w 3074"/>
              <a:gd name="T25" fmla="*/ 143 h 3714"/>
              <a:gd name="T26" fmla="*/ 2609 w 3074"/>
              <a:gd name="T27" fmla="*/ 143 h 3714"/>
              <a:gd name="T28" fmla="*/ 2609 w 3074"/>
              <a:gd name="T29" fmla="*/ 345 h 3714"/>
              <a:gd name="T30" fmla="*/ 2421 w 3074"/>
              <a:gd name="T31" fmla="*/ 345 h 3714"/>
              <a:gd name="T32" fmla="*/ 1704 w 3074"/>
              <a:gd name="T33" fmla="*/ 345 h 3714"/>
              <a:gd name="T34" fmla="*/ 244 w 3074"/>
              <a:gd name="T35" fmla="*/ 345 h 3714"/>
              <a:gd name="T36" fmla="*/ 143 w 3074"/>
              <a:gd name="T37" fmla="*/ 244 h 3714"/>
              <a:gd name="T38" fmla="*/ 244 w 3074"/>
              <a:gd name="T39" fmla="*/ 143 h 3714"/>
              <a:gd name="T40" fmla="*/ 1776 w 3074"/>
              <a:gd name="T41" fmla="*/ 488 h 3714"/>
              <a:gd name="T42" fmla="*/ 2349 w 3074"/>
              <a:gd name="T43" fmla="*/ 488 h 3714"/>
              <a:gd name="T44" fmla="*/ 2349 w 3074"/>
              <a:gd name="T45" fmla="*/ 1670 h 3714"/>
              <a:gd name="T46" fmla="*/ 2103 w 3074"/>
              <a:gd name="T47" fmla="*/ 1504 h 3714"/>
              <a:gd name="T48" fmla="*/ 2063 w 3074"/>
              <a:gd name="T49" fmla="*/ 1492 h 3714"/>
              <a:gd name="T50" fmla="*/ 2022 w 3074"/>
              <a:gd name="T51" fmla="*/ 1504 h 3714"/>
              <a:gd name="T52" fmla="*/ 1776 w 3074"/>
              <a:gd name="T53" fmla="*/ 1670 h 3714"/>
              <a:gd name="T54" fmla="*/ 1776 w 3074"/>
              <a:gd name="T55" fmla="*/ 488 h 3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74" h="3714">
                <a:moveTo>
                  <a:pt x="3002" y="345"/>
                </a:moveTo>
                <a:lnTo>
                  <a:pt x="2752" y="345"/>
                </a:lnTo>
                <a:lnTo>
                  <a:pt x="2752" y="72"/>
                </a:lnTo>
                <a:cubicBezTo>
                  <a:pt x="2752" y="32"/>
                  <a:pt x="2720" y="0"/>
                  <a:pt x="2681" y="0"/>
                </a:cubicBezTo>
                <a:lnTo>
                  <a:pt x="244" y="0"/>
                </a:lnTo>
                <a:cubicBezTo>
                  <a:pt x="109" y="0"/>
                  <a:pt x="0" y="110"/>
                  <a:pt x="0" y="244"/>
                </a:cubicBezTo>
                <a:lnTo>
                  <a:pt x="0" y="3469"/>
                </a:lnTo>
                <a:cubicBezTo>
                  <a:pt x="0" y="3604"/>
                  <a:pt x="109" y="3714"/>
                  <a:pt x="244" y="3714"/>
                </a:cubicBezTo>
                <a:lnTo>
                  <a:pt x="3002" y="3714"/>
                </a:lnTo>
                <a:cubicBezTo>
                  <a:pt x="3042" y="3714"/>
                  <a:pt x="3074" y="3681"/>
                  <a:pt x="3074" y="3642"/>
                </a:cubicBezTo>
                <a:lnTo>
                  <a:pt x="3074" y="417"/>
                </a:lnTo>
                <a:cubicBezTo>
                  <a:pt x="3074" y="377"/>
                  <a:pt x="3042" y="345"/>
                  <a:pt x="3002" y="345"/>
                </a:cubicBezTo>
                <a:close/>
                <a:moveTo>
                  <a:pt x="244" y="143"/>
                </a:moveTo>
                <a:lnTo>
                  <a:pt x="2609" y="143"/>
                </a:lnTo>
                <a:lnTo>
                  <a:pt x="2609" y="345"/>
                </a:lnTo>
                <a:lnTo>
                  <a:pt x="2421" y="345"/>
                </a:lnTo>
                <a:lnTo>
                  <a:pt x="1704" y="345"/>
                </a:lnTo>
                <a:lnTo>
                  <a:pt x="244" y="345"/>
                </a:lnTo>
                <a:cubicBezTo>
                  <a:pt x="188" y="345"/>
                  <a:pt x="143" y="300"/>
                  <a:pt x="143" y="244"/>
                </a:cubicBezTo>
                <a:cubicBezTo>
                  <a:pt x="143" y="189"/>
                  <a:pt x="188" y="143"/>
                  <a:pt x="244" y="143"/>
                </a:cubicBezTo>
                <a:close/>
                <a:moveTo>
                  <a:pt x="1776" y="488"/>
                </a:moveTo>
                <a:lnTo>
                  <a:pt x="2349" y="488"/>
                </a:lnTo>
                <a:lnTo>
                  <a:pt x="2349" y="1670"/>
                </a:lnTo>
                <a:lnTo>
                  <a:pt x="2103" y="1504"/>
                </a:lnTo>
                <a:cubicBezTo>
                  <a:pt x="2091" y="1496"/>
                  <a:pt x="2077" y="1492"/>
                  <a:pt x="2063" y="1492"/>
                </a:cubicBezTo>
                <a:cubicBezTo>
                  <a:pt x="2048" y="1492"/>
                  <a:pt x="2035" y="1496"/>
                  <a:pt x="2022" y="1504"/>
                </a:cubicBezTo>
                <a:lnTo>
                  <a:pt x="1776" y="1670"/>
                </a:lnTo>
                <a:lnTo>
                  <a:pt x="1776" y="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graduation-cap_43911">
            <a:extLst>
              <a:ext uri="{FF2B5EF4-FFF2-40B4-BE49-F238E27FC236}">
                <a16:creationId xmlns="" xmlns:a16="http://schemas.microsoft.com/office/drawing/2014/main" id="{816B4896-C545-414F-AFE3-109C09E16B71}"/>
              </a:ext>
            </a:extLst>
          </p:cNvPr>
          <p:cNvSpPr>
            <a:spLocks noChangeAspect="1"/>
          </p:cNvSpPr>
          <p:nvPr/>
        </p:nvSpPr>
        <p:spPr bwMode="auto">
          <a:xfrm>
            <a:off x="3978153" y="3905513"/>
            <a:ext cx="609685" cy="285453"/>
          </a:xfrm>
          <a:custGeom>
            <a:avLst/>
            <a:gdLst>
              <a:gd name="connsiteX0" fmla="*/ 131960 w 600029"/>
              <a:gd name="connsiteY0" fmla="*/ 74486 h 280933"/>
              <a:gd name="connsiteX1" fmla="*/ 308573 w 600029"/>
              <a:gd name="connsiteY1" fmla="*/ 101710 h 280933"/>
              <a:gd name="connsiteX2" fmla="*/ 470827 w 600029"/>
              <a:gd name="connsiteY2" fmla="*/ 74486 h 280933"/>
              <a:gd name="connsiteX3" fmla="*/ 470827 w 600029"/>
              <a:gd name="connsiteY3" fmla="*/ 164755 h 280933"/>
              <a:gd name="connsiteX4" fmla="*/ 320060 w 600029"/>
              <a:gd name="connsiteY4" fmla="*/ 197710 h 280933"/>
              <a:gd name="connsiteX5" fmla="*/ 131960 w 600029"/>
              <a:gd name="connsiteY5" fmla="*/ 169054 h 280933"/>
              <a:gd name="connsiteX6" fmla="*/ 297144 w 600029"/>
              <a:gd name="connsiteY6" fmla="*/ 0 h 280933"/>
              <a:gd name="connsiteX7" fmla="*/ 600029 w 600029"/>
              <a:gd name="connsiteY7" fmla="*/ 47300 h 280933"/>
              <a:gd name="connsiteX8" fmla="*/ 310063 w 600029"/>
              <a:gd name="connsiteY8" fmla="*/ 87433 h 280933"/>
              <a:gd name="connsiteX9" fmla="*/ 71774 w 600029"/>
              <a:gd name="connsiteY9" fmla="*/ 55900 h 280933"/>
              <a:gd name="connsiteX10" fmla="*/ 71774 w 600029"/>
              <a:gd name="connsiteY10" fmla="*/ 199233 h 280933"/>
              <a:gd name="connsiteX11" fmla="*/ 103355 w 600029"/>
              <a:gd name="connsiteY11" fmla="*/ 199233 h 280933"/>
              <a:gd name="connsiteX12" fmla="*/ 103355 w 600029"/>
              <a:gd name="connsiteY12" fmla="*/ 280933 h 280933"/>
              <a:gd name="connsiteX13" fmla="*/ 66032 w 600029"/>
              <a:gd name="connsiteY13" fmla="*/ 262300 h 280933"/>
              <a:gd name="connsiteX14" fmla="*/ 30145 w 600029"/>
              <a:gd name="connsiteY14" fmla="*/ 280933 h 280933"/>
              <a:gd name="connsiteX15" fmla="*/ 30145 w 600029"/>
              <a:gd name="connsiteY15" fmla="*/ 199233 h 280933"/>
              <a:gd name="connsiteX16" fmla="*/ 60290 w 600029"/>
              <a:gd name="connsiteY16" fmla="*/ 199233 h 280933"/>
              <a:gd name="connsiteX17" fmla="*/ 60290 w 600029"/>
              <a:gd name="connsiteY17" fmla="*/ 54467 h 280933"/>
              <a:gd name="connsiteX18" fmla="*/ 0 w 600029"/>
              <a:gd name="connsiteY18" fmla="*/ 47300 h 280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00029" h="280933">
                <a:moveTo>
                  <a:pt x="131960" y="74486"/>
                </a:moveTo>
                <a:lnTo>
                  <a:pt x="308573" y="101710"/>
                </a:lnTo>
                <a:lnTo>
                  <a:pt x="470827" y="74486"/>
                </a:lnTo>
                <a:lnTo>
                  <a:pt x="470827" y="164755"/>
                </a:lnTo>
                <a:cubicBezTo>
                  <a:pt x="470827" y="164755"/>
                  <a:pt x="410520" y="197710"/>
                  <a:pt x="320060" y="197710"/>
                </a:cubicBezTo>
                <a:cubicBezTo>
                  <a:pt x="228164" y="197710"/>
                  <a:pt x="131960" y="169054"/>
                  <a:pt x="131960" y="169054"/>
                </a:cubicBezTo>
                <a:close/>
                <a:moveTo>
                  <a:pt x="297144" y="0"/>
                </a:moveTo>
                <a:lnTo>
                  <a:pt x="600029" y="47300"/>
                </a:lnTo>
                <a:lnTo>
                  <a:pt x="310063" y="87433"/>
                </a:lnTo>
                <a:lnTo>
                  <a:pt x="71774" y="55900"/>
                </a:lnTo>
                <a:lnTo>
                  <a:pt x="71774" y="199233"/>
                </a:lnTo>
                <a:lnTo>
                  <a:pt x="103355" y="199233"/>
                </a:lnTo>
                <a:lnTo>
                  <a:pt x="103355" y="280933"/>
                </a:lnTo>
                <a:lnTo>
                  <a:pt x="66032" y="262300"/>
                </a:lnTo>
                <a:lnTo>
                  <a:pt x="30145" y="280933"/>
                </a:lnTo>
                <a:lnTo>
                  <a:pt x="30145" y="199233"/>
                </a:lnTo>
                <a:lnTo>
                  <a:pt x="60290" y="199233"/>
                </a:lnTo>
                <a:lnTo>
                  <a:pt x="60290" y="54467"/>
                </a:lnTo>
                <a:lnTo>
                  <a:pt x="0" y="473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pencil-black-tool-in-diagonal-position_45416">
            <a:extLst>
              <a:ext uri="{FF2B5EF4-FFF2-40B4-BE49-F238E27FC236}">
                <a16:creationId xmlns="" xmlns:a16="http://schemas.microsoft.com/office/drawing/2014/main" id="{49B33D4F-8D0E-41F1-9AB6-3E97CF643B7A}"/>
              </a:ext>
            </a:extLst>
          </p:cNvPr>
          <p:cNvSpPr>
            <a:spLocks noChangeAspect="1"/>
          </p:cNvSpPr>
          <p:nvPr/>
        </p:nvSpPr>
        <p:spPr bwMode="auto">
          <a:xfrm>
            <a:off x="6688843" y="2592137"/>
            <a:ext cx="377662" cy="387516"/>
          </a:xfrm>
          <a:custGeom>
            <a:avLst/>
            <a:gdLst>
              <a:gd name="connsiteX0" fmla="*/ 209513 w 592295"/>
              <a:gd name="connsiteY0" fmla="*/ 564563 h 607749"/>
              <a:gd name="connsiteX1" fmla="*/ 589151 w 592295"/>
              <a:gd name="connsiteY1" fmla="*/ 564563 h 607749"/>
              <a:gd name="connsiteX2" fmla="*/ 589151 w 592295"/>
              <a:gd name="connsiteY2" fmla="*/ 607749 h 607749"/>
              <a:gd name="connsiteX3" fmla="*/ 76352 w 592295"/>
              <a:gd name="connsiteY3" fmla="*/ 607749 h 607749"/>
              <a:gd name="connsiteX4" fmla="*/ 360865 w 592295"/>
              <a:gd name="connsiteY4" fmla="*/ 87329 h 607749"/>
              <a:gd name="connsiteX5" fmla="*/ 504331 w 592295"/>
              <a:gd name="connsiteY5" fmla="*/ 229003 h 607749"/>
              <a:gd name="connsiteX6" fmla="*/ 227919 w 592295"/>
              <a:gd name="connsiteY6" fmla="*/ 506019 h 607749"/>
              <a:gd name="connsiteX7" fmla="*/ 0 w 592295"/>
              <a:gd name="connsiteY7" fmla="*/ 591307 h 607749"/>
              <a:gd name="connsiteX8" fmla="*/ 84453 w 592295"/>
              <a:gd name="connsiteY8" fmla="*/ 364345 h 607749"/>
              <a:gd name="connsiteX9" fmla="*/ 475553 w 592295"/>
              <a:gd name="connsiteY9" fmla="*/ 28 h 607749"/>
              <a:gd name="connsiteX10" fmla="*/ 558936 w 592295"/>
              <a:gd name="connsiteY10" fmla="*/ 33361 h 607749"/>
              <a:gd name="connsiteX11" fmla="*/ 587359 w 592295"/>
              <a:gd name="connsiteY11" fmla="*/ 147148 h 607749"/>
              <a:gd name="connsiteX12" fmla="*/ 537301 w 592295"/>
              <a:gd name="connsiteY12" fmla="*/ 196000 h 607749"/>
              <a:gd name="connsiteX13" fmla="*/ 394884 w 592295"/>
              <a:gd name="connsiteY13" fmla="*/ 53765 h 607749"/>
              <a:gd name="connsiteX14" fmla="*/ 444943 w 592295"/>
              <a:gd name="connsiteY14" fmla="*/ 4914 h 607749"/>
              <a:gd name="connsiteX15" fmla="*/ 475553 w 592295"/>
              <a:gd name="connsiteY15" fmla="*/ 28 h 607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2295" h="607749">
                <a:moveTo>
                  <a:pt x="209513" y="564563"/>
                </a:moveTo>
                <a:lnTo>
                  <a:pt x="589151" y="564563"/>
                </a:lnTo>
                <a:lnTo>
                  <a:pt x="589151" y="607749"/>
                </a:lnTo>
                <a:lnTo>
                  <a:pt x="76352" y="607749"/>
                </a:lnTo>
                <a:close/>
                <a:moveTo>
                  <a:pt x="360865" y="87329"/>
                </a:moveTo>
                <a:lnTo>
                  <a:pt x="504331" y="229003"/>
                </a:lnTo>
                <a:lnTo>
                  <a:pt x="227919" y="506019"/>
                </a:lnTo>
                <a:lnTo>
                  <a:pt x="0" y="591307"/>
                </a:lnTo>
                <a:lnTo>
                  <a:pt x="84453" y="364345"/>
                </a:lnTo>
                <a:close/>
                <a:moveTo>
                  <a:pt x="475553" y="28"/>
                </a:moveTo>
                <a:cubicBezTo>
                  <a:pt x="506285" y="-653"/>
                  <a:pt x="536555" y="11076"/>
                  <a:pt x="558936" y="33361"/>
                </a:cubicBezTo>
                <a:cubicBezTo>
                  <a:pt x="588702" y="63073"/>
                  <a:pt x="599594" y="106861"/>
                  <a:pt x="587359" y="147148"/>
                </a:cubicBezTo>
                <a:lnTo>
                  <a:pt x="537301" y="196000"/>
                </a:lnTo>
                <a:lnTo>
                  <a:pt x="394884" y="53765"/>
                </a:lnTo>
                <a:lnTo>
                  <a:pt x="444943" y="4914"/>
                </a:lnTo>
                <a:cubicBezTo>
                  <a:pt x="455014" y="1861"/>
                  <a:pt x="465309" y="255"/>
                  <a:pt x="475553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360D7393-C2E2-4640-B1D2-EDB4E0563972}"/>
              </a:ext>
            </a:extLst>
          </p:cNvPr>
          <p:cNvSpPr/>
          <p:nvPr/>
        </p:nvSpPr>
        <p:spPr>
          <a:xfrm>
            <a:off x="2387266" y="149884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广聚英才</a:t>
            </a:r>
          </a:p>
        </p:txBody>
      </p:sp>
      <p:sp>
        <p:nvSpPr>
          <p:cNvPr id="26" name="Rectangle 48">
            <a:extLst>
              <a:ext uri="{FF2B5EF4-FFF2-40B4-BE49-F238E27FC236}">
                <a16:creationId xmlns="" xmlns:a16="http://schemas.microsoft.com/office/drawing/2014/main" id="{C4AF458E-FE29-403F-8156-2F64FC7AFD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6361" y="1878590"/>
            <a:ext cx="2553460" cy="959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20000"/>
              </a:lnSpc>
              <a:defRPr/>
            </a:pPr>
            <a:r>
              <a:rPr lang="zh-CN" altLang="en-US" sz="12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学校在校生</a:t>
            </a:r>
            <a:r>
              <a:rPr lang="en-US" altLang="zh-CN" sz="12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15000</a:t>
            </a:r>
            <a:r>
              <a:rPr lang="zh-CN" altLang="en-US" sz="12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多人，其中全日制本科生</a:t>
            </a:r>
            <a:r>
              <a:rPr lang="en-US" altLang="zh-CN" sz="12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10000</a:t>
            </a:r>
            <a:r>
              <a:rPr lang="zh-CN" altLang="en-US" sz="12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余人，研究生</a:t>
            </a:r>
            <a:r>
              <a:rPr lang="en-US" altLang="zh-CN" sz="12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2000</a:t>
            </a:r>
            <a:r>
              <a:rPr lang="zh-CN" altLang="en-US" sz="12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余人，成人高等教育学生</a:t>
            </a:r>
            <a:r>
              <a:rPr lang="en-US" altLang="zh-CN" sz="12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3000</a:t>
            </a:r>
            <a:r>
              <a:rPr lang="zh-CN" altLang="en-US" sz="12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余人，留学生</a:t>
            </a:r>
            <a:r>
              <a:rPr lang="en-US" altLang="zh-CN" sz="12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600</a:t>
            </a:r>
            <a:r>
              <a:rPr lang="zh-CN" altLang="en-US" sz="12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余人。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5529EF25-8A39-449E-B76E-6156CBB21412}"/>
              </a:ext>
            </a:extLst>
          </p:cNvPr>
          <p:cNvSpPr/>
          <p:nvPr/>
        </p:nvSpPr>
        <p:spPr>
          <a:xfrm>
            <a:off x="3740065" y="4840717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accent1"/>
                </a:solidFill>
                <a:cs typeface="+mn-ea"/>
                <a:sym typeface="+mn-lt"/>
              </a:rPr>
              <a:t>多科发展</a:t>
            </a:r>
          </a:p>
        </p:txBody>
      </p:sp>
      <p:sp>
        <p:nvSpPr>
          <p:cNvPr id="28" name="Rectangle 48">
            <a:extLst>
              <a:ext uri="{FF2B5EF4-FFF2-40B4-BE49-F238E27FC236}">
                <a16:creationId xmlns="" xmlns:a16="http://schemas.microsoft.com/office/drawing/2014/main" id="{9DD58FF5-E3BE-48DA-81FA-8F6FF6B6F7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160" y="5331266"/>
            <a:ext cx="2553460" cy="738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20000"/>
              </a:lnSpc>
              <a:defRPr/>
            </a:pPr>
            <a:r>
              <a:rPr lang="zh-CN" altLang="en-US" sz="12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学校设有</a:t>
            </a:r>
            <a:r>
              <a:rPr lang="en-US" altLang="zh-CN" sz="12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12</a:t>
            </a:r>
            <a:r>
              <a:rPr lang="zh-CN" altLang="en-US" sz="12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个学院、</a:t>
            </a:r>
            <a:r>
              <a:rPr lang="en-US" altLang="zh-CN" sz="12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</a:t>
            </a:r>
            <a:r>
              <a:rPr lang="zh-CN" altLang="en-US" sz="12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个系、</a:t>
            </a:r>
            <a:r>
              <a:rPr lang="en-US" altLang="zh-CN" sz="12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43</a:t>
            </a:r>
            <a:r>
              <a:rPr lang="zh-CN" altLang="en-US" sz="12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个本科专业，涵盖理、工、文、经、管、法、艺七大学科门类。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9E2B7AC2-6A4E-49A7-86E8-E0B14F99AA7B}"/>
              </a:ext>
            </a:extLst>
          </p:cNvPr>
          <p:cNvSpPr/>
          <p:nvPr/>
        </p:nvSpPr>
        <p:spPr>
          <a:xfrm>
            <a:off x="7768251" y="162951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accent1"/>
                </a:solidFill>
                <a:cs typeface="+mn-ea"/>
                <a:sym typeface="+mn-lt"/>
              </a:rPr>
              <a:t>因材施教</a:t>
            </a:r>
          </a:p>
        </p:txBody>
      </p:sp>
      <p:sp>
        <p:nvSpPr>
          <p:cNvPr id="30" name="Rectangle 48">
            <a:extLst>
              <a:ext uri="{FF2B5EF4-FFF2-40B4-BE49-F238E27FC236}">
                <a16:creationId xmlns="" xmlns:a16="http://schemas.microsoft.com/office/drawing/2014/main" id="{ECB01DF0-547D-4F74-B999-32AD5B72BF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7346" y="2001366"/>
            <a:ext cx="2553460" cy="1181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20000"/>
              </a:lnSpc>
              <a:defRPr/>
            </a:pPr>
            <a:r>
              <a:rPr lang="zh-CN" altLang="en-US" sz="12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学校实行弹性学分制，建立了“分层教学、分流培养、分类成才”的培养体系，充分满足学生自主学习、全面发展、个性化成才的需要。</a:t>
            </a:r>
            <a:endParaRPr lang="zh-CN" altLang="en-US" sz="1400" spc="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E93005AD-8730-4A5A-BA90-46B9BB2125BC}"/>
              </a:ext>
            </a:extLst>
          </p:cNvPr>
          <p:cNvSpPr/>
          <p:nvPr/>
        </p:nvSpPr>
        <p:spPr>
          <a:xfrm>
            <a:off x="7807346" y="5220467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accent1"/>
                </a:solidFill>
                <a:cs typeface="+mn-ea"/>
                <a:sym typeface="+mn-lt"/>
              </a:rPr>
              <a:t>人文滋养</a:t>
            </a:r>
          </a:p>
        </p:txBody>
      </p:sp>
      <p:sp>
        <p:nvSpPr>
          <p:cNvPr id="32" name="Rectangle 48">
            <a:extLst>
              <a:ext uri="{FF2B5EF4-FFF2-40B4-BE49-F238E27FC236}">
                <a16:creationId xmlns="" xmlns:a16="http://schemas.microsoft.com/office/drawing/2014/main" id="{F202B871-0E68-4610-BA12-F1B491F7B8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6441" y="5600217"/>
            <a:ext cx="3326384" cy="959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20000"/>
              </a:lnSpc>
              <a:defRPr/>
            </a:pPr>
            <a:r>
              <a:rPr lang="zh-CN" altLang="en-US" sz="12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学校文化积淀深厚，孕育了“敦品励学，才德并懋”的校训，树立了“严肃，严格，严谨”的校风，形成了以“专业精神，人文精神，进取精神”为主旨的学校精神。</a:t>
            </a:r>
          </a:p>
        </p:txBody>
      </p:sp>
      <p:sp>
        <p:nvSpPr>
          <p:cNvPr id="35" name="agenda-with-pen-holder_15088">
            <a:extLst>
              <a:ext uri="{FF2B5EF4-FFF2-40B4-BE49-F238E27FC236}">
                <a16:creationId xmlns="" xmlns:a16="http://schemas.microsoft.com/office/drawing/2014/main" id="{E6DAF575-EA77-4CB4-B52A-97A371BB8D34}"/>
              </a:ext>
            </a:extLst>
          </p:cNvPr>
          <p:cNvSpPr>
            <a:spLocks noChangeAspect="1"/>
          </p:cNvSpPr>
          <p:nvPr/>
        </p:nvSpPr>
        <p:spPr bwMode="auto">
          <a:xfrm>
            <a:off x="9281939" y="4258090"/>
            <a:ext cx="520462" cy="609685"/>
          </a:xfrm>
          <a:custGeom>
            <a:avLst/>
            <a:gdLst>
              <a:gd name="connsiteX0" fmla="*/ 175587 w 517396"/>
              <a:gd name="connsiteY0" fmla="*/ 457436 h 606093"/>
              <a:gd name="connsiteX1" fmla="*/ 415756 w 517396"/>
              <a:gd name="connsiteY1" fmla="*/ 457436 h 606093"/>
              <a:gd name="connsiteX2" fmla="*/ 440720 w 517396"/>
              <a:gd name="connsiteY2" fmla="*/ 483202 h 606093"/>
              <a:gd name="connsiteX3" fmla="*/ 415756 w 517396"/>
              <a:gd name="connsiteY3" fmla="*/ 508968 h 606093"/>
              <a:gd name="connsiteX4" fmla="*/ 175587 w 517396"/>
              <a:gd name="connsiteY4" fmla="*/ 508968 h 606093"/>
              <a:gd name="connsiteX5" fmla="*/ 149762 w 517396"/>
              <a:gd name="connsiteY5" fmla="*/ 483202 h 606093"/>
              <a:gd name="connsiteX6" fmla="*/ 175587 w 517396"/>
              <a:gd name="connsiteY6" fmla="*/ 457436 h 606093"/>
              <a:gd name="connsiteX7" fmla="*/ 175587 w 517396"/>
              <a:gd name="connsiteY7" fmla="*/ 371365 h 606093"/>
              <a:gd name="connsiteX8" fmla="*/ 415756 w 517396"/>
              <a:gd name="connsiteY8" fmla="*/ 371365 h 606093"/>
              <a:gd name="connsiteX9" fmla="*/ 440720 w 517396"/>
              <a:gd name="connsiteY9" fmla="*/ 397201 h 606093"/>
              <a:gd name="connsiteX10" fmla="*/ 415756 w 517396"/>
              <a:gd name="connsiteY10" fmla="*/ 423036 h 606093"/>
              <a:gd name="connsiteX11" fmla="*/ 175587 w 517396"/>
              <a:gd name="connsiteY11" fmla="*/ 423036 h 606093"/>
              <a:gd name="connsiteX12" fmla="*/ 149762 w 517396"/>
              <a:gd name="connsiteY12" fmla="*/ 397201 h 606093"/>
              <a:gd name="connsiteX13" fmla="*/ 175587 w 517396"/>
              <a:gd name="connsiteY13" fmla="*/ 371365 h 606093"/>
              <a:gd name="connsiteX14" fmla="*/ 175587 w 517396"/>
              <a:gd name="connsiteY14" fmla="*/ 285432 h 606093"/>
              <a:gd name="connsiteX15" fmla="*/ 415756 w 517396"/>
              <a:gd name="connsiteY15" fmla="*/ 285432 h 606093"/>
              <a:gd name="connsiteX16" fmla="*/ 440720 w 517396"/>
              <a:gd name="connsiteY16" fmla="*/ 311198 h 606093"/>
              <a:gd name="connsiteX17" fmla="*/ 415756 w 517396"/>
              <a:gd name="connsiteY17" fmla="*/ 336964 h 606093"/>
              <a:gd name="connsiteX18" fmla="*/ 175587 w 517396"/>
              <a:gd name="connsiteY18" fmla="*/ 336964 h 606093"/>
              <a:gd name="connsiteX19" fmla="*/ 149762 w 517396"/>
              <a:gd name="connsiteY19" fmla="*/ 311198 h 606093"/>
              <a:gd name="connsiteX20" fmla="*/ 175587 w 517396"/>
              <a:gd name="connsiteY20" fmla="*/ 285432 h 606093"/>
              <a:gd name="connsiteX21" fmla="*/ 51654 w 517396"/>
              <a:gd name="connsiteY21" fmla="*/ 263070 h 606093"/>
              <a:gd name="connsiteX22" fmla="*/ 51654 w 517396"/>
              <a:gd name="connsiteY22" fmla="*/ 554511 h 606093"/>
              <a:gd name="connsiteX23" fmla="*/ 76619 w 517396"/>
              <a:gd name="connsiteY23" fmla="*/ 554511 h 606093"/>
              <a:gd name="connsiteX24" fmla="*/ 76619 w 517396"/>
              <a:gd name="connsiteY24" fmla="*/ 263070 h 606093"/>
              <a:gd name="connsiteX25" fmla="*/ 161781 w 517396"/>
              <a:gd name="connsiteY25" fmla="*/ 91183 h 606093"/>
              <a:gd name="connsiteX26" fmla="*/ 429528 w 517396"/>
              <a:gd name="connsiteY26" fmla="*/ 91183 h 606093"/>
              <a:gd name="connsiteX27" fmla="*/ 429528 w 517396"/>
              <a:gd name="connsiteY27" fmla="*/ 237353 h 606093"/>
              <a:gd name="connsiteX28" fmla="*/ 161781 w 517396"/>
              <a:gd name="connsiteY28" fmla="*/ 237353 h 606093"/>
              <a:gd name="connsiteX29" fmla="*/ 134299 w 517396"/>
              <a:gd name="connsiteY29" fmla="*/ 51582 h 606093"/>
              <a:gd name="connsiteX30" fmla="*/ 134299 w 517396"/>
              <a:gd name="connsiteY30" fmla="*/ 237279 h 606093"/>
              <a:gd name="connsiteX31" fmla="*/ 128273 w 517396"/>
              <a:gd name="connsiteY31" fmla="*/ 253613 h 606093"/>
              <a:gd name="connsiteX32" fmla="*/ 128273 w 517396"/>
              <a:gd name="connsiteY32" fmla="*/ 554511 h 606093"/>
              <a:gd name="connsiteX33" fmla="*/ 465743 w 517396"/>
              <a:gd name="connsiteY33" fmla="*/ 554511 h 606093"/>
              <a:gd name="connsiteX34" fmla="*/ 465743 w 517396"/>
              <a:gd name="connsiteY34" fmla="*/ 51582 h 606093"/>
              <a:gd name="connsiteX35" fmla="*/ 132577 w 517396"/>
              <a:gd name="connsiteY35" fmla="*/ 0 h 606093"/>
              <a:gd name="connsiteX36" fmla="*/ 467464 w 517396"/>
              <a:gd name="connsiteY36" fmla="*/ 0 h 606093"/>
              <a:gd name="connsiteX37" fmla="*/ 517396 w 517396"/>
              <a:gd name="connsiteY37" fmla="*/ 49863 h 606093"/>
              <a:gd name="connsiteX38" fmla="*/ 517396 w 517396"/>
              <a:gd name="connsiteY38" fmla="*/ 556230 h 606093"/>
              <a:gd name="connsiteX39" fmla="*/ 467464 w 517396"/>
              <a:gd name="connsiteY39" fmla="*/ 606093 h 606093"/>
              <a:gd name="connsiteX40" fmla="*/ 78341 w 517396"/>
              <a:gd name="connsiteY40" fmla="*/ 606093 h 606093"/>
              <a:gd name="connsiteX41" fmla="*/ 49932 w 517396"/>
              <a:gd name="connsiteY41" fmla="*/ 606093 h 606093"/>
              <a:gd name="connsiteX42" fmla="*/ 0 w 517396"/>
              <a:gd name="connsiteY42" fmla="*/ 556230 h 606093"/>
              <a:gd name="connsiteX43" fmla="*/ 0 w 517396"/>
              <a:gd name="connsiteY43" fmla="*/ 261351 h 606093"/>
              <a:gd name="connsiteX44" fmla="*/ 49932 w 517396"/>
              <a:gd name="connsiteY44" fmla="*/ 211488 h 606093"/>
              <a:gd name="connsiteX45" fmla="*/ 82646 w 517396"/>
              <a:gd name="connsiteY45" fmla="*/ 211488 h 606093"/>
              <a:gd name="connsiteX46" fmla="*/ 82646 w 517396"/>
              <a:gd name="connsiteY46" fmla="*/ 49863 h 606093"/>
              <a:gd name="connsiteX47" fmla="*/ 132577 w 517396"/>
              <a:gd name="connsiteY47" fmla="*/ 0 h 60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17396" h="606093">
                <a:moveTo>
                  <a:pt x="175587" y="457436"/>
                </a:moveTo>
                <a:lnTo>
                  <a:pt x="415756" y="457436"/>
                </a:lnTo>
                <a:cubicBezTo>
                  <a:pt x="429529" y="457436"/>
                  <a:pt x="440720" y="468601"/>
                  <a:pt x="440720" y="483202"/>
                </a:cubicBezTo>
                <a:cubicBezTo>
                  <a:pt x="440720" y="496944"/>
                  <a:pt x="429529" y="508968"/>
                  <a:pt x="415756" y="508968"/>
                </a:cubicBezTo>
                <a:lnTo>
                  <a:pt x="175587" y="508968"/>
                </a:lnTo>
                <a:cubicBezTo>
                  <a:pt x="161814" y="508968"/>
                  <a:pt x="149762" y="496944"/>
                  <a:pt x="149762" y="483202"/>
                </a:cubicBezTo>
                <a:cubicBezTo>
                  <a:pt x="149762" y="468601"/>
                  <a:pt x="161814" y="457436"/>
                  <a:pt x="175587" y="457436"/>
                </a:cubicBezTo>
                <a:close/>
                <a:moveTo>
                  <a:pt x="175587" y="371365"/>
                </a:moveTo>
                <a:lnTo>
                  <a:pt x="415756" y="371365"/>
                </a:lnTo>
                <a:cubicBezTo>
                  <a:pt x="429529" y="371365"/>
                  <a:pt x="440720" y="383422"/>
                  <a:pt x="440720" y="397201"/>
                </a:cubicBezTo>
                <a:cubicBezTo>
                  <a:pt x="440720" y="411841"/>
                  <a:pt x="429529" y="423036"/>
                  <a:pt x="415756" y="423036"/>
                </a:cubicBezTo>
                <a:lnTo>
                  <a:pt x="175587" y="423036"/>
                </a:lnTo>
                <a:cubicBezTo>
                  <a:pt x="161814" y="423036"/>
                  <a:pt x="149762" y="411841"/>
                  <a:pt x="149762" y="397201"/>
                </a:cubicBezTo>
                <a:cubicBezTo>
                  <a:pt x="149762" y="383422"/>
                  <a:pt x="161814" y="371365"/>
                  <a:pt x="175587" y="371365"/>
                </a:cubicBezTo>
                <a:close/>
                <a:moveTo>
                  <a:pt x="175587" y="285432"/>
                </a:moveTo>
                <a:lnTo>
                  <a:pt x="415756" y="285432"/>
                </a:lnTo>
                <a:cubicBezTo>
                  <a:pt x="429529" y="285432"/>
                  <a:pt x="440720" y="297456"/>
                  <a:pt x="440720" y="311198"/>
                </a:cubicBezTo>
                <a:cubicBezTo>
                  <a:pt x="440720" y="325799"/>
                  <a:pt x="429529" y="336964"/>
                  <a:pt x="415756" y="336964"/>
                </a:cubicBezTo>
                <a:lnTo>
                  <a:pt x="175587" y="336964"/>
                </a:lnTo>
                <a:cubicBezTo>
                  <a:pt x="161814" y="336964"/>
                  <a:pt x="149762" y="325799"/>
                  <a:pt x="149762" y="311198"/>
                </a:cubicBezTo>
                <a:cubicBezTo>
                  <a:pt x="149762" y="297456"/>
                  <a:pt x="161814" y="285432"/>
                  <a:pt x="175587" y="285432"/>
                </a:cubicBezTo>
                <a:close/>
                <a:moveTo>
                  <a:pt x="51654" y="263070"/>
                </a:moveTo>
                <a:lnTo>
                  <a:pt x="51654" y="554511"/>
                </a:lnTo>
                <a:lnTo>
                  <a:pt x="76619" y="554511"/>
                </a:lnTo>
                <a:lnTo>
                  <a:pt x="76619" y="263070"/>
                </a:lnTo>
                <a:close/>
                <a:moveTo>
                  <a:pt x="161781" y="91183"/>
                </a:moveTo>
                <a:lnTo>
                  <a:pt x="429528" y="91183"/>
                </a:lnTo>
                <a:lnTo>
                  <a:pt x="429528" y="237353"/>
                </a:lnTo>
                <a:lnTo>
                  <a:pt x="161781" y="237353"/>
                </a:lnTo>
                <a:close/>
                <a:moveTo>
                  <a:pt x="134299" y="51582"/>
                </a:moveTo>
                <a:lnTo>
                  <a:pt x="134299" y="237279"/>
                </a:lnTo>
                <a:cubicBezTo>
                  <a:pt x="134299" y="243297"/>
                  <a:pt x="131716" y="248455"/>
                  <a:pt x="128273" y="253613"/>
                </a:cubicBezTo>
                <a:lnTo>
                  <a:pt x="128273" y="554511"/>
                </a:lnTo>
                <a:lnTo>
                  <a:pt x="465743" y="554511"/>
                </a:lnTo>
                <a:lnTo>
                  <a:pt x="465743" y="51582"/>
                </a:lnTo>
                <a:close/>
                <a:moveTo>
                  <a:pt x="132577" y="0"/>
                </a:moveTo>
                <a:lnTo>
                  <a:pt x="467464" y="0"/>
                </a:lnTo>
                <a:cubicBezTo>
                  <a:pt x="495013" y="0"/>
                  <a:pt x="517396" y="22352"/>
                  <a:pt x="517396" y="49863"/>
                </a:cubicBezTo>
                <a:lnTo>
                  <a:pt x="517396" y="556230"/>
                </a:lnTo>
                <a:cubicBezTo>
                  <a:pt x="517396" y="583741"/>
                  <a:pt x="495013" y="606093"/>
                  <a:pt x="467464" y="606093"/>
                </a:cubicBezTo>
                <a:lnTo>
                  <a:pt x="78341" y="606093"/>
                </a:lnTo>
                <a:lnTo>
                  <a:pt x="49932" y="606093"/>
                </a:lnTo>
                <a:cubicBezTo>
                  <a:pt x="22383" y="606093"/>
                  <a:pt x="0" y="583741"/>
                  <a:pt x="0" y="556230"/>
                </a:cubicBezTo>
                <a:lnTo>
                  <a:pt x="0" y="261351"/>
                </a:lnTo>
                <a:cubicBezTo>
                  <a:pt x="0" y="233840"/>
                  <a:pt x="22383" y="211488"/>
                  <a:pt x="49932" y="211488"/>
                </a:cubicBezTo>
                <a:lnTo>
                  <a:pt x="82646" y="211488"/>
                </a:lnTo>
                <a:lnTo>
                  <a:pt x="82646" y="49863"/>
                </a:lnTo>
                <a:cubicBezTo>
                  <a:pt x="82646" y="22352"/>
                  <a:pt x="105029" y="0"/>
                  <a:pt x="1325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173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7AFCCDED-CC46-4647-B485-E7CE9E4E2B1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304136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6913767-052D-4EC3-82A9-03BFA2F1289A}"/>
              </a:ext>
            </a:extLst>
          </p:cNvPr>
          <p:cNvSpPr/>
          <p:nvPr/>
        </p:nvSpPr>
        <p:spPr>
          <a:xfrm>
            <a:off x="0" y="0"/>
            <a:ext cx="12192000" cy="3041364"/>
          </a:xfrm>
          <a:prstGeom prst="rect">
            <a:avLst/>
          </a:prstGeom>
          <a:gradFill>
            <a:gsLst>
              <a:gs pos="100000">
                <a:schemeClr val="accent2">
                  <a:alpha val="48000"/>
                </a:schemeClr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5633C69F-FA01-4701-8486-65BB5D55B6CC}"/>
              </a:ext>
            </a:extLst>
          </p:cNvPr>
          <p:cNvSpPr txBox="1"/>
          <p:nvPr/>
        </p:nvSpPr>
        <p:spPr>
          <a:xfrm>
            <a:off x="1117600" y="3554854"/>
            <a:ext cx="1659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</a:t>
            </a:r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91CE1E6-BA39-4AAE-A379-2393AB8FB0CB}"/>
              </a:ext>
            </a:extLst>
          </p:cNvPr>
          <p:cNvCxnSpPr>
            <a:cxnSpLocks/>
          </p:cNvCxnSpPr>
          <p:nvPr/>
        </p:nvCxnSpPr>
        <p:spPr>
          <a:xfrm>
            <a:off x="5977466" y="4170408"/>
            <a:ext cx="0" cy="1822846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632EF437-B4D9-4F56-9EDB-911799A75860}"/>
              </a:ext>
            </a:extLst>
          </p:cNvPr>
          <p:cNvSpPr txBox="1"/>
          <p:nvPr/>
        </p:nvSpPr>
        <p:spPr>
          <a:xfrm>
            <a:off x="3759202" y="3554854"/>
            <a:ext cx="1659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</a:t>
            </a:r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8C7D6C0E-BAA4-4068-AFCD-677608DA8B2F}"/>
              </a:ext>
            </a:extLst>
          </p:cNvPr>
          <p:cNvCxnSpPr>
            <a:cxnSpLocks/>
          </p:cNvCxnSpPr>
          <p:nvPr/>
        </p:nvCxnSpPr>
        <p:spPr>
          <a:xfrm>
            <a:off x="3200400" y="4170408"/>
            <a:ext cx="0" cy="1822846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FE35DE41-98D2-4BE8-91A3-A326D60434E4}"/>
              </a:ext>
            </a:extLst>
          </p:cNvPr>
          <p:cNvCxnSpPr>
            <a:cxnSpLocks/>
          </p:cNvCxnSpPr>
          <p:nvPr/>
        </p:nvCxnSpPr>
        <p:spPr>
          <a:xfrm>
            <a:off x="8991599" y="4170408"/>
            <a:ext cx="0" cy="1822846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8FBFC50E-7013-4C24-AD04-4074355B67D7}"/>
              </a:ext>
            </a:extLst>
          </p:cNvPr>
          <p:cNvSpPr txBox="1"/>
          <p:nvPr/>
        </p:nvSpPr>
        <p:spPr>
          <a:xfrm>
            <a:off x="6773337" y="3554854"/>
            <a:ext cx="1659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</a:t>
            </a:r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03</a:t>
            </a:r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BEC7B1DA-139D-4533-8FEE-6C235EEF7A3C}"/>
              </a:ext>
            </a:extLst>
          </p:cNvPr>
          <p:cNvSpPr txBox="1"/>
          <p:nvPr/>
        </p:nvSpPr>
        <p:spPr>
          <a:xfrm>
            <a:off x="9550400" y="3554854"/>
            <a:ext cx="1659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</a:t>
            </a:r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04</a:t>
            </a:r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5" name="箭头: V 形 14">
            <a:extLst>
              <a:ext uri="{FF2B5EF4-FFF2-40B4-BE49-F238E27FC236}">
                <a16:creationId xmlns="" xmlns:a16="http://schemas.microsoft.com/office/drawing/2014/main" id="{580E1886-6F30-4D3A-B2C9-94E09E331671}"/>
              </a:ext>
            </a:extLst>
          </p:cNvPr>
          <p:cNvSpPr/>
          <p:nvPr/>
        </p:nvSpPr>
        <p:spPr>
          <a:xfrm>
            <a:off x="3124196" y="3816636"/>
            <a:ext cx="152395" cy="152395"/>
          </a:xfrm>
          <a:prstGeom prst="chevr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箭头: V 形 15">
            <a:extLst>
              <a:ext uri="{FF2B5EF4-FFF2-40B4-BE49-F238E27FC236}">
                <a16:creationId xmlns="" xmlns:a16="http://schemas.microsoft.com/office/drawing/2014/main" id="{FFF3B71D-F51A-4637-8718-1F3DAD979065}"/>
              </a:ext>
            </a:extLst>
          </p:cNvPr>
          <p:cNvSpPr/>
          <p:nvPr/>
        </p:nvSpPr>
        <p:spPr>
          <a:xfrm>
            <a:off x="5943605" y="3816636"/>
            <a:ext cx="152395" cy="152395"/>
          </a:xfrm>
          <a:prstGeom prst="chevr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箭头: V 形 16">
            <a:extLst>
              <a:ext uri="{FF2B5EF4-FFF2-40B4-BE49-F238E27FC236}">
                <a16:creationId xmlns="" xmlns:a16="http://schemas.microsoft.com/office/drawing/2014/main" id="{3C1D1B51-9E3B-41C6-B674-C41C41560A4F}"/>
              </a:ext>
            </a:extLst>
          </p:cNvPr>
          <p:cNvSpPr/>
          <p:nvPr/>
        </p:nvSpPr>
        <p:spPr>
          <a:xfrm>
            <a:off x="8915402" y="3816636"/>
            <a:ext cx="152395" cy="152395"/>
          </a:xfrm>
          <a:prstGeom prst="chevr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3395CC0D-A04C-40AA-9E44-D6A465A2CBA5}"/>
              </a:ext>
            </a:extLst>
          </p:cNvPr>
          <p:cNvSpPr/>
          <p:nvPr/>
        </p:nvSpPr>
        <p:spPr>
          <a:xfrm>
            <a:off x="854411" y="1149522"/>
            <a:ext cx="3416320" cy="742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请在此添加标题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Rectangle 48">
            <a:extLst>
              <a:ext uri="{FF2B5EF4-FFF2-40B4-BE49-F238E27FC236}">
                <a16:creationId xmlns="" xmlns:a16="http://schemas.microsoft.com/office/drawing/2014/main" id="{C667C069-4949-4EA5-AA99-55F34009B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999" y="4287366"/>
            <a:ext cx="2353731" cy="1181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20000"/>
              </a:lnSpc>
              <a:defRPr/>
            </a:pPr>
            <a:r>
              <a:rPr lang="zh-CN" altLang="en-US" sz="12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学校实行弹性学分制，建立了“分层教学、分流培养、分类成才”的培养体系，充分满足学生自主学习、全面发展、个性化成才的需要。</a:t>
            </a:r>
            <a:endParaRPr lang="zh-CN" altLang="en-US" sz="1400" spc="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Rectangle 48">
            <a:extLst>
              <a:ext uri="{FF2B5EF4-FFF2-40B4-BE49-F238E27FC236}">
                <a16:creationId xmlns="" xmlns:a16="http://schemas.microsoft.com/office/drawing/2014/main" id="{30717E1A-9368-4DD8-A3FD-E3A0B87F7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2064" y="4287366"/>
            <a:ext cx="2353731" cy="1181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20000"/>
              </a:lnSpc>
              <a:defRPr/>
            </a:pPr>
            <a:r>
              <a:rPr lang="zh-CN" altLang="en-US" sz="12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学校实行弹性学分制，建立了“分层教学、分流培养、分类成才”的培养体系，充分满足学生自主学习、全面发展、个性化成才的需要。</a:t>
            </a:r>
            <a:endParaRPr lang="zh-CN" altLang="en-US" sz="1400" spc="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Rectangle 48">
            <a:extLst>
              <a:ext uri="{FF2B5EF4-FFF2-40B4-BE49-F238E27FC236}">
                <a16:creationId xmlns="" xmlns:a16="http://schemas.microsoft.com/office/drawing/2014/main" id="{C8159EF3-50C0-4580-A0A9-4DC0D7DF74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8468" y="4287366"/>
            <a:ext cx="2353731" cy="1181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20000"/>
              </a:lnSpc>
              <a:defRPr/>
            </a:pPr>
            <a:r>
              <a:rPr lang="zh-CN" altLang="en-US" sz="12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学校实行弹性学分制，建立了“分层教学、分流培养、分类成才”的培养体系，充分满足学生自主学习、全面发展、个性化成才的需要。</a:t>
            </a:r>
            <a:endParaRPr lang="zh-CN" altLang="en-US" sz="1400" spc="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Rectangle 48">
            <a:extLst>
              <a:ext uri="{FF2B5EF4-FFF2-40B4-BE49-F238E27FC236}">
                <a16:creationId xmlns="" xmlns:a16="http://schemas.microsoft.com/office/drawing/2014/main" id="{D9771FFC-04F5-4921-AE91-DD79248480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38730" y="4287366"/>
            <a:ext cx="2353731" cy="1181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20000"/>
              </a:lnSpc>
              <a:defRPr/>
            </a:pPr>
            <a:r>
              <a:rPr lang="zh-CN" altLang="en-US" sz="12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学校实行弹性学分制，建立了“分层教学、分流培养、分类成才”的培养体系，充分满足学生自主学习、全面发展、个性化成才的需要。</a:t>
            </a:r>
            <a:endParaRPr lang="zh-CN" altLang="en-US" sz="1400" spc="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291CE25A-2557-4E7F-97B2-903140B2DFEC}"/>
              </a:ext>
            </a:extLst>
          </p:cNvPr>
          <p:cNvSpPr/>
          <p:nvPr/>
        </p:nvSpPr>
        <p:spPr>
          <a:xfrm>
            <a:off x="854411" y="1878125"/>
            <a:ext cx="6096000" cy="2909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北方工业大学以“敦品励学，才德并懋”为校训，以“严肃，严格，严谨”为校风。</a:t>
            </a:r>
          </a:p>
        </p:txBody>
      </p:sp>
    </p:spTree>
    <p:extLst>
      <p:ext uri="{BB962C8B-B14F-4D97-AF65-F5344CB8AC3E}">
        <p14:creationId xmlns:p14="http://schemas.microsoft.com/office/powerpoint/2010/main" val="310106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57E7C72-5BC5-4EB0-8EF2-92463B2C0E36}"/>
              </a:ext>
            </a:extLst>
          </p:cNvPr>
          <p:cNvSpPr/>
          <p:nvPr/>
        </p:nvSpPr>
        <p:spPr>
          <a:xfrm>
            <a:off x="0" y="3677384"/>
            <a:ext cx="12192000" cy="31806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标题 1">
            <a:extLst>
              <a:ext uri="{FF2B5EF4-FFF2-40B4-BE49-F238E27FC236}">
                <a16:creationId xmlns="" xmlns:a16="http://schemas.microsoft.com/office/drawing/2014/main" id="{2AF77FC6-8438-45B8-9D02-774127FBE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086" y="188572"/>
            <a:ext cx="2823039" cy="510181"/>
          </a:xfrm>
        </p:spPr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图文混排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5975C476-25BA-4BCB-8724-F48894108E29}"/>
              </a:ext>
            </a:extLst>
          </p:cNvPr>
          <p:cNvGrpSpPr/>
          <p:nvPr/>
        </p:nvGrpSpPr>
        <p:grpSpPr>
          <a:xfrm>
            <a:off x="1189657" y="1620521"/>
            <a:ext cx="2264018" cy="3681088"/>
            <a:chOff x="1403822" y="1620521"/>
            <a:chExt cx="2264018" cy="3681088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FF8B06ED-67D2-4DB8-85A8-D22D71383A02}"/>
                </a:ext>
              </a:extLst>
            </p:cNvPr>
            <p:cNvSpPr/>
            <p:nvPr/>
          </p:nvSpPr>
          <p:spPr>
            <a:xfrm>
              <a:off x="1437453" y="1646265"/>
              <a:ext cx="2230387" cy="36553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reflection blurRad="6350" stA="230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87C31BDF-67F1-46C3-8F45-5F36F82EE4F3}"/>
                </a:ext>
              </a:extLst>
            </p:cNvPr>
            <p:cNvSpPr txBox="1"/>
            <p:nvPr/>
          </p:nvSpPr>
          <p:spPr>
            <a:xfrm>
              <a:off x="1954601" y="3323084"/>
              <a:ext cx="1115617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cs typeface="+mn-ea"/>
                  <a:sym typeface="+mn-lt"/>
                </a:rPr>
                <a:t>瀚学楼</a:t>
              </a:r>
            </a:p>
          </p:txBody>
        </p:sp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BAB25505-DEFF-4482-9282-2D7DC1FEDD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403822" y="1620521"/>
              <a:ext cx="2264017" cy="1384124"/>
            </a:xfrm>
            <a:custGeom>
              <a:avLst/>
              <a:gdLst>
                <a:gd name="connsiteX0" fmla="*/ 0 w 3048903"/>
                <a:gd name="connsiteY0" fmla="*/ 0 h 1797541"/>
                <a:gd name="connsiteX1" fmla="*/ 3048903 w 3048903"/>
                <a:gd name="connsiteY1" fmla="*/ 0 h 1797541"/>
                <a:gd name="connsiteX2" fmla="*/ 3048903 w 3048903"/>
                <a:gd name="connsiteY2" fmla="*/ 1797541 h 1797541"/>
                <a:gd name="connsiteX3" fmla="*/ 0 w 3048903"/>
                <a:gd name="connsiteY3" fmla="*/ 1797541 h 1797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8903" h="1797541">
                  <a:moveTo>
                    <a:pt x="0" y="0"/>
                  </a:moveTo>
                  <a:lnTo>
                    <a:pt x="3048903" y="0"/>
                  </a:lnTo>
                  <a:lnTo>
                    <a:pt x="3048903" y="1797541"/>
                  </a:lnTo>
                  <a:lnTo>
                    <a:pt x="0" y="1797541"/>
                  </a:lnTo>
                  <a:close/>
                </a:path>
              </a:pathLst>
            </a:custGeom>
          </p:spPr>
        </p:pic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C3A6CC38-9831-4098-AB96-7AF54DC48339}"/>
                </a:ext>
              </a:extLst>
            </p:cNvPr>
            <p:cNvSpPr/>
            <p:nvPr/>
          </p:nvSpPr>
          <p:spPr>
            <a:xfrm>
              <a:off x="1596152" y="4161556"/>
              <a:ext cx="1921748" cy="730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北方工业大学以“敦品励学，才德并懋”为校训，以“严肃，严格，严谨”为校风。</a:t>
              </a: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A75188B1-E666-4F45-A9BF-7AC505A37FB9}"/>
                </a:ext>
              </a:extLst>
            </p:cNvPr>
            <p:cNvCxnSpPr/>
            <p:nvPr/>
          </p:nvCxnSpPr>
          <p:spPr>
            <a:xfrm>
              <a:off x="2312402" y="3813695"/>
              <a:ext cx="388800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C5A402E2-D1BB-43B8-9634-DBD1E7305ADE}"/>
              </a:ext>
            </a:extLst>
          </p:cNvPr>
          <p:cNvGrpSpPr/>
          <p:nvPr/>
        </p:nvGrpSpPr>
        <p:grpSpPr>
          <a:xfrm>
            <a:off x="3735241" y="1646060"/>
            <a:ext cx="2232263" cy="3655549"/>
            <a:chOff x="3745851" y="1646060"/>
            <a:chExt cx="2232263" cy="3655549"/>
          </a:xfrm>
        </p:grpSpPr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BCD3F10B-4707-4FE3-87EE-095874819FEB}"/>
                </a:ext>
              </a:extLst>
            </p:cNvPr>
            <p:cNvSpPr/>
            <p:nvPr/>
          </p:nvSpPr>
          <p:spPr>
            <a:xfrm>
              <a:off x="3746789" y="1646265"/>
              <a:ext cx="2230387" cy="36553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reflection blurRad="6350" stA="230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E38ADA40-3276-49D3-80A7-C46B6923B572}"/>
                </a:ext>
              </a:extLst>
            </p:cNvPr>
            <p:cNvSpPr txBox="1"/>
            <p:nvPr/>
          </p:nvSpPr>
          <p:spPr>
            <a:xfrm>
              <a:off x="4263696" y="3323084"/>
              <a:ext cx="1115617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cs typeface="+mn-ea"/>
                  <a:sym typeface="+mn-lt"/>
                </a:rPr>
                <a:t>励学楼</a:t>
              </a:r>
            </a:p>
          </p:txBody>
        </p:sp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03B36802-2121-4F13-A8D6-5B50FA380A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745851" y="1646060"/>
              <a:ext cx="2232263" cy="1376182"/>
            </a:xfrm>
            <a:custGeom>
              <a:avLst/>
              <a:gdLst>
                <a:gd name="connsiteX0" fmla="*/ 0 w 3048903"/>
                <a:gd name="connsiteY0" fmla="*/ 0 h 1797541"/>
                <a:gd name="connsiteX1" fmla="*/ 3048903 w 3048903"/>
                <a:gd name="connsiteY1" fmla="*/ 0 h 1797541"/>
                <a:gd name="connsiteX2" fmla="*/ 3048903 w 3048903"/>
                <a:gd name="connsiteY2" fmla="*/ 1797541 h 1797541"/>
                <a:gd name="connsiteX3" fmla="*/ 0 w 3048903"/>
                <a:gd name="connsiteY3" fmla="*/ 1797541 h 1797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8903" h="1797541">
                  <a:moveTo>
                    <a:pt x="0" y="0"/>
                  </a:moveTo>
                  <a:lnTo>
                    <a:pt x="3048903" y="0"/>
                  </a:lnTo>
                  <a:lnTo>
                    <a:pt x="3048903" y="1797541"/>
                  </a:lnTo>
                  <a:lnTo>
                    <a:pt x="0" y="1797541"/>
                  </a:lnTo>
                  <a:close/>
                </a:path>
              </a:pathLst>
            </a:custGeom>
          </p:spPr>
        </p:pic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8C8799F3-1081-471A-A32C-9F4F6A19885A}"/>
                </a:ext>
              </a:extLst>
            </p:cNvPr>
            <p:cNvSpPr/>
            <p:nvPr/>
          </p:nvSpPr>
          <p:spPr>
            <a:xfrm>
              <a:off x="3961355" y="4161556"/>
              <a:ext cx="1921748" cy="730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北方工业大学以“敦品励学，才德并懋”为校训，以“严肃，严格，严谨”为校风。</a:t>
              </a: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D47FA5F3-67E7-4534-ABBB-1D9F6F87705D}"/>
                </a:ext>
              </a:extLst>
            </p:cNvPr>
            <p:cNvCxnSpPr/>
            <p:nvPr/>
          </p:nvCxnSpPr>
          <p:spPr>
            <a:xfrm>
              <a:off x="4667582" y="3813695"/>
              <a:ext cx="388800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797FADF4-3EEE-4F33-AF9C-E221B7585062}"/>
              </a:ext>
            </a:extLst>
          </p:cNvPr>
          <p:cNvGrpSpPr/>
          <p:nvPr/>
        </p:nvGrpSpPr>
        <p:grpSpPr>
          <a:xfrm>
            <a:off x="6249070" y="1635941"/>
            <a:ext cx="2230387" cy="3665668"/>
            <a:chOff x="6056125" y="1635941"/>
            <a:chExt cx="2230387" cy="3665668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DF15C757-883D-4135-BCC1-311FA498CB8E}"/>
                </a:ext>
              </a:extLst>
            </p:cNvPr>
            <p:cNvSpPr/>
            <p:nvPr/>
          </p:nvSpPr>
          <p:spPr>
            <a:xfrm>
              <a:off x="6056125" y="1646265"/>
              <a:ext cx="2230387" cy="36553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reflection blurRad="6350" stA="230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14EF4E23-EF93-472D-8BA7-88B6A2BD2EFB}"/>
                </a:ext>
              </a:extLst>
            </p:cNvPr>
            <p:cNvSpPr txBox="1"/>
            <p:nvPr/>
          </p:nvSpPr>
          <p:spPr>
            <a:xfrm>
              <a:off x="6496363" y="3323084"/>
              <a:ext cx="1395401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cs typeface="+mn-ea"/>
                  <a:sym typeface="+mn-lt"/>
                </a:rPr>
                <a:t>浩学楼</a:t>
              </a:r>
            </a:p>
          </p:txBody>
        </p:sp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4EFBCDC5-BC69-4A79-87F6-C7FB81A93A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65678" y="1635941"/>
              <a:ext cx="2220833" cy="1402865"/>
            </a:xfrm>
            <a:prstGeom prst="rect">
              <a:avLst/>
            </a:prstGeom>
          </p:spPr>
        </p:pic>
        <p:sp>
          <p:nvSpPr>
            <p:cNvPr id="38" name="矩形 37">
              <a:extLst>
                <a:ext uri="{FF2B5EF4-FFF2-40B4-BE49-F238E27FC236}">
                  <a16:creationId xmlns="" xmlns:a16="http://schemas.microsoft.com/office/drawing/2014/main" id="{5949B0A1-1EC0-4F34-8A3B-35586D2900E4}"/>
                </a:ext>
              </a:extLst>
            </p:cNvPr>
            <p:cNvSpPr/>
            <p:nvPr/>
          </p:nvSpPr>
          <p:spPr>
            <a:xfrm>
              <a:off x="6276731" y="4161556"/>
              <a:ext cx="1921748" cy="730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北方工业大学以“敦品励学，才德并懋”为校训，以“严肃，严格，严谨”为校风。</a:t>
              </a: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26A85BB3-1305-4397-A08C-91FCAC7644D1}"/>
                </a:ext>
              </a:extLst>
            </p:cNvPr>
            <p:cNvCxnSpPr/>
            <p:nvPr/>
          </p:nvCxnSpPr>
          <p:spPr>
            <a:xfrm>
              <a:off x="6976918" y="3813695"/>
              <a:ext cx="388800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F8395FF6-FB71-4893-A681-09CDF39190A4}"/>
              </a:ext>
            </a:extLst>
          </p:cNvPr>
          <p:cNvGrpSpPr/>
          <p:nvPr/>
        </p:nvGrpSpPr>
        <p:grpSpPr>
          <a:xfrm>
            <a:off x="8761023" y="1617199"/>
            <a:ext cx="2237150" cy="3684410"/>
            <a:chOff x="8365461" y="1617199"/>
            <a:chExt cx="2237150" cy="3684410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14F15505-94C2-40CE-938F-AC0B21BB0F17}"/>
                </a:ext>
              </a:extLst>
            </p:cNvPr>
            <p:cNvSpPr/>
            <p:nvPr/>
          </p:nvSpPr>
          <p:spPr>
            <a:xfrm>
              <a:off x="8365461" y="1646265"/>
              <a:ext cx="2230387" cy="36553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reflection blurRad="6350" stA="230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923E10FD-88BC-4F2E-80FC-B54002B70D90}"/>
                </a:ext>
              </a:extLst>
            </p:cNvPr>
            <p:cNvSpPr txBox="1"/>
            <p:nvPr/>
          </p:nvSpPr>
          <p:spPr>
            <a:xfrm>
              <a:off x="8906257" y="3323084"/>
              <a:ext cx="1115617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cs typeface="+mn-ea"/>
                  <a:sym typeface="+mn-lt"/>
                </a:rPr>
                <a:t>博远楼</a:t>
              </a:r>
            </a:p>
          </p:txBody>
        </p:sp>
        <p:pic>
          <p:nvPicPr>
            <p:cNvPr id="2" name="图片 1">
              <a:extLst>
                <a:ext uri="{FF2B5EF4-FFF2-40B4-BE49-F238E27FC236}">
                  <a16:creationId xmlns="" xmlns:a16="http://schemas.microsoft.com/office/drawing/2014/main" id="{85352E7D-6375-4153-9214-BE6727CEC2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67560" y="1617199"/>
              <a:ext cx="2235051" cy="1402865"/>
            </a:xfrm>
            <a:prstGeom prst="rect">
              <a:avLst/>
            </a:prstGeom>
          </p:spPr>
        </p:pic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68DE6548-A319-43C3-B357-0FD6315EC4CB}"/>
                </a:ext>
              </a:extLst>
            </p:cNvPr>
            <p:cNvSpPr/>
            <p:nvPr/>
          </p:nvSpPr>
          <p:spPr>
            <a:xfrm>
              <a:off x="8511302" y="4161556"/>
              <a:ext cx="1921748" cy="730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北方工业大学以“敦品励学，才德并懋”为校训，以“严肃，严格，严谨”为校风。</a:t>
              </a: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A3881403-821A-43E8-9D01-AA47130A76D5}"/>
                </a:ext>
              </a:extLst>
            </p:cNvPr>
            <p:cNvCxnSpPr/>
            <p:nvPr/>
          </p:nvCxnSpPr>
          <p:spPr>
            <a:xfrm>
              <a:off x="9260894" y="3813695"/>
              <a:ext cx="388800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0159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49ED8BD-2771-40B3-A8D9-09EC0ABC5C54}"/>
              </a:ext>
            </a:extLst>
          </p:cNvPr>
          <p:cNvSpPr/>
          <p:nvPr/>
        </p:nvSpPr>
        <p:spPr>
          <a:xfrm>
            <a:off x="-16360" y="0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B785DEA6-940A-4276-B500-50C8D026FA57}"/>
              </a:ext>
            </a:extLst>
          </p:cNvPr>
          <p:cNvSpPr/>
          <p:nvPr/>
        </p:nvSpPr>
        <p:spPr>
          <a:xfrm>
            <a:off x="6496030" y="996535"/>
            <a:ext cx="2181476" cy="2181476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EC215884-EF74-49F1-8FCF-70806DE1E7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093" t="8093" r="8093" b="8093"/>
          <a:stretch/>
        </p:blipFill>
        <p:spPr>
          <a:xfrm>
            <a:off x="6591053" y="1074784"/>
            <a:ext cx="2008203" cy="200820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1076577-37F2-461D-B66A-7CC68A218771}"/>
              </a:ext>
            </a:extLst>
          </p:cNvPr>
          <p:cNvSpPr/>
          <p:nvPr/>
        </p:nvSpPr>
        <p:spPr>
          <a:xfrm>
            <a:off x="653847" y="923634"/>
            <a:ext cx="5570756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获取更多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知识、高效办公技巧、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职场经验分享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……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1" i="0" u="none" strike="noStrike" kern="1200" cap="none" spc="20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关注微信公众号，回复「福利」</a:t>
            </a:r>
            <a: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更多福利等你拿</a:t>
            </a:r>
            <a:r>
              <a:rPr kumimoji="0" lang="en-US" altLang="zh-CN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~</a:t>
            </a:r>
            <a:endParaRPr kumimoji="0" lang="en-US" sz="4000" b="1" i="0" u="none" strike="noStrike" kern="1200" cap="none" spc="2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E88B025-52BD-435C-92C0-D9951507318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361" y="2496939"/>
            <a:ext cx="12191999" cy="4393174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29B30A0D-A1BC-4A7A-8310-D937403E0416}"/>
              </a:ext>
            </a:extLst>
          </p:cNvPr>
          <p:cNvSpPr/>
          <p:nvPr/>
        </p:nvSpPr>
        <p:spPr>
          <a:xfrm>
            <a:off x="814382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6A38B136-E067-49A3-94DC-6459A5BF4B2E}"/>
              </a:ext>
            </a:extLst>
          </p:cNvPr>
          <p:cNvSpPr txBox="1"/>
          <p:nvPr/>
        </p:nvSpPr>
        <p:spPr>
          <a:xfrm>
            <a:off x="2812251" y="5544840"/>
            <a:ext cx="3171989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微信关注回复关键词「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职场技能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」领取职场技能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PDF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电子书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2F7E5A27-B414-492B-8EDA-0ECCEFA70EB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55" t="7155" r="7155" b="7155"/>
          <a:stretch/>
        </p:blipFill>
        <p:spPr>
          <a:xfrm>
            <a:off x="850776" y="4313219"/>
            <a:ext cx="1719704" cy="171970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2411C081-5584-4D98-A3F2-FE1DA2096F3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2571" y="4940177"/>
            <a:ext cx="1665533" cy="587469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8CDD51D2-28EA-4BF5-B30F-4D0179836B89}"/>
              </a:ext>
            </a:extLst>
          </p:cNvPr>
          <p:cNvSpPr/>
          <p:nvPr/>
        </p:nvSpPr>
        <p:spPr>
          <a:xfrm>
            <a:off x="6496030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2F9AF910-0CA4-4ED9-8A0D-33F8B2005F05}"/>
              </a:ext>
            </a:extLst>
          </p:cNvPr>
          <p:cNvSpPr txBox="1"/>
          <p:nvPr/>
        </p:nvSpPr>
        <p:spPr>
          <a:xfrm>
            <a:off x="8493899" y="5544840"/>
            <a:ext cx="3446641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扫码关注回复「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版式大全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/>
            </a:r>
            <a:b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</a:b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送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1000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页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版式手册，够用一辈子！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B033D9B8-13B0-4116-9A92-93199CE82DA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80" t="6980" r="6980" b="6980"/>
          <a:stretch/>
        </p:blipFill>
        <p:spPr>
          <a:xfrm>
            <a:off x="6532424" y="4313219"/>
            <a:ext cx="1719704" cy="1719704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DD5DC93C-7733-48C8-AA24-199A20B44B3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24376" y="4967765"/>
            <a:ext cx="969572" cy="58746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218264C-9DB6-4490-8A21-C19EC4E77FB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7625" y="1844544"/>
            <a:ext cx="1841242" cy="662497"/>
          </a:xfrm>
          <a:prstGeom prst="rect">
            <a:avLst/>
          </a:prstGeom>
        </p:spPr>
      </p:pic>
      <p:pic>
        <p:nvPicPr>
          <p:cNvPr id="35" name="PA_图片 480">
            <a:extLst>
              <a:ext uri="{FF2B5EF4-FFF2-40B4-BE49-F238E27FC236}">
                <a16:creationId xmlns="" xmlns:a16="http://schemas.microsoft.com/office/drawing/2014/main" id="{5B6642DA-E864-40F2-82D4-5904C63B1DB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0434" y="2813269"/>
            <a:ext cx="2358359" cy="293053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A15EE8E9-AB03-4F6F-9386-0ED02F4F2AA1}"/>
              </a:ext>
            </a:extLst>
          </p:cNvPr>
          <p:cNvSpPr txBox="1"/>
          <p:nvPr/>
        </p:nvSpPr>
        <p:spPr>
          <a:xfrm>
            <a:off x="8827628" y="2431104"/>
            <a:ext cx="2891781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微信扫码关注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回复关键词「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福利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优质模板、干货教程免费领！</a:t>
            </a:r>
          </a:p>
        </p:txBody>
      </p:sp>
    </p:spTree>
    <p:extLst>
      <p:ext uri="{BB962C8B-B14F-4D97-AF65-F5344CB8AC3E}">
        <p14:creationId xmlns:p14="http://schemas.microsoft.com/office/powerpoint/2010/main" val="271702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>
            <a:extLst>
              <a:ext uri="{FF2B5EF4-FFF2-40B4-BE49-F238E27FC236}">
                <a16:creationId xmlns="" xmlns:a16="http://schemas.microsoft.com/office/drawing/2014/main" id="{DC121F19-1F9F-466F-8BA8-B67A7CDC9CB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94104" y="2556553"/>
            <a:ext cx="2187653" cy="1524143"/>
          </a:xfrm>
          <a:custGeom>
            <a:avLst/>
            <a:gdLst>
              <a:gd name="connsiteX0" fmla="*/ 0 w 2187653"/>
              <a:gd name="connsiteY0" fmla="*/ 0 h 1524143"/>
              <a:gd name="connsiteX1" fmla="*/ 2187653 w 2187653"/>
              <a:gd name="connsiteY1" fmla="*/ 0 h 1524143"/>
              <a:gd name="connsiteX2" fmla="*/ 2187653 w 2187653"/>
              <a:gd name="connsiteY2" fmla="*/ 1524143 h 1524143"/>
              <a:gd name="connsiteX3" fmla="*/ 0 w 2187653"/>
              <a:gd name="connsiteY3" fmla="*/ 1524143 h 1524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7653" h="1524143">
                <a:moveTo>
                  <a:pt x="0" y="0"/>
                </a:moveTo>
                <a:lnTo>
                  <a:pt x="2187653" y="0"/>
                </a:lnTo>
                <a:lnTo>
                  <a:pt x="2187653" y="1524143"/>
                </a:lnTo>
                <a:lnTo>
                  <a:pt x="0" y="1524143"/>
                </a:lnTo>
                <a:close/>
              </a:path>
            </a:pathLst>
          </a:custGeom>
        </p:spPr>
      </p:pic>
      <p:pic>
        <p:nvPicPr>
          <p:cNvPr id="55" name="图片 54">
            <a:extLst>
              <a:ext uri="{FF2B5EF4-FFF2-40B4-BE49-F238E27FC236}">
                <a16:creationId xmlns="" xmlns:a16="http://schemas.microsoft.com/office/drawing/2014/main" id="{DAF98CD5-2123-4E57-9A5D-7398BBAEEBF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4717" y="4156295"/>
            <a:ext cx="2187653" cy="1524143"/>
          </a:xfrm>
          <a:custGeom>
            <a:avLst/>
            <a:gdLst>
              <a:gd name="connsiteX0" fmla="*/ 0 w 2187653"/>
              <a:gd name="connsiteY0" fmla="*/ 0 h 1524143"/>
              <a:gd name="connsiteX1" fmla="*/ 2187653 w 2187653"/>
              <a:gd name="connsiteY1" fmla="*/ 0 h 1524143"/>
              <a:gd name="connsiteX2" fmla="*/ 2187653 w 2187653"/>
              <a:gd name="connsiteY2" fmla="*/ 1524143 h 1524143"/>
              <a:gd name="connsiteX3" fmla="*/ 0 w 2187653"/>
              <a:gd name="connsiteY3" fmla="*/ 1524143 h 1524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7653" h="1524143">
                <a:moveTo>
                  <a:pt x="0" y="0"/>
                </a:moveTo>
                <a:lnTo>
                  <a:pt x="2187653" y="0"/>
                </a:lnTo>
                <a:lnTo>
                  <a:pt x="2187653" y="1524143"/>
                </a:lnTo>
                <a:lnTo>
                  <a:pt x="0" y="1524143"/>
                </a:lnTo>
                <a:close/>
              </a:path>
            </a:pathLst>
          </a:custGeom>
        </p:spPr>
      </p:pic>
      <p:pic>
        <p:nvPicPr>
          <p:cNvPr id="57" name="图片 56">
            <a:extLst>
              <a:ext uri="{FF2B5EF4-FFF2-40B4-BE49-F238E27FC236}">
                <a16:creationId xmlns="" xmlns:a16="http://schemas.microsoft.com/office/drawing/2014/main" id="{67E042DE-021F-4A8F-A8CC-7F0E8C27248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94103" y="4156295"/>
            <a:ext cx="2187653" cy="1524143"/>
          </a:xfrm>
          <a:custGeom>
            <a:avLst/>
            <a:gdLst>
              <a:gd name="connsiteX0" fmla="*/ 0 w 2187653"/>
              <a:gd name="connsiteY0" fmla="*/ 0 h 1524143"/>
              <a:gd name="connsiteX1" fmla="*/ 2187653 w 2187653"/>
              <a:gd name="connsiteY1" fmla="*/ 0 h 1524143"/>
              <a:gd name="connsiteX2" fmla="*/ 2187653 w 2187653"/>
              <a:gd name="connsiteY2" fmla="*/ 1524143 h 1524143"/>
              <a:gd name="connsiteX3" fmla="*/ 0 w 2187653"/>
              <a:gd name="connsiteY3" fmla="*/ 1524143 h 1524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7653" h="1524143">
                <a:moveTo>
                  <a:pt x="0" y="0"/>
                </a:moveTo>
                <a:lnTo>
                  <a:pt x="2187653" y="0"/>
                </a:lnTo>
                <a:lnTo>
                  <a:pt x="2187653" y="1524143"/>
                </a:lnTo>
                <a:lnTo>
                  <a:pt x="0" y="1524143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EDA65C4-1342-4EE7-89CC-974B8E6F7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图文混排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FD25EDDD-5BCD-4256-9DAF-3EDFAB291FA6}"/>
              </a:ext>
            </a:extLst>
          </p:cNvPr>
          <p:cNvSpPr/>
          <p:nvPr/>
        </p:nvSpPr>
        <p:spPr>
          <a:xfrm>
            <a:off x="3264895" y="4152947"/>
            <a:ext cx="2739519" cy="15241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0D8F70A2-DA5F-4CEA-8A7B-C8563C1748A1}"/>
              </a:ext>
            </a:extLst>
          </p:cNvPr>
          <p:cNvSpPr/>
          <p:nvPr/>
        </p:nvSpPr>
        <p:spPr>
          <a:xfrm>
            <a:off x="3264895" y="2563686"/>
            <a:ext cx="2739519" cy="15241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3F455F48-029E-4102-B93B-D9DF0EB1D1F0}"/>
              </a:ext>
            </a:extLst>
          </p:cNvPr>
          <p:cNvSpPr/>
          <p:nvPr/>
        </p:nvSpPr>
        <p:spPr>
          <a:xfrm>
            <a:off x="8446417" y="2563686"/>
            <a:ext cx="2739520" cy="15241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07656FF5-4A81-48BB-A323-25A7EE6EB1B5}"/>
              </a:ext>
            </a:extLst>
          </p:cNvPr>
          <p:cNvSpPr/>
          <p:nvPr/>
        </p:nvSpPr>
        <p:spPr>
          <a:xfrm>
            <a:off x="8446417" y="4152947"/>
            <a:ext cx="2739520" cy="15241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TextBox 18">
            <a:extLst>
              <a:ext uri="{FF2B5EF4-FFF2-40B4-BE49-F238E27FC236}">
                <a16:creationId xmlns="" xmlns:a16="http://schemas.microsoft.com/office/drawing/2014/main" id="{F5668640-A5E0-44AE-9E19-E8D62963AFB3}"/>
              </a:ext>
            </a:extLst>
          </p:cNvPr>
          <p:cNvSpPr txBox="1"/>
          <p:nvPr/>
        </p:nvSpPr>
        <p:spPr>
          <a:xfrm>
            <a:off x="931530" y="1216748"/>
            <a:ext cx="1043496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北方工业大学以“敦品励学，才德并懋”为校训，以“严肃，严格，严谨”为校风，形成了以“专业精神，人文精神，进取精神”为主旨的学校精神。学校坚持以人才培养、科学研究、社会服务和文化传承创新为己任，努力建设在国内外具有重要影响、特色鲜明、优势突出的高水平教学研究型大学。</a:t>
            </a:r>
          </a:p>
        </p:txBody>
      </p:sp>
      <p:pic>
        <p:nvPicPr>
          <p:cNvPr id="60" name="图片 59">
            <a:extLst>
              <a:ext uri="{FF2B5EF4-FFF2-40B4-BE49-F238E27FC236}">
                <a16:creationId xmlns="" xmlns:a16="http://schemas.microsoft.com/office/drawing/2014/main" id="{987487B0-3E6C-4F81-BB96-013F6BAF3F9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95768" y="2556552"/>
            <a:ext cx="2194981" cy="1524143"/>
          </a:xfrm>
          <a:custGeom>
            <a:avLst/>
            <a:gdLst>
              <a:gd name="connsiteX0" fmla="*/ 0 w 2194981"/>
              <a:gd name="connsiteY0" fmla="*/ 0 h 1524143"/>
              <a:gd name="connsiteX1" fmla="*/ 2194981 w 2194981"/>
              <a:gd name="connsiteY1" fmla="*/ 0 h 1524143"/>
              <a:gd name="connsiteX2" fmla="*/ 2194981 w 2194981"/>
              <a:gd name="connsiteY2" fmla="*/ 1524143 h 1524143"/>
              <a:gd name="connsiteX3" fmla="*/ 0 w 2194981"/>
              <a:gd name="connsiteY3" fmla="*/ 1524143 h 1524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4981" h="1524143">
                <a:moveTo>
                  <a:pt x="0" y="0"/>
                </a:moveTo>
                <a:lnTo>
                  <a:pt x="2194981" y="0"/>
                </a:lnTo>
                <a:lnTo>
                  <a:pt x="2194981" y="1524143"/>
                </a:lnTo>
                <a:lnTo>
                  <a:pt x="0" y="1524143"/>
                </a:lnTo>
                <a:close/>
              </a:path>
            </a:pathLst>
          </a:custGeom>
        </p:spPr>
      </p:pic>
      <p:sp>
        <p:nvSpPr>
          <p:cNvPr id="61" name="矩形 60">
            <a:extLst>
              <a:ext uri="{FF2B5EF4-FFF2-40B4-BE49-F238E27FC236}">
                <a16:creationId xmlns="" xmlns:a16="http://schemas.microsoft.com/office/drawing/2014/main" id="{6E175BE4-81FE-4912-B0ED-3A37F276F4E1}"/>
              </a:ext>
            </a:extLst>
          </p:cNvPr>
          <p:cNvSpPr/>
          <p:nvPr/>
        </p:nvSpPr>
        <p:spPr>
          <a:xfrm>
            <a:off x="3314215" y="3198988"/>
            <a:ext cx="2491499" cy="684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北方工业大学以“敦品励学，才德并懋”为校训，以“严肃，严格，严谨”为校风。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FAA3F4F6-7E76-4852-9A34-F4546E4EB023}"/>
              </a:ext>
            </a:extLst>
          </p:cNvPr>
          <p:cNvSpPr/>
          <p:nvPr/>
        </p:nvSpPr>
        <p:spPr>
          <a:xfrm>
            <a:off x="3314215" y="2702688"/>
            <a:ext cx="112647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校风校训</a:t>
            </a:r>
          </a:p>
        </p:txBody>
      </p:sp>
      <p:cxnSp>
        <p:nvCxnSpPr>
          <p:cNvPr id="64" name="直接连接符 63">
            <a:extLst>
              <a:ext uri="{FF2B5EF4-FFF2-40B4-BE49-F238E27FC236}">
                <a16:creationId xmlns="" xmlns:a16="http://schemas.microsoft.com/office/drawing/2014/main" id="{E283E564-46AA-4896-9915-F29B2528EEB1}"/>
              </a:ext>
            </a:extLst>
          </p:cNvPr>
          <p:cNvCxnSpPr>
            <a:cxnSpLocks/>
          </p:cNvCxnSpPr>
          <p:nvPr/>
        </p:nvCxnSpPr>
        <p:spPr>
          <a:xfrm>
            <a:off x="3410808" y="3117431"/>
            <a:ext cx="239490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>
            <a:extLst>
              <a:ext uri="{FF2B5EF4-FFF2-40B4-BE49-F238E27FC236}">
                <a16:creationId xmlns="" xmlns:a16="http://schemas.microsoft.com/office/drawing/2014/main" id="{900B12F1-AE97-41C2-BDCE-762155714DF1}"/>
              </a:ext>
            </a:extLst>
          </p:cNvPr>
          <p:cNvSpPr/>
          <p:nvPr/>
        </p:nvSpPr>
        <p:spPr>
          <a:xfrm>
            <a:off x="3314215" y="4768649"/>
            <a:ext cx="2491499" cy="684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北方工业大学以“敦品励学，才德并懋”为校训，以“严肃，严格，严谨”为校风。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="" xmlns:a16="http://schemas.microsoft.com/office/drawing/2014/main" id="{748B9857-57E5-4E1E-8919-39B9AF7DC2FE}"/>
              </a:ext>
            </a:extLst>
          </p:cNvPr>
          <p:cNvSpPr/>
          <p:nvPr/>
        </p:nvSpPr>
        <p:spPr>
          <a:xfrm>
            <a:off x="3314215" y="4272349"/>
            <a:ext cx="112647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校风校训</a:t>
            </a:r>
          </a:p>
        </p:txBody>
      </p:sp>
      <p:cxnSp>
        <p:nvCxnSpPr>
          <p:cNvPr id="69" name="直接连接符 68">
            <a:extLst>
              <a:ext uri="{FF2B5EF4-FFF2-40B4-BE49-F238E27FC236}">
                <a16:creationId xmlns="" xmlns:a16="http://schemas.microsoft.com/office/drawing/2014/main" id="{A274B298-A5B9-4878-849D-EE259740B290}"/>
              </a:ext>
            </a:extLst>
          </p:cNvPr>
          <p:cNvCxnSpPr>
            <a:cxnSpLocks/>
          </p:cNvCxnSpPr>
          <p:nvPr/>
        </p:nvCxnSpPr>
        <p:spPr>
          <a:xfrm>
            <a:off x="3410808" y="4687092"/>
            <a:ext cx="239490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>
            <a:extLst>
              <a:ext uri="{FF2B5EF4-FFF2-40B4-BE49-F238E27FC236}">
                <a16:creationId xmlns="" xmlns:a16="http://schemas.microsoft.com/office/drawing/2014/main" id="{4F5079B8-3C88-4AA4-89C2-1AEE40F31732}"/>
              </a:ext>
            </a:extLst>
          </p:cNvPr>
          <p:cNvSpPr/>
          <p:nvPr/>
        </p:nvSpPr>
        <p:spPr>
          <a:xfrm>
            <a:off x="8571445" y="4768649"/>
            <a:ext cx="2491499" cy="684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北方工业大学以“敦品励学，才德并懋”为校训，以“严肃，严格，严谨”为校风。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="" xmlns:a16="http://schemas.microsoft.com/office/drawing/2014/main" id="{7C2B8BE3-255D-4D31-B3B8-BDCDFC24958B}"/>
              </a:ext>
            </a:extLst>
          </p:cNvPr>
          <p:cNvSpPr/>
          <p:nvPr/>
        </p:nvSpPr>
        <p:spPr>
          <a:xfrm>
            <a:off x="8571445" y="4272349"/>
            <a:ext cx="112647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校风校训</a:t>
            </a:r>
          </a:p>
        </p:txBody>
      </p:sp>
      <p:cxnSp>
        <p:nvCxnSpPr>
          <p:cNvPr id="72" name="直接连接符 71">
            <a:extLst>
              <a:ext uri="{FF2B5EF4-FFF2-40B4-BE49-F238E27FC236}">
                <a16:creationId xmlns="" xmlns:a16="http://schemas.microsoft.com/office/drawing/2014/main" id="{771ABF42-653E-407C-BF4B-4A0D6E5232D5}"/>
              </a:ext>
            </a:extLst>
          </p:cNvPr>
          <p:cNvCxnSpPr>
            <a:cxnSpLocks/>
          </p:cNvCxnSpPr>
          <p:nvPr/>
        </p:nvCxnSpPr>
        <p:spPr>
          <a:xfrm>
            <a:off x="8668038" y="4687092"/>
            <a:ext cx="239490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>
            <a:extLst>
              <a:ext uri="{FF2B5EF4-FFF2-40B4-BE49-F238E27FC236}">
                <a16:creationId xmlns="" xmlns:a16="http://schemas.microsoft.com/office/drawing/2014/main" id="{6A211524-690D-457E-88E3-0E410FE80C6D}"/>
              </a:ext>
            </a:extLst>
          </p:cNvPr>
          <p:cNvSpPr/>
          <p:nvPr/>
        </p:nvSpPr>
        <p:spPr>
          <a:xfrm>
            <a:off x="8571445" y="3198988"/>
            <a:ext cx="2491499" cy="684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北方工业大学以“敦品励学，才德并懋”为校训，以“严肃，严格，严谨”为校风。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="" xmlns:a16="http://schemas.microsoft.com/office/drawing/2014/main" id="{196A7056-E3ED-40C1-8B9B-8622298B8843}"/>
              </a:ext>
            </a:extLst>
          </p:cNvPr>
          <p:cNvSpPr/>
          <p:nvPr/>
        </p:nvSpPr>
        <p:spPr>
          <a:xfrm>
            <a:off x="8571445" y="2702688"/>
            <a:ext cx="112647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校风校训</a:t>
            </a:r>
          </a:p>
        </p:txBody>
      </p:sp>
      <p:cxnSp>
        <p:nvCxnSpPr>
          <p:cNvPr id="75" name="直接连接符 74">
            <a:extLst>
              <a:ext uri="{FF2B5EF4-FFF2-40B4-BE49-F238E27FC236}">
                <a16:creationId xmlns="" xmlns:a16="http://schemas.microsoft.com/office/drawing/2014/main" id="{8686666B-9E36-4B66-92E5-3ACAF0FF506E}"/>
              </a:ext>
            </a:extLst>
          </p:cNvPr>
          <p:cNvCxnSpPr>
            <a:cxnSpLocks/>
          </p:cNvCxnSpPr>
          <p:nvPr/>
        </p:nvCxnSpPr>
        <p:spPr>
          <a:xfrm>
            <a:off x="8668038" y="3117431"/>
            <a:ext cx="239490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>
            <a:extLst>
              <a:ext uri="{FF2B5EF4-FFF2-40B4-BE49-F238E27FC236}">
                <a16:creationId xmlns="" xmlns:a16="http://schemas.microsoft.com/office/drawing/2014/main" id="{D36ADDB1-4CE2-407F-83D9-9D9ECA014694}"/>
              </a:ext>
            </a:extLst>
          </p:cNvPr>
          <p:cNvSpPr/>
          <p:nvPr/>
        </p:nvSpPr>
        <p:spPr>
          <a:xfrm>
            <a:off x="2183189" y="3744393"/>
            <a:ext cx="1036181" cy="278281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录取通知书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="" xmlns:a16="http://schemas.microsoft.com/office/drawing/2014/main" id="{DF1F9145-097D-4FC8-BD5F-E7F359A6CDAF}"/>
              </a:ext>
            </a:extLst>
          </p:cNvPr>
          <p:cNvSpPr/>
          <p:nvPr/>
        </p:nvSpPr>
        <p:spPr>
          <a:xfrm>
            <a:off x="2183189" y="5268536"/>
            <a:ext cx="1036181" cy="278281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毓秀广场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23F1F469-010B-4850-90B6-C5FF6B95E360}"/>
              </a:ext>
            </a:extLst>
          </p:cNvPr>
          <p:cNvSpPr/>
          <p:nvPr/>
        </p:nvSpPr>
        <p:spPr>
          <a:xfrm>
            <a:off x="7350386" y="3744393"/>
            <a:ext cx="1036181" cy="278281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学校大门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11346945-471E-4243-B062-D99CE86F3E15}"/>
              </a:ext>
            </a:extLst>
          </p:cNvPr>
          <p:cNvSpPr/>
          <p:nvPr/>
        </p:nvSpPr>
        <p:spPr>
          <a:xfrm>
            <a:off x="7350386" y="5268536"/>
            <a:ext cx="1036181" cy="278281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九公寓</a:t>
            </a:r>
          </a:p>
        </p:txBody>
      </p:sp>
    </p:spTree>
    <p:extLst>
      <p:ext uri="{BB962C8B-B14F-4D97-AF65-F5344CB8AC3E}">
        <p14:creationId xmlns:p14="http://schemas.microsoft.com/office/powerpoint/2010/main" val="330776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CCB49CE-BAEF-4E78-8E26-C1A711414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图文混排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="" xmlns:a16="http://schemas.microsoft.com/office/drawing/2014/main" id="{1E09DA5C-C564-47CB-A40F-6B4A0F8F1DA7}"/>
              </a:ext>
            </a:extLst>
          </p:cNvPr>
          <p:cNvSpPr/>
          <p:nvPr/>
        </p:nvSpPr>
        <p:spPr>
          <a:xfrm>
            <a:off x="8215333" y="3456303"/>
            <a:ext cx="3048457" cy="491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北方工业大学以“敦品励学，才德并懋”为校训，以“严肃，严格，严谨”为校风。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387A7F44-B075-467E-9F8A-3740CD9F77D3}"/>
              </a:ext>
            </a:extLst>
          </p:cNvPr>
          <p:cNvGrpSpPr/>
          <p:nvPr/>
        </p:nvGrpSpPr>
        <p:grpSpPr>
          <a:xfrm flipH="1">
            <a:off x="7562503" y="3474182"/>
            <a:ext cx="370444" cy="375516"/>
            <a:chOff x="9363075" y="4967288"/>
            <a:chExt cx="463551" cy="469900"/>
          </a:xfrm>
          <a:solidFill>
            <a:schemeClr val="bg1"/>
          </a:solidFill>
        </p:grpSpPr>
        <p:sp>
          <p:nvSpPr>
            <p:cNvPr id="50" name="Freeform 22">
              <a:extLst>
                <a:ext uri="{FF2B5EF4-FFF2-40B4-BE49-F238E27FC236}">
                  <a16:creationId xmlns="" xmlns:a16="http://schemas.microsoft.com/office/drawing/2014/main" id="{BAE8CC2E-A073-41B9-B867-2A6475183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1013" y="5280025"/>
              <a:ext cx="158750" cy="150813"/>
            </a:xfrm>
            <a:custGeom>
              <a:avLst/>
              <a:gdLst>
                <a:gd name="T0" fmla="*/ 14 w 100"/>
                <a:gd name="T1" fmla="*/ 95 h 95"/>
                <a:gd name="T2" fmla="*/ 0 w 100"/>
                <a:gd name="T3" fmla="*/ 80 h 95"/>
                <a:gd name="T4" fmla="*/ 85 w 100"/>
                <a:gd name="T5" fmla="*/ 0 h 95"/>
                <a:gd name="T6" fmla="*/ 100 w 100"/>
                <a:gd name="T7" fmla="*/ 14 h 95"/>
                <a:gd name="T8" fmla="*/ 14 w 100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5">
                  <a:moveTo>
                    <a:pt x="14" y="95"/>
                  </a:moveTo>
                  <a:lnTo>
                    <a:pt x="0" y="80"/>
                  </a:lnTo>
                  <a:lnTo>
                    <a:pt x="85" y="0"/>
                  </a:lnTo>
                  <a:lnTo>
                    <a:pt x="100" y="14"/>
                  </a:lnTo>
                  <a:lnTo>
                    <a:pt x="14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23">
              <a:extLst>
                <a:ext uri="{FF2B5EF4-FFF2-40B4-BE49-F238E27FC236}">
                  <a16:creationId xmlns="" xmlns:a16="http://schemas.microsoft.com/office/drawing/2014/main" id="{34299085-B2B2-402F-9EFA-368D2D15D8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86900" y="5200650"/>
              <a:ext cx="120650" cy="1206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24">
              <a:extLst>
                <a:ext uri="{FF2B5EF4-FFF2-40B4-BE49-F238E27FC236}">
                  <a16:creationId xmlns="" xmlns:a16="http://schemas.microsoft.com/office/drawing/2014/main" id="{8B0D8FDB-3C7D-4BFE-99BD-4F720B1AE1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77388" y="4967288"/>
              <a:ext cx="249238" cy="249238"/>
            </a:xfrm>
            <a:custGeom>
              <a:avLst/>
              <a:gdLst>
                <a:gd name="T0" fmla="*/ 32 w 66"/>
                <a:gd name="T1" fmla="*/ 66 h 66"/>
                <a:gd name="T2" fmla="*/ 9 w 66"/>
                <a:gd name="T3" fmla="*/ 57 h 66"/>
                <a:gd name="T4" fmla="*/ 0 w 66"/>
                <a:gd name="T5" fmla="*/ 34 h 66"/>
                <a:gd name="T6" fmla="*/ 9 w 66"/>
                <a:gd name="T7" fmla="*/ 11 h 66"/>
                <a:gd name="T8" fmla="*/ 20 w 66"/>
                <a:gd name="T9" fmla="*/ 0 h 66"/>
                <a:gd name="T10" fmla="*/ 66 w 66"/>
                <a:gd name="T11" fmla="*/ 46 h 66"/>
                <a:gd name="T12" fmla="*/ 55 w 66"/>
                <a:gd name="T13" fmla="*/ 57 h 66"/>
                <a:gd name="T14" fmla="*/ 32 w 66"/>
                <a:gd name="T15" fmla="*/ 66 h 66"/>
                <a:gd name="T16" fmla="*/ 20 w 66"/>
                <a:gd name="T17" fmla="*/ 12 h 66"/>
                <a:gd name="T18" fmla="*/ 15 w 66"/>
                <a:gd name="T19" fmla="*/ 17 h 66"/>
                <a:gd name="T20" fmla="*/ 8 w 66"/>
                <a:gd name="T21" fmla="*/ 34 h 66"/>
                <a:gd name="T22" fmla="*/ 15 w 66"/>
                <a:gd name="T23" fmla="*/ 51 h 66"/>
                <a:gd name="T24" fmla="*/ 32 w 66"/>
                <a:gd name="T25" fmla="*/ 58 h 66"/>
                <a:gd name="T26" fmla="*/ 49 w 66"/>
                <a:gd name="T27" fmla="*/ 51 h 66"/>
                <a:gd name="T28" fmla="*/ 54 w 66"/>
                <a:gd name="T29" fmla="*/ 46 h 66"/>
                <a:gd name="T30" fmla="*/ 20 w 66"/>
                <a:gd name="T31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66">
                  <a:moveTo>
                    <a:pt x="32" y="66"/>
                  </a:moveTo>
                  <a:cubicBezTo>
                    <a:pt x="23" y="66"/>
                    <a:pt x="15" y="63"/>
                    <a:pt x="9" y="57"/>
                  </a:cubicBezTo>
                  <a:cubicBezTo>
                    <a:pt x="3" y="51"/>
                    <a:pt x="0" y="43"/>
                    <a:pt x="0" y="34"/>
                  </a:cubicBezTo>
                  <a:cubicBezTo>
                    <a:pt x="0" y="25"/>
                    <a:pt x="3" y="17"/>
                    <a:pt x="9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49" y="63"/>
                    <a:pt x="41" y="66"/>
                    <a:pt x="32" y="66"/>
                  </a:cubicBezTo>
                  <a:moveTo>
                    <a:pt x="20" y="12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0" y="22"/>
                    <a:pt x="8" y="28"/>
                    <a:pt x="8" y="34"/>
                  </a:cubicBezTo>
                  <a:cubicBezTo>
                    <a:pt x="8" y="40"/>
                    <a:pt x="10" y="46"/>
                    <a:pt x="15" y="51"/>
                  </a:cubicBezTo>
                  <a:cubicBezTo>
                    <a:pt x="20" y="56"/>
                    <a:pt x="26" y="58"/>
                    <a:pt x="32" y="58"/>
                  </a:cubicBezTo>
                  <a:cubicBezTo>
                    <a:pt x="38" y="58"/>
                    <a:pt x="44" y="56"/>
                    <a:pt x="49" y="51"/>
                  </a:cubicBezTo>
                  <a:cubicBezTo>
                    <a:pt x="54" y="46"/>
                    <a:pt x="54" y="46"/>
                    <a:pt x="54" y="46"/>
                  </a:cubicBezTo>
                  <a:lnTo>
                    <a:pt x="2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25">
              <a:extLst>
                <a:ext uri="{FF2B5EF4-FFF2-40B4-BE49-F238E27FC236}">
                  <a16:creationId xmlns="" xmlns:a16="http://schemas.microsoft.com/office/drawing/2014/main" id="{04283A25-4635-4EDE-8A63-DF84553CB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3075" y="5065713"/>
              <a:ext cx="365125" cy="371475"/>
            </a:xfrm>
            <a:custGeom>
              <a:avLst/>
              <a:gdLst>
                <a:gd name="T0" fmla="*/ 0 w 230"/>
                <a:gd name="T1" fmla="*/ 234 h 234"/>
                <a:gd name="T2" fmla="*/ 22 w 230"/>
                <a:gd name="T3" fmla="*/ 49 h 234"/>
                <a:gd name="T4" fmla="*/ 112 w 230"/>
                <a:gd name="T5" fmla="*/ 0 h 234"/>
                <a:gd name="T6" fmla="*/ 121 w 230"/>
                <a:gd name="T7" fmla="*/ 16 h 234"/>
                <a:gd name="T8" fmla="*/ 41 w 230"/>
                <a:gd name="T9" fmla="*/ 61 h 234"/>
                <a:gd name="T10" fmla="*/ 24 w 230"/>
                <a:gd name="T11" fmla="*/ 211 h 234"/>
                <a:gd name="T12" fmla="*/ 185 w 230"/>
                <a:gd name="T13" fmla="*/ 180 h 234"/>
                <a:gd name="T14" fmla="*/ 211 w 230"/>
                <a:gd name="T15" fmla="*/ 111 h 234"/>
                <a:gd name="T16" fmla="*/ 230 w 230"/>
                <a:gd name="T17" fmla="*/ 116 h 234"/>
                <a:gd name="T18" fmla="*/ 199 w 230"/>
                <a:gd name="T19" fmla="*/ 199 h 234"/>
                <a:gd name="T20" fmla="*/ 0 w 230"/>
                <a:gd name="T2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234">
                  <a:moveTo>
                    <a:pt x="0" y="234"/>
                  </a:moveTo>
                  <a:lnTo>
                    <a:pt x="22" y="49"/>
                  </a:lnTo>
                  <a:lnTo>
                    <a:pt x="112" y="0"/>
                  </a:lnTo>
                  <a:lnTo>
                    <a:pt x="121" y="16"/>
                  </a:lnTo>
                  <a:lnTo>
                    <a:pt x="41" y="61"/>
                  </a:lnTo>
                  <a:lnTo>
                    <a:pt x="24" y="211"/>
                  </a:lnTo>
                  <a:lnTo>
                    <a:pt x="185" y="180"/>
                  </a:lnTo>
                  <a:lnTo>
                    <a:pt x="211" y="111"/>
                  </a:lnTo>
                  <a:lnTo>
                    <a:pt x="230" y="116"/>
                  </a:lnTo>
                  <a:lnTo>
                    <a:pt x="199" y="199"/>
                  </a:lnTo>
                  <a:lnTo>
                    <a:pt x="0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F5A4FA3C-AC7B-4600-BD69-1A8A6E60EBCA}"/>
              </a:ext>
            </a:extLst>
          </p:cNvPr>
          <p:cNvGrpSpPr/>
          <p:nvPr/>
        </p:nvGrpSpPr>
        <p:grpSpPr>
          <a:xfrm>
            <a:off x="7558062" y="4208214"/>
            <a:ext cx="379323" cy="379323"/>
            <a:chOff x="13057188" y="3740150"/>
            <a:chExt cx="474663" cy="474663"/>
          </a:xfrm>
          <a:solidFill>
            <a:schemeClr val="bg1"/>
          </a:solidFill>
        </p:grpSpPr>
        <p:sp>
          <p:nvSpPr>
            <p:cNvPr id="57" name="Freeform 18">
              <a:extLst>
                <a:ext uri="{FF2B5EF4-FFF2-40B4-BE49-F238E27FC236}">
                  <a16:creationId xmlns="" xmlns:a16="http://schemas.microsoft.com/office/drawing/2014/main" id="{9F713A4C-AB66-45D8-A14B-59CADAD0FA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14338" y="4019550"/>
              <a:ext cx="360363" cy="195263"/>
            </a:xfrm>
            <a:custGeom>
              <a:avLst/>
              <a:gdLst>
                <a:gd name="T0" fmla="*/ 227 w 227"/>
                <a:gd name="T1" fmla="*/ 123 h 123"/>
                <a:gd name="T2" fmla="*/ 0 w 227"/>
                <a:gd name="T3" fmla="*/ 123 h 123"/>
                <a:gd name="T4" fmla="*/ 0 w 227"/>
                <a:gd name="T5" fmla="*/ 0 h 123"/>
                <a:gd name="T6" fmla="*/ 19 w 227"/>
                <a:gd name="T7" fmla="*/ 0 h 123"/>
                <a:gd name="T8" fmla="*/ 19 w 227"/>
                <a:gd name="T9" fmla="*/ 104 h 123"/>
                <a:gd name="T10" fmla="*/ 208 w 227"/>
                <a:gd name="T11" fmla="*/ 104 h 123"/>
                <a:gd name="T12" fmla="*/ 208 w 227"/>
                <a:gd name="T13" fmla="*/ 0 h 123"/>
                <a:gd name="T14" fmla="*/ 227 w 227"/>
                <a:gd name="T15" fmla="*/ 0 h 123"/>
                <a:gd name="T16" fmla="*/ 227 w 227"/>
                <a:gd name="T1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123">
                  <a:moveTo>
                    <a:pt x="227" y="123"/>
                  </a:moveTo>
                  <a:lnTo>
                    <a:pt x="0" y="123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9" y="104"/>
                  </a:lnTo>
                  <a:lnTo>
                    <a:pt x="208" y="104"/>
                  </a:lnTo>
                  <a:lnTo>
                    <a:pt x="208" y="0"/>
                  </a:lnTo>
                  <a:lnTo>
                    <a:pt x="227" y="0"/>
                  </a:lnTo>
                  <a:lnTo>
                    <a:pt x="227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19">
              <a:extLst>
                <a:ext uri="{FF2B5EF4-FFF2-40B4-BE49-F238E27FC236}">
                  <a16:creationId xmlns="" xmlns:a16="http://schemas.microsoft.com/office/drawing/2014/main" id="{BFCC008F-869A-4619-9745-4983510A61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57188" y="3740150"/>
              <a:ext cx="474663" cy="274638"/>
            </a:xfrm>
            <a:custGeom>
              <a:avLst/>
              <a:gdLst>
                <a:gd name="T0" fmla="*/ 284 w 299"/>
                <a:gd name="T1" fmla="*/ 173 h 173"/>
                <a:gd name="T2" fmla="*/ 149 w 299"/>
                <a:gd name="T3" fmla="*/ 29 h 173"/>
                <a:gd name="T4" fmla="*/ 14 w 299"/>
                <a:gd name="T5" fmla="*/ 173 h 173"/>
                <a:gd name="T6" fmla="*/ 0 w 299"/>
                <a:gd name="T7" fmla="*/ 159 h 173"/>
                <a:gd name="T8" fmla="*/ 149 w 299"/>
                <a:gd name="T9" fmla="*/ 0 h 173"/>
                <a:gd name="T10" fmla="*/ 299 w 299"/>
                <a:gd name="T11" fmla="*/ 159 h 173"/>
                <a:gd name="T12" fmla="*/ 284 w 299"/>
                <a:gd name="T13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9" h="173">
                  <a:moveTo>
                    <a:pt x="284" y="173"/>
                  </a:moveTo>
                  <a:lnTo>
                    <a:pt x="149" y="29"/>
                  </a:lnTo>
                  <a:lnTo>
                    <a:pt x="14" y="173"/>
                  </a:lnTo>
                  <a:lnTo>
                    <a:pt x="0" y="159"/>
                  </a:lnTo>
                  <a:lnTo>
                    <a:pt x="149" y="0"/>
                  </a:lnTo>
                  <a:lnTo>
                    <a:pt x="299" y="159"/>
                  </a:lnTo>
                  <a:lnTo>
                    <a:pt x="284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20">
              <a:extLst>
                <a:ext uri="{FF2B5EF4-FFF2-40B4-BE49-F238E27FC236}">
                  <a16:creationId xmlns="" xmlns:a16="http://schemas.microsoft.com/office/drawing/2014/main" id="{ADBA1FCA-57BC-4E2B-B0E9-7108861A83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33400" y="4019550"/>
              <a:ext cx="120650" cy="134938"/>
            </a:xfrm>
            <a:custGeom>
              <a:avLst/>
              <a:gdLst>
                <a:gd name="T0" fmla="*/ 76 w 76"/>
                <a:gd name="T1" fmla="*/ 85 h 85"/>
                <a:gd name="T2" fmla="*/ 57 w 76"/>
                <a:gd name="T3" fmla="*/ 85 h 85"/>
                <a:gd name="T4" fmla="*/ 57 w 76"/>
                <a:gd name="T5" fmla="*/ 19 h 85"/>
                <a:gd name="T6" fmla="*/ 19 w 76"/>
                <a:gd name="T7" fmla="*/ 19 h 85"/>
                <a:gd name="T8" fmla="*/ 19 w 76"/>
                <a:gd name="T9" fmla="*/ 85 h 85"/>
                <a:gd name="T10" fmla="*/ 0 w 76"/>
                <a:gd name="T11" fmla="*/ 85 h 85"/>
                <a:gd name="T12" fmla="*/ 0 w 76"/>
                <a:gd name="T13" fmla="*/ 0 h 85"/>
                <a:gd name="T14" fmla="*/ 76 w 76"/>
                <a:gd name="T15" fmla="*/ 0 h 85"/>
                <a:gd name="T16" fmla="*/ 76 w 76"/>
                <a:gd name="T1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85">
                  <a:moveTo>
                    <a:pt x="76" y="85"/>
                  </a:moveTo>
                  <a:lnTo>
                    <a:pt x="57" y="85"/>
                  </a:lnTo>
                  <a:lnTo>
                    <a:pt x="57" y="19"/>
                  </a:lnTo>
                  <a:lnTo>
                    <a:pt x="19" y="19"/>
                  </a:lnTo>
                  <a:lnTo>
                    <a:pt x="19" y="85"/>
                  </a:lnTo>
                  <a:lnTo>
                    <a:pt x="0" y="85"/>
                  </a:lnTo>
                  <a:lnTo>
                    <a:pt x="0" y="0"/>
                  </a:lnTo>
                  <a:lnTo>
                    <a:pt x="76" y="0"/>
                  </a:lnTo>
                  <a:lnTo>
                    <a:pt x="76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21">
              <a:extLst>
                <a:ext uri="{FF2B5EF4-FFF2-40B4-BE49-F238E27FC236}">
                  <a16:creationId xmlns="" xmlns:a16="http://schemas.microsoft.com/office/drawing/2014/main" id="{4C0B8AEA-DF98-4408-8426-3721C8CCF4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33400" y="3868738"/>
              <a:ext cx="120650" cy="1206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5AFA5C9A-84E3-45E4-80B5-3E91A8782EDB}"/>
              </a:ext>
            </a:extLst>
          </p:cNvPr>
          <p:cNvGrpSpPr/>
          <p:nvPr/>
        </p:nvGrpSpPr>
        <p:grpSpPr>
          <a:xfrm>
            <a:off x="7535264" y="5022947"/>
            <a:ext cx="424919" cy="424915"/>
            <a:chOff x="3459051" y="-884634"/>
            <a:chExt cx="492125" cy="492125"/>
          </a:xfrm>
          <a:solidFill>
            <a:schemeClr val="bg1"/>
          </a:solidFill>
        </p:grpSpPr>
        <p:sp>
          <p:nvSpPr>
            <p:cNvPr id="64" name="Freeform 5">
              <a:extLst>
                <a:ext uri="{FF2B5EF4-FFF2-40B4-BE49-F238E27FC236}">
                  <a16:creationId xmlns="" xmlns:a16="http://schemas.microsoft.com/office/drawing/2014/main" id="{F15DE772-A330-4369-8E61-2FE63F6B06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59051" y="-684609"/>
              <a:ext cx="107950" cy="184150"/>
            </a:xfrm>
            <a:custGeom>
              <a:avLst/>
              <a:gdLst>
                <a:gd name="T0" fmla="*/ 28 w 28"/>
                <a:gd name="T1" fmla="*/ 48 h 48"/>
                <a:gd name="T2" fmla="*/ 24 w 28"/>
                <a:gd name="T3" fmla="*/ 48 h 48"/>
                <a:gd name="T4" fmla="*/ 0 w 28"/>
                <a:gd name="T5" fmla="*/ 24 h 48"/>
                <a:gd name="T6" fmla="*/ 24 w 28"/>
                <a:gd name="T7" fmla="*/ 0 h 48"/>
                <a:gd name="T8" fmla="*/ 28 w 28"/>
                <a:gd name="T9" fmla="*/ 0 h 48"/>
                <a:gd name="T10" fmla="*/ 28 w 28"/>
                <a:gd name="T11" fmla="*/ 48 h 48"/>
                <a:gd name="T12" fmla="*/ 20 w 28"/>
                <a:gd name="T13" fmla="*/ 8 h 48"/>
                <a:gd name="T14" fmla="*/ 8 w 28"/>
                <a:gd name="T15" fmla="*/ 24 h 48"/>
                <a:gd name="T16" fmla="*/ 20 w 28"/>
                <a:gd name="T17" fmla="*/ 40 h 48"/>
                <a:gd name="T18" fmla="*/ 20 w 28"/>
                <a:gd name="T19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8">
                  <a:moveTo>
                    <a:pt x="28" y="48"/>
                  </a:moveTo>
                  <a:cubicBezTo>
                    <a:pt x="24" y="48"/>
                    <a:pt x="24" y="48"/>
                    <a:pt x="24" y="48"/>
                  </a:cubicBezTo>
                  <a:cubicBezTo>
                    <a:pt x="10" y="48"/>
                    <a:pt x="0" y="38"/>
                    <a:pt x="0" y="24"/>
                  </a:cubicBezTo>
                  <a:cubicBezTo>
                    <a:pt x="0" y="10"/>
                    <a:pt x="10" y="0"/>
                    <a:pt x="24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28" y="48"/>
                  </a:lnTo>
                  <a:close/>
                  <a:moveTo>
                    <a:pt x="20" y="8"/>
                  </a:moveTo>
                  <a:cubicBezTo>
                    <a:pt x="13" y="10"/>
                    <a:pt x="8" y="16"/>
                    <a:pt x="8" y="24"/>
                  </a:cubicBezTo>
                  <a:cubicBezTo>
                    <a:pt x="8" y="32"/>
                    <a:pt x="13" y="38"/>
                    <a:pt x="20" y="40"/>
                  </a:cubicBezTo>
                  <a:lnTo>
                    <a:pt x="2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6">
              <a:extLst>
                <a:ext uri="{FF2B5EF4-FFF2-40B4-BE49-F238E27FC236}">
                  <a16:creationId xmlns="" xmlns:a16="http://schemas.microsoft.com/office/drawing/2014/main" id="{12965205-2310-4A64-86B8-62DB65E38B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3226" y="-684609"/>
              <a:ext cx="107950" cy="184150"/>
            </a:xfrm>
            <a:custGeom>
              <a:avLst/>
              <a:gdLst>
                <a:gd name="T0" fmla="*/ 4 w 28"/>
                <a:gd name="T1" fmla="*/ 48 h 48"/>
                <a:gd name="T2" fmla="*/ 0 w 28"/>
                <a:gd name="T3" fmla="*/ 48 h 48"/>
                <a:gd name="T4" fmla="*/ 0 w 28"/>
                <a:gd name="T5" fmla="*/ 0 h 48"/>
                <a:gd name="T6" fmla="*/ 4 w 28"/>
                <a:gd name="T7" fmla="*/ 0 h 48"/>
                <a:gd name="T8" fmla="*/ 28 w 28"/>
                <a:gd name="T9" fmla="*/ 24 h 48"/>
                <a:gd name="T10" fmla="*/ 4 w 28"/>
                <a:gd name="T11" fmla="*/ 48 h 48"/>
                <a:gd name="T12" fmla="*/ 8 w 28"/>
                <a:gd name="T13" fmla="*/ 8 h 48"/>
                <a:gd name="T14" fmla="*/ 8 w 28"/>
                <a:gd name="T15" fmla="*/ 40 h 48"/>
                <a:gd name="T16" fmla="*/ 20 w 28"/>
                <a:gd name="T17" fmla="*/ 24 h 48"/>
                <a:gd name="T18" fmla="*/ 8 w 28"/>
                <a:gd name="T19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8">
                  <a:moveTo>
                    <a:pt x="4" y="48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8" y="0"/>
                    <a:pt x="28" y="10"/>
                    <a:pt x="28" y="24"/>
                  </a:cubicBezTo>
                  <a:cubicBezTo>
                    <a:pt x="28" y="38"/>
                    <a:pt x="18" y="48"/>
                    <a:pt x="4" y="48"/>
                  </a:cubicBezTo>
                  <a:moveTo>
                    <a:pt x="8" y="8"/>
                  </a:moveTo>
                  <a:cubicBezTo>
                    <a:pt x="8" y="40"/>
                    <a:pt x="8" y="40"/>
                    <a:pt x="8" y="40"/>
                  </a:cubicBezTo>
                  <a:cubicBezTo>
                    <a:pt x="15" y="38"/>
                    <a:pt x="20" y="32"/>
                    <a:pt x="20" y="24"/>
                  </a:cubicBezTo>
                  <a:cubicBezTo>
                    <a:pt x="20" y="16"/>
                    <a:pt x="15" y="10"/>
                    <a:pt x="8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7">
              <a:extLst>
                <a:ext uri="{FF2B5EF4-FFF2-40B4-BE49-F238E27FC236}">
                  <a16:creationId xmlns="" xmlns:a16="http://schemas.microsoft.com/office/drawing/2014/main" id="{525B3C69-8EDC-497F-B0F3-D7822BFB91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4976" y="-470296"/>
              <a:ext cx="46038" cy="46038"/>
            </a:xfrm>
            <a:custGeom>
              <a:avLst/>
              <a:gdLst>
                <a:gd name="T0" fmla="*/ 0 w 12"/>
                <a:gd name="T1" fmla="*/ 12 h 12"/>
                <a:gd name="T2" fmla="*/ 0 w 12"/>
                <a:gd name="T3" fmla="*/ 4 h 12"/>
                <a:gd name="T4" fmla="*/ 4 w 12"/>
                <a:gd name="T5" fmla="*/ 0 h 12"/>
                <a:gd name="T6" fmla="*/ 12 w 12"/>
                <a:gd name="T7" fmla="*/ 0 h 12"/>
                <a:gd name="T8" fmla="*/ 0 w 12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12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4" y="3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7"/>
                    <a:pt x="7" y="12"/>
                    <a:pt x="0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Rectangle 8">
              <a:extLst>
                <a:ext uri="{FF2B5EF4-FFF2-40B4-BE49-F238E27FC236}">
                  <a16:creationId xmlns="" xmlns:a16="http://schemas.microsoft.com/office/drawing/2014/main" id="{609A7905-6D44-4BC9-A95E-89239DB324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3064" y="-454421"/>
              <a:ext cx="6191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9">
              <a:extLst>
                <a:ext uri="{FF2B5EF4-FFF2-40B4-BE49-F238E27FC236}">
                  <a16:creationId xmlns="" xmlns:a16="http://schemas.microsoft.com/office/drawing/2014/main" id="{8FD4316E-17B2-4770-BDB1-A27D9EEDF0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28926" y="-484584"/>
              <a:ext cx="92075" cy="9207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  <a:gd name="T10" fmla="*/ 12 w 24"/>
                <a:gd name="T11" fmla="*/ 8 h 24"/>
                <a:gd name="T12" fmla="*/ 8 w 24"/>
                <a:gd name="T13" fmla="*/ 12 h 24"/>
                <a:gd name="T14" fmla="*/ 12 w 24"/>
                <a:gd name="T15" fmla="*/ 16 h 24"/>
                <a:gd name="T16" fmla="*/ 16 w 24"/>
                <a:gd name="T17" fmla="*/ 12 h 24"/>
                <a:gd name="T18" fmla="*/ 12 w 24"/>
                <a:gd name="T1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9"/>
                    <a:pt x="19" y="24"/>
                    <a:pt x="12" y="24"/>
                  </a:cubicBezTo>
                  <a:moveTo>
                    <a:pt x="12" y="8"/>
                  </a:moveTo>
                  <a:cubicBezTo>
                    <a:pt x="10" y="8"/>
                    <a:pt x="8" y="10"/>
                    <a:pt x="8" y="12"/>
                  </a:cubicBezTo>
                  <a:cubicBezTo>
                    <a:pt x="8" y="14"/>
                    <a:pt x="10" y="16"/>
                    <a:pt x="12" y="16"/>
                  </a:cubicBezTo>
                  <a:cubicBezTo>
                    <a:pt x="14" y="16"/>
                    <a:pt x="16" y="14"/>
                    <a:pt x="16" y="12"/>
                  </a:cubicBezTo>
                  <a:cubicBezTo>
                    <a:pt x="16" y="10"/>
                    <a:pt x="14" y="8"/>
                    <a:pt x="12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10">
              <a:extLst>
                <a:ext uri="{FF2B5EF4-FFF2-40B4-BE49-F238E27FC236}">
                  <a16:creationId xmlns="" xmlns:a16="http://schemas.microsoft.com/office/drawing/2014/main" id="{171CE79E-1E3F-4D36-BB8B-D020FB388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6839" y="-884634"/>
              <a:ext cx="338138" cy="168275"/>
            </a:xfrm>
            <a:custGeom>
              <a:avLst/>
              <a:gdLst>
                <a:gd name="T0" fmla="*/ 88 w 88"/>
                <a:gd name="T1" fmla="*/ 44 h 44"/>
                <a:gd name="T2" fmla="*/ 80 w 88"/>
                <a:gd name="T3" fmla="*/ 44 h 44"/>
                <a:gd name="T4" fmla="*/ 44 w 88"/>
                <a:gd name="T5" fmla="*/ 8 h 44"/>
                <a:gd name="T6" fmla="*/ 8 w 88"/>
                <a:gd name="T7" fmla="*/ 44 h 44"/>
                <a:gd name="T8" fmla="*/ 0 w 88"/>
                <a:gd name="T9" fmla="*/ 44 h 44"/>
                <a:gd name="T10" fmla="*/ 44 w 88"/>
                <a:gd name="T11" fmla="*/ 0 h 44"/>
                <a:gd name="T12" fmla="*/ 88 w 88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44">
                  <a:moveTo>
                    <a:pt x="88" y="44"/>
                  </a:moveTo>
                  <a:cubicBezTo>
                    <a:pt x="80" y="44"/>
                    <a:pt x="80" y="44"/>
                    <a:pt x="80" y="44"/>
                  </a:cubicBezTo>
                  <a:cubicBezTo>
                    <a:pt x="80" y="24"/>
                    <a:pt x="64" y="8"/>
                    <a:pt x="44" y="8"/>
                  </a:cubicBezTo>
                  <a:cubicBezTo>
                    <a:pt x="24" y="8"/>
                    <a:pt x="8" y="24"/>
                    <a:pt x="8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68" y="0"/>
                    <a:pt x="88" y="20"/>
                    <a:pt x="88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2" name="TextBox 41">
            <a:extLst>
              <a:ext uri="{FF2B5EF4-FFF2-40B4-BE49-F238E27FC236}">
                <a16:creationId xmlns="" xmlns:a16="http://schemas.microsoft.com/office/drawing/2014/main" id="{0B3BC9A1-6CEB-4815-A039-6939DCDF13BC}"/>
              </a:ext>
            </a:extLst>
          </p:cNvPr>
          <p:cNvSpPr txBox="1"/>
          <p:nvPr/>
        </p:nvSpPr>
        <p:spPr>
          <a:xfrm>
            <a:off x="7434894" y="1736104"/>
            <a:ext cx="3828896" cy="1429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请在此添加标题</a:t>
            </a:r>
            <a:endParaRPr lang="en-US" altLang="zh-CN" sz="2000" b="1" dirty="0">
              <a:solidFill>
                <a:schemeClr val="accent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cs typeface="+mn-ea"/>
                <a:sym typeface="+mn-lt"/>
              </a:rPr>
              <a:t>北方工业大学秉承“质量立校，特色办学”的办学宗旨，遵循“育人为本，尊师爱生，学术优先，协调发展”的办学理念，形成了“因材施教，素质为先，全面发展”的育人特色。</a:t>
            </a:r>
            <a:endParaRPr lang="zh-CN" altLang="zh-CN" sz="1200" dirty="0">
              <a:cs typeface="+mn-ea"/>
              <a:sym typeface="+mn-lt"/>
            </a:endParaRPr>
          </a:p>
        </p:txBody>
      </p:sp>
      <p:pic>
        <p:nvPicPr>
          <p:cNvPr id="87" name="图片 86">
            <a:extLst>
              <a:ext uri="{FF2B5EF4-FFF2-40B4-BE49-F238E27FC236}">
                <a16:creationId xmlns="" xmlns:a16="http://schemas.microsoft.com/office/drawing/2014/main" id="{276D08B4-96A8-4D6E-8F9A-293450B9667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7942" y="1888081"/>
            <a:ext cx="3008566" cy="1865224"/>
          </a:xfrm>
          <a:custGeom>
            <a:avLst/>
            <a:gdLst>
              <a:gd name="connsiteX0" fmla="*/ 0 w 3008566"/>
              <a:gd name="connsiteY0" fmla="*/ 0 h 1865224"/>
              <a:gd name="connsiteX1" fmla="*/ 3008566 w 3008566"/>
              <a:gd name="connsiteY1" fmla="*/ 0 h 1865224"/>
              <a:gd name="connsiteX2" fmla="*/ 3008566 w 3008566"/>
              <a:gd name="connsiteY2" fmla="*/ 1865224 h 1865224"/>
              <a:gd name="connsiteX3" fmla="*/ 0 w 3008566"/>
              <a:gd name="connsiteY3" fmla="*/ 1865224 h 1865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8566" h="1865224">
                <a:moveTo>
                  <a:pt x="0" y="0"/>
                </a:moveTo>
                <a:lnTo>
                  <a:pt x="3008566" y="0"/>
                </a:lnTo>
                <a:lnTo>
                  <a:pt x="3008566" y="1865224"/>
                </a:lnTo>
                <a:lnTo>
                  <a:pt x="0" y="1865224"/>
                </a:lnTo>
                <a:close/>
              </a:path>
            </a:pathLst>
          </a:custGeom>
        </p:spPr>
      </p:pic>
      <p:pic>
        <p:nvPicPr>
          <p:cNvPr id="89" name="图片 88">
            <a:extLst>
              <a:ext uri="{FF2B5EF4-FFF2-40B4-BE49-F238E27FC236}">
                <a16:creationId xmlns="" xmlns:a16="http://schemas.microsoft.com/office/drawing/2014/main" id="{EBF984E3-F98D-4462-AE3B-8E9084C7744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7942" y="3812694"/>
            <a:ext cx="3008566" cy="1865224"/>
          </a:xfrm>
          <a:custGeom>
            <a:avLst/>
            <a:gdLst>
              <a:gd name="connsiteX0" fmla="*/ 0 w 3008566"/>
              <a:gd name="connsiteY0" fmla="*/ 0 h 1865224"/>
              <a:gd name="connsiteX1" fmla="*/ 3008566 w 3008566"/>
              <a:gd name="connsiteY1" fmla="*/ 0 h 1865224"/>
              <a:gd name="connsiteX2" fmla="*/ 3008566 w 3008566"/>
              <a:gd name="connsiteY2" fmla="*/ 1865224 h 1865224"/>
              <a:gd name="connsiteX3" fmla="*/ 0 w 3008566"/>
              <a:gd name="connsiteY3" fmla="*/ 1865224 h 1865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8566" h="1865224">
                <a:moveTo>
                  <a:pt x="0" y="0"/>
                </a:moveTo>
                <a:lnTo>
                  <a:pt x="3008566" y="0"/>
                </a:lnTo>
                <a:lnTo>
                  <a:pt x="3008566" y="1865224"/>
                </a:lnTo>
                <a:lnTo>
                  <a:pt x="0" y="1865224"/>
                </a:lnTo>
                <a:close/>
              </a:path>
            </a:pathLst>
          </a:custGeom>
        </p:spPr>
      </p:pic>
      <p:pic>
        <p:nvPicPr>
          <p:cNvPr id="88" name="图片 87">
            <a:extLst>
              <a:ext uri="{FF2B5EF4-FFF2-40B4-BE49-F238E27FC236}">
                <a16:creationId xmlns="" xmlns:a16="http://schemas.microsoft.com/office/drawing/2014/main" id="{3E1F7510-08D2-42F3-901E-E186867A6F0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08671" y="1888081"/>
            <a:ext cx="3008566" cy="1865224"/>
          </a:xfrm>
          <a:custGeom>
            <a:avLst/>
            <a:gdLst>
              <a:gd name="connsiteX0" fmla="*/ 0 w 3008566"/>
              <a:gd name="connsiteY0" fmla="*/ 0 h 1865224"/>
              <a:gd name="connsiteX1" fmla="*/ 3008566 w 3008566"/>
              <a:gd name="connsiteY1" fmla="*/ 0 h 1865224"/>
              <a:gd name="connsiteX2" fmla="*/ 3008566 w 3008566"/>
              <a:gd name="connsiteY2" fmla="*/ 1865224 h 1865224"/>
              <a:gd name="connsiteX3" fmla="*/ 0 w 3008566"/>
              <a:gd name="connsiteY3" fmla="*/ 1865224 h 1865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8566" h="1865224">
                <a:moveTo>
                  <a:pt x="0" y="0"/>
                </a:moveTo>
                <a:lnTo>
                  <a:pt x="3008566" y="0"/>
                </a:lnTo>
                <a:lnTo>
                  <a:pt x="3008566" y="1865224"/>
                </a:lnTo>
                <a:lnTo>
                  <a:pt x="0" y="1865224"/>
                </a:lnTo>
                <a:close/>
              </a:path>
            </a:pathLst>
          </a:custGeom>
        </p:spPr>
      </p:pic>
      <p:pic>
        <p:nvPicPr>
          <p:cNvPr id="90" name="图片 89">
            <a:extLst>
              <a:ext uri="{FF2B5EF4-FFF2-40B4-BE49-F238E27FC236}">
                <a16:creationId xmlns="" xmlns:a16="http://schemas.microsoft.com/office/drawing/2014/main" id="{658ADF5C-7769-4BAF-A9C7-E395334D0DD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08671" y="3812694"/>
            <a:ext cx="3008566" cy="1865224"/>
          </a:xfrm>
          <a:custGeom>
            <a:avLst/>
            <a:gdLst>
              <a:gd name="connsiteX0" fmla="*/ 0 w 3008566"/>
              <a:gd name="connsiteY0" fmla="*/ 0 h 1865224"/>
              <a:gd name="connsiteX1" fmla="*/ 3008566 w 3008566"/>
              <a:gd name="connsiteY1" fmla="*/ 0 h 1865224"/>
              <a:gd name="connsiteX2" fmla="*/ 3008566 w 3008566"/>
              <a:gd name="connsiteY2" fmla="*/ 1865224 h 1865224"/>
              <a:gd name="connsiteX3" fmla="*/ 0 w 3008566"/>
              <a:gd name="connsiteY3" fmla="*/ 1865224 h 1865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8566" h="1865224">
                <a:moveTo>
                  <a:pt x="0" y="0"/>
                </a:moveTo>
                <a:lnTo>
                  <a:pt x="3008566" y="0"/>
                </a:lnTo>
                <a:lnTo>
                  <a:pt x="3008566" y="1865224"/>
                </a:lnTo>
                <a:lnTo>
                  <a:pt x="0" y="1865224"/>
                </a:lnTo>
                <a:close/>
              </a:path>
            </a:pathLst>
          </a:custGeom>
        </p:spPr>
      </p:pic>
      <p:sp>
        <p:nvSpPr>
          <p:cNvPr id="91" name="矩形 90">
            <a:extLst>
              <a:ext uri="{FF2B5EF4-FFF2-40B4-BE49-F238E27FC236}">
                <a16:creationId xmlns="" xmlns:a16="http://schemas.microsoft.com/office/drawing/2014/main" id="{628B491A-2816-41F0-B524-ADB1AE313F08}"/>
              </a:ext>
            </a:extLst>
          </p:cNvPr>
          <p:cNvSpPr/>
          <p:nvPr/>
        </p:nvSpPr>
        <p:spPr>
          <a:xfrm>
            <a:off x="3031911" y="3351880"/>
            <a:ext cx="1036181" cy="278281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公交站牌</a:t>
            </a:r>
          </a:p>
        </p:txBody>
      </p:sp>
      <p:sp>
        <p:nvSpPr>
          <p:cNvPr id="92" name="矩形 91">
            <a:extLst>
              <a:ext uri="{FF2B5EF4-FFF2-40B4-BE49-F238E27FC236}">
                <a16:creationId xmlns="" xmlns:a16="http://schemas.microsoft.com/office/drawing/2014/main" id="{32C2B613-6421-41AC-BA15-8711BD4FF583}"/>
              </a:ext>
            </a:extLst>
          </p:cNvPr>
          <p:cNvSpPr/>
          <p:nvPr/>
        </p:nvSpPr>
        <p:spPr>
          <a:xfrm>
            <a:off x="4115406" y="3351880"/>
            <a:ext cx="1036181" cy="278281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升旗仪式</a:t>
            </a:r>
          </a:p>
        </p:txBody>
      </p:sp>
      <p:sp>
        <p:nvSpPr>
          <p:cNvPr id="93" name="矩形 92">
            <a:extLst>
              <a:ext uri="{FF2B5EF4-FFF2-40B4-BE49-F238E27FC236}">
                <a16:creationId xmlns="" xmlns:a16="http://schemas.microsoft.com/office/drawing/2014/main" id="{1C37CD14-F347-426F-B1DD-21D81E273D6D}"/>
              </a:ext>
            </a:extLst>
          </p:cNvPr>
          <p:cNvSpPr/>
          <p:nvPr/>
        </p:nvSpPr>
        <p:spPr>
          <a:xfrm>
            <a:off x="3010574" y="3893092"/>
            <a:ext cx="1036181" cy="278281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七十周年校庆</a:t>
            </a:r>
          </a:p>
        </p:txBody>
      </p:sp>
      <p:sp>
        <p:nvSpPr>
          <p:cNvPr id="94" name="矩形 93">
            <a:extLst>
              <a:ext uri="{FF2B5EF4-FFF2-40B4-BE49-F238E27FC236}">
                <a16:creationId xmlns="" xmlns:a16="http://schemas.microsoft.com/office/drawing/2014/main" id="{57779D36-E7ED-4127-9160-EC187D0082A7}"/>
              </a:ext>
            </a:extLst>
          </p:cNvPr>
          <p:cNvSpPr/>
          <p:nvPr/>
        </p:nvSpPr>
        <p:spPr>
          <a:xfrm>
            <a:off x="4095744" y="3893092"/>
            <a:ext cx="1036181" cy="278281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毕业纪念</a:t>
            </a:r>
          </a:p>
        </p:txBody>
      </p:sp>
      <p:sp>
        <p:nvSpPr>
          <p:cNvPr id="95" name="矩形 94">
            <a:extLst>
              <a:ext uri="{FF2B5EF4-FFF2-40B4-BE49-F238E27FC236}">
                <a16:creationId xmlns="" xmlns:a16="http://schemas.microsoft.com/office/drawing/2014/main" id="{6C950316-743B-4891-9D4A-7031AAA09554}"/>
              </a:ext>
            </a:extLst>
          </p:cNvPr>
          <p:cNvSpPr/>
          <p:nvPr/>
        </p:nvSpPr>
        <p:spPr>
          <a:xfrm>
            <a:off x="8215333" y="4181692"/>
            <a:ext cx="3048457" cy="491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北方工业大学以“敦品励学，才德并懋”为校训，以“严肃，严格，严谨”为校风。</a:t>
            </a:r>
          </a:p>
        </p:txBody>
      </p:sp>
      <p:sp>
        <p:nvSpPr>
          <p:cNvPr id="96" name="矩形 95">
            <a:extLst>
              <a:ext uri="{FF2B5EF4-FFF2-40B4-BE49-F238E27FC236}">
                <a16:creationId xmlns="" xmlns:a16="http://schemas.microsoft.com/office/drawing/2014/main" id="{0B71F453-B523-43B5-94F5-7981C9D0C577}"/>
              </a:ext>
            </a:extLst>
          </p:cNvPr>
          <p:cNvSpPr/>
          <p:nvPr/>
        </p:nvSpPr>
        <p:spPr>
          <a:xfrm>
            <a:off x="8215333" y="5016887"/>
            <a:ext cx="3048457" cy="491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北方工业大学以“敦品励学，才德并懋”为校训，以“严肃，严格，严谨”为校风。</a:t>
            </a:r>
          </a:p>
        </p:txBody>
      </p:sp>
      <p:sp>
        <p:nvSpPr>
          <p:cNvPr id="97" name="text-book-outline-with-bookmark_28602">
            <a:extLst>
              <a:ext uri="{FF2B5EF4-FFF2-40B4-BE49-F238E27FC236}">
                <a16:creationId xmlns="" xmlns:a16="http://schemas.microsoft.com/office/drawing/2014/main" id="{F4764181-C0F9-4E71-BB4A-B37D11EBF6F6}"/>
              </a:ext>
            </a:extLst>
          </p:cNvPr>
          <p:cNvSpPr>
            <a:spLocks noChangeAspect="1"/>
          </p:cNvSpPr>
          <p:nvPr/>
        </p:nvSpPr>
        <p:spPr bwMode="auto">
          <a:xfrm>
            <a:off x="7608492" y="3522291"/>
            <a:ext cx="321436" cy="387783"/>
          </a:xfrm>
          <a:custGeom>
            <a:avLst/>
            <a:gdLst>
              <a:gd name="T0" fmla="*/ 3002 w 3074"/>
              <a:gd name="T1" fmla="*/ 345 h 3714"/>
              <a:gd name="T2" fmla="*/ 2752 w 3074"/>
              <a:gd name="T3" fmla="*/ 345 h 3714"/>
              <a:gd name="T4" fmla="*/ 2752 w 3074"/>
              <a:gd name="T5" fmla="*/ 72 h 3714"/>
              <a:gd name="T6" fmla="*/ 2681 w 3074"/>
              <a:gd name="T7" fmla="*/ 0 h 3714"/>
              <a:gd name="T8" fmla="*/ 244 w 3074"/>
              <a:gd name="T9" fmla="*/ 0 h 3714"/>
              <a:gd name="T10" fmla="*/ 0 w 3074"/>
              <a:gd name="T11" fmla="*/ 244 h 3714"/>
              <a:gd name="T12" fmla="*/ 0 w 3074"/>
              <a:gd name="T13" fmla="*/ 3469 h 3714"/>
              <a:gd name="T14" fmla="*/ 244 w 3074"/>
              <a:gd name="T15" fmla="*/ 3714 h 3714"/>
              <a:gd name="T16" fmla="*/ 3002 w 3074"/>
              <a:gd name="T17" fmla="*/ 3714 h 3714"/>
              <a:gd name="T18" fmla="*/ 3074 w 3074"/>
              <a:gd name="T19" fmla="*/ 3642 h 3714"/>
              <a:gd name="T20" fmla="*/ 3074 w 3074"/>
              <a:gd name="T21" fmla="*/ 417 h 3714"/>
              <a:gd name="T22" fmla="*/ 3002 w 3074"/>
              <a:gd name="T23" fmla="*/ 345 h 3714"/>
              <a:gd name="T24" fmla="*/ 244 w 3074"/>
              <a:gd name="T25" fmla="*/ 143 h 3714"/>
              <a:gd name="T26" fmla="*/ 2609 w 3074"/>
              <a:gd name="T27" fmla="*/ 143 h 3714"/>
              <a:gd name="T28" fmla="*/ 2609 w 3074"/>
              <a:gd name="T29" fmla="*/ 345 h 3714"/>
              <a:gd name="T30" fmla="*/ 2421 w 3074"/>
              <a:gd name="T31" fmla="*/ 345 h 3714"/>
              <a:gd name="T32" fmla="*/ 1704 w 3074"/>
              <a:gd name="T33" fmla="*/ 345 h 3714"/>
              <a:gd name="T34" fmla="*/ 244 w 3074"/>
              <a:gd name="T35" fmla="*/ 345 h 3714"/>
              <a:gd name="T36" fmla="*/ 143 w 3074"/>
              <a:gd name="T37" fmla="*/ 244 h 3714"/>
              <a:gd name="T38" fmla="*/ 244 w 3074"/>
              <a:gd name="T39" fmla="*/ 143 h 3714"/>
              <a:gd name="T40" fmla="*/ 1776 w 3074"/>
              <a:gd name="T41" fmla="*/ 488 h 3714"/>
              <a:gd name="T42" fmla="*/ 2349 w 3074"/>
              <a:gd name="T43" fmla="*/ 488 h 3714"/>
              <a:gd name="T44" fmla="*/ 2349 w 3074"/>
              <a:gd name="T45" fmla="*/ 1670 h 3714"/>
              <a:gd name="T46" fmla="*/ 2103 w 3074"/>
              <a:gd name="T47" fmla="*/ 1504 h 3714"/>
              <a:gd name="T48" fmla="*/ 2063 w 3074"/>
              <a:gd name="T49" fmla="*/ 1492 h 3714"/>
              <a:gd name="T50" fmla="*/ 2022 w 3074"/>
              <a:gd name="T51" fmla="*/ 1504 h 3714"/>
              <a:gd name="T52" fmla="*/ 1776 w 3074"/>
              <a:gd name="T53" fmla="*/ 1670 h 3714"/>
              <a:gd name="T54" fmla="*/ 1776 w 3074"/>
              <a:gd name="T55" fmla="*/ 488 h 3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74" h="3714">
                <a:moveTo>
                  <a:pt x="3002" y="345"/>
                </a:moveTo>
                <a:lnTo>
                  <a:pt x="2752" y="345"/>
                </a:lnTo>
                <a:lnTo>
                  <a:pt x="2752" y="72"/>
                </a:lnTo>
                <a:cubicBezTo>
                  <a:pt x="2752" y="32"/>
                  <a:pt x="2720" y="0"/>
                  <a:pt x="2681" y="0"/>
                </a:cubicBezTo>
                <a:lnTo>
                  <a:pt x="244" y="0"/>
                </a:lnTo>
                <a:cubicBezTo>
                  <a:pt x="109" y="0"/>
                  <a:pt x="0" y="110"/>
                  <a:pt x="0" y="244"/>
                </a:cubicBezTo>
                <a:lnTo>
                  <a:pt x="0" y="3469"/>
                </a:lnTo>
                <a:cubicBezTo>
                  <a:pt x="0" y="3604"/>
                  <a:pt x="109" y="3714"/>
                  <a:pt x="244" y="3714"/>
                </a:cubicBezTo>
                <a:lnTo>
                  <a:pt x="3002" y="3714"/>
                </a:lnTo>
                <a:cubicBezTo>
                  <a:pt x="3042" y="3714"/>
                  <a:pt x="3074" y="3681"/>
                  <a:pt x="3074" y="3642"/>
                </a:cubicBezTo>
                <a:lnTo>
                  <a:pt x="3074" y="417"/>
                </a:lnTo>
                <a:cubicBezTo>
                  <a:pt x="3074" y="377"/>
                  <a:pt x="3042" y="345"/>
                  <a:pt x="3002" y="345"/>
                </a:cubicBezTo>
                <a:close/>
                <a:moveTo>
                  <a:pt x="244" y="143"/>
                </a:moveTo>
                <a:lnTo>
                  <a:pt x="2609" y="143"/>
                </a:lnTo>
                <a:lnTo>
                  <a:pt x="2609" y="345"/>
                </a:lnTo>
                <a:lnTo>
                  <a:pt x="2421" y="345"/>
                </a:lnTo>
                <a:lnTo>
                  <a:pt x="1704" y="345"/>
                </a:lnTo>
                <a:lnTo>
                  <a:pt x="244" y="345"/>
                </a:lnTo>
                <a:cubicBezTo>
                  <a:pt x="188" y="345"/>
                  <a:pt x="143" y="300"/>
                  <a:pt x="143" y="244"/>
                </a:cubicBezTo>
                <a:cubicBezTo>
                  <a:pt x="143" y="189"/>
                  <a:pt x="188" y="143"/>
                  <a:pt x="244" y="143"/>
                </a:cubicBezTo>
                <a:close/>
                <a:moveTo>
                  <a:pt x="1776" y="488"/>
                </a:moveTo>
                <a:lnTo>
                  <a:pt x="2349" y="488"/>
                </a:lnTo>
                <a:lnTo>
                  <a:pt x="2349" y="1670"/>
                </a:lnTo>
                <a:lnTo>
                  <a:pt x="2103" y="1504"/>
                </a:lnTo>
                <a:cubicBezTo>
                  <a:pt x="2091" y="1496"/>
                  <a:pt x="2077" y="1492"/>
                  <a:pt x="2063" y="1492"/>
                </a:cubicBezTo>
                <a:cubicBezTo>
                  <a:pt x="2048" y="1492"/>
                  <a:pt x="2035" y="1496"/>
                  <a:pt x="2022" y="1504"/>
                </a:cubicBezTo>
                <a:lnTo>
                  <a:pt x="1776" y="1670"/>
                </a:lnTo>
                <a:lnTo>
                  <a:pt x="1776" y="4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8" name="graduation-cap_43911">
            <a:extLst>
              <a:ext uri="{FF2B5EF4-FFF2-40B4-BE49-F238E27FC236}">
                <a16:creationId xmlns="" xmlns:a16="http://schemas.microsoft.com/office/drawing/2014/main" id="{B76491F9-08AE-46FE-8B82-D76306446916}"/>
              </a:ext>
            </a:extLst>
          </p:cNvPr>
          <p:cNvSpPr>
            <a:spLocks noChangeAspect="1"/>
          </p:cNvSpPr>
          <p:nvPr/>
        </p:nvSpPr>
        <p:spPr bwMode="auto">
          <a:xfrm>
            <a:off x="7521588" y="4269473"/>
            <a:ext cx="609685" cy="285453"/>
          </a:xfrm>
          <a:custGeom>
            <a:avLst/>
            <a:gdLst>
              <a:gd name="connsiteX0" fmla="*/ 131960 w 600029"/>
              <a:gd name="connsiteY0" fmla="*/ 74486 h 280933"/>
              <a:gd name="connsiteX1" fmla="*/ 308573 w 600029"/>
              <a:gd name="connsiteY1" fmla="*/ 101710 h 280933"/>
              <a:gd name="connsiteX2" fmla="*/ 470827 w 600029"/>
              <a:gd name="connsiteY2" fmla="*/ 74486 h 280933"/>
              <a:gd name="connsiteX3" fmla="*/ 470827 w 600029"/>
              <a:gd name="connsiteY3" fmla="*/ 164755 h 280933"/>
              <a:gd name="connsiteX4" fmla="*/ 320060 w 600029"/>
              <a:gd name="connsiteY4" fmla="*/ 197710 h 280933"/>
              <a:gd name="connsiteX5" fmla="*/ 131960 w 600029"/>
              <a:gd name="connsiteY5" fmla="*/ 169054 h 280933"/>
              <a:gd name="connsiteX6" fmla="*/ 297144 w 600029"/>
              <a:gd name="connsiteY6" fmla="*/ 0 h 280933"/>
              <a:gd name="connsiteX7" fmla="*/ 600029 w 600029"/>
              <a:gd name="connsiteY7" fmla="*/ 47300 h 280933"/>
              <a:gd name="connsiteX8" fmla="*/ 310063 w 600029"/>
              <a:gd name="connsiteY8" fmla="*/ 87433 h 280933"/>
              <a:gd name="connsiteX9" fmla="*/ 71774 w 600029"/>
              <a:gd name="connsiteY9" fmla="*/ 55900 h 280933"/>
              <a:gd name="connsiteX10" fmla="*/ 71774 w 600029"/>
              <a:gd name="connsiteY10" fmla="*/ 199233 h 280933"/>
              <a:gd name="connsiteX11" fmla="*/ 103355 w 600029"/>
              <a:gd name="connsiteY11" fmla="*/ 199233 h 280933"/>
              <a:gd name="connsiteX12" fmla="*/ 103355 w 600029"/>
              <a:gd name="connsiteY12" fmla="*/ 280933 h 280933"/>
              <a:gd name="connsiteX13" fmla="*/ 66032 w 600029"/>
              <a:gd name="connsiteY13" fmla="*/ 262300 h 280933"/>
              <a:gd name="connsiteX14" fmla="*/ 30145 w 600029"/>
              <a:gd name="connsiteY14" fmla="*/ 280933 h 280933"/>
              <a:gd name="connsiteX15" fmla="*/ 30145 w 600029"/>
              <a:gd name="connsiteY15" fmla="*/ 199233 h 280933"/>
              <a:gd name="connsiteX16" fmla="*/ 60290 w 600029"/>
              <a:gd name="connsiteY16" fmla="*/ 199233 h 280933"/>
              <a:gd name="connsiteX17" fmla="*/ 60290 w 600029"/>
              <a:gd name="connsiteY17" fmla="*/ 54467 h 280933"/>
              <a:gd name="connsiteX18" fmla="*/ 0 w 600029"/>
              <a:gd name="connsiteY18" fmla="*/ 47300 h 280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00029" h="280933">
                <a:moveTo>
                  <a:pt x="131960" y="74486"/>
                </a:moveTo>
                <a:lnTo>
                  <a:pt x="308573" y="101710"/>
                </a:lnTo>
                <a:lnTo>
                  <a:pt x="470827" y="74486"/>
                </a:lnTo>
                <a:lnTo>
                  <a:pt x="470827" y="164755"/>
                </a:lnTo>
                <a:cubicBezTo>
                  <a:pt x="470827" y="164755"/>
                  <a:pt x="410520" y="197710"/>
                  <a:pt x="320060" y="197710"/>
                </a:cubicBezTo>
                <a:cubicBezTo>
                  <a:pt x="228164" y="197710"/>
                  <a:pt x="131960" y="169054"/>
                  <a:pt x="131960" y="169054"/>
                </a:cubicBezTo>
                <a:close/>
                <a:moveTo>
                  <a:pt x="297144" y="0"/>
                </a:moveTo>
                <a:lnTo>
                  <a:pt x="600029" y="47300"/>
                </a:lnTo>
                <a:lnTo>
                  <a:pt x="310063" y="87433"/>
                </a:lnTo>
                <a:lnTo>
                  <a:pt x="71774" y="55900"/>
                </a:lnTo>
                <a:lnTo>
                  <a:pt x="71774" y="199233"/>
                </a:lnTo>
                <a:lnTo>
                  <a:pt x="103355" y="199233"/>
                </a:lnTo>
                <a:lnTo>
                  <a:pt x="103355" y="280933"/>
                </a:lnTo>
                <a:lnTo>
                  <a:pt x="66032" y="262300"/>
                </a:lnTo>
                <a:lnTo>
                  <a:pt x="30145" y="280933"/>
                </a:lnTo>
                <a:lnTo>
                  <a:pt x="30145" y="199233"/>
                </a:lnTo>
                <a:lnTo>
                  <a:pt x="60290" y="199233"/>
                </a:lnTo>
                <a:lnTo>
                  <a:pt x="60290" y="54467"/>
                </a:lnTo>
                <a:lnTo>
                  <a:pt x="0" y="473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0" name="pencil-black-tool-in-diagonal-position_45416">
            <a:extLst>
              <a:ext uri="{FF2B5EF4-FFF2-40B4-BE49-F238E27FC236}">
                <a16:creationId xmlns="" xmlns:a16="http://schemas.microsoft.com/office/drawing/2014/main" id="{884E794A-6D58-400D-9A16-683B625074A0}"/>
              </a:ext>
            </a:extLst>
          </p:cNvPr>
          <p:cNvSpPr>
            <a:spLocks noChangeAspect="1"/>
          </p:cNvSpPr>
          <p:nvPr/>
        </p:nvSpPr>
        <p:spPr bwMode="auto">
          <a:xfrm>
            <a:off x="7583849" y="5016569"/>
            <a:ext cx="377662" cy="387516"/>
          </a:xfrm>
          <a:custGeom>
            <a:avLst/>
            <a:gdLst>
              <a:gd name="connsiteX0" fmla="*/ 209513 w 592295"/>
              <a:gd name="connsiteY0" fmla="*/ 564563 h 607749"/>
              <a:gd name="connsiteX1" fmla="*/ 589151 w 592295"/>
              <a:gd name="connsiteY1" fmla="*/ 564563 h 607749"/>
              <a:gd name="connsiteX2" fmla="*/ 589151 w 592295"/>
              <a:gd name="connsiteY2" fmla="*/ 607749 h 607749"/>
              <a:gd name="connsiteX3" fmla="*/ 76352 w 592295"/>
              <a:gd name="connsiteY3" fmla="*/ 607749 h 607749"/>
              <a:gd name="connsiteX4" fmla="*/ 360865 w 592295"/>
              <a:gd name="connsiteY4" fmla="*/ 87329 h 607749"/>
              <a:gd name="connsiteX5" fmla="*/ 504331 w 592295"/>
              <a:gd name="connsiteY5" fmla="*/ 229003 h 607749"/>
              <a:gd name="connsiteX6" fmla="*/ 227919 w 592295"/>
              <a:gd name="connsiteY6" fmla="*/ 506019 h 607749"/>
              <a:gd name="connsiteX7" fmla="*/ 0 w 592295"/>
              <a:gd name="connsiteY7" fmla="*/ 591307 h 607749"/>
              <a:gd name="connsiteX8" fmla="*/ 84453 w 592295"/>
              <a:gd name="connsiteY8" fmla="*/ 364345 h 607749"/>
              <a:gd name="connsiteX9" fmla="*/ 475553 w 592295"/>
              <a:gd name="connsiteY9" fmla="*/ 28 h 607749"/>
              <a:gd name="connsiteX10" fmla="*/ 558936 w 592295"/>
              <a:gd name="connsiteY10" fmla="*/ 33361 h 607749"/>
              <a:gd name="connsiteX11" fmla="*/ 587359 w 592295"/>
              <a:gd name="connsiteY11" fmla="*/ 147148 h 607749"/>
              <a:gd name="connsiteX12" fmla="*/ 537301 w 592295"/>
              <a:gd name="connsiteY12" fmla="*/ 196000 h 607749"/>
              <a:gd name="connsiteX13" fmla="*/ 394884 w 592295"/>
              <a:gd name="connsiteY13" fmla="*/ 53765 h 607749"/>
              <a:gd name="connsiteX14" fmla="*/ 444943 w 592295"/>
              <a:gd name="connsiteY14" fmla="*/ 4914 h 607749"/>
              <a:gd name="connsiteX15" fmla="*/ 475553 w 592295"/>
              <a:gd name="connsiteY15" fmla="*/ 28 h 607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2295" h="607749">
                <a:moveTo>
                  <a:pt x="209513" y="564563"/>
                </a:moveTo>
                <a:lnTo>
                  <a:pt x="589151" y="564563"/>
                </a:lnTo>
                <a:lnTo>
                  <a:pt x="589151" y="607749"/>
                </a:lnTo>
                <a:lnTo>
                  <a:pt x="76352" y="607749"/>
                </a:lnTo>
                <a:close/>
                <a:moveTo>
                  <a:pt x="360865" y="87329"/>
                </a:moveTo>
                <a:lnTo>
                  <a:pt x="504331" y="229003"/>
                </a:lnTo>
                <a:lnTo>
                  <a:pt x="227919" y="506019"/>
                </a:lnTo>
                <a:lnTo>
                  <a:pt x="0" y="591307"/>
                </a:lnTo>
                <a:lnTo>
                  <a:pt x="84453" y="364345"/>
                </a:lnTo>
                <a:close/>
                <a:moveTo>
                  <a:pt x="475553" y="28"/>
                </a:moveTo>
                <a:cubicBezTo>
                  <a:pt x="506285" y="-653"/>
                  <a:pt x="536555" y="11076"/>
                  <a:pt x="558936" y="33361"/>
                </a:cubicBezTo>
                <a:cubicBezTo>
                  <a:pt x="588702" y="63073"/>
                  <a:pt x="599594" y="106861"/>
                  <a:pt x="587359" y="147148"/>
                </a:cubicBezTo>
                <a:lnTo>
                  <a:pt x="537301" y="196000"/>
                </a:lnTo>
                <a:lnTo>
                  <a:pt x="394884" y="53765"/>
                </a:lnTo>
                <a:lnTo>
                  <a:pt x="444943" y="4914"/>
                </a:lnTo>
                <a:cubicBezTo>
                  <a:pt x="455014" y="1861"/>
                  <a:pt x="465309" y="255"/>
                  <a:pt x="475553" y="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408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C4A2302-5C37-4547-A2E5-A03CB27F7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图文混排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696151B-8FC1-46C2-94C6-E4C8FFA796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1745" y="1989001"/>
            <a:ext cx="2959111" cy="172574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35789BB-978B-4971-91A9-EBAE663749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6952" y="2068350"/>
            <a:ext cx="3451498" cy="329280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BC53478-4091-47C6-A81D-072360FC444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6682" y="1989002"/>
            <a:ext cx="3451498" cy="1725749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271E77A-0B57-4C72-975E-F2F4A56B051D}"/>
              </a:ext>
            </a:extLst>
          </p:cNvPr>
          <p:cNvSpPr/>
          <p:nvPr/>
        </p:nvSpPr>
        <p:spPr>
          <a:xfrm>
            <a:off x="1478654" y="3794099"/>
            <a:ext cx="4852638" cy="1575889"/>
          </a:xfrm>
          <a:prstGeom prst="rect">
            <a:avLst/>
          </a:prstGeom>
          <a:solidFill>
            <a:schemeClr val="accent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16963C2E-D1DB-47BD-930D-9D846E0D81CE}"/>
              </a:ext>
            </a:extLst>
          </p:cNvPr>
          <p:cNvSpPr/>
          <p:nvPr/>
        </p:nvSpPr>
        <p:spPr>
          <a:xfrm>
            <a:off x="1091745" y="3794099"/>
            <a:ext cx="318137" cy="1575889"/>
          </a:xfrm>
          <a:prstGeom prst="rect">
            <a:avLst/>
          </a:prstGeom>
          <a:solidFill>
            <a:schemeClr val="accent4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DBB917DA-6DD6-41CB-8928-112F370EF41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0064" y="3785263"/>
            <a:ext cx="1178116" cy="1575889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C09E6824-FF5D-4237-B4B5-778A4B647898}"/>
              </a:ext>
            </a:extLst>
          </p:cNvPr>
          <p:cNvSpPr/>
          <p:nvPr/>
        </p:nvSpPr>
        <p:spPr>
          <a:xfrm>
            <a:off x="1663704" y="3989381"/>
            <a:ext cx="4497621" cy="1185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北方工业大学学校位于北京城西，东接五环，北倚西山，占地面积近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500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亩，建筑面积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40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余万平方米。校园整洁雅致，景色宜人，绿化面积超过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50%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，是北京市十佳美丽校园之一。</a:t>
            </a:r>
            <a:endParaRPr lang="zh-CN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DE9B0A98-A255-496D-996A-EE1395EEF95F}"/>
              </a:ext>
            </a:extLst>
          </p:cNvPr>
          <p:cNvSpPr/>
          <p:nvPr/>
        </p:nvSpPr>
        <p:spPr>
          <a:xfrm>
            <a:off x="3557825" y="3344015"/>
            <a:ext cx="493031" cy="278281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初春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413B8AEE-24C2-438E-88D6-D00BF43793DE}"/>
              </a:ext>
            </a:extLst>
          </p:cNvPr>
          <p:cNvSpPr/>
          <p:nvPr/>
        </p:nvSpPr>
        <p:spPr>
          <a:xfrm>
            <a:off x="7085149" y="3344015"/>
            <a:ext cx="493031" cy="278281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冬雪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7E96F4ED-A9E0-4B0B-BF78-8BC50BA26F66}"/>
              </a:ext>
            </a:extLst>
          </p:cNvPr>
          <p:cNvSpPr/>
          <p:nvPr/>
        </p:nvSpPr>
        <p:spPr>
          <a:xfrm>
            <a:off x="10607676" y="4896424"/>
            <a:ext cx="493031" cy="278281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盛夏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F8BF5513-2732-4286-97C5-13A65097DF8D}"/>
              </a:ext>
            </a:extLst>
          </p:cNvPr>
          <p:cNvSpPr/>
          <p:nvPr/>
        </p:nvSpPr>
        <p:spPr>
          <a:xfrm>
            <a:off x="7119535" y="4946664"/>
            <a:ext cx="493031" cy="278281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秋叶 </a:t>
            </a:r>
          </a:p>
        </p:txBody>
      </p:sp>
    </p:spTree>
    <p:extLst>
      <p:ext uri="{BB962C8B-B14F-4D97-AF65-F5344CB8AC3E}">
        <p14:creationId xmlns:p14="http://schemas.microsoft.com/office/powerpoint/2010/main" val="355090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1700D35-B1F1-4E1C-BA39-9D93312D6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逻辑图表</a:t>
            </a:r>
          </a:p>
        </p:txBody>
      </p:sp>
      <p:graphicFrame>
        <p:nvGraphicFramePr>
          <p:cNvPr id="5" name="图示 4">
            <a:extLst>
              <a:ext uri="{FF2B5EF4-FFF2-40B4-BE49-F238E27FC236}">
                <a16:creationId xmlns="" xmlns:a16="http://schemas.microsoft.com/office/drawing/2014/main" id="{F75F7775-CA33-475E-B6C8-EF3682D510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3276228"/>
              </p:ext>
            </p:extLst>
          </p:nvPr>
        </p:nvGraphicFramePr>
        <p:xfrm>
          <a:off x="1019176" y="1405392"/>
          <a:ext cx="10153650" cy="4442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3521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3A08282-33B2-4CBB-A835-EE1879F47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逻辑图表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09143FF-F301-416C-B73C-CD2DE378776D}"/>
              </a:ext>
            </a:extLst>
          </p:cNvPr>
          <p:cNvSpPr txBox="1"/>
          <p:nvPr/>
        </p:nvSpPr>
        <p:spPr>
          <a:xfrm>
            <a:off x="1158079" y="2704605"/>
            <a:ext cx="2849273" cy="1840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北方工业大学秉承“质量立校，特色办学”的办学宗旨，遵循“育人为本，尊师爱生，学术优先，协调发展”的办学理念，形成了“因材施教，素质为先，全面发展”的育人特色。</a:t>
            </a:r>
            <a:endParaRPr lang="zh-CN" altLang="zh-CN" sz="1600" dirty="0"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735703AB-FAFD-4667-AA63-6C4CEC8D3748}"/>
              </a:ext>
            </a:extLst>
          </p:cNvPr>
          <p:cNvSpPr txBox="1"/>
          <p:nvPr/>
        </p:nvSpPr>
        <p:spPr>
          <a:xfrm>
            <a:off x="1197418" y="2031086"/>
            <a:ext cx="1625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AC26D201-6B2E-43C9-8B0A-7201233056DB}"/>
              </a:ext>
            </a:extLst>
          </p:cNvPr>
          <p:cNvSpPr txBox="1"/>
          <p:nvPr/>
        </p:nvSpPr>
        <p:spPr>
          <a:xfrm>
            <a:off x="4648893" y="2031086"/>
            <a:ext cx="1625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635A49-DDC6-4C43-B441-8BC7ADAEFE0D}"/>
              </a:ext>
            </a:extLst>
          </p:cNvPr>
          <p:cNvSpPr txBox="1"/>
          <p:nvPr/>
        </p:nvSpPr>
        <p:spPr>
          <a:xfrm>
            <a:off x="8149596" y="2031086"/>
            <a:ext cx="1625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DFB2D792-03CF-4F98-8F67-E64B81C13A0A}"/>
              </a:ext>
            </a:extLst>
          </p:cNvPr>
          <p:cNvSpPr/>
          <p:nvPr/>
        </p:nvSpPr>
        <p:spPr>
          <a:xfrm>
            <a:off x="1019175" y="1800226"/>
            <a:ext cx="3211089" cy="386792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ED519C99-B387-4059-AF8E-268AFB999447}"/>
              </a:ext>
            </a:extLst>
          </p:cNvPr>
          <p:cNvCxnSpPr/>
          <p:nvPr/>
        </p:nvCxnSpPr>
        <p:spPr>
          <a:xfrm>
            <a:off x="1253742" y="2489650"/>
            <a:ext cx="233401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9DE991A-67BE-4256-A04A-40051ED4C968}"/>
              </a:ext>
            </a:extLst>
          </p:cNvPr>
          <p:cNvSpPr/>
          <p:nvPr/>
        </p:nvSpPr>
        <p:spPr>
          <a:xfrm>
            <a:off x="4490455" y="1800226"/>
            <a:ext cx="3211089" cy="386792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9BA5762-2100-4187-8C92-89FB7FF92DA9}"/>
              </a:ext>
            </a:extLst>
          </p:cNvPr>
          <p:cNvCxnSpPr/>
          <p:nvPr/>
        </p:nvCxnSpPr>
        <p:spPr>
          <a:xfrm>
            <a:off x="4725023" y="2489650"/>
            <a:ext cx="233401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3A92805-36F9-416D-844B-9C62DC0C0876}"/>
              </a:ext>
            </a:extLst>
          </p:cNvPr>
          <p:cNvSpPr/>
          <p:nvPr/>
        </p:nvSpPr>
        <p:spPr>
          <a:xfrm>
            <a:off x="7961736" y="1800225"/>
            <a:ext cx="3211089" cy="386792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661F0A8A-B4FB-40A2-A2D0-1E66AE27C349}"/>
              </a:ext>
            </a:extLst>
          </p:cNvPr>
          <p:cNvCxnSpPr/>
          <p:nvPr/>
        </p:nvCxnSpPr>
        <p:spPr>
          <a:xfrm>
            <a:off x="8196303" y="2489649"/>
            <a:ext cx="233401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F1AF077B-97B6-4EAB-8FFE-B805B1501588}"/>
              </a:ext>
            </a:extLst>
          </p:cNvPr>
          <p:cNvSpPr txBox="1"/>
          <p:nvPr/>
        </p:nvSpPr>
        <p:spPr>
          <a:xfrm>
            <a:off x="4725023" y="2704605"/>
            <a:ext cx="2849273" cy="1544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北方工业大学以“敦品励学，才德并懋”为校训，以“严肃，严格，严谨”为校风，形成了以“专业精神，人文精神，进取精神”为主旨的学校精神。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3C6184B9-735A-4B75-9D24-D20F14CC8DFA}"/>
              </a:ext>
            </a:extLst>
          </p:cNvPr>
          <p:cNvSpPr txBox="1"/>
          <p:nvPr/>
        </p:nvSpPr>
        <p:spPr>
          <a:xfrm>
            <a:off x="8196303" y="2704605"/>
            <a:ext cx="2849273" cy="1544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学校坚持以人才培养、科学研究、社会服务和文化传承创新为己任，努力建设在国内外具有重要影响、特色鲜明、优势突出的高水平教学研究型大学。</a:t>
            </a:r>
          </a:p>
        </p:txBody>
      </p:sp>
      <p:sp>
        <p:nvSpPr>
          <p:cNvPr id="21" name="text-book-outline-with-bookmark_28602">
            <a:extLst>
              <a:ext uri="{FF2B5EF4-FFF2-40B4-BE49-F238E27FC236}">
                <a16:creationId xmlns="" xmlns:a16="http://schemas.microsoft.com/office/drawing/2014/main" id="{26B690E4-55F3-4FED-85D4-E1994A54AE6F}"/>
              </a:ext>
            </a:extLst>
          </p:cNvPr>
          <p:cNvSpPr>
            <a:spLocks noChangeAspect="1"/>
          </p:cNvSpPr>
          <p:nvPr/>
        </p:nvSpPr>
        <p:spPr bwMode="auto">
          <a:xfrm>
            <a:off x="3601935" y="4999582"/>
            <a:ext cx="389752" cy="470200"/>
          </a:xfrm>
          <a:custGeom>
            <a:avLst/>
            <a:gdLst>
              <a:gd name="T0" fmla="*/ 3002 w 3074"/>
              <a:gd name="T1" fmla="*/ 345 h 3714"/>
              <a:gd name="T2" fmla="*/ 2752 w 3074"/>
              <a:gd name="T3" fmla="*/ 345 h 3714"/>
              <a:gd name="T4" fmla="*/ 2752 w 3074"/>
              <a:gd name="T5" fmla="*/ 72 h 3714"/>
              <a:gd name="T6" fmla="*/ 2681 w 3074"/>
              <a:gd name="T7" fmla="*/ 0 h 3714"/>
              <a:gd name="T8" fmla="*/ 244 w 3074"/>
              <a:gd name="T9" fmla="*/ 0 h 3714"/>
              <a:gd name="T10" fmla="*/ 0 w 3074"/>
              <a:gd name="T11" fmla="*/ 244 h 3714"/>
              <a:gd name="T12" fmla="*/ 0 w 3074"/>
              <a:gd name="T13" fmla="*/ 3469 h 3714"/>
              <a:gd name="T14" fmla="*/ 244 w 3074"/>
              <a:gd name="T15" fmla="*/ 3714 h 3714"/>
              <a:gd name="T16" fmla="*/ 3002 w 3074"/>
              <a:gd name="T17" fmla="*/ 3714 h 3714"/>
              <a:gd name="T18" fmla="*/ 3074 w 3074"/>
              <a:gd name="T19" fmla="*/ 3642 h 3714"/>
              <a:gd name="T20" fmla="*/ 3074 w 3074"/>
              <a:gd name="T21" fmla="*/ 417 h 3714"/>
              <a:gd name="T22" fmla="*/ 3002 w 3074"/>
              <a:gd name="T23" fmla="*/ 345 h 3714"/>
              <a:gd name="T24" fmla="*/ 244 w 3074"/>
              <a:gd name="T25" fmla="*/ 143 h 3714"/>
              <a:gd name="T26" fmla="*/ 2609 w 3074"/>
              <a:gd name="T27" fmla="*/ 143 h 3714"/>
              <a:gd name="T28" fmla="*/ 2609 w 3074"/>
              <a:gd name="T29" fmla="*/ 345 h 3714"/>
              <a:gd name="T30" fmla="*/ 2421 w 3074"/>
              <a:gd name="T31" fmla="*/ 345 h 3714"/>
              <a:gd name="T32" fmla="*/ 1704 w 3074"/>
              <a:gd name="T33" fmla="*/ 345 h 3714"/>
              <a:gd name="T34" fmla="*/ 244 w 3074"/>
              <a:gd name="T35" fmla="*/ 345 h 3714"/>
              <a:gd name="T36" fmla="*/ 143 w 3074"/>
              <a:gd name="T37" fmla="*/ 244 h 3714"/>
              <a:gd name="T38" fmla="*/ 244 w 3074"/>
              <a:gd name="T39" fmla="*/ 143 h 3714"/>
              <a:gd name="T40" fmla="*/ 1776 w 3074"/>
              <a:gd name="T41" fmla="*/ 488 h 3714"/>
              <a:gd name="T42" fmla="*/ 2349 w 3074"/>
              <a:gd name="T43" fmla="*/ 488 h 3714"/>
              <a:gd name="T44" fmla="*/ 2349 w 3074"/>
              <a:gd name="T45" fmla="*/ 1670 h 3714"/>
              <a:gd name="T46" fmla="*/ 2103 w 3074"/>
              <a:gd name="T47" fmla="*/ 1504 h 3714"/>
              <a:gd name="T48" fmla="*/ 2063 w 3074"/>
              <a:gd name="T49" fmla="*/ 1492 h 3714"/>
              <a:gd name="T50" fmla="*/ 2022 w 3074"/>
              <a:gd name="T51" fmla="*/ 1504 h 3714"/>
              <a:gd name="T52" fmla="*/ 1776 w 3074"/>
              <a:gd name="T53" fmla="*/ 1670 h 3714"/>
              <a:gd name="T54" fmla="*/ 1776 w 3074"/>
              <a:gd name="T55" fmla="*/ 488 h 3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74" h="3714">
                <a:moveTo>
                  <a:pt x="3002" y="345"/>
                </a:moveTo>
                <a:lnTo>
                  <a:pt x="2752" y="345"/>
                </a:lnTo>
                <a:lnTo>
                  <a:pt x="2752" y="72"/>
                </a:lnTo>
                <a:cubicBezTo>
                  <a:pt x="2752" y="32"/>
                  <a:pt x="2720" y="0"/>
                  <a:pt x="2681" y="0"/>
                </a:cubicBezTo>
                <a:lnTo>
                  <a:pt x="244" y="0"/>
                </a:lnTo>
                <a:cubicBezTo>
                  <a:pt x="109" y="0"/>
                  <a:pt x="0" y="110"/>
                  <a:pt x="0" y="244"/>
                </a:cubicBezTo>
                <a:lnTo>
                  <a:pt x="0" y="3469"/>
                </a:lnTo>
                <a:cubicBezTo>
                  <a:pt x="0" y="3604"/>
                  <a:pt x="109" y="3714"/>
                  <a:pt x="244" y="3714"/>
                </a:cubicBezTo>
                <a:lnTo>
                  <a:pt x="3002" y="3714"/>
                </a:lnTo>
                <a:cubicBezTo>
                  <a:pt x="3042" y="3714"/>
                  <a:pt x="3074" y="3681"/>
                  <a:pt x="3074" y="3642"/>
                </a:cubicBezTo>
                <a:lnTo>
                  <a:pt x="3074" y="417"/>
                </a:lnTo>
                <a:cubicBezTo>
                  <a:pt x="3074" y="377"/>
                  <a:pt x="3042" y="345"/>
                  <a:pt x="3002" y="345"/>
                </a:cubicBezTo>
                <a:close/>
                <a:moveTo>
                  <a:pt x="244" y="143"/>
                </a:moveTo>
                <a:lnTo>
                  <a:pt x="2609" y="143"/>
                </a:lnTo>
                <a:lnTo>
                  <a:pt x="2609" y="345"/>
                </a:lnTo>
                <a:lnTo>
                  <a:pt x="2421" y="345"/>
                </a:lnTo>
                <a:lnTo>
                  <a:pt x="1704" y="345"/>
                </a:lnTo>
                <a:lnTo>
                  <a:pt x="244" y="345"/>
                </a:lnTo>
                <a:cubicBezTo>
                  <a:pt x="188" y="345"/>
                  <a:pt x="143" y="300"/>
                  <a:pt x="143" y="244"/>
                </a:cubicBezTo>
                <a:cubicBezTo>
                  <a:pt x="143" y="189"/>
                  <a:pt x="188" y="143"/>
                  <a:pt x="244" y="143"/>
                </a:cubicBezTo>
                <a:close/>
                <a:moveTo>
                  <a:pt x="1776" y="488"/>
                </a:moveTo>
                <a:lnTo>
                  <a:pt x="2349" y="488"/>
                </a:lnTo>
                <a:lnTo>
                  <a:pt x="2349" y="1670"/>
                </a:lnTo>
                <a:lnTo>
                  <a:pt x="2103" y="1504"/>
                </a:lnTo>
                <a:cubicBezTo>
                  <a:pt x="2091" y="1496"/>
                  <a:pt x="2077" y="1492"/>
                  <a:pt x="2063" y="1492"/>
                </a:cubicBezTo>
                <a:cubicBezTo>
                  <a:pt x="2048" y="1492"/>
                  <a:pt x="2035" y="1496"/>
                  <a:pt x="2022" y="1504"/>
                </a:cubicBezTo>
                <a:lnTo>
                  <a:pt x="1776" y="1670"/>
                </a:lnTo>
                <a:lnTo>
                  <a:pt x="1776" y="4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graduation-cap_43911">
            <a:extLst>
              <a:ext uri="{FF2B5EF4-FFF2-40B4-BE49-F238E27FC236}">
                <a16:creationId xmlns="" xmlns:a16="http://schemas.microsoft.com/office/drawing/2014/main" id="{7238593A-6257-4624-99F3-96990E9F5882}"/>
              </a:ext>
            </a:extLst>
          </p:cNvPr>
          <p:cNvSpPr>
            <a:spLocks noChangeAspect="1"/>
          </p:cNvSpPr>
          <p:nvPr/>
        </p:nvSpPr>
        <p:spPr bwMode="auto">
          <a:xfrm>
            <a:off x="6789353" y="5175404"/>
            <a:ext cx="739264" cy="346121"/>
          </a:xfrm>
          <a:custGeom>
            <a:avLst/>
            <a:gdLst>
              <a:gd name="connsiteX0" fmla="*/ 131960 w 600029"/>
              <a:gd name="connsiteY0" fmla="*/ 74486 h 280933"/>
              <a:gd name="connsiteX1" fmla="*/ 308573 w 600029"/>
              <a:gd name="connsiteY1" fmla="*/ 101710 h 280933"/>
              <a:gd name="connsiteX2" fmla="*/ 470827 w 600029"/>
              <a:gd name="connsiteY2" fmla="*/ 74486 h 280933"/>
              <a:gd name="connsiteX3" fmla="*/ 470827 w 600029"/>
              <a:gd name="connsiteY3" fmla="*/ 164755 h 280933"/>
              <a:gd name="connsiteX4" fmla="*/ 320060 w 600029"/>
              <a:gd name="connsiteY4" fmla="*/ 197710 h 280933"/>
              <a:gd name="connsiteX5" fmla="*/ 131960 w 600029"/>
              <a:gd name="connsiteY5" fmla="*/ 169054 h 280933"/>
              <a:gd name="connsiteX6" fmla="*/ 297144 w 600029"/>
              <a:gd name="connsiteY6" fmla="*/ 0 h 280933"/>
              <a:gd name="connsiteX7" fmla="*/ 600029 w 600029"/>
              <a:gd name="connsiteY7" fmla="*/ 47300 h 280933"/>
              <a:gd name="connsiteX8" fmla="*/ 310063 w 600029"/>
              <a:gd name="connsiteY8" fmla="*/ 87433 h 280933"/>
              <a:gd name="connsiteX9" fmla="*/ 71774 w 600029"/>
              <a:gd name="connsiteY9" fmla="*/ 55900 h 280933"/>
              <a:gd name="connsiteX10" fmla="*/ 71774 w 600029"/>
              <a:gd name="connsiteY10" fmla="*/ 199233 h 280933"/>
              <a:gd name="connsiteX11" fmla="*/ 103355 w 600029"/>
              <a:gd name="connsiteY11" fmla="*/ 199233 h 280933"/>
              <a:gd name="connsiteX12" fmla="*/ 103355 w 600029"/>
              <a:gd name="connsiteY12" fmla="*/ 280933 h 280933"/>
              <a:gd name="connsiteX13" fmla="*/ 66032 w 600029"/>
              <a:gd name="connsiteY13" fmla="*/ 262300 h 280933"/>
              <a:gd name="connsiteX14" fmla="*/ 30145 w 600029"/>
              <a:gd name="connsiteY14" fmla="*/ 280933 h 280933"/>
              <a:gd name="connsiteX15" fmla="*/ 30145 w 600029"/>
              <a:gd name="connsiteY15" fmla="*/ 199233 h 280933"/>
              <a:gd name="connsiteX16" fmla="*/ 60290 w 600029"/>
              <a:gd name="connsiteY16" fmla="*/ 199233 h 280933"/>
              <a:gd name="connsiteX17" fmla="*/ 60290 w 600029"/>
              <a:gd name="connsiteY17" fmla="*/ 54467 h 280933"/>
              <a:gd name="connsiteX18" fmla="*/ 0 w 600029"/>
              <a:gd name="connsiteY18" fmla="*/ 47300 h 280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00029" h="280933">
                <a:moveTo>
                  <a:pt x="131960" y="74486"/>
                </a:moveTo>
                <a:lnTo>
                  <a:pt x="308573" y="101710"/>
                </a:lnTo>
                <a:lnTo>
                  <a:pt x="470827" y="74486"/>
                </a:lnTo>
                <a:lnTo>
                  <a:pt x="470827" y="164755"/>
                </a:lnTo>
                <a:cubicBezTo>
                  <a:pt x="470827" y="164755"/>
                  <a:pt x="410520" y="197710"/>
                  <a:pt x="320060" y="197710"/>
                </a:cubicBezTo>
                <a:cubicBezTo>
                  <a:pt x="228164" y="197710"/>
                  <a:pt x="131960" y="169054"/>
                  <a:pt x="131960" y="169054"/>
                </a:cubicBezTo>
                <a:close/>
                <a:moveTo>
                  <a:pt x="297144" y="0"/>
                </a:moveTo>
                <a:lnTo>
                  <a:pt x="600029" y="47300"/>
                </a:lnTo>
                <a:lnTo>
                  <a:pt x="310063" y="87433"/>
                </a:lnTo>
                <a:lnTo>
                  <a:pt x="71774" y="55900"/>
                </a:lnTo>
                <a:lnTo>
                  <a:pt x="71774" y="199233"/>
                </a:lnTo>
                <a:lnTo>
                  <a:pt x="103355" y="199233"/>
                </a:lnTo>
                <a:lnTo>
                  <a:pt x="103355" y="280933"/>
                </a:lnTo>
                <a:lnTo>
                  <a:pt x="66032" y="262300"/>
                </a:lnTo>
                <a:lnTo>
                  <a:pt x="30145" y="280933"/>
                </a:lnTo>
                <a:lnTo>
                  <a:pt x="30145" y="199233"/>
                </a:lnTo>
                <a:lnTo>
                  <a:pt x="60290" y="199233"/>
                </a:lnTo>
                <a:lnTo>
                  <a:pt x="60290" y="54467"/>
                </a:lnTo>
                <a:lnTo>
                  <a:pt x="0" y="473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pencil-black-tool-in-diagonal-position_45416">
            <a:extLst>
              <a:ext uri="{FF2B5EF4-FFF2-40B4-BE49-F238E27FC236}">
                <a16:creationId xmlns="" xmlns:a16="http://schemas.microsoft.com/office/drawing/2014/main" id="{6A5EFFA9-19CD-4890-A644-659C40E793CC}"/>
              </a:ext>
            </a:extLst>
          </p:cNvPr>
          <p:cNvSpPr>
            <a:spLocks noChangeAspect="1"/>
          </p:cNvSpPr>
          <p:nvPr/>
        </p:nvSpPr>
        <p:spPr bwMode="auto">
          <a:xfrm>
            <a:off x="10460640" y="4999661"/>
            <a:ext cx="457928" cy="469876"/>
          </a:xfrm>
          <a:custGeom>
            <a:avLst/>
            <a:gdLst>
              <a:gd name="connsiteX0" fmla="*/ 209513 w 592295"/>
              <a:gd name="connsiteY0" fmla="*/ 564563 h 607749"/>
              <a:gd name="connsiteX1" fmla="*/ 589151 w 592295"/>
              <a:gd name="connsiteY1" fmla="*/ 564563 h 607749"/>
              <a:gd name="connsiteX2" fmla="*/ 589151 w 592295"/>
              <a:gd name="connsiteY2" fmla="*/ 607749 h 607749"/>
              <a:gd name="connsiteX3" fmla="*/ 76352 w 592295"/>
              <a:gd name="connsiteY3" fmla="*/ 607749 h 607749"/>
              <a:gd name="connsiteX4" fmla="*/ 360865 w 592295"/>
              <a:gd name="connsiteY4" fmla="*/ 87329 h 607749"/>
              <a:gd name="connsiteX5" fmla="*/ 504331 w 592295"/>
              <a:gd name="connsiteY5" fmla="*/ 229003 h 607749"/>
              <a:gd name="connsiteX6" fmla="*/ 227919 w 592295"/>
              <a:gd name="connsiteY6" fmla="*/ 506019 h 607749"/>
              <a:gd name="connsiteX7" fmla="*/ 0 w 592295"/>
              <a:gd name="connsiteY7" fmla="*/ 591307 h 607749"/>
              <a:gd name="connsiteX8" fmla="*/ 84453 w 592295"/>
              <a:gd name="connsiteY8" fmla="*/ 364345 h 607749"/>
              <a:gd name="connsiteX9" fmla="*/ 475553 w 592295"/>
              <a:gd name="connsiteY9" fmla="*/ 28 h 607749"/>
              <a:gd name="connsiteX10" fmla="*/ 558936 w 592295"/>
              <a:gd name="connsiteY10" fmla="*/ 33361 h 607749"/>
              <a:gd name="connsiteX11" fmla="*/ 587359 w 592295"/>
              <a:gd name="connsiteY11" fmla="*/ 147148 h 607749"/>
              <a:gd name="connsiteX12" fmla="*/ 537301 w 592295"/>
              <a:gd name="connsiteY12" fmla="*/ 196000 h 607749"/>
              <a:gd name="connsiteX13" fmla="*/ 394884 w 592295"/>
              <a:gd name="connsiteY13" fmla="*/ 53765 h 607749"/>
              <a:gd name="connsiteX14" fmla="*/ 444943 w 592295"/>
              <a:gd name="connsiteY14" fmla="*/ 4914 h 607749"/>
              <a:gd name="connsiteX15" fmla="*/ 475553 w 592295"/>
              <a:gd name="connsiteY15" fmla="*/ 28 h 607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2295" h="607749">
                <a:moveTo>
                  <a:pt x="209513" y="564563"/>
                </a:moveTo>
                <a:lnTo>
                  <a:pt x="589151" y="564563"/>
                </a:lnTo>
                <a:lnTo>
                  <a:pt x="589151" y="607749"/>
                </a:lnTo>
                <a:lnTo>
                  <a:pt x="76352" y="607749"/>
                </a:lnTo>
                <a:close/>
                <a:moveTo>
                  <a:pt x="360865" y="87329"/>
                </a:moveTo>
                <a:lnTo>
                  <a:pt x="504331" y="229003"/>
                </a:lnTo>
                <a:lnTo>
                  <a:pt x="227919" y="506019"/>
                </a:lnTo>
                <a:lnTo>
                  <a:pt x="0" y="591307"/>
                </a:lnTo>
                <a:lnTo>
                  <a:pt x="84453" y="364345"/>
                </a:lnTo>
                <a:close/>
                <a:moveTo>
                  <a:pt x="475553" y="28"/>
                </a:moveTo>
                <a:cubicBezTo>
                  <a:pt x="506285" y="-653"/>
                  <a:pt x="536555" y="11076"/>
                  <a:pt x="558936" y="33361"/>
                </a:cubicBezTo>
                <a:cubicBezTo>
                  <a:pt x="588702" y="63073"/>
                  <a:pt x="599594" y="106861"/>
                  <a:pt x="587359" y="147148"/>
                </a:cubicBezTo>
                <a:lnTo>
                  <a:pt x="537301" y="196000"/>
                </a:lnTo>
                <a:lnTo>
                  <a:pt x="394884" y="53765"/>
                </a:lnTo>
                <a:lnTo>
                  <a:pt x="444943" y="4914"/>
                </a:lnTo>
                <a:cubicBezTo>
                  <a:pt x="455014" y="1861"/>
                  <a:pt x="465309" y="255"/>
                  <a:pt x="475553" y="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5981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>
            <a:extLst>
              <a:ext uri="{FF2B5EF4-FFF2-40B4-BE49-F238E27FC236}">
                <a16:creationId xmlns="" xmlns:a16="http://schemas.microsoft.com/office/drawing/2014/main" id="{3D4FF640-4BB2-4FCF-BDF1-8B962FBEAD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73299587"/>
              </p:ext>
            </p:extLst>
          </p:nvPr>
        </p:nvGraphicFramePr>
        <p:xfrm>
          <a:off x="979141" y="2339394"/>
          <a:ext cx="5518938" cy="3061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7ED1562-3EE2-414B-9A33-0FC9E4223DCC}"/>
              </a:ext>
            </a:extLst>
          </p:cNvPr>
          <p:cNvSpPr/>
          <p:nvPr/>
        </p:nvSpPr>
        <p:spPr>
          <a:xfrm>
            <a:off x="6892925" y="1911543"/>
            <a:ext cx="4279900" cy="88869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algn="just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F8C3BDC3-22EA-4E73-AC18-F0A3FA6EC178}"/>
              </a:ext>
            </a:extLst>
          </p:cNvPr>
          <p:cNvSpPr txBox="1"/>
          <p:nvPr/>
        </p:nvSpPr>
        <p:spPr>
          <a:xfrm>
            <a:off x="7381455" y="2203787"/>
            <a:ext cx="369438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北方工业大学以“敦品励学，才德并懋”为校训，以“严肃，严格，严谨”为校风。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6CC7A14B-2974-4FCC-A3CA-F165825A8DF9}"/>
              </a:ext>
            </a:extLst>
          </p:cNvPr>
          <p:cNvSpPr txBox="1"/>
          <p:nvPr/>
        </p:nvSpPr>
        <p:spPr>
          <a:xfrm>
            <a:off x="7420424" y="1929906"/>
            <a:ext cx="1082348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AADD6116-783F-4571-9956-04EF25B8F52D}"/>
              </a:ext>
            </a:extLst>
          </p:cNvPr>
          <p:cNvSpPr/>
          <p:nvPr/>
        </p:nvSpPr>
        <p:spPr>
          <a:xfrm>
            <a:off x="6892925" y="3231068"/>
            <a:ext cx="4279900" cy="88869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algn="just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A68F4E89-A4D5-48E5-B647-17E8F55DFC28}"/>
              </a:ext>
            </a:extLst>
          </p:cNvPr>
          <p:cNvSpPr txBox="1"/>
          <p:nvPr/>
        </p:nvSpPr>
        <p:spPr>
          <a:xfrm>
            <a:off x="7381455" y="3523312"/>
            <a:ext cx="369438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北方工业大学以“敦品励学，才德并懋”为校训，以“严肃，严格，严谨”为校风。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722EDE6-C2C5-401E-AB92-BE7BD9DF4D5D}"/>
              </a:ext>
            </a:extLst>
          </p:cNvPr>
          <p:cNvSpPr txBox="1"/>
          <p:nvPr/>
        </p:nvSpPr>
        <p:spPr>
          <a:xfrm>
            <a:off x="7471224" y="3249431"/>
            <a:ext cx="1082348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C36D77D1-1C4A-4A3E-876F-8491B89F8A87}"/>
              </a:ext>
            </a:extLst>
          </p:cNvPr>
          <p:cNvSpPr/>
          <p:nvPr/>
        </p:nvSpPr>
        <p:spPr>
          <a:xfrm>
            <a:off x="6892925" y="4550592"/>
            <a:ext cx="4279900" cy="88869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algn="just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FD4462DB-6C5E-4D66-99ED-C725BCC8B5AD}"/>
              </a:ext>
            </a:extLst>
          </p:cNvPr>
          <p:cNvSpPr txBox="1"/>
          <p:nvPr/>
        </p:nvSpPr>
        <p:spPr>
          <a:xfrm>
            <a:off x="7381455" y="4842836"/>
            <a:ext cx="369438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北方工业大学以“敦品励学，才德并懋”为校训，以“严肃，严格，严谨”为校风。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5AF2DD5E-A4B2-48B6-ACAE-9419FAAB2D5B}"/>
              </a:ext>
            </a:extLst>
          </p:cNvPr>
          <p:cNvSpPr txBox="1"/>
          <p:nvPr/>
        </p:nvSpPr>
        <p:spPr>
          <a:xfrm>
            <a:off x="7471224" y="4568955"/>
            <a:ext cx="1082348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请输入标题</a:t>
            </a:r>
            <a:endParaRPr lang="en-US" altLang="zh-CN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9DE14A1B-8628-4BF0-AB59-D68B918C080C}"/>
              </a:ext>
            </a:extLst>
          </p:cNvPr>
          <p:cNvSpPr/>
          <p:nvPr/>
        </p:nvSpPr>
        <p:spPr>
          <a:xfrm>
            <a:off x="6572930" y="1578601"/>
            <a:ext cx="639989" cy="639989"/>
          </a:xfrm>
          <a:prstGeom prst="ellipse">
            <a:avLst/>
          </a:prstGeom>
          <a:solidFill>
            <a:schemeClr val="accent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8E5DE8C8-1EE1-4C39-AC1C-B220C9BAB803}"/>
              </a:ext>
            </a:extLst>
          </p:cNvPr>
          <p:cNvSpPr/>
          <p:nvPr/>
        </p:nvSpPr>
        <p:spPr>
          <a:xfrm>
            <a:off x="6572930" y="2911072"/>
            <a:ext cx="639989" cy="639989"/>
          </a:xfrm>
          <a:prstGeom prst="ellipse">
            <a:avLst/>
          </a:prstGeom>
          <a:solidFill>
            <a:schemeClr val="accent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07884C07-8F63-4841-941D-22824CCABFE9}"/>
              </a:ext>
            </a:extLst>
          </p:cNvPr>
          <p:cNvSpPr/>
          <p:nvPr/>
        </p:nvSpPr>
        <p:spPr>
          <a:xfrm>
            <a:off x="6572930" y="4202847"/>
            <a:ext cx="639989" cy="639989"/>
          </a:xfrm>
          <a:prstGeom prst="ellipse">
            <a:avLst/>
          </a:prstGeom>
          <a:solidFill>
            <a:schemeClr val="accent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9" name="text-book-outline-with-bookmark_28602">
            <a:extLst>
              <a:ext uri="{FF2B5EF4-FFF2-40B4-BE49-F238E27FC236}">
                <a16:creationId xmlns="" xmlns:a16="http://schemas.microsoft.com/office/drawing/2014/main" id="{8AEAF087-7A89-47F5-890D-17E298AF956B}"/>
              </a:ext>
            </a:extLst>
          </p:cNvPr>
          <p:cNvSpPr>
            <a:spLocks noChangeAspect="1"/>
          </p:cNvSpPr>
          <p:nvPr/>
        </p:nvSpPr>
        <p:spPr bwMode="auto">
          <a:xfrm>
            <a:off x="6756626" y="1734164"/>
            <a:ext cx="272597" cy="328863"/>
          </a:xfrm>
          <a:custGeom>
            <a:avLst/>
            <a:gdLst>
              <a:gd name="T0" fmla="*/ 3002 w 3074"/>
              <a:gd name="T1" fmla="*/ 345 h 3714"/>
              <a:gd name="T2" fmla="*/ 2752 w 3074"/>
              <a:gd name="T3" fmla="*/ 345 h 3714"/>
              <a:gd name="T4" fmla="*/ 2752 w 3074"/>
              <a:gd name="T5" fmla="*/ 72 h 3714"/>
              <a:gd name="T6" fmla="*/ 2681 w 3074"/>
              <a:gd name="T7" fmla="*/ 0 h 3714"/>
              <a:gd name="T8" fmla="*/ 244 w 3074"/>
              <a:gd name="T9" fmla="*/ 0 h 3714"/>
              <a:gd name="T10" fmla="*/ 0 w 3074"/>
              <a:gd name="T11" fmla="*/ 244 h 3714"/>
              <a:gd name="T12" fmla="*/ 0 w 3074"/>
              <a:gd name="T13" fmla="*/ 3469 h 3714"/>
              <a:gd name="T14" fmla="*/ 244 w 3074"/>
              <a:gd name="T15" fmla="*/ 3714 h 3714"/>
              <a:gd name="T16" fmla="*/ 3002 w 3074"/>
              <a:gd name="T17" fmla="*/ 3714 h 3714"/>
              <a:gd name="T18" fmla="*/ 3074 w 3074"/>
              <a:gd name="T19" fmla="*/ 3642 h 3714"/>
              <a:gd name="T20" fmla="*/ 3074 w 3074"/>
              <a:gd name="T21" fmla="*/ 417 h 3714"/>
              <a:gd name="T22" fmla="*/ 3002 w 3074"/>
              <a:gd name="T23" fmla="*/ 345 h 3714"/>
              <a:gd name="T24" fmla="*/ 244 w 3074"/>
              <a:gd name="T25" fmla="*/ 143 h 3714"/>
              <a:gd name="T26" fmla="*/ 2609 w 3074"/>
              <a:gd name="T27" fmla="*/ 143 h 3714"/>
              <a:gd name="T28" fmla="*/ 2609 w 3074"/>
              <a:gd name="T29" fmla="*/ 345 h 3714"/>
              <a:gd name="T30" fmla="*/ 2421 w 3074"/>
              <a:gd name="T31" fmla="*/ 345 h 3714"/>
              <a:gd name="T32" fmla="*/ 1704 w 3074"/>
              <a:gd name="T33" fmla="*/ 345 h 3714"/>
              <a:gd name="T34" fmla="*/ 244 w 3074"/>
              <a:gd name="T35" fmla="*/ 345 h 3714"/>
              <a:gd name="T36" fmla="*/ 143 w 3074"/>
              <a:gd name="T37" fmla="*/ 244 h 3714"/>
              <a:gd name="T38" fmla="*/ 244 w 3074"/>
              <a:gd name="T39" fmla="*/ 143 h 3714"/>
              <a:gd name="T40" fmla="*/ 1776 w 3074"/>
              <a:gd name="T41" fmla="*/ 488 h 3714"/>
              <a:gd name="T42" fmla="*/ 2349 w 3074"/>
              <a:gd name="T43" fmla="*/ 488 h 3714"/>
              <a:gd name="T44" fmla="*/ 2349 w 3074"/>
              <a:gd name="T45" fmla="*/ 1670 h 3714"/>
              <a:gd name="T46" fmla="*/ 2103 w 3074"/>
              <a:gd name="T47" fmla="*/ 1504 h 3714"/>
              <a:gd name="T48" fmla="*/ 2063 w 3074"/>
              <a:gd name="T49" fmla="*/ 1492 h 3714"/>
              <a:gd name="T50" fmla="*/ 2022 w 3074"/>
              <a:gd name="T51" fmla="*/ 1504 h 3714"/>
              <a:gd name="T52" fmla="*/ 1776 w 3074"/>
              <a:gd name="T53" fmla="*/ 1670 h 3714"/>
              <a:gd name="T54" fmla="*/ 1776 w 3074"/>
              <a:gd name="T55" fmla="*/ 488 h 3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74" h="3714">
                <a:moveTo>
                  <a:pt x="3002" y="345"/>
                </a:moveTo>
                <a:lnTo>
                  <a:pt x="2752" y="345"/>
                </a:lnTo>
                <a:lnTo>
                  <a:pt x="2752" y="72"/>
                </a:lnTo>
                <a:cubicBezTo>
                  <a:pt x="2752" y="32"/>
                  <a:pt x="2720" y="0"/>
                  <a:pt x="2681" y="0"/>
                </a:cubicBezTo>
                <a:lnTo>
                  <a:pt x="244" y="0"/>
                </a:lnTo>
                <a:cubicBezTo>
                  <a:pt x="109" y="0"/>
                  <a:pt x="0" y="110"/>
                  <a:pt x="0" y="244"/>
                </a:cubicBezTo>
                <a:lnTo>
                  <a:pt x="0" y="3469"/>
                </a:lnTo>
                <a:cubicBezTo>
                  <a:pt x="0" y="3604"/>
                  <a:pt x="109" y="3714"/>
                  <a:pt x="244" y="3714"/>
                </a:cubicBezTo>
                <a:lnTo>
                  <a:pt x="3002" y="3714"/>
                </a:lnTo>
                <a:cubicBezTo>
                  <a:pt x="3042" y="3714"/>
                  <a:pt x="3074" y="3681"/>
                  <a:pt x="3074" y="3642"/>
                </a:cubicBezTo>
                <a:lnTo>
                  <a:pt x="3074" y="417"/>
                </a:lnTo>
                <a:cubicBezTo>
                  <a:pt x="3074" y="377"/>
                  <a:pt x="3042" y="345"/>
                  <a:pt x="3002" y="345"/>
                </a:cubicBezTo>
                <a:close/>
                <a:moveTo>
                  <a:pt x="244" y="143"/>
                </a:moveTo>
                <a:lnTo>
                  <a:pt x="2609" y="143"/>
                </a:lnTo>
                <a:lnTo>
                  <a:pt x="2609" y="345"/>
                </a:lnTo>
                <a:lnTo>
                  <a:pt x="2421" y="345"/>
                </a:lnTo>
                <a:lnTo>
                  <a:pt x="1704" y="345"/>
                </a:lnTo>
                <a:lnTo>
                  <a:pt x="244" y="345"/>
                </a:lnTo>
                <a:cubicBezTo>
                  <a:pt x="188" y="345"/>
                  <a:pt x="143" y="300"/>
                  <a:pt x="143" y="244"/>
                </a:cubicBezTo>
                <a:cubicBezTo>
                  <a:pt x="143" y="189"/>
                  <a:pt x="188" y="143"/>
                  <a:pt x="244" y="143"/>
                </a:cubicBezTo>
                <a:close/>
                <a:moveTo>
                  <a:pt x="1776" y="488"/>
                </a:moveTo>
                <a:lnTo>
                  <a:pt x="2349" y="488"/>
                </a:lnTo>
                <a:lnTo>
                  <a:pt x="2349" y="1670"/>
                </a:lnTo>
                <a:lnTo>
                  <a:pt x="2103" y="1504"/>
                </a:lnTo>
                <a:cubicBezTo>
                  <a:pt x="2091" y="1496"/>
                  <a:pt x="2077" y="1492"/>
                  <a:pt x="2063" y="1492"/>
                </a:cubicBezTo>
                <a:cubicBezTo>
                  <a:pt x="2048" y="1492"/>
                  <a:pt x="2035" y="1496"/>
                  <a:pt x="2022" y="1504"/>
                </a:cubicBezTo>
                <a:lnTo>
                  <a:pt x="1776" y="1670"/>
                </a:lnTo>
                <a:lnTo>
                  <a:pt x="1776" y="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graduation-cap_43911">
            <a:extLst>
              <a:ext uri="{FF2B5EF4-FFF2-40B4-BE49-F238E27FC236}">
                <a16:creationId xmlns="" xmlns:a16="http://schemas.microsoft.com/office/drawing/2014/main" id="{F3D36C89-8047-45BA-891E-F061CACAD461}"/>
              </a:ext>
            </a:extLst>
          </p:cNvPr>
          <p:cNvSpPr>
            <a:spLocks noChangeAspect="1"/>
          </p:cNvSpPr>
          <p:nvPr/>
        </p:nvSpPr>
        <p:spPr bwMode="auto">
          <a:xfrm>
            <a:off x="6658250" y="3133180"/>
            <a:ext cx="513594" cy="240463"/>
          </a:xfrm>
          <a:custGeom>
            <a:avLst/>
            <a:gdLst>
              <a:gd name="connsiteX0" fmla="*/ 131960 w 600029"/>
              <a:gd name="connsiteY0" fmla="*/ 74486 h 280933"/>
              <a:gd name="connsiteX1" fmla="*/ 308573 w 600029"/>
              <a:gd name="connsiteY1" fmla="*/ 101710 h 280933"/>
              <a:gd name="connsiteX2" fmla="*/ 470827 w 600029"/>
              <a:gd name="connsiteY2" fmla="*/ 74486 h 280933"/>
              <a:gd name="connsiteX3" fmla="*/ 470827 w 600029"/>
              <a:gd name="connsiteY3" fmla="*/ 164755 h 280933"/>
              <a:gd name="connsiteX4" fmla="*/ 320060 w 600029"/>
              <a:gd name="connsiteY4" fmla="*/ 197710 h 280933"/>
              <a:gd name="connsiteX5" fmla="*/ 131960 w 600029"/>
              <a:gd name="connsiteY5" fmla="*/ 169054 h 280933"/>
              <a:gd name="connsiteX6" fmla="*/ 297144 w 600029"/>
              <a:gd name="connsiteY6" fmla="*/ 0 h 280933"/>
              <a:gd name="connsiteX7" fmla="*/ 600029 w 600029"/>
              <a:gd name="connsiteY7" fmla="*/ 47300 h 280933"/>
              <a:gd name="connsiteX8" fmla="*/ 310063 w 600029"/>
              <a:gd name="connsiteY8" fmla="*/ 87433 h 280933"/>
              <a:gd name="connsiteX9" fmla="*/ 71774 w 600029"/>
              <a:gd name="connsiteY9" fmla="*/ 55900 h 280933"/>
              <a:gd name="connsiteX10" fmla="*/ 71774 w 600029"/>
              <a:gd name="connsiteY10" fmla="*/ 199233 h 280933"/>
              <a:gd name="connsiteX11" fmla="*/ 103355 w 600029"/>
              <a:gd name="connsiteY11" fmla="*/ 199233 h 280933"/>
              <a:gd name="connsiteX12" fmla="*/ 103355 w 600029"/>
              <a:gd name="connsiteY12" fmla="*/ 280933 h 280933"/>
              <a:gd name="connsiteX13" fmla="*/ 66032 w 600029"/>
              <a:gd name="connsiteY13" fmla="*/ 262300 h 280933"/>
              <a:gd name="connsiteX14" fmla="*/ 30145 w 600029"/>
              <a:gd name="connsiteY14" fmla="*/ 280933 h 280933"/>
              <a:gd name="connsiteX15" fmla="*/ 30145 w 600029"/>
              <a:gd name="connsiteY15" fmla="*/ 199233 h 280933"/>
              <a:gd name="connsiteX16" fmla="*/ 60290 w 600029"/>
              <a:gd name="connsiteY16" fmla="*/ 199233 h 280933"/>
              <a:gd name="connsiteX17" fmla="*/ 60290 w 600029"/>
              <a:gd name="connsiteY17" fmla="*/ 54467 h 280933"/>
              <a:gd name="connsiteX18" fmla="*/ 0 w 600029"/>
              <a:gd name="connsiteY18" fmla="*/ 47300 h 280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00029" h="280933">
                <a:moveTo>
                  <a:pt x="131960" y="74486"/>
                </a:moveTo>
                <a:lnTo>
                  <a:pt x="308573" y="101710"/>
                </a:lnTo>
                <a:lnTo>
                  <a:pt x="470827" y="74486"/>
                </a:lnTo>
                <a:lnTo>
                  <a:pt x="470827" y="164755"/>
                </a:lnTo>
                <a:cubicBezTo>
                  <a:pt x="470827" y="164755"/>
                  <a:pt x="410520" y="197710"/>
                  <a:pt x="320060" y="197710"/>
                </a:cubicBezTo>
                <a:cubicBezTo>
                  <a:pt x="228164" y="197710"/>
                  <a:pt x="131960" y="169054"/>
                  <a:pt x="131960" y="169054"/>
                </a:cubicBezTo>
                <a:close/>
                <a:moveTo>
                  <a:pt x="297144" y="0"/>
                </a:moveTo>
                <a:lnTo>
                  <a:pt x="600029" y="47300"/>
                </a:lnTo>
                <a:lnTo>
                  <a:pt x="310063" y="87433"/>
                </a:lnTo>
                <a:lnTo>
                  <a:pt x="71774" y="55900"/>
                </a:lnTo>
                <a:lnTo>
                  <a:pt x="71774" y="199233"/>
                </a:lnTo>
                <a:lnTo>
                  <a:pt x="103355" y="199233"/>
                </a:lnTo>
                <a:lnTo>
                  <a:pt x="103355" y="280933"/>
                </a:lnTo>
                <a:lnTo>
                  <a:pt x="66032" y="262300"/>
                </a:lnTo>
                <a:lnTo>
                  <a:pt x="30145" y="280933"/>
                </a:lnTo>
                <a:lnTo>
                  <a:pt x="30145" y="199233"/>
                </a:lnTo>
                <a:lnTo>
                  <a:pt x="60290" y="199233"/>
                </a:lnTo>
                <a:lnTo>
                  <a:pt x="60290" y="54467"/>
                </a:lnTo>
                <a:lnTo>
                  <a:pt x="0" y="473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pencil-black-tool-in-diagonal-position_45416">
            <a:extLst>
              <a:ext uri="{FF2B5EF4-FFF2-40B4-BE49-F238E27FC236}">
                <a16:creationId xmlns="" xmlns:a16="http://schemas.microsoft.com/office/drawing/2014/main" id="{A609E243-AAA3-4707-ADC5-4BE252EDC281}"/>
              </a:ext>
            </a:extLst>
          </p:cNvPr>
          <p:cNvSpPr>
            <a:spLocks noChangeAspect="1"/>
          </p:cNvSpPr>
          <p:nvPr/>
        </p:nvSpPr>
        <p:spPr bwMode="auto">
          <a:xfrm>
            <a:off x="6726216" y="4378302"/>
            <a:ext cx="260393" cy="267187"/>
          </a:xfrm>
          <a:custGeom>
            <a:avLst/>
            <a:gdLst>
              <a:gd name="connsiteX0" fmla="*/ 209513 w 592295"/>
              <a:gd name="connsiteY0" fmla="*/ 564563 h 607749"/>
              <a:gd name="connsiteX1" fmla="*/ 589151 w 592295"/>
              <a:gd name="connsiteY1" fmla="*/ 564563 h 607749"/>
              <a:gd name="connsiteX2" fmla="*/ 589151 w 592295"/>
              <a:gd name="connsiteY2" fmla="*/ 607749 h 607749"/>
              <a:gd name="connsiteX3" fmla="*/ 76352 w 592295"/>
              <a:gd name="connsiteY3" fmla="*/ 607749 h 607749"/>
              <a:gd name="connsiteX4" fmla="*/ 360865 w 592295"/>
              <a:gd name="connsiteY4" fmla="*/ 87329 h 607749"/>
              <a:gd name="connsiteX5" fmla="*/ 504331 w 592295"/>
              <a:gd name="connsiteY5" fmla="*/ 229003 h 607749"/>
              <a:gd name="connsiteX6" fmla="*/ 227919 w 592295"/>
              <a:gd name="connsiteY6" fmla="*/ 506019 h 607749"/>
              <a:gd name="connsiteX7" fmla="*/ 0 w 592295"/>
              <a:gd name="connsiteY7" fmla="*/ 591307 h 607749"/>
              <a:gd name="connsiteX8" fmla="*/ 84453 w 592295"/>
              <a:gd name="connsiteY8" fmla="*/ 364345 h 607749"/>
              <a:gd name="connsiteX9" fmla="*/ 475553 w 592295"/>
              <a:gd name="connsiteY9" fmla="*/ 28 h 607749"/>
              <a:gd name="connsiteX10" fmla="*/ 558936 w 592295"/>
              <a:gd name="connsiteY10" fmla="*/ 33361 h 607749"/>
              <a:gd name="connsiteX11" fmla="*/ 587359 w 592295"/>
              <a:gd name="connsiteY11" fmla="*/ 147148 h 607749"/>
              <a:gd name="connsiteX12" fmla="*/ 537301 w 592295"/>
              <a:gd name="connsiteY12" fmla="*/ 196000 h 607749"/>
              <a:gd name="connsiteX13" fmla="*/ 394884 w 592295"/>
              <a:gd name="connsiteY13" fmla="*/ 53765 h 607749"/>
              <a:gd name="connsiteX14" fmla="*/ 444943 w 592295"/>
              <a:gd name="connsiteY14" fmla="*/ 4914 h 607749"/>
              <a:gd name="connsiteX15" fmla="*/ 475553 w 592295"/>
              <a:gd name="connsiteY15" fmla="*/ 28 h 607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2295" h="607749">
                <a:moveTo>
                  <a:pt x="209513" y="564563"/>
                </a:moveTo>
                <a:lnTo>
                  <a:pt x="589151" y="564563"/>
                </a:lnTo>
                <a:lnTo>
                  <a:pt x="589151" y="607749"/>
                </a:lnTo>
                <a:lnTo>
                  <a:pt x="76352" y="607749"/>
                </a:lnTo>
                <a:close/>
                <a:moveTo>
                  <a:pt x="360865" y="87329"/>
                </a:moveTo>
                <a:lnTo>
                  <a:pt x="504331" y="229003"/>
                </a:lnTo>
                <a:lnTo>
                  <a:pt x="227919" y="506019"/>
                </a:lnTo>
                <a:lnTo>
                  <a:pt x="0" y="591307"/>
                </a:lnTo>
                <a:lnTo>
                  <a:pt x="84453" y="364345"/>
                </a:lnTo>
                <a:close/>
                <a:moveTo>
                  <a:pt x="475553" y="28"/>
                </a:moveTo>
                <a:cubicBezTo>
                  <a:pt x="506285" y="-653"/>
                  <a:pt x="536555" y="11076"/>
                  <a:pt x="558936" y="33361"/>
                </a:cubicBezTo>
                <a:cubicBezTo>
                  <a:pt x="588702" y="63073"/>
                  <a:pt x="599594" y="106861"/>
                  <a:pt x="587359" y="147148"/>
                </a:cubicBezTo>
                <a:lnTo>
                  <a:pt x="537301" y="196000"/>
                </a:lnTo>
                <a:lnTo>
                  <a:pt x="394884" y="53765"/>
                </a:lnTo>
                <a:lnTo>
                  <a:pt x="444943" y="4914"/>
                </a:lnTo>
                <a:cubicBezTo>
                  <a:pt x="455014" y="1861"/>
                  <a:pt x="465309" y="255"/>
                  <a:pt x="475553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标题 1">
            <a:extLst>
              <a:ext uri="{FF2B5EF4-FFF2-40B4-BE49-F238E27FC236}">
                <a16:creationId xmlns="" xmlns:a16="http://schemas.microsoft.com/office/drawing/2014/main" id="{3CDE9447-7E2B-4419-A2D6-567B6905B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560" y="113734"/>
            <a:ext cx="2823039" cy="510181"/>
          </a:xfrm>
        </p:spPr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逻辑图表</a:t>
            </a:r>
          </a:p>
        </p:txBody>
      </p:sp>
    </p:spTree>
    <p:extLst>
      <p:ext uri="{BB962C8B-B14F-4D97-AF65-F5344CB8AC3E}">
        <p14:creationId xmlns:p14="http://schemas.microsoft.com/office/powerpoint/2010/main" val="3857747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52F332DD-1C62-4C31-A1E3-6D93757CC527}"/>
              </a:ext>
            </a:extLst>
          </p:cNvPr>
          <p:cNvSpPr txBox="1"/>
          <p:nvPr/>
        </p:nvSpPr>
        <p:spPr>
          <a:xfrm>
            <a:off x="-1307029" y="-512665"/>
            <a:ext cx="14806057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700" b="1" spc="2000" dirty="0">
                <a:solidFill>
                  <a:schemeClr val="bg1">
                    <a:alpha val="20000"/>
                  </a:schemeClr>
                </a:solidFill>
                <a:cs typeface="+mn-ea"/>
                <a:sym typeface="+mn-lt"/>
              </a:rPr>
              <a:t>GLORY</a:t>
            </a:r>
            <a:endParaRPr lang="zh-CN" altLang="en-US" sz="28700" b="1" spc="2000" dirty="0">
              <a:solidFill>
                <a:schemeClr val="bg1">
                  <a:alpha val="2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BB4863CA-A7DD-4358-AA08-55BCBBAEF21B}"/>
              </a:ext>
            </a:extLst>
          </p:cNvPr>
          <p:cNvSpPr/>
          <p:nvPr/>
        </p:nvSpPr>
        <p:spPr>
          <a:xfrm>
            <a:off x="-15882" y="3033995"/>
            <a:ext cx="12207881" cy="38520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022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79"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444FC752-78D0-4CC1-A556-99E6FA130104}"/>
              </a:ext>
            </a:extLst>
          </p:cNvPr>
          <p:cNvGrpSpPr/>
          <p:nvPr/>
        </p:nvGrpSpPr>
        <p:grpSpPr>
          <a:xfrm>
            <a:off x="2480036" y="1531277"/>
            <a:ext cx="7231928" cy="4929969"/>
            <a:chOff x="2921722" y="1621706"/>
            <a:chExt cx="6314966" cy="4304881"/>
          </a:xfrm>
        </p:grpSpPr>
        <p:pic>
          <p:nvPicPr>
            <p:cNvPr id="6" name="Picture 2" descr="C:\Users\Administrator\Desktop\证书\公司\新建文件夹\直销商业模式创新奖.jpg">
              <a:extLst>
                <a:ext uri="{FF2B5EF4-FFF2-40B4-BE49-F238E27FC236}">
                  <a16:creationId xmlns="" xmlns:a16="http://schemas.microsoft.com/office/drawing/2014/main" id="{EF11D3A4-313E-459D-862D-C58AED5360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3920" y="2215671"/>
              <a:ext cx="1534742" cy="1043586"/>
            </a:xfrm>
            <a:prstGeom prst="rect">
              <a:avLst/>
            </a:prstGeom>
            <a:noFill/>
            <a:ln>
              <a:noFill/>
            </a:ln>
            <a:effectLst>
              <a:reflection blurRad="12700" stA="210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C:\Users\Administrator\Desktop\证书\公司\中国直销20年.jpg">
              <a:extLst>
                <a:ext uri="{FF2B5EF4-FFF2-40B4-BE49-F238E27FC236}">
                  <a16:creationId xmlns="" xmlns:a16="http://schemas.microsoft.com/office/drawing/2014/main" id="{6BC3743F-AD06-4324-826F-04EEEB8B3BF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550274" y="3033995"/>
              <a:ext cx="873448" cy="621423"/>
            </a:xfrm>
            <a:prstGeom prst="rect">
              <a:avLst/>
            </a:prstGeom>
            <a:noFill/>
            <a:ln>
              <a:noFill/>
            </a:ln>
            <a:effectLst>
              <a:reflection blurRad="12700" stA="210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C:\Users\Administrator\Desktop\证书\公司\新建文件夹\火炬计划高新技术企业.jpg">
              <a:extLst>
                <a:ext uri="{FF2B5EF4-FFF2-40B4-BE49-F238E27FC236}">
                  <a16:creationId xmlns="" xmlns:a16="http://schemas.microsoft.com/office/drawing/2014/main" id="{A4753195-0E5D-459B-BDF6-07C31BA800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2728" y="2671289"/>
              <a:ext cx="1075220" cy="1418905"/>
            </a:xfrm>
            <a:prstGeom prst="rect">
              <a:avLst/>
            </a:prstGeom>
            <a:noFill/>
            <a:ln>
              <a:noFill/>
            </a:ln>
            <a:effectLst>
              <a:reflection blurRad="12700" stA="210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5" descr="C:\Users\Administrator\Desktop\证书\公司\新建文件夹\2014,315 诚信企业.jpg">
              <a:extLst>
                <a:ext uri="{FF2B5EF4-FFF2-40B4-BE49-F238E27FC236}">
                  <a16:creationId xmlns="" xmlns:a16="http://schemas.microsoft.com/office/drawing/2014/main" id="{A5E69D60-C576-49A0-BEE3-07E6D70E96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89768" y="2531649"/>
              <a:ext cx="1446920" cy="980975"/>
            </a:xfrm>
            <a:prstGeom prst="rect">
              <a:avLst/>
            </a:prstGeom>
            <a:noFill/>
            <a:ln>
              <a:noFill/>
            </a:ln>
            <a:effectLst>
              <a:reflection blurRad="12700" stA="210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2">
              <a:extLst>
                <a:ext uri="{FF2B5EF4-FFF2-40B4-BE49-F238E27FC236}">
                  <a16:creationId xmlns="" xmlns:a16="http://schemas.microsoft.com/office/drawing/2014/main" id="{D6B8DE7B-D6A1-43D5-9278-6904D1E632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0615" y="3259268"/>
              <a:ext cx="1291221" cy="866822"/>
            </a:xfrm>
            <a:prstGeom prst="rect">
              <a:avLst/>
            </a:prstGeom>
            <a:noFill/>
            <a:ln>
              <a:noFill/>
            </a:ln>
            <a:effectLst>
              <a:reflection blurRad="12700" stA="210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6">
              <a:extLst>
                <a:ext uri="{FF2B5EF4-FFF2-40B4-BE49-F238E27FC236}">
                  <a16:creationId xmlns="" xmlns:a16="http://schemas.microsoft.com/office/drawing/2014/main" id="{8B9E1016-1F8C-4409-8C3B-C0B7D9E04E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0864" y="3512624"/>
              <a:ext cx="1402325" cy="971904"/>
            </a:xfrm>
            <a:prstGeom prst="rect">
              <a:avLst/>
            </a:prstGeom>
            <a:noFill/>
            <a:ln>
              <a:noFill/>
            </a:ln>
            <a:effectLst>
              <a:reflection blurRad="12700" stA="210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7" descr="C:\Users\Administrator\Desktop\证书\公司\最佳创业平台.jpg">
              <a:extLst>
                <a:ext uri="{FF2B5EF4-FFF2-40B4-BE49-F238E27FC236}">
                  <a16:creationId xmlns="" xmlns:a16="http://schemas.microsoft.com/office/drawing/2014/main" id="{B86A183E-346C-4D40-8DED-BFB903DC1A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1320" y="4189412"/>
              <a:ext cx="1403694" cy="954477"/>
            </a:xfrm>
            <a:prstGeom prst="rect">
              <a:avLst/>
            </a:prstGeom>
            <a:noFill/>
            <a:ln>
              <a:noFill/>
            </a:ln>
            <a:effectLst>
              <a:reflection blurRad="12700" stA="210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22" descr="C:\Users\Administrator\Desktop\证书\公司\新建文件夹\中国经济十大创新领军人物.jpg">
              <a:extLst>
                <a:ext uri="{FF2B5EF4-FFF2-40B4-BE49-F238E27FC236}">
                  <a16:creationId xmlns="" xmlns:a16="http://schemas.microsoft.com/office/drawing/2014/main" id="{03BFED8A-2868-4701-8905-68B2F5A797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1722" y="3929397"/>
              <a:ext cx="1332021" cy="905742"/>
            </a:xfrm>
            <a:prstGeom prst="rect">
              <a:avLst/>
            </a:prstGeom>
            <a:noFill/>
            <a:ln>
              <a:noFill/>
            </a:ln>
            <a:effectLst>
              <a:reflection blurRad="12700" stA="210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9">
              <a:extLst>
                <a:ext uri="{FF2B5EF4-FFF2-40B4-BE49-F238E27FC236}">
                  <a16:creationId xmlns="" xmlns:a16="http://schemas.microsoft.com/office/drawing/2014/main" id="{746C8338-C4E0-47AD-87BF-FBE2F08874D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8571" y="2215671"/>
              <a:ext cx="992533" cy="1187178"/>
            </a:xfrm>
            <a:prstGeom prst="rect">
              <a:avLst/>
            </a:prstGeom>
            <a:noFill/>
            <a:ln>
              <a:noFill/>
            </a:ln>
            <a:effectLst>
              <a:reflection blurRad="6350" stA="240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5">
              <a:extLst>
                <a:ext uri="{FF2B5EF4-FFF2-40B4-BE49-F238E27FC236}">
                  <a16:creationId xmlns="" xmlns:a16="http://schemas.microsoft.com/office/drawing/2014/main" id="{0D584774-88C1-4D9E-8673-5C20F4905D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8701" y="1621706"/>
              <a:ext cx="2037252" cy="2567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23">
              <a:extLst>
                <a:ext uri="{FF2B5EF4-FFF2-40B4-BE49-F238E27FC236}">
                  <a16:creationId xmlns="" xmlns:a16="http://schemas.microsoft.com/office/drawing/2014/main" id="{FCDB1019-83D7-4017-9C07-912755B2A1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3188" y="3236904"/>
              <a:ext cx="640081" cy="901977"/>
            </a:xfrm>
            <a:prstGeom prst="rect">
              <a:avLst/>
            </a:prstGeom>
            <a:noFill/>
            <a:ln>
              <a:noFill/>
            </a:ln>
            <a:effectLst>
              <a:reflection blurRad="12700" stA="210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7" descr="C:\Users\Administrator\Desktop\证书\公司\新建文件夹\中国睡眠研究会常务理事单位.jpg">
              <a:extLst>
                <a:ext uri="{FF2B5EF4-FFF2-40B4-BE49-F238E27FC236}">
                  <a16:creationId xmlns="" xmlns:a16="http://schemas.microsoft.com/office/drawing/2014/main" id="{76168B55-A3F1-48DB-8C11-9D13D640DA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4362" y="4002861"/>
              <a:ext cx="1802497" cy="1269712"/>
            </a:xfrm>
            <a:prstGeom prst="rect">
              <a:avLst/>
            </a:prstGeom>
            <a:noFill/>
            <a:ln>
              <a:noFill/>
            </a:ln>
            <a:effectLst>
              <a:reflection blurRad="12700" stA="210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14">
              <a:extLst>
                <a:ext uri="{FF2B5EF4-FFF2-40B4-BE49-F238E27FC236}">
                  <a16:creationId xmlns="" xmlns:a16="http://schemas.microsoft.com/office/drawing/2014/main" id="{61AD0536-0CD2-4060-A8EC-58F7A3445B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7421" y="4443963"/>
              <a:ext cx="1147297" cy="1482624"/>
            </a:xfrm>
            <a:prstGeom prst="rect">
              <a:avLst/>
            </a:prstGeom>
            <a:noFill/>
            <a:ln>
              <a:noFill/>
            </a:ln>
            <a:effectLst>
              <a:reflection blurRad="6350" stA="240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170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94EB87E2-77E8-494B-B728-93158549944D}"/>
              </a:ext>
            </a:extLst>
          </p:cNvPr>
          <p:cNvSpPr/>
          <p:nvPr/>
        </p:nvSpPr>
        <p:spPr>
          <a:xfrm>
            <a:off x="0" y="6572"/>
            <a:ext cx="12192000" cy="6844855"/>
          </a:xfrm>
          <a:prstGeom prst="rect">
            <a:avLst/>
          </a:prstGeom>
          <a:blipFill dpi="0" rotWithShape="1">
            <a:blip r:embed="rId3">
              <a:alphaModFix amt="69000"/>
            </a:blip>
            <a:srcRect/>
            <a:stretch>
              <a:fillRect/>
            </a:stretch>
          </a:blip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1" name="箭头: 右 30">
            <a:extLst>
              <a:ext uri="{FF2B5EF4-FFF2-40B4-BE49-F238E27FC236}">
                <a16:creationId xmlns="" xmlns:a16="http://schemas.microsoft.com/office/drawing/2014/main" id="{34BEAF1C-D07E-4849-95AA-D35CA5F066D6}"/>
              </a:ext>
            </a:extLst>
          </p:cNvPr>
          <p:cNvSpPr/>
          <p:nvPr/>
        </p:nvSpPr>
        <p:spPr>
          <a:xfrm>
            <a:off x="1825291" y="2896412"/>
            <a:ext cx="9347200" cy="292388"/>
          </a:xfrm>
          <a:prstGeom prst="rightArrow">
            <a:avLst/>
          </a:prstGeom>
          <a:solidFill>
            <a:schemeClr val="accent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EECC7F63-689F-49CA-BFC0-CEC064AAD2E2}"/>
              </a:ext>
            </a:extLst>
          </p:cNvPr>
          <p:cNvSpPr/>
          <p:nvPr/>
        </p:nvSpPr>
        <p:spPr>
          <a:xfrm>
            <a:off x="3019361" y="2704325"/>
            <a:ext cx="636533" cy="636533"/>
          </a:xfrm>
          <a:prstGeom prst="ellipse">
            <a:avLst/>
          </a:prstGeom>
          <a:solidFill>
            <a:schemeClr val="tx1"/>
          </a:solidFill>
          <a:ln w="57150">
            <a:solidFill>
              <a:srgbClr val="BFBFBF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600B725C-908A-4E08-B566-BDE146CFD820}"/>
              </a:ext>
            </a:extLst>
          </p:cNvPr>
          <p:cNvSpPr/>
          <p:nvPr/>
        </p:nvSpPr>
        <p:spPr>
          <a:xfrm>
            <a:off x="3000531" y="2900971"/>
            <a:ext cx="661481" cy="25391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685388"/>
            <a:r>
              <a:rPr lang="zh-CN" altLang="en-US" sz="1050" b="1">
                <a:solidFill>
                  <a:prstClr val="white"/>
                </a:solidFill>
                <a:cs typeface="+mn-ea"/>
                <a:sym typeface="+mn-lt"/>
              </a:rPr>
              <a:t>流程一</a:t>
            </a:r>
            <a:endParaRPr lang="zh-CN" altLang="en-US" sz="105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42618309-FB7A-4DEF-834B-DADB06507E5A}"/>
              </a:ext>
            </a:extLst>
          </p:cNvPr>
          <p:cNvSpPr/>
          <p:nvPr/>
        </p:nvSpPr>
        <p:spPr>
          <a:xfrm>
            <a:off x="4037706" y="2717036"/>
            <a:ext cx="623822" cy="623822"/>
          </a:xfrm>
          <a:prstGeom prst="ellipse">
            <a:avLst/>
          </a:prstGeom>
          <a:solidFill>
            <a:schemeClr val="tx1"/>
          </a:solidFill>
          <a:ln w="57150">
            <a:solidFill>
              <a:srgbClr val="BFBFBF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B1BFD292-D61D-4C1B-A522-85EB24E249C0}"/>
              </a:ext>
            </a:extLst>
          </p:cNvPr>
          <p:cNvSpPr/>
          <p:nvPr/>
        </p:nvSpPr>
        <p:spPr>
          <a:xfrm>
            <a:off x="4018876" y="2910171"/>
            <a:ext cx="661481" cy="25391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685388"/>
            <a:r>
              <a:rPr lang="zh-CN" altLang="en-US" sz="1050" b="1">
                <a:solidFill>
                  <a:prstClr val="white"/>
                </a:solidFill>
                <a:cs typeface="+mn-ea"/>
                <a:sym typeface="+mn-lt"/>
              </a:rPr>
              <a:t>流程二</a:t>
            </a:r>
            <a:endParaRPr lang="zh-CN" altLang="en-US" sz="105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A9A12E3F-EE99-4533-8F0B-DAC3DD0F4955}"/>
              </a:ext>
            </a:extLst>
          </p:cNvPr>
          <p:cNvSpPr/>
          <p:nvPr/>
        </p:nvSpPr>
        <p:spPr>
          <a:xfrm>
            <a:off x="5037221" y="2717036"/>
            <a:ext cx="623822" cy="623822"/>
          </a:xfrm>
          <a:prstGeom prst="ellipse">
            <a:avLst/>
          </a:prstGeom>
          <a:solidFill>
            <a:schemeClr val="tx1"/>
          </a:solidFill>
          <a:ln w="57150">
            <a:solidFill>
              <a:srgbClr val="BFBFBF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C6D83A0-649B-40BD-B9A9-F0C2A10E2D35}"/>
              </a:ext>
            </a:extLst>
          </p:cNvPr>
          <p:cNvSpPr/>
          <p:nvPr/>
        </p:nvSpPr>
        <p:spPr>
          <a:xfrm>
            <a:off x="5018391" y="2934884"/>
            <a:ext cx="661481" cy="25391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685388"/>
            <a:r>
              <a:rPr lang="zh-CN" altLang="en-US" sz="1050" b="1">
                <a:solidFill>
                  <a:prstClr val="white"/>
                </a:solidFill>
                <a:cs typeface="+mn-ea"/>
                <a:sym typeface="+mn-lt"/>
              </a:rPr>
              <a:t>流程三</a:t>
            </a:r>
            <a:endParaRPr lang="zh-CN" altLang="en-US" sz="105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B1754105-5F8B-4463-BC5D-9FFC07C571CA}"/>
              </a:ext>
            </a:extLst>
          </p:cNvPr>
          <p:cNvSpPr/>
          <p:nvPr/>
        </p:nvSpPr>
        <p:spPr>
          <a:xfrm>
            <a:off x="6017906" y="2640825"/>
            <a:ext cx="788175" cy="788175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6D4A3A63-C2B3-4932-B41C-06076A4DDF2C}"/>
              </a:ext>
            </a:extLst>
          </p:cNvPr>
          <p:cNvSpPr/>
          <p:nvPr/>
        </p:nvSpPr>
        <p:spPr>
          <a:xfrm>
            <a:off x="6081762" y="2896412"/>
            <a:ext cx="661481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685388"/>
            <a:r>
              <a:rPr lang="zh-CN" altLang="en-US" sz="1200" b="1">
                <a:solidFill>
                  <a:prstClr val="white"/>
                </a:solidFill>
                <a:cs typeface="+mn-ea"/>
                <a:sym typeface="+mn-lt"/>
              </a:rPr>
              <a:t>流程四</a:t>
            </a:r>
            <a:endParaRPr lang="zh-CN" altLang="en-US" sz="12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C0DC267A-08DD-4BFF-AF70-99F757AB3EA4}"/>
              </a:ext>
            </a:extLst>
          </p:cNvPr>
          <p:cNvSpPr/>
          <p:nvPr/>
        </p:nvSpPr>
        <p:spPr>
          <a:xfrm>
            <a:off x="7181774" y="2717036"/>
            <a:ext cx="623822" cy="623822"/>
          </a:xfrm>
          <a:prstGeom prst="ellipse">
            <a:avLst/>
          </a:prstGeom>
          <a:solidFill>
            <a:schemeClr val="tx1"/>
          </a:solidFill>
          <a:ln w="57150">
            <a:solidFill>
              <a:srgbClr val="BFBFBF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DE9BEFB7-F1C4-4AA3-B3FF-DCD32467EA1F}"/>
              </a:ext>
            </a:extLst>
          </p:cNvPr>
          <p:cNvSpPr/>
          <p:nvPr/>
        </p:nvSpPr>
        <p:spPr>
          <a:xfrm>
            <a:off x="7162944" y="2910171"/>
            <a:ext cx="661481" cy="25391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685388"/>
            <a:r>
              <a:rPr lang="zh-CN" altLang="en-US" sz="1050" b="1">
                <a:solidFill>
                  <a:prstClr val="white"/>
                </a:solidFill>
                <a:cs typeface="+mn-ea"/>
                <a:sym typeface="+mn-lt"/>
              </a:rPr>
              <a:t>流程五</a:t>
            </a:r>
            <a:endParaRPr lang="zh-CN" altLang="en-US" sz="105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3CB2536A-092D-4F52-9EBC-5936C533DE56}"/>
              </a:ext>
            </a:extLst>
          </p:cNvPr>
          <p:cNvSpPr/>
          <p:nvPr/>
        </p:nvSpPr>
        <p:spPr>
          <a:xfrm>
            <a:off x="8181289" y="2717036"/>
            <a:ext cx="623822" cy="623822"/>
          </a:xfrm>
          <a:prstGeom prst="ellipse">
            <a:avLst/>
          </a:prstGeom>
          <a:solidFill>
            <a:schemeClr val="tx1"/>
          </a:solidFill>
          <a:ln w="57150">
            <a:solidFill>
              <a:srgbClr val="BFBFBF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6C80B37E-E1D2-418B-97A4-B6B94A27BEA3}"/>
              </a:ext>
            </a:extLst>
          </p:cNvPr>
          <p:cNvSpPr/>
          <p:nvPr/>
        </p:nvSpPr>
        <p:spPr>
          <a:xfrm>
            <a:off x="8162459" y="2934884"/>
            <a:ext cx="661481" cy="25391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685388"/>
            <a:r>
              <a:rPr lang="zh-CN" altLang="en-US" sz="1050" b="1">
                <a:solidFill>
                  <a:prstClr val="white"/>
                </a:solidFill>
                <a:cs typeface="+mn-ea"/>
                <a:sym typeface="+mn-lt"/>
              </a:rPr>
              <a:t>流程六</a:t>
            </a:r>
            <a:endParaRPr lang="zh-CN" altLang="en-US" sz="105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47562D52-4AC7-47BA-8260-BE4B45E40823}"/>
              </a:ext>
            </a:extLst>
          </p:cNvPr>
          <p:cNvSpPr/>
          <p:nvPr/>
        </p:nvSpPr>
        <p:spPr>
          <a:xfrm>
            <a:off x="9180803" y="2640825"/>
            <a:ext cx="788175" cy="788175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966608FC-13F0-4A2C-91BD-8E095BD26176}"/>
              </a:ext>
            </a:extLst>
          </p:cNvPr>
          <p:cNvSpPr/>
          <p:nvPr/>
        </p:nvSpPr>
        <p:spPr>
          <a:xfrm>
            <a:off x="9244659" y="2896412"/>
            <a:ext cx="661481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685388"/>
            <a:r>
              <a:rPr lang="zh-CN" altLang="en-US" sz="1200" b="1">
                <a:solidFill>
                  <a:prstClr val="white"/>
                </a:solidFill>
                <a:cs typeface="+mn-ea"/>
                <a:sym typeface="+mn-lt"/>
              </a:rPr>
              <a:t>流程七</a:t>
            </a:r>
            <a:endParaRPr lang="zh-CN" altLang="en-US" sz="12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F457354C-E5AE-44A0-AC0E-96BF54D016A7}"/>
              </a:ext>
            </a:extLst>
          </p:cNvPr>
          <p:cNvCxnSpPr>
            <a:cxnSpLocks/>
          </p:cNvCxnSpPr>
          <p:nvPr/>
        </p:nvCxnSpPr>
        <p:spPr>
          <a:xfrm>
            <a:off x="3323165" y="3429000"/>
            <a:ext cx="0" cy="78014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标题 1">
            <a:extLst>
              <a:ext uri="{FF2B5EF4-FFF2-40B4-BE49-F238E27FC236}">
                <a16:creationId xmlns="" xmlns:a16="http://schemas.microsoft.com/office/drawing/2014/main" id="{26C54568-AACE-45F5-9F33-F4148551466D}"/>
              </a:ext>
            </a:extLst>
          </p:cNvPr>
          <p:cNvSpPr txBox="1">
            <a:spLocks/>
          </p:cNvSpPr>
          <p:nvPr/>
        </p:nvSpPr>
        <p:spPr>
          <a:xfrm>
            <a:off x="458423" y="438659"/>
            <a:ext cx="1883638" cy="577341"/>
          </a:xfrm>
          <a:prstGeom prst="round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spc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r>
              <a:rPr lang="zh-CN" altLang="en-US" dirty="0">
                <a:cs typeface="+mn-ea"/>
                <a:sym typeface="+mn-lt"/>
              </a:rPr>
              <a:t>活动流程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81B2E9CE-1CD5-47A5-9E53-2C7891C238FA}"/>
              </a:ext>
            </a:extLst>
          </p:cNvPr>
          <p:cNvCxnSpPr>
            <a:cxnSpLocks/>
          </p:cNvCxnSpPr>
          <p:nvPr/>
        </p:nvCxnSpPr>
        <p:spPr>
          <a:xfrm flipV="1">
            <a:off x="4353679" y="1901371"/>
            <a:ext cx="0" cy="73945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68045B80-EBB3-477A-BE04-D19E11D6495A}"/>
              </a:ext>
            </a:extLst>
          </p:cNvPr>
          <p:cNvCxnSpPr>
            <a:cxnSpLocks/>
          </p:cNvCxnSpPr>
          <p:nvPr/>
        </p:nvCxnSpPr>
        <p:spPr>
          <a:xfrm>
            <a:off x="5355165" y="3429000"/>
            <a:ext cx="0" cy="78014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="" xmlns:a16="http://schemas.microsoft.com/office/drawing/2014/main" id="{D59AA234-6E41-4854-B52F-2813B8CD828B}"/>
              </a:ext>
            </a:extLst>
          </p:cNvPr>
          <p:cNvCxnSpPr>
            <a:cxnSpLocks/>
          </p:cNvCxnSpPr>
          <p:nvPr/>
        </p:nvCxnSpPr>
        <p:spPr>
          <a:xfrm flipV="1">
            <a:off x="6371165" y="1901371"/>
            <a:ext cx="0" cy="739454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="" xmlns:a16="http://schemas.microsoft.com/office/drawing/2014/main" id="{21E36CD3-1BDA-4872-B847-808E50E0136C}"/>
              </a:ext>
            </a:extLst>
          </p:cNvPr>
          <p:cNvCxnSpPr>
            <a:cxnSpLocks/>
          </p:cNvCxnSpPr>
          <p:nvPr/>
        </p:nvCxnSpPr>
        <p:spPr>
          <a:xfrm>
            <a:off x="7474250" y="3429000"/>
            <a:ext cx="0" cy="78014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="" xmlns:a16="http://schemas.microsoft.com/office/drawing/2014/main" id="{8D9C7E47-D6A9-4E90-9A79-35EFA41A254A}"/>
              </a:ext>
            </a:extLst>
          </p:cNvPr>
          <p:cNvCxnSpPr>
            <a:cxnSpLocks/>
          </p:cNvCxnSpPr>
          <p:nvPr/>
        </p:nvCxnSpPr>
        <p:spPr>
          <a:xfrm>
            <a:off x="8475736" y="3429000"/>
            <a:ext cx="0" cy="78014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="" xmlns:a16="http://schemas.microsoft.com/office/drawing/2014/main" id="{1EAD46DC-DC45-4385-8817-09F2B30CBBF1}"/>
              </a:ext>
            </a:extLst>
          </p:cNvPr>
          <p:cNvCxnSpPr>
            <a:cxnSpLocks/>
          </p:cNvCxnSpPr>
          <p:nvPr/>
        </p:nvCxnSpPr>
        <p:spPr>
          <a:xfrm flipV="1">
            <a:off x="9622365" y="1901371"/>
            <a:ext cx="0" cy="739454"/>
          </a:xfrm>
          <a:prstGeom prst="line">
            <a:avLst/>
          </a:prstGeom>
          <a:ln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占位符 4">
            <a:extLst>
              <a:ext uri="{FF2B5EF4-FFF2-40B4-BE49-F238E27FC236}">
                <a16:creationId xmlns="" xmlns:a16="http://schemas.microsoft.com/office/drawing/2014/main" id="{86CCEB77-BA81-41ED-A54B-2BC7553A2A62}"/>
              </a:ext>
            </a:extLst>
          </p:cNvPr>
          <p:cNvSpPr txBox="1">
            <a:spLocks/>
          </p:cNvSpPr>
          <p:nvPr/>
        </p:nvSpPr>
        <p:spPr>
          <a:xfrm>
            <a:off x="1926942" y="4002121"/>
            <a:ext cx="1555880" cy="41404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800" dirty="0">
                <a:cs typeface="+mn-ea"/>
                <a:sym typeface="+mn-lt"/>
              </a:rPr>
              <a:t>请输入内容</a:t>
            </a:r>
            <a:endParaRPr lang="en-US" altLang="zh-CN" sz="1800" dirty="0">
              <a:cs typeface="+mn-ea"/>
              <a:sym typeface="+mn-lt"/>
            </a:endParaRPr>
          </a:p>
        </p:txBody>
      </p:sp>
      <p:sp>
        <p:nvSpPr>
          <p:cNvPr id="47" name="文本占位符 4">
            <a:extLst>
              <a:ext uri="{FF2B5EF4-FFF2-40B4-BE49-F238E27FC236}">
                <a16:creationId xmlns="" xmlns:a16="http://schemas.microsoft.com/office/drawing/2014/main" id="{D44FFE3C-EE90-4EDD-A820-7F29380746F0}"/>
              </a:ext>
            </a:extLst>
          </p:cNvPr>
          <p:cNvSpPr txBox="1">
            <a:spLocks/>
          </p:cNvSpPr>
          <p:nvPr/>
        </p:nvSpPr>
        <p:spPr>
          <a:xfrm>
            <a:off x="3028603" y="1700683"/>
            <a:ext cx="1555880" cy="41404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800" dirty="0">
                <a:cs typeface="+mn-ea"/>
                <a:sym typeface="+mn-lt"/>
              </a:rPr>
              <a:t>请输入内容</a:t>
            </a:r>
            <a:endParaRPr lang="en-US" altLang="zh-CN" sz="1800" dirty="0">
              <a:cs typeface="+mn-ea"/>
              <a:sym typeface="+mn-lt"/>
            </a:endParaRPr>
          </a:p>
        </p:txBody>
      </p:sp>
      <p:sp>
        <p:nvSpPr>
          <p:cNvPr id="48" name="文本占位符 4">
            <a:extLst>
              <a:ext uri="{FF2B5EF4-FFF2-40B4-BE49-F238E27FC236}">
                <a16:creationId xmlns="" xmlns:a16="http://schemas.microsoft.com/office/drawing/2014/main" id="{076409D5-45AB-420E-B6E2-B28232391722}"/>
              </a:ext>
            </a:extLst>
          </p:cNvPr>
          <p:cNvSpPr txBox="1">
            <a:spLocks/>
          </p:cNvSpPr>
          <p:nvPr/>
        </p:nvSpPr>
        <p:spPr>
          <a:xfrm>
            <a:off x="5026045" y="1700683"/>
            <a:ext cx="1555880" cy="41404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800" dirty="0">
                <a:cs typeface="+mn-ea"/>
                <a:sym typeface="+mn-lt"/>
              </a:rPr>
              <a:t>请输入内容</a:t>
            </a:r>
            <a:endParaRPr lang="en-US" altLang="zh-CN" sz="1800" dirty="0">
              <a:cs typeface="+mn-ea"/>
              <a:sym typeface="+mn-lt"/>
            </a:endParaRPr>
          </a:p>
        </p:txBody>
      </p:sp>
      <p:sp>
        <p:nvSpPr>
          <p:cNvPr id="49" name="文本占位符 4">
            <a:extLst>
              <a:ext uri="{FF2B5EF4-FFF2-40B4-BE49-F238E27FC236}">
                <a16:creationId xmlns="" xmlns:a16="http://schemas.microsoft.com/office/drawing/2014/main" id="{A50EB7FF-FA6F-4605-AC2C-43E1E88B463E}"/>
              </a:ext>
            </a:extLst>
          </p:cNvPr>
          <p:cNvSpPr txBox="1">
            <a:spLocks/>
          </p:cNvSpPr>
          <p:nvPr/>
        </p:nvSpPr>
        <p:spPr>
          <a:xfrm>
            <a:off x="8181289" y="1700683"/>
            <a:ext cx="1555880" cy="41404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800" dirty="0">
                <a:cs typeface="+mn-ea"/>
                <a:sym typeface="+mn-lt"/>
              </a:rPr>
              <a:t>请输入内容</a:t>
            </a:r>
            <a:endParaRPr lang="en-US" altLang="zh-CN" sz="1800" dirty="0">
              <a:cs typeface="+mn-ea"/>
              <a:sym typeface="+mn-lt"/>
            </a:endParaRPr>
          </a:p>
        </p:txBody>
      </p:sp>
      <p:sp>
        <p:nvSpPr>
          <p:cNvPr id="50" name="文本占位符 4">
            <a:extLst>
              <a:ext uri="{FF2B5EF4-FFF2-40B4-BE49-F238E27FC236}">
                <a16:creationId xmlns="" xmlns:a16="http://schemas.microsoft.com/office/drawing/2014/main" id="{CA63FC17-C7FA-4D27-8CB4-CBAB6B8FF94E}"/>
              </a:ext>
            </a:extLst>
          </p:cNvPr>
          <p:cNvSpPr txBox="1">
            <a:spLocks/>
          </p:cNvSpPr>
          <p:nvPr/>
        </p:nvSpPr>
        <p:spPr>
          <a:xfrm>
            <a:off x="8493199" y="3966126"/>
            <a:ext cx="1555880" cy="41404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800" dirty="0">
                <a:cs typeface="+mn-ea"/>
                <a:sym typeface="+mn-lt"/>
              </a:rPr>
              <a:t>请输入内容</a:t>
            </a:r>
            <a:endParaRPr lang="en-US" altLang="zh-CN" sz="1800" dirty="0">
              <a:cs typeface="+mn-ea"/>
              <a:sym typeface="+mn-lt"/>
            </a:endParaRPr>
          </a:p>
        </p:txBody>
      </p:sp>
      <p:sp>
        <p:nvSpPr>
          <p:cNvPr id="51" name="文本占位符 4">
            <a:extLst>
              <a:ext uri="{FF2B5EF4-FFF2-40B4-BE49-F238E27FC236}">
                <a16:creationId xmlns="" xmlns:a16="http://schemas.microsoft.com/office/drawing/2014/main" id="{E9FA08E0-B668-4BB9-8770-24A465DB3068}"/>
              </a:ext>
            </a:extLst>
          </p:cNvPr>
          <p:cNvSpPr txBox="1">
            <a:spLocks/>
          </p:cNvSpPr>
          <p:nvPr/>
        </p:nvSpPr>
        <p:spPr>
          <a:xfrm>
            <a:off x="6153117" y="4037790"/>
            <a:ext cx="1555880" cy="41404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800" dirty="0">
                <a:cs typeface="+mn-ea"/>
                <a:sym typeface="+mn-lt"/>
              </a:rPr>
              <a:t>请输入内容</a:t>
            </a:r>
            <a:endParaRPr lang="en-US" altLang="zh-CN" sz="1800" dirty="0">
              <a:cs typeface="+mn-ea"/>
              <a:sym typeface="+mn-lt"/>
            </a:endParaRPr>
          </a:p>
        </p:txBody>
      </p:sp>
      <p:sp>
        <p:nvSpPr>
          <p:cNvPr id="52" name="文本占位符 4">
            <a:extLst>
              <a:ext uri="{FF2B5EF4-FFF2-40B4-BE49-F238E27FC236}">
                <a16:creationId xmlns="" xmlns:a16="http://schemas.microsoft.com/office/drawing/2014/main" id="{17AF2F98-9618-4BFA-81B6-E89305311EDC}"/>
              </a:ext>
            </a:extLst>
          </p:cNvPr>
          <p:cNvSpPr txBox="1">
            <a:spLocks/>
          </p:cNvSpPr>
          <p:nvPr/>
        </p:nvSpPr>
        <p:spPr>
          <a:xfrm>
            <a:off x="4030675" y="4037790"/>
            <a:ext cx="1555880" cy="41404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800" dirty="0">
                <a:cs typeface="+mn-ea"/>
                <a:sym typeface="+mn-lt"/>
              </a:rPr>
              <a:t>请输入内容</a:t>
            </a:r>
            <a:endParaRPr lang="en-US" altLang="zh-CN" sz="18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688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2DEC0E01-49D8-478C-9B2C-3BD04AE0916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98753"/>
            <a:ext cx="12192000" cy="6159247"/>
          </a:xfrm>
          <a:prstGeom prst="rect">
            <a:avLst/>
          </a:prstGeom>
        </p:spPr>
      </p:pic>
      <p:sp>
        <p:nvSpPr>
          <p:cNvPr id="39" name="矩形: 圆角 38">
            <a:extLst>
              <a:ext uri="{FF2B5EF4-FFF2-40B4-BE49-F238E27FC236}">
                <a16:creationId xmlns="" xmlns:a16="http://schemas.microsoft.com/office/drawing/2014/main" id="{13D8E91F-C3D7-4A7B-9545-E0443B68DC08}"/>
              </a:ext>
            </a:extLst>
          </p:cNvPr>
          <p:cNvSpPr/>
          <p:nvPr/>
        </p:nvSpPr>
        <p:spPr>
          <a:xfrm>
            <a:off x="1845135" y="2618446"/>
            <a:ext cx="2515890" cy="2728686"/>
          </a:xfrm>
          <a:prstGeom prst="roundRect">
            <a:avLst>
              <a:gd name="adj" fmla="val 2821"/>
            </a:avLst>
          </a:prstGeom>
          <a:solidFill>
            <a:schemeClr val="bg1">
              <a:lumMod val="95000"/>
              <a:alpha val="80000"/>
            </a:schemeClr>
          </a:solidFill>
          <a:ln>
            <a:solidFill>
              <a:schemeClr val="accent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="" xmlns:a16="http://schemas.microsoft.com/office/drawing/2014/main" id="{E87053D9-A33D-4420-A466-B963C53526EF}"/>
              </a:ext>
            </a:extLst>
          </p:cNvPr>
          <p:cNvSpPr/>
          <p:nvPr/>
        </p:nvSpPr>
        <p:spPr>
          <a:xfrm>
            <a:off x="4978188" y="2618446"/>
            <a:ext cx="2515890" cy="2728686"/>
          </a:xfrm>
          <a:prstGeom prst="roundRect">
            <a:avLst>
              <a:gd name="adj" fmla="val 2821"/>
            </a:avLst>
          </a:prstGeom>
          <a:solidFill>
            <a:schemeClr val="bg1">
              <a:lumMod val="95000"/>
              <a:alpha val="80000"/>
            </a:schemeClr>
          </a:solidFill>
          <a:ln>
            <a:solidFill>
              <a:schemeClr val="accent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="" xmlns:a16="http://schemas.microsoft.com/office/drawing/2014/main" id="{4920248B-3513-426E-A7E8-20D9061AC684}"/>
              </a:ext>
            </a:extLst>
          </p:cNvPr>
          <p:cNvSpPr/>
          <p:nvPr/>
        </p:nvSpPr>
        <p:spPr>
          <a:xfrm>
            <a:off x="8027203" y="2618446"/>
            <a:ext cx="2515890" cy="2728686"/>
          </a:xfrm>
          <a:prstGeom prst="roundRect">
            <a:avLst>
              <a:gd name="adj" fmla="val 2821"/>
            </a:avLst>
          </a:prstGeom>
          <a:solidFill>
            <a:schemeClr val="bg1">
              <a:lumMod val="95000"/>
              <a:alpha val="80000"/>
            </a:schemeClr>
          </a:solidFill>
          <a:ln>
            <a:solidFill>
              <a:schemeClr val="accent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1" name="带形: 前凸 30">
            <a:extLst>
              <a:ext uri="{FF2B5EF4-FFF2-40B4-BE49-F238E27FC236}">
                <a16:creationId xmlns="" xmlns:a16="http://schemas.microsoft.com/office/drawing/2014/main" id="{C297430D-E9BA-4B30-B85D-FB7A4D3EF6CD}"/>
              </a:ext>
            </a:extLst>
          </p:cNvPr>
          <p:cNvSpPr/>
          <p:nvPr/>
        </p:nvSpPr>
        <p:spPr>
          <a:xfrm>
            <a:off x="1845135" y="1565242"/>
            <a:ext cx="2571915" cy="644378"/>
          </a:xfrm>
          <a:prstGeom prst="ribbon">
            <a:avLst>
              <a:gd name="adj1" fmla="val 16667"/>
              <a:gd name="adj2" fmla="val 74687"/>
            </a:avLst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第 一 名</a:t>
            </a:r>
          </a:p>
        </p:txBody>
      </p:sp>
      <p:sp>
        <p:nvSpPr>
          <p:cNvPr id="34" name="带形: 前凸 33">
            <a:extLst>
              <a:ext uri="{FF2B5EF4-FFF2-40B4-BE49-F238E27FC236}">
                <a16:creationId xmlns="" xmlns:a16="http://schemas.microsoft.com/office/drawing/2014/main" id="{374089AB-55A7-4973-94D5-7B014ABF50F4}"/>
              </a:ext>
            </a:extLst>
          </p:cNvPr>
          <p:cNvSpPr/>
          <p:nvPr/>
        </p:nvSpPr>
        <p:spPr>
          <a:xfrm>
            <a:off x="4922163" y="1565242"/>
            <a:ext cx="2571915" cy="644378"/>
          </a:xfrm>
          <a:prstGeom prst="ribbon">
            <a:avLst>
              <a:gd name="adj1" fmla="val 16667"/>
              <a:gd name="adj2" fmla="val 74687"/>
            </a:avLst>
          </a:prstGeom>
          <a:solidFill>
            <a:schemeClr val="accent4"/>
          </a:solidFill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第二名</a:t>
            </a:r>
          </a:p>
        </p:txBody>
      </p:sp>
      <p:sp>
        <p:nvSpPr>
          <p:cNvPr id="35" name="带形: 前凸 34">
            <a:extLst>
              <a:ext uri="{FF2B5EF4-FFF2-40B4-BE49-F238E27FC236}">
                <a16:creationId xmlns="" xmlns:a16="http://schemas.microsoft.com/office/drawing/2014/main" id="{19CF8E71-7A4C-4326-A346-860119F3B9AE}"/>
              </a:ext>
            </a:extLst>
          </p:cNvPr>
          <p:cNvSpPr/>
          <p:nvPr/>
        </p:nvSpPr>
        <p:spPr>
          <a:xfrm>
            <a:off x="7999191" y="1565242"/>
            <a:ext cx="2571915" cy="644378"/>
          </a:xfrm>
          <a:prstGeom prst="ribbon">
            <a:avLst>
              <a:gd name="adj1" fmla="val 16667"/>
              <a:gd name="adj2" fmla="val 74687"/>
            </a:avLst>
          </a:prstGeom>
          <a:solidFill>
            <a:schemeClr val="accent5"/>
          </a:solidFill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第 三 名</a:t>
            </a:r>
          </a:p>
        </p:txBody>
      </p:sp>
      <p:sp>
        <p:nvSpPr>
          <p:cNvPr id="36" name="文本占位符 4">
            <a:extLst>
              <a:ext uri="{FF2B5EF4-FFF2-40B4-BE49-F238E27FC236}">
                <a16:creationId xmlns="" xmlns:a16="http://schemas.microsoft.com/office/drawing/2014/main" id="{0217D1A2-67FE-4ED5-9D27-778A704136AC}"/>
              </a:ext>
            </a:extLst>
          </p:cNvPr>
          <p:cNvSpPr txBox="1">
            <a:spLocks/>
          </p:cNvSpPr>
          <p:nvPr/>
        </p:nvSpPr>
        <p:spPr>
          <a:xfrm>
            <a:off x="1845135" y="2780521"/>
            <a:ext cx="2515890" cy="240453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r>
              <a:rPr lang="zh-CN" altLang="en-US" sz="1400" dirty="0">
                <a:cs typeface="+mn-ea"/>
                <a:sym typeface="+mn-lt"/>
              </a:rPr>
              <a:t>学校设有</a:t>
            </a:r>
            <a:r>
              <a:rPr lang="en-US" altLang="zh-CN" sz="1400" dirty="0">
                <a:cs typeface="+mn-ea"/>
                <a:sym typeface="+mn-lt"/>
              </a:rPr>
              <a:t>12</a:t>
            </a:r>
            <a:r>
              <a:rPr lang="zh-CN" altLang="en-US" sz="1400" dirty="0">
                <a:cs typeface="+mn-ea"/>
                <a:sym typeface="+mn-lt"/>
              </a:rPr>
              <a:t>个学院、</a:t>
            </a:r>
            <a:r>
              <a:rPr lang="en-US" altLang="zh-CN" sz="1400" dirty="0">
                <a:cs typeface="+mn-ea"/>
                <a:sym typeface="+mn-lt"/>
              </a:rPr>
              <a:t>20</a:t>
            </a:r>
            <a:r>
              <a:rPr lang="zh-CN" altLang="en-US" sz="1400" dirty="0">
                <a:cs typeface="+mn-ea"/>
                <a:sym typeface="+mn-lt"/>
              </a:rPr>
              <a:t>个系、</a:t>
            </a:r>
            <a:r>
              <a:rPr lang="en-US" altLang="zh-CN" sz="1400" dirty="0">
                <a:cs typeface="+mn-ea"/>
                <a:sym typeface="+mn-lt"/>
              </a:rPr>
              <a:t>43</a:t>
            </a:r>
            <a:r>
              <a:rPr lang="zh-CN" altLang="en-US" sz="1400" dirty="0">
                <a:cs typeface="+mn-ea"/>
                <a:sym typeface="+mn-lt"/>
              </a:rPr>
              <a:t>个本科专业，涵盖理、工、文、经、管、法、艺七大学科门类。学校在校生</a:t>
            </a:r>
            <a:r>
              <a:rPr lang="en-US" altLang="zh-CN" sz="1400" dirty="0">
                <a:cs typeface="+mn-ea"/>
                <a:sym typeface="+mn-lt"/>
              </a:rPr>
              <a:t>15000</a:t>
            </a:r>
            <a:r>
              <a:rPr lang="zh-CN" altLang="en-US" sz="1400" dirty="0">
                <a:cs typeface="+mn-ea"/>
                <a:sym typeface="+mn-lt"/>
              </a:rPr>
              <a:t>多人，其中全日制本科生</a:t>
            </a:r>
            <a:r>
              <a:rPr lang="en-US" altLang="zh-CN" sz="1400" dirty="0">
                <a:cs typeface="+mn-ea"/>
                <a:sym typeface="+mn-lt"/>
              </a:rPr>
              <a:t>10000</a:t>
            </a:r>
            <a:r>
              <a:rPr lang="zh-CN" altLang="en-US" sz="1400" dirty="0">
                <a:cs typeface="+mn-ea"/>
                <a:sym typeface="+mn-lt"/>
              </a:rPr>
              <a:t>余人，研究生</a:t>
            </a:r>
            <a:r>
              <a:rPr lang="en-US" altLang="zh-CN" sz="1400" dirty="0">
                <a:cs typeface="+mn-ea"/>
                <a:sym typeface="+mn-lt"/>
              </a:rPr>
              <a:t>2000</a:t>
            </a:r>
            <a:r>
              <a:rPr lang="zh-CN" altLang="en-US" sz="1400" dirty="0">
                <a:cs typeface="+mn-ea"/>
                <a:sym typeface="+mn-lt"/>
              </a:rPr>
              <a:t>余人，成人高等教育学生</a:t>
            </a:r>
            <a:r>
              <a:rPr lang="en-US" altLang="zh-CN" sz="1400" dirty="0">
                <a:cs typeface="+mn-ea"/>
                <a:sym typeface="+mn-lt"/>
              </a:rPr>
              <a:t>3000</a:t>
            </a:r>
            <a:r>
              <a:rPr lang="zh-CN" altLang="en-US" sz="1400" dirty="0">
                <a:cs typeface="+mn-ea"/>
                <a:sym typeface="+mn-lt"/>
              </a:rPr>
              <a:t>余人，留学生</a:t>
            </a:r>
            <a:r>
              <a:rPr lang="en-US" altLang="zh-CN" sz="1400" dirty="0">
                <a:cs typeface="+mn-ea"/>
                <a:sym typeface="+mn-lt"/>
              </a:rPr>
              <a:t>600</a:t>
            </a:r>
            <a:r>
              <a:rPr lang="zh-CN" altLang="en-US" sz="1400" dirty="0">
                <a:cs typeface="+mn-ea"/>
                <a:sym typeface="+mn-lt"/>
              </a:rPr>
              <a:t>余人。</a:t>
            </a:r>
          </a:p>
        </p:txBody>
      </p:sp>
      <p:sp>
        <p:nvSpPr>
          <p:cNvPr id="37" name="文本占位符 4">
            <a:extLst>
              <a:ext uri="{FF2B5EF4-FFF2-40B4-BE49-F238E27FC236}">
                <a16:creationId xmlns="" xmlns:a16="http://schemas.microsoft.com/office/drawing/2014/main" id="{6E8CA575-0F1B-43CB-B23F-2C700EEFED97}"/>
              </a:ext>
            </a:extLst>
          </p:cNvPr>
          <p:cNvSpPr txBox="1">
            <a:spLocks/>
          </p:cNvSpPr>
          <p:nvPr/>
        </p:nvSpPr>
        <p:spPr>
          <a:xfrm>
            <a:off x="4978188" y="2780521"/>
            <a:ext cx="2515890" cy="240453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r>
              <a:rPr lang="zh-CN" altLang="en-US" sz="1400" dirty="0">
                <a:cs typeface="+mn-ea"/>
                <a:sym typeface="+mn-lt"/>
              </a:rPr>
              <a:t>学校设有</a:t>
            </a:r>
            <a:r>
              <a:rPr lang="en-US" altLang="zh-CN" sz="1400" dirty="0">
                <a:cs typeface="+mn-ea"/>
                <a:sym typeface="+mn-lt"/>
              </a:rPr>
              <a:t>12</a:t>
            </a:r>
            <a:r>
              <a:rPr lang="zh-CN" altLang="en-US" sz="1400" dirty="0">
                <a:cs typeface="+mn-ea"/>
                <a:sym typeface="+mn-lt"/>
              </a:rPr>
              <a:t>个学院、</a:t>
            </a:r>
            <a:r>
              <a:rPr lang="en-US" altLang="zh-CN" sz="1400" dirty="0">
                <a:cs typeface="+mn-ea"/>
                <a:sym typeface="+mn-lt"/>
              </a:rPr>
              <a:t>20</a:t>
            </a:r>
            <a:r>
              <a:rPr lang="zh-CN" altLang="en-US" sz="1400" dirty="0">
                <a:cs typeface="+mn-ea"/>
                <a:sym typeface="+mn-lt"/>
              </a:rPr>
              <a:t>个系、</a:t>
            </a:r>
            <a:r>
              <a:rPr lang="en-US" altLang="zh-CN" sz="1400" dirty="0">
                <a:cs typeface="+mn-ea"/>
                <a:sym typeface="+mn-lt"/>
              </a:rPr>
              <a:t>43</a:t>
            </a:r>
            <a:r>
              <a:rPr lang="zh-CN" altLang="en-US" sz="1400" dirty="0">
                <a:cs typeface="+mn-ea"/>
                <a:sym typeface="+mn-lt"/>
              </a:rPr>
              <a:t>个本科专业，涵盖理、工、文、经、管、法、艺七大学科门类。学校在校生</a:t>
            </a:r>
            <a:r>
              <a:rPr lang="en-US" altLang="zh-CN" sz="1400" dirty="0">
                <a:cs typeface="+mn-ea"/>
                <a:sym typeface="+mn-lt"/>
              </a:rPr>
              <a:t>15000</a:t>
            </a:r>
            <a:r>
              <a:rPr lang="zh-CN" altLang="en-US" sz="1400" dirty="0">
                <a:cs typeface="+mn-ea"/>
                <a:sym typeface="+mn-lt"/>
              </a:rPr>
              <a:t>多人，其中全日制本科生</a:t>
            </a:r>
            <a:r>
              <a:rPr lang="en-US" altLang="zh-CN" sz="1400" dirty="0">
                <a:cs typeface="+mn-ea"/>
                <a:sym typeface="+mn-lt"/>
              </a:rPr>
              <a:t>10000</a:t>
            </a:r>
            <a:r>
              <a:rPr lang="zh-CN" altLang="en-US" sz="1400" dirty="0">
                <a:cs typeface="+mn-ea"/>
                <a:sym typeface="+mn-lt"/>
              </a:rPr>
              <a:t>余人，研究生</a:t>
            </a:r>
            <a:r>
              <a:rPr lang="en-US" altLang="zh-CN" sz="1400" dirty="0">
                <a:cs typeface="+mn-ea"/>
                <a:sym typeface="+mn-lt"/>
              </a:rPr>
              <a:t>2000</a:t>
            </a:r>
            <a:r>
              <a:rPr lang="zh-CN" altLang="en-US" sz="1400" dirty="0">
                <a:cs typeface="+mn-ea"/>
                <a:sym typeface="+mn-lt"/>
              </a:rPr>
              <a:t>余人，成人高等教育学生</a:t>
            </a:r>
            <a:r>
              <a:rPr lang="en-US" altLang="zh-CN" sz="1400" dirty="0">
                <a:cs typeface="+mn-ea"/>
                <a:sym typeface="+mn-lt"/>
              </a:rPr>
              <a:t>3000</a:t>
            </a:r>
            <a:r>
              <a:rPr lang="zh-CN" altLang="en-US" sz="1400" dirty="0">
                <a:cs typeface="+mn-ea"/>
                <a:sym typeface="+mn-lt"/>
              </a:rPr>
              <a:t>余人，留学生</a:t>
            </a:r>
            <a:r>
              <a:rPr lang="en-US" altLang="zh-CN" sz="1400" dirty="0">
                <a:cs typeface="+mn-ea"/>
                <a:sym typeface="+mn-lt"/>
              </a:rPr>
              <a:t>600</a:t>
            </a:r>
            <a:r>
              <a:rPr lang="zh-CN" altLang="en-US" sz="1400" dirty="0">
                <a:cs typeface="+mn-ea"/>
                <a:sym typeface="+mn-lt"/>
              </a:rPr>
              <a:t>余人。</a:t>
            </a:r>
          </a:p>
        </p:txBody>
      </p:sp>
      <p:sp>
        <p:nvSpPr>
          <p:cNvPr id="38" name="文本占位符 4">
            <a:extLst>
              <a:ext uri="{FF2B5EF4-FFF2-40B4-BE49-F238E27FC236}">
                <a16:creationId xmlns="" xmlns:a16="http://schemas.microsoft.com/office/drawing/2014/main" id="{80A92B77-C66D-4BC3-A286-658FC6B92F9D}"/>
              </a:ext>
            </a:extLst>
          </p:cNvPr>
          <p:cNvSpPr txBox="1">
            <a:spLocks/>
          </p:cNvSpPr>
          <p:nvPr/>
        </p:nvSpPr>
        <p:spPr>
          <a:xfrm>
            <a:off x="8045409" y="2780521"/>
            <a:ext cx="2515890" cy="240453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r>
              <a:rPr lang="zh-CN" altLang="en-US" sz="1400" dirty="0">
                <a:cs typeface="+mn-ea"/>
                <a:sym typeface="+mn-lt"/>
              </a:rPr>
              <a:t>学校设有</a:t>
            </a:r>
            <a:r>
              <a:rPr lang="en-US" altLang="zh-CN" sz="1400" dirty="0">
                <a:cs typeface="+mn-ea"/>
                <a:sym typeface="+mn-lt"/>
              </a:rPr>
              <a:t>12</a:t>
            </a:r>
            <a:r>
              <a:rPr lang="zh-CN" altLang="en-US" sz="1400" dirty="0">
                <a:cs typeface="+mn-ea"/>
                <a:sym typeface="+mn-lt"/>
              </a:rPr>
              <a:t>个学院、</a:t>
            </a:r>
            <a:r>
              <a:rPr lang="en-US" altLang="zh-CN" sz="1400" dirty="0">
                <a:cs typeface="+mn-ea"/>
                <a:sym typeface="+mn-lt"/>
              </a:rPr>
              <a:t>20</a:t>
            </a:r>
            <a:r>
              <a:rPr lang="zh-CN" altLang="en-US" sz="1400" dirty="0">
                <a:cs typeface="+mn-ea"/>
                <a:sym typeface="+mn-lt"/>
              </a:rPr>
              <a:t>个系、</a:t>
            </a:r>
            <a:r>
              <a:rPr lang="en-US" altLang="zh-CN" sz="1400" dirty="0">
                <a:cs typeface="+mn-ea"/>
                <a:sym typeface="+mn-lt"/>
              </a:rPr>
              <a:t>43</a:t>
            </a:r>
            <a:r>
              <a:rPr lang="zh-CN" altLang="en-US" sz="1400" dirty="0">
                <a:cs typeface="+mn-ea"/>
                <a:sym typeface="+mn-lt"/>
              </a:rPr>
              <a:t>个本科专业，涵盖理、工、文、经、管、法、艺七大学科门类。学校在校生</a:t>
            </a:r>
            <a:r>
              <a:rPr lang="en-US" altLang="zh-CN" sz="1400" dirty="0">
                <a:cs typeface="+mn-ea"/>
                <a:sym typeface="+mn-lt"/>
              </a:rPr>
              <a:t>15000</a:t>
            </a:r>
            <a:r>
              <a:rPr lang="zh-CN" altLang="en-US" sz="1400" dirty="0">
                <a:cs typeface="+mn-ea"/>
                <a:sym typeface="+mn-lt"/>
              </a:rPr>
              <a:t>多人，其中全日制本科生</a:t>
            </a:r>
            <a:r>
              <a:rPr lang="en-US" altLang="zh-CN" sz="1400" dirty="0">
                <a:cs typeface="+mn-ea"/>
                <a:sym typeface="+mn-lt"/>
              </a:rPr>
              <a:t>10000</a:t>
            </a:r>
            <a:r>
              <a:rPr lang="zh-CN" altLang="en-US" sz="1400" dirty="0">
                <a:cs typeface="+mn-ea"/>
                <a:sym typeface="+mn-lt"/>
              </a:rPr>
              <a:t>余人，研究生</a:t>
            </a:r>
            <a:r>
              <a:rPr lang="en-US" altLang="zh-CN" sz="1400" dirty="0">
                <a:cs typeface="+mn-ea"/>
                <a:sym typeface="+mn-lt"/>
              </a:rPr>
              <a:t>2000</a:t>
            </a:r>
            <a:r>
              <a:rPr lang="zh-CN" altLang="en-US" sz="1400" dirty="0">
                <a:cs typeface="+mn-ea"/>
                <a:sym typeface="+mn-lt"/>
              </a:rPr>
              <a:t>余人，成人高等教育学生</a:t>
            </a:r>
            <a:r>
              <a:rPr lang="en-US" altLang="zh-CN" sz="1400" dirty="0">
                <a:cs typeface="+mn-ea"/>
                <a:sym typeface="+mn-lt"/>
              </a:rPr>
              <a:t>3000</a:t>
            </a:r>
            <a:r>
              <a:rPr lang="zh-CN" altLang="en-US" sz="1400" dirty="0">
                <a:cs typeface="+mn-ea"/>
                <a:sym typeface="+mn-lt"/>
              </a:rPr>
              <a:t>余人，留学生</a:t>
            </a:r>
            <a:r>
              <a:rPr lang="en-US" altLang="zh-CN" sz="1400" dirty="0">
                <a:cs typeface="+mn-ea"/>
                <a:sym typeface="+mn-lt"/>
              </a:rPr>
              <a:t>600</a:t>
            </a:r>
            <a:r>
              <a:rPr lang="zh-CN" altLang="en-US" sz="1400" dirty="0">
                <a:cs typeface="+mn-ea"/>
                <a:sym typeface="+mn-lt"/>
              </a:rPr>
              <a:t>余人。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58BD1D0-4420-45C9-AC52-DB48371DE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赛事奖励</a:t>
            </a:r>
          </a:p>
        </p:txBody>
      </p:sp>
    </p:spTree>
    <p:extLst>
      <p:ext uri="{BB962C8B-B14F-4D97-AF65-F5344CB8AC3E}">
        <p14:creationId xmlns:p14="http://schemas.microsoft.com/office/powerpoint/2010/main" val="174299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D9FA294-8AC6-406E-AFAF-50FB90A164F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92D09AC5-321B-499B-B4FA-B8AF6C6012CE}"/>
              </a:ext>
            </a:extLst>
          </p:cNvPr>
          <p:cNvSpPr/>
          <p:nvPr/>
        </p:nvSpPr>
        <p:spPr>
          <a:xfrm>
            <a:off x="1693476" y="1482530"/>
            <a:ext cx="9047095" cy="4148332"/>
          </a:xfrm>
          <a:prstGeom prst="roundRect">
            <a:avLst>
              <a:gd name="adj" fmla="val 3962"/>
            </a:avLst>
          </a:prstGeom>
          <a:solidFill>
            <a:schemeClr val="bg1">
              <a:lumMod val="95000"/>
              <a:alpha val="76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="" xmlns:a16="http://schemas.microsoft.com/office/drawing/2014/main" id="{375534D4-52F6-4ADD-B6BF-3DCBF84727A5}"/>
              </a:ext>
            </a:extLst>
          </p:cNvPr>
          <p:cNvSpPr txBox="1">
            <a:spLocks/>
          </p:cNvSpPr>
          <p:nvPr/>
        </p:nvSpPr>
        <p:spPr>
          <a:xfrm>
            <a:off x="4789305" y="1120580"/>
            <a:ext cx="2801665" cy="723900"/>
          </a:xfrm>
          <a:prstGeom prst="roundRect">
            <a:avLst>
              <a:gd name="adj" fmla="val 10652"/>
            </a:avLst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spc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r>
              <a:rPr lang="zh-CN" altLang="en-US" dirty="0">
                <a:cs typeface="+mn-ea"/>
                <a:sym typeface="+mn-lt"/>
              </a:rPr>
              <a:t>田径类活动介绍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A9C25917-2482-4CAD-A365-70A5AB3359B6}"/>
              </a:ext>
            </a:extLst>
          </p:cNvPr>
          <p:cNvGrpSpPr/>
          <p:nvPr/>
        </p:nvGrpSpPr>
        <p:grpSpPr>
          <a:xfrm>
            <a:off x="10329137" y="226145"/>
            <a:ext cx="1454451" cy="363919"/>
            <a:chOff x="-8804275" y="11189509"/>
            <a:chExt cx="3775075" cy="944563"/>
          </a:xfrm>
          <a:solidFill>
            <a:schemeClr val="accent1"/>
          </a:solidFill>
        </p:grpSpPr>
        <p:sp>
          <p:nvSpPr>
            <p:cNvPr id="10" name="Freeform 5">
              <a:extLst>
                <a:ext uri="{FF2B5EF4-FFF2-40B4-BE49-F238E27FC236}">
                  <a16:creationId xmlns="" xmlns:a16="http://schemas.microsoft.com/office/drawing/2014/main" id="{0A32A77B-B731-454D-88D1-EE29B79235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804275" y="11189509"/>
              <a:ext cx="938213" cy="944563"/>
            </a:xfrm>
            <a:custGeom>
              <a:avLst/>
              <a:gdLst>
                <a:gd name="T0" fmla="*/ 283 w 284"/>
                <a:gd name="T1" fmla="*/ 137 h 284"/>
                <a:gd name="T2" fmla="*/ 245 w 284"/>
                <a:gd name="T3" fmla="*/ 239 h 284"/>
                <a:gd name="T4" fmla="*/ 204 w 284"/>
                <a:gd name="T5" fmla="*/ 269 h 284"/>
                <a:gd name="T6" fmla="*/ 148 w 284"/>
                <a:gd name="T7" fmla="*/ 283 h 284"/>
                <a:gd name="T8" fmla="*/ 88 w 284"/>
                <a:gd name="T9" fmla="*/ 272 h 284"/>
                <a:gd name="T10" fmla="*/ 15 w 284"/>
                <a:gd name="T11" fmla="*/ 204 h 284"/>
                <a:gd name="T12" fmla="*/ 1 w 284"/>
                <a:gd name="T13" fmla="*/ 148 h 284"/>
                <a:gd name="T14" fmla="*/ 12 w 284"/>
                <a:gd name="T15" fmla="*/ 88 h 284"/>
                <a:gd name="T16" fmla="*/ 40 w 284"/>
                <a:gd name="T17" fmla="*/ 45 h 284"/>
                <a:gd name="T18" fmla="*/ 106 w 284"/>
                <a:gd name="T19" fmla="*/ 6 h 284"/>
                <a:gd name="T20" fmla="*/ 137 w 284"/>
                <a:gd name="T21" fmla="*/ 1 h 284"/>
                <a:gd name="T22" fmla="*/ 197 w 284"/>
                <a:gd name="T23" fmla="*/ 12 h 284"/>
                <a:gd name="T24" fmla="*/ 269 w 284"/>
                <a:gd name="T25" fmla="*/ 81 h 284"/>
                <a:gd name="T26" fmla="*/ 283 w 284"/>
                <a:gd name="T27" fmla="*/ 137 h 284"/>
                <a:gd name="T28" fmla="*/ 267 w 284"/>
                <a:gd name="T29" fmla="*/ 197 h 284"/>
                <a:gd name="T30" fmla="*/ 278 w 284"/>
                <a:gd name="T31" fmla="*/ 140 h 284"/>
                <a:gd name="T32" fmla="*/ 266 w 284"/>
                <a:gd name="T33" fmla="*/ 85 h 284"/>
                <a:gd name="T34" fmla="*/ 238 w 284"/>
                <a:gd name="T35" fmla="*/ 45 h 284"/>
                <a:gd name="T36" fmla="*/ 197 w 284"/>
                <a:gd name="T37" fmla="*/ 18 h 284"/>
                <a:gd name="T38" fmla="*/ 140 w 284"/>
                <a:gd name="T39" fmla="*/ 6 h 284"/>
                <a:gd name="T40" fmla="*/ 140 w 284"/>
                <a:gd name="T41" fmla="*/ 6 h 284"/>
                <a:gd name="T42" fmla="*/ 85 w 284"/>
                <a:gd name="T43" fmla="*/ 19 h 284"/>
                <a:gd name="T44" fmla="*/ 45 w 284"/>
                <a:gd name="T45" fmla="*/ 47 h 284"/>
                <a:gd name="T46" fmla="*/ 18 w 284"/>
                <a:gd name="T47" fmla="*/ 88 h 284"/>
                <a:gd name="T48" fmla="*/ 6 w 284"/>
                <a:gd name="T49" fmla="*/ 144 h 284"/>
                <a:gd name="T50" fmla="*/ 19 w 284"/>
                <a:gd name="T51" fmla="*/ 200 h 284"/>
                <a:gd name="T52" fmla="*/ 88 w 284"/>
                <a:gd name="T53" fmla="*/ 267 h 284"/>
                <a:gd name="T54" fmla="*/ 144 w 284"/>
                <a:gd name="T55" fmla="*/ 278 h 284"/>
                <a:gd name="T56" fmla="*/ 200 w 284"/>
                <a:gd name="T57" fmla="*/ 266 h 284"/>
                <a:gd name="T58" fmla="*/ 267 w 284"/>
                <a:gd name="T59" fmla="*/ 19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284">
                  <a:moveTo>
                    <a:pt x="283" y="137"/>
                  </a:moveTo>
                  <a:cubicBezTo>
                    <a:pt x="284" y="184"/>
                    <a:pt x="267" y="214"/>
                    <a:pt x="245" y="239"/>
                  </a:cubicBezTo>
                  <a:cubicBezTo>
                    <a:pt x="234" y="251"/>
                    <a:pt x="220" y="261"/>
                    <a:pt x="204" y="269"/>
                  </a:cubicBezTo>
                  <a:cubicBezTo>
                    <a:pt x="188" y="277"/>
                    <a:pt x="169" y="282"/>
                    <a:pt x="148" y="283"/>
                  </a:cubicBezTo>
                  <a:cubicBezTo>
                    <a:pt x="125" y="284"/>
                    <a:pt x="105" y="279"/>
                    <a:pt x="88" y="272"/>
                  </a:cubicBezTo>
                  <a:cubicBezTo>
                    <a:pt x="55" y="259"/>
                    <a:pt x="31" y="235"/>
                    <a:pt x="15" y="204"/>
                  </a:cubicBezTo>
                  <a:cubicBezTo>
                    <a:pt x="7" y="188"/>
                    <a:pt x="2" y="170"/>
                    <a:pt x="1" y="148"/>
                  </a:cubicBezTo>
                  <a:cubicBezTo>
                    <a:pt x="0" y="125"/>
                    <a:pt x="5" y="104"/>
                    <a:pt x="12" y="88"/>
                  </a:cubicBezTo>
                  <a:cubicBezTo>
                    <a:pt x="19" y="71"/>
                    <a:pt x="28" y="58"/>
                    <a:pt x="40" y="45"/>
                  </a:cubicBezTo>
                  <a:cubicBezTo>
                    <a:pt x="56" y="27"/>
                    <a:pt x="78" y="13"/>
                    <a:pt x="106" y="6"/>
                  </a:cubicBezTo>
                  <a:cubicBezTo>
                    <a:pt x="115" y="3"/>
                    <a:pt x="126" y="2"/>
                    <a:pt x="137" y="1"/>
                  </a:cubicBezTo>
                  <a:cubicBezTo>
                    <a:pt x="160" y="0"/>
                    <a:pt x="181" y="5"/>
                    <a:pt x="197" y="12"/>
                  </a:cubicBezTo>
                  <a:cubicBezTo>
                    <a:pt x="230" y="26"/>
                    <a:pt x="253" y="49"/>
                    <a:pt x="269" y="81"/>
                  </a:cubicBezTo>
                  <a:cubicBezTo>
                    <a:pt x="277" y="96"/>
                    <a:pt x="283" y="116"/>
                    <a:pt x="283" y="137"/>
                  </a:cubicBezTo>
                  <a:close/>
                  <a:moveTo>
                    <a:pt x="267" y="197"/>
                  </a:moveTo>
                  <a:cubicBezTo>
                    <a:pt x="274" y="181"/>
                    <a:pt x="278" y="163"/>
                    <a:pt x="278" y="140"/>
                  </a:cubicBezTo>
                  <a:cubicBezTo>
                    <a:pt x="278" y="119"/>
                    <a:pt x="273" y="100"/>
                    <a:pt x="266" y="85"/>
                  </a:cubicBezTo>
                  <a:cubicBezTo>
                    <a:pt x="258" y="69"/>
                    <a:pt x="249" y="57"/>
                    <a:pt x="238" y="45"/>
                  </a:cubicBezTo>
                  <a:cubicBezTo>
                    <a:pt x="226" y="34"/>
                    <a:pt x="213" y="24"/>
                    <a:pt x="197" y="18"/>
                  </a:cubicBezTo>
                  <a:cubicBezTo>
                    <a:pt x="182" y="11"/>
                    <a:pt x="161" y="5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18" y="6"/>
                    <a:pt x="100" y="12"/>
                    <a:pt x="85" y="19"/>
                  </a:cubicBezTo>
                  <a:cubicBezTo>
                    <a:pt x="69" y="26"/>
                    <a:pt x="56" y="36"/>
                    <a:pt x="45" y="47"/>
                  </a:cubicBezTo>
                  <a:cubicBezTo>
                    <a:pt x="34" y="58"/>
                    <a:pt x="24" y="72"/>
                    <a:pt x="18" y="88"/>
                  </a:cubicBezTo>
                  <a:cubicBezTo>
                    <a:pt x="11" y="103"/>
                    <a:pt x="6" y="122"/>
                    <a:pt x="6" y="144"/>
                  </a:cubicBezTo>
                  <a:cubicBezTo>
                    <a:pt x="6" y="166"/>
                    <a:pt x="12" y="184"/>
                    <a:pt x="19" y="200"/>
                  </a:cubicBezTo>
                  <a:cubicBezTo>
                    <a:pt x="33" y="231"/>
                    <a:pt x="57" y="253"/>
                    <a:pt x="88" y="267"/>
                  </a:cubicBezTo>
                  <a:cubicBezTo>
                    <a:pt x="103" y="274"/>
                    <a:pt x="123" y="279"/>
                    <a:pt x="144" y="278"/>
                  </a:cubicBezTo>
                  <a:cubicBezTo>
                    <a:pt x="165" y="278"/>
                    <a:pt x="184" y="273"/>
                    <a:pt x="200" y="266"/>
                  </a:cubicBezTo>
                  <a:cubicBezTo>
                    <a:pt x="231" y="251"/>
                    <a:pt x="253" y="228"/>
                    <a:pt x="267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="" xmlns:a16="http://schemas.microsoft.com/office/drawing/2014/main" id="{4CB885ED-CBAC-4361-AC7E-7735DC5536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972425" y="11651472"/>
              <a:ext cx="52388" cy="47625"/>
            </a:xfrm>
            <a:custGeom>
              <a:avLst/>
              <a:gdLst>
                <a:gd name="T0" fmla="*/ 14 w 16"/>
                <a:gd name="T1" fmla="*/ 2 h 14"/>
                <a:gd name="T2" fmla="*/ 14 w 16"/>
                <a:gd name="T3" fmla="*/ 11 h 14"/>
                <a:gd name="T4" fmla="*/ 4 w 16"/>
                <a:gd name="T5" fmla="*/ 12 h 14"/>
                <a:gd name="T6" fmla="*/ 4 w 16"/>
                <a:gd name="T7" fmla="*/ 2 h 14"/>
                <a:gd name="T8" fmla="*/ 7 w 16"/>
                <a:gd name="T9" fmla="*/ 1 h 14"/>
                <a:gd name="T10" fmla="*/ 14 w 16"/>
                <a:gd name="T11" fmla="*/ 2 h 14"/>
                <a:gd name="T12" fmla="*/ 13 w 16"/>
                <a:gd name="T13" fmla="*/ 9 h 14"/>
                <a:gd name="T14" fmla="*/ 7 w 16"/>
                <a:gd name="T15" fmla="*/ 4 h 14"/>
                <a:gd name="T16" fmla="*/ 4 w 16"/>
                <a:gd name="T17" fmla="*/ 8 h 14"/>
                <a:gd name="T18" fmla="*/ 13 w 16"/>
                <a:gd name="T1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4">
                  <a:moveTo>
                    <a:pt x="14" y="2"/>
                  </a:moveTo>
                  <a:cubicBezTo>
                    <a:pt x="15" y="4"/>
                    <a:pt x="16" y="9"/>
                    <a:pt x="14" y="11"/>
                  </a:cubicBezTo>
                  <a:cubicBezTo>
                    <a:pt x="12" y="14"/>
                    <a:pt x="6" y="14"/>
                    <a:pt x="4" y="12"/>
                  </a:cubicBezTo>
                  <a:cubicBezTo>
                    <a:pt x="0" y="9"/>
                    <a:pt x="1" y="3"/>
                    <a:pt x="4" y="2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10" y="0"/>
                    <a:pt x="12" y="1"/>
                    <a:pt x="14" y="2"/>
                  </a:cubicBezTo>
                  <a:close/>
                  <a:moveTo>
                    <a:pt x="13" y="9"/>
                  </a:moveTo>
                  <a:cubicBezTo>
                    <a:pt x="16" y="5"/>
                    <a:pt x="11" y="3"/>
                    <a:pt x="7" y="4"/>
                  </a:cubicBezTo>
                  <a:cubicBezTo>
                    <a:pt x="5" y="4"/>
                    <a:pt x="3" y="5"/>
                    <a:pt x="4" y="8"/>
                  </a:cubicBezTo>
                  <a:cubicBezTo>
                    <a:pt x="5" y="11"/>
                    <a:pt x="11" y="11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="" xmlns:a16="http://schemas.microsoft.com/office/drawing/2014/main" id="{9C13475E-FB09-4641-9D6B-66E5F9F8B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2425" y="11605434"/>
              <a:ext cx="52388" cy="46038"/>
            </a:xfrm>
            <a:custGeom>
              <a:avLst/>
              <a:gdLst>
                <a:gd name="T0" fmla="*/ 14 w 16"/>
                <a:gd name="T1" fmla="*/ 0 h 14"/>
                <a:gd name="T2" fmla="*/ 14 w 16"/>
                <a:gd name="T3" fmla="*/ 10 h 14"/>
                <a:gd name="T4" fmla="*/ 3 w 16"/>
                <a:gd name="T5" fmla="*/ 11 h 14"/>
                <a:gd name="T6" fmla="*/ 5 w 16"/>
                <a:gd name="T7" fmla="*/ 0 h 14"/>
                <a:gd name="T8" fmla="*/ 5 w 16"/>
                <a:gd name="T9" fmla="*/ 3 h 14"/>
                <a:gd name="T10" fmla="*/ 3 w 16"/>
                <a:gd name="T11" fmla="*/ 4 h 14"/>
                <a:gd name="T12" fmla="*/ 13 w 16"/>
                <a:gd name="T13" fmla="*/ 7 h 14"/>
                <a:gd name="T14" fmla="*/ 12 w 16"/>
                <a:gd name="T15" fmla="*/ 3 h 14"/>
                <a:gd name="T16" fmla="*/ 10 w 16"/>
                <a:gd name="T17" fmla="*/ 3 h 14"/>
                <a:gd name="T18" fmla="*/ 10 w 16"/>
                <a:gd name="T19" fmla="*/ 6 h 14"/>
                <a:gd name="T20" fmla="*/ 8 w 16"/>
                <a:gd name="T21" fmla="*/ 6 h 14"/>
                <a:gd name="T22" fmla="*/ 7 w 16"/>
                <a:gd name="T23" fmla="*/ 0 h 14"/>
                <a:gd name="T24" fmla="*/ 14 w 16"/>
                <a:gd name="T25" fmla="*/ 0 h 14"/>
                <a:gd name="T26" fmla="*/ 14 w 16"/>
                <a:gd name="T2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4">
                  <a:moveTo>
                    <a:pt x="14" y="0"/>
                  </a:moveTo>
                  <a:cubicBezTo>
                    <a:pt x="15" y="4"/>
                    <a:pt x="16" y="7"/>
                    <a:pt x="14" y="10"/>
                  </a:cubicBezTo>
                  <a:cubicBezTo>
                    <a:pt x="12" y="13"/>
                    <a:pt x="6" y="14"/>
                    <a:pt x="3" y="11"/>
                  </a:cubicBezTo>
                  <a:cubicBezTo>
                    <a:pt x="1" y="9"/>
                    <a:pt x="0" y="1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1" y="10"/>
                    <a:pt x="12" y="12"/>
                    <a:pt x="13" y="7"/>
                  </a:cubicBezTo>
                  <a:cubicBezTo>
                    <a:pt x="13" y="5"/>
                    <a:pt x="13" y="4"/>
                    <a:pt x="12" y="3"/>
                  </a:cubicBezTo>
                  <a:cubicBezTo>
                    <a:pt x="12" y="3"/>
                    <a:pt x="10" y="3"/>
                    <a:pt x="10" y="3"/>
                  </a:cubicBezTo>
                  <a:cubicBezTo>
                    <a:pt x="10" y="4"/>
                    <a:pt x="10" y="5"/>
                    <a:pt x="10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2"/>
                    <a:pt x="7" y="0"/>
                  </a:cubicBezTo>
                  <a:cubicBezTo>
                    <a:pt x="9" y="0"/>
                    <a:pt x="1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="" xmlns:a16="http://schemas.microsoft.com/office/drawing/2014/main" id="{E085853C-E4D7-4F8E-AB43-98E62C5AE661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2425" y="11699097"/>
              <a:ext cx="49213" cy="33338"/>
            </a:xfrm>
            <a:custGeom>
              <a:avLst/>
              <a:gdLst>
                <a:gd name="T0" fmla="*/ 12 w 15"/>
                <a:gd name="T1" fmla="*/ 7 h 10"/>
                <a:gd name="T2" fmla="*/ 15 w 15"/>
                <a:gd name="T3" fmla="*/ 2 h 10"/>
                <a:gd name="T4" fmla="*/ 13 w 15"/>
                <a:gd name="T5" fmla="*/ 10 h 10"/>
                <a:gd name="T6" fmla="*/ 0 w 15"/>
                <a:gd name="T7" fmla="*/ 9 h 10"/>
                <a:gd name="T8" fmla="*/ 1 w 15"/>
                <a:gd name="T9" fmla="*/ 6 h 10"/>
                <a:gd name="T10" fmla="*/ 12 w 15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0">
                  <a:moveTo>
                    <a:pt x="12" y="7"/>
                  </a:moveTo>
                  <a:cubicBezTo>
                    <a:pt x="13" y="5"/>
                    <a:pt x="11" y="0"/>
                    <a:pt x="15" y="2"/>
                  </a:cubicBezTo>
                  <a:cubicBezTo>
                    <a:pt x="14" y="5"/>
                    <a:pt x="14" y="7"/>
                    <a:pt x="13" y="10"/>
                  </a:cubicBezTo>
                  <a:cubicBezTo>
                    <a:pt x="9" y="10"/>
                    <a:pt x="5" y="9"/>
                    <a:pt x="0" y="9"/>
                  </a:cubicBezTo>
                  <a:cubicBezTo>
                    <a:pt x="0" y="8"/>
                    <a:pt x="1" y="7"/>
                    <a:pt x="1" y="6"/>
                  </a:cubicBezTo>
                  <a:cubicBezTo>
                    <a:pt x="4" y="6"/>
                    <a:pt x="8" y="7"/>
                    <a:pt x="1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="" xmlns:a16="http://schemas.microsoft.com/office/drawing/2014/main" id="{6F4032C0-6E47-43DB-8E4C-208D1236C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8775" y="11568922"/>
              <a:ext cx="49213" cy="36513"/>
            </a:xfrm>
            <a:custGeom>
              <a:avLst/>
              <a:gdLst>
                <a:gd name="T0" fmla="*/ 14 w 15"/>
                <a:gd name="T1" fmla="*/ 1 h 11"/>
                <a:gd name="T2" fmla="*/ 15 w 15"/>
                <a:gd name="T3" fmla="*/ 4 h 11"/>
                <a:gd name="T4" fmla="*/ 3 w 15"/>
                <a:gd name="T5" fmla="*/ 11 h 11"/>
                <a:gd name="T6" fmla="*/ 2 w 15"/>
                <a:gd name="T7" fmla="*/ 8 h 11"/>
                <a:gd name="T8" fmla="*/ 7 w 15"/>
                <a:gd name="T9" fmla="*/ 4 h 11"/>
                <a:gd name="T10" fmla="*/ 1 w 15"/>
                <a:gd name="T11" fmla="*/ 3 h 11"/>
                <a:gd name="T12" fmla="*/ 0 w 15"/>
                <a:gd name="T13" fmla="*/ 0 h 11"/>
                <a:gd name="T14" fmla="*/ 14 w 15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1">
                  <a:moveTo>
                    <a:pt x="14" y="1"/>
                  </a:moveTo>
                  <a:cubicBezTo>
                    <a:pt x="14" y="2"/>
                    <a:pt x="15" y="3"/>
                    <a:pt x="15" y="4"/>
                  </a:cubicBezTo>
                  <a:cubicBezTo>
                    <a:pt x="9" y="4"/>
                    <a:pt x="7" y="9"/>
                    <a:pt x="3" y="11"/>
                  </a:cubicBezTo>
                  <a:cubicBezTo>
                    <a:pt x="3" y="11"/>
                    <a:pt x="3" y="9"/>
                    <a:pt x="2" y="8"/>
                  </a:cubicBezTo>
                  <a:cubicBezTo>
                    <a:pt x="4" y="7"/>
                    <a:pt x="6" y="5"/>
                    <a:pt x="7" y="4"/>
                  </a:cubicBezTo>
                  <a:cubicBezTo>
                    <a:pt x="6" y="3"/>
                    <a:pt x="3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5" y="1"/>
                    <a:pt x="10" y="3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="" xmlns:a16="http://schemas.microsoft.com/office/drawing/2014/main" id="{FD1DA401-BF00-41DE-B5B9-6984C1E576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985125" y="11735609"/>
              <a:ext cx="58738" cy="52388"/>
            </a:xfrm>
            <a:custGeom>
              <a:avLst/>
              <a:gdLst>
                <a:gd name="T0" fmla="*/ 16 w 18"/>
                <a:gd name="T1" fmla="*/ 5 h 16"/>
                <a:gd name="T2" fmla="*/ 3 w 18"/>
                <a:gd name="T3" fmla="*/ 10 h 16"/>
                <a:gd name="T4" fmla="*/ 7 w 18"/>
                <a:gd name="T5" fmla="*/ 1 h 16"/>
                <a:gd name="T6" fmla="*/ 16 w 18"/>
                <a:gd name="T7" fmla="*/ 5 h 16"/>
                <a:gd name="T8" fmla="*/ 4 w 18"/>
                <a:gd name="T9" fmla="*/ 8 h 16"/>
                <a:gd name="T10" fmla="*/ 14 w 18"/>
                <a:gd name="T11" fmla="*/ 6 h 16"/>
                <a:gd name="T12" fmla="*/ 7 w 18"/>
                <a:gd name="T13" fmla="*/ 4 h 16"/>
                <a:gd name="T14" fmla="*/ 4 w 18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6">
                  <a:moveTo>
                    <a:pt x="16" y="5"/>
                  </a:moveTo>
                  <a:cubicBezTo>
                    <a:pt x="18" y="14"/>
                    <a:pt x="6" y="16"/>
                    <a:pt x="3" y="10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10" y="0"/>
                    <a:pt x="15" y="2"/>
                    <a:pt x="16" y="5"/>
                  </a:cubicBezTo>
                  <a:close/>
                  <a:moveTo>
                    <a:pt x="4" y="8"/>
                  </a:moveTo>
                  <a:cubicBezTo>
                    <a:pt x="5" y="11"/>
                    <a:pt x="16" y="12"/>
                    <a:pt x="14" y="6"/>
                  </a:cubicBezTo>
                  <a:cubicBezTo>
                    <a:pt x="13" y="4"/>
                    <a:pt x="10" y="3"/>
                    <a:pt x="7" y="4"/>
                  </a:cubicBezTo>
                  <a:cubicBezTo>
                    <a:pt x="5" y="4"/>
                    <a:pt x="4" y="5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="" xmlns:a16="http://schemas.microsoft.com/office/drawing/2014/main" id="{62E082C7-60E7-41C7-9A76-7CD238E7E1EF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39088" y="11475259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2">
              <a:extLst>
                <a:ext uri="{FF2B5EF4-FFF2-40B4-BE49-F238E27FC236}">
                  <a16:creationId xmlns="" xmlns:a16="http://schemas.microsoft.com/office/drawing/2014/main" id="{E4E77737-C3C2-4E25-AF18-30962AFAFF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058150" y="11432397"/>
              <a:ext cx="125413" cy="93663"/>
            </a:xfrm>
            <a:custGeom>
              <a:avLst/>
              <a:gdLst>
                <a:gd name="T0" fmla="*/ 38 w 38"/>
                <a:gd name="T1" fmla="*/ 13 h 28"/>
                <a:gd name="T2" fmla="*/ 35 w 38"/>
                <a:gd name="T3" fmla="*/ 17 h 28"/>
                <a:gd name="T4" fmla="*/ 33 w 38"/>
                <a:gd name="T5" fmla="*/ 15 h 28"/>
                <a:gd name="T6" fmla="*/ 25 w 38"/>
                <a:gd name="T7" fmla="*/ 17 h 28"/>
                <a:gd name="T8" fmla="*/ 29 w 38"/>
                <a:gd name="T9" fmla="*/ 27 h 28"/>
                <a:gd name="T10" fmla="*/ 27 w 38"/>
                <a:gd name="T11" fmla="*/ 27 h 28"/>
                <a:gd name="T12" fmla="*/ 21 w 38"/>
                <a:gd name="T13" fmla="*/ 20 h 28"/>
                <a:gd name="T14" fmla="*/ 20 w 38"/>
                <a:gd name="T15" fmla="*/ 21 h 28"/>
                <a:gd name="T16" fmla="*/ 18 w 38"/>
                <a:gd name="T17" fmla="*/ 20 h 28"/>
                <a:gd name="T18" fmla="*/ 15 w 38"/>
                <a:gd name="T19" fmla="*/ 22 h 28"/>
                <a:gd name="T20" fmla="*/ 16 w 38"/>
                <a:gd name="T21" fmla="*/ 28 h 28"/>
                <a:gd name="T22" fmla="*/ 13 w 38"/>
                <a:gd name="T23" fmla="*/ 28 h 28"/>
                <a:gd name="T24" fmla="*/ 11 w 38"/>
                <a:gd name="T25" fmla="*/ 25 h 28"/>
                <a:gd name="T26" fmla="*/ 8 w 38"/>
                <a:gd name="T27" fmla="*/ 26 h 28"/>
                <a:gd name="T28" fmla="*/ 2 w 38"/>
                <a:gd name="T29" fmla="*/ 23 h 28"/>
                <a:gd name="T30" fmla="*/ 0 w 38"/>
                <a:gd name="T31" fmla="*/ 20 h 28"/>
                <a:gd name="T32" fmla="*/ 2 w 38"/>
                <a:gd name="T33" fmla="*/ 19 h 28"/>
                <a:gd name="T34" fmla="*/ 3 w 38"/>
                <a:gd name="T35" fmla="*/ 14 h 28"/>
                <a:gd name="T36" fmla="*/ 3 w 38"/>
                <a:gd name="T37" fmla="*/ 19 h 28"/>
                <a:gd name="T38" fmla="*/ 9 w 38"/>
                <a:gd name="T39" fmla="*/ 22 h 28"/>
                <a:gd name="T40" fmla="*/ 6 w 38"/>
                <a:gd name="T41" fmla="*/ 16 h 28"/>
                <a:gd name="T42" fmla="*/ 5 w 38"/>
                <a:gd name="T43" fmla="*/ 10 h 28"/>
                <a:gd name="T44" fmla="*/ 12 w 38"/>
                <a:gd name="T45" fmla="*/ 18 h 28"/>
                <a:gd name="T46" fmla="*/ 18 w 38"/>
                <a:gd name="T47" fmla="*/ 17 h 28"/>
                <a:gd name="T48" fmla="*/ 10 w 38"/>
                <a:gd name="T49" fmla="*/ 9 h 28"/>
                <a:gd name="T50" fmla="*/ 19 w 38"/>
                <a:gd name="T51" fmla="*/ 15 h 28"/>
                <a:gd name="T52" fmla="*/ 26 w 38"/>
                <a:gd name="T53" fmla="*/ 24 h 28"/>
                <a:gd name="T54" fmla="*/ 25 w 38"/>
                <a:gd name="T55" fmla="*/ 19 h 28"/>
                <a:gd name="T56" fmla="*/ 22 w 38"/>
                <a:gd name="T57" fmla="*/ 16 h 28"/>
                <a:gd name="T58" fmla="*/ 21 w 38"/>
                <a:gd name="T59" fmla="*/ 15 h 28"/>
                <a:gd name="T60" fmla="*/ 20 w 38"/>
                <a:gd name="T61" fmla="*/ 14 h 28"/>
                <a:gd name="T62" fmla="*/ 19 w 38"/>
                <a:gd name="T63" fmla="*/ 14 h 28"/>
                <a:gd name="T64" fmla="*/ 14 w 38"/>
                <a:gd name="T65" fmla="*/ 7 h 28"/>
                <a:gd name="T66" fmla="*/ 12 w 38"/>
                <a:gd name="T67" fmla="*/ 4 h 28"/>
                <a:gd name="T68" fmla="*/ 7 w 38"/>
                <a:gd name="T69" fmla="*/ 4 h 28"/>
                <a:gd name="T70" fmla="*/ 9 w 38"/>
                <a:gd name="T71" fmla="*/ 0 h 28"/>
                <a:gd name="T72" fmla="*/ 15 w 38"/>
                <a:gd name="T73" fmla="*/ 1 h 28"/>
                <a:gd name="T74" fmla="*/ 16 w 38"/>
                <a:gd name="T75" fmla="*/ 4 h 28"/>
                <a:gd name="T76" fmla="*/ 18 w 38"/>
                <a:gd name="T77" fmla="*/ 7 h 28"/>
                <a:gd name="T78" fmla="*/ 17 w 38"/>
                <a:gd name="T79" fmla="*/ 5 h 28"/>
                <a:gd name="T80" fmla="*/ 30 w 38"/>
                <a:gd name="T81" fmla="*/ 3 h 28"/>
                <a:gd name="T82" fmla="*/ 29 w 38"/>
                <a:gd name="T83" fmla="*/ 5 h 28"/>
                <a:gd name="T84" fmla="*/ 28 w 38"/>
                <a:gd name="T85" fmla="*/ 4 h 28"/>
                <a:gd name="T86" fmla="*/ 18 w 38"/>
                <a:gd name="T87" fmla="*/ 8 h 28"/>
                <a:gd name="T88" fmla="*/ 20 w 38"/>
                <a:gd name="T89" fmla="*/ 8 h 28"/>
                <a:gd name="T90" fmla="*/ 28 w 38"/>
                <a:gd name="T91" fmla="*/ 6 h 28"/>
                <a:gd name="T92" fmla="*/ 31 w 38"/>
                <a:gd name="T93" fmla="*/ 8 h 28"/>
                <a:gd name="T94" fmla="*/ 30 w 38"/>
                <a:gd name="T95" fmla="*/ 9 h 28"/>
                <a:gd name="T96" fmla="*/ 38 w 38"/>
                <a:gd name="T97" fmla="*/ 13 h 28"/>
                <a:gd name="T98" fmla="*/ 37 w 38"/>
                <a:gd name="T99" fmla="*/ 14 h 28"/>
                <a:gd name="T100" fmla="*/ 36 w 38"/>
                <a:gd name="T101" fmla="*/ 13 h 28"/>
                <a:gd name="T102" fmla="*/ 37 w 38"/>
                <a:gd name="T103" fmla="*/ 14 h 28"/>
                <a:gd name="T104" fmla="*/ 28 w 38"/>
                <a:gd name="T105" fmla="*/ 12 h 28"/>
                <a:gd name="T106" fmla="*/ 26 w 38"/>
                <a:gd name="T107" fmla="*/ 9 h 28"/>
                <a:gd name="T108" fmla="*/ 21 w 38"/>
                <a:gd name="T109" fmla="*/ 11 h 28"/>
                <a:gd name="T110" fmla="*/ 26 w 38"/>
                <a:gd name="T111" fmla="*/ 14 h 28"/>
                <a:gd name="T112" fmla="*/ 28 w 38"/>
                <a:gd name="T11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" h="28">
                  <a:moveTo>
                    <a:pt x="38" y="13"/>
                  </a:moveTo>
                  <a:cubicBezTo>
                    <a:pt x="38" y="15"/>
                    <a:pt x="38" y="17"/>
                    <a:pt x="35" y="17"/>
                  </a:cubicBezTo>
                  <a:cubicBezTo>
                    <a:pt x="35" y="16"/>
                    <a:pt x="34" y="15"/>
                    <a:pt x="33" y="15"/>
                  </a:cubicBezTo>
                  <a:cubicBezTo>
                    <a:pt x="29" y="14"/>
                    <a:pt x="29" y="17"/>
                    <a:pt x="25" y="17"/>
                  </a:cubicBezTo>
                  <a:cubicBezTo>
                    <a:pt x="26" y="20"/>
                    <a:pt x="30" y="22"/>
                    <a:pt x="29" y="27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5" y="24"/>
                    <a:pt x="24" y="22"/>
                    <a:pt x="21" y="20"/>
                  </a:cubicBezTo>
                  <a:cubicBezTo>
                    <a:pt x="21" y="20"/>
                    <a:pt x="21" y="21"/>
                    <a:pt x="20" y="21"/>
                  </a:cubicBezTo>
                  <a:cubicBezTo>
                    <a:pt x="19" y="21"/>
                    <a:pt x="19" y="20"/>
                    <a:pt x="18" y="20"/>
                  </a:cubicBezTo>
                  <a:cubicBezTo>
                    <a:pt x="16" y="20"/>
                    <a:pt x="16" y="21"/>
                    <a:pt x="15" y="22"/>
                  </a:cubicBezTo>
                  <a:cubicBezTo>
                    <a:pt x="16" y="24"/>
                    <a:pt x="17" y="26"/>
                    <a:pt x="16" y="28"/>
                  </a:cubicBezTo>
                  <a:cubicBezTo>
                    <a:pt x="15" y="28"/>
                    <a:pt x="14" y="28"/>
                    <a:pt x="13" y="28"/>
                  </a:cubicBezTo>
                  <a:cubicBezTo>
                    <a:pt x="12" y="27"/>
                    <a:pt x="12" y="26"/>
                    <a:pt x="11" y="25"/>
                  </a:cubicBezTo>
                  <a:cubicBezTo>
                    <a:pt x="10" y="25"/>
                    <a:pt x="9" y="26"/>
                    <a:pt x="8" y="26"/>
                  </a:cubicBezTo>
                  <a:cubicBezTo>
                    <a:pt x="6" y="26"/>
                    <a:pt x="4" y="24"/>
                    <a:pt x="2" y="23"/>
                  </a:cubicBezTo>
                  <a:cubicBezTo>
                    <a:pt x="1" y="22"/>
                    <a:pt x="0" y="21"/>
                    <a:pt x="0" y="20"/>
                  </a:cubicBezTo>
                  <a:cubicBezTo>
                    <a:pt x="1" y="20"/>
                    <a:pt x="1" y="19"/>
                    <a:pt x="2" y="19"/>
                  </a:cubicBezTo>
                  <a:cubicBezTo>
                    <a:pt x="3" y="18"/>
                    <a:pt x="2" y="15"/>
                    <a:pt x="3" y="14"/>
                  </a:cubicBezTo>
                  <a:cubicBezTo>
                    <a:pt x="5" y="15"/>
                    <a:pt x="3" y="17"/>
                    <a:pt x="3" y="19"/>
                  </a:cubicBezTo>
                  <a:cubicBezTo>
                    <a:pt x="3" y="22"/>
                    <a:pt x="7" y="24"/>
                    <a:pt x="9" y="22"/>
                  </a:cubicBezTo>
                  <a:cubicBezTo>
                    <a:pt x="9" y="20"/>
                    <a:pt x="7" y="18"/>
                    <a:pt x="6" y="16"/>
                  </a:cubicBezTo>
                  <a:cubicBezTo>
                    <a:pt x="5" y="14"/>
                    <a:pt x="2" y="12"/>
                    <a:pt x="5" y="10"/>
                  </a:cubicBezTo>
                  <a:cubicBezTo>
                    <a:pt x="8" y="12"/>
                    <a:pt x="10" y="16"/>
                    <a:pt x="12" y="18"/>
                  </a:cubicBezTo>
                  <a:cubicBezTo>
                    <a:pt x="14" y="17"/>
                    <a:pt x="16" y="17"/>
                    <a:pt x="18" y="17"/>
                  </a:cubicBezTo>
                  <a:cubicBezTo>
                    <a:pt x="17" y="13"/>
                    <a:pt x="13" y="12"/>
                    <a:pt x="10" y="9"/>
                  </a:cubicBezTo>
                  <a:cubicBezTo>
                    <a:pt x="14" y="10"/>
                    <a:pt x="17" y="13"/>
                    <a:pt x="19" y="15"/>
                  </a:cubicBezTo>
                  <a:cubicBezTo>
                    <a:pt x="21" y="18"/>
                    <a:pt x="23" y="21"/>
                    <a:pt x="26" y="24"/>
                  </a:cubicBezTo>
                  <a:cubicBezTo>
                    <a:pt x="27" y="22"/>
                    <a:pt x="25" y="21"/>
                    <a:pt x="25" y="19"/>
                  </a:cubicBezTo>
                  <a:cubicBezTo>
                    <a:pt x="24" y="19"/>
                    <a:pt x="23" y="17"/>
                    <a:pt x="22" y="16"/>
                  </a:cubicBezTo>
                  <a:cubicBezTo>
                    <a:pt x="22" y="16"/>
                    <a:pt x="22" y="16"/>
                    <a:pt x="21" y="15"/>
                  </a:cubicBezTo>
                  <a:cubicBezTo>
                    <a:pt x="21" y="15"/>
                    <a:pt x="21" y="14"/>
                    <a:pt x="20" y="14"/>
                  </a:cubicBezTo>
                  <a:cubicBezTo>
                    <a:pt x="20" y="14"/>
                    <a:pt x="19" y="14"/>
                    <a:pt x="19" y="14"/>
                  </a:cubicBezTo>
                  <a:cubicBezTo>
                    <a:pt x="18" y="12"/>
                    <a:pt x="15" y="9"/>
                    <a:pt x="14" y="7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9" y="4"/>
                    <a:pt x="7" y="4"/>
                  </a:cubicBezTo>
                  <a:cubicBezTo>
                    <a:pt x="5" y="2"/>
                    <a:pt x="7" y="1"/>
                    <a:pt x="9" y="0"/>
                  </a:cubicBezTo>
                  <a:cubicBezTo>
                    <a:pt x="11" y="1"/>
                    <a:pt x="13" y="0"/>
                    <a:pt x="15" y="1"/>
                  </a:cubicBezTo>
                  <a:cubicBezTo>
                    <a:pt x="16" y="2"/>
                    <a:pt x="15" y="3"/>
                    <a:pt x="16" y="4"/>
                  </a:cubicBezTo>
                  <a:cubicBezTo>
                    <a:pt x="16" y="5"/>
                    <a:pt x="17" y="6"/>
                    <a:pt x="18" y="7"/>
                  </a:cubicBezTo>
                  <a:cubicBezTo>
                    <a:pt x="18" y="6"/>
                    <a:pt x="17" y="6"/>
                    <a:pt x="17" y="5"/>
                  </a:cubicBezTo>
                  <a:cubicBezTo>
                    <a:pt x="19" y="2"/>
                    <a:pt x="26" y="1"/>
                    <a:pt x="30" y="3"/>
                  </a:cubicBezTo>
                  <a:cubicBezTo>
                    <a:pt x="30" y="4"/>
                    <a:pt x="29" y="4"/>
                    <a:pt x="29" y="5"/>
                  </a:cubicBezTo>
                  <a:cubicBezTo>
                    <a:pt x="28" y="5"/>
                    <a:pt x="28" y="4"/>
                    <a:pt x="28" y="4"/>
                  </a:cubicBezTo>
                  <a:cubicBezTo>
                    <a:pt x="24" y="4"/>
                    <a:pt x="20" y="5"/>
                    <a:pt x="18" y="8"/>
                  </a:cubicBezTo>
                  <a:cubicBezTo>
                    <a:pt x="19" y="9"/>
                    <a:pt x="20" y="8"/>
                    <a:pt x="20" y="8"/>
                  </a:cubicBezTo>
                  <a:cubicBezTo>
                    <a:pt x="22" y="7"/>
                    <a:pt x="25" y="6"/>
                    <a:pt x="28" y="6"/>
                  </a:cubicBezTo>
                  <a:cubicBezTo>
                    <a:pt x="29" y="6"/>
                    <a:pt x="31" y="6"/>
                    <a:pt x="31" y="8"/>
                  </a:cubicBezTo>
                  <a:cubicBezTo>
                    <a:pt x="31" y="8"/>
                    <a:pt x="30" y="8"/>
                    <a:pt x="30" y="9"/>
                  </a:cubicBezTo>
                  <a:cubicBezTo>
                    <a:pt x="31" y="12"/>
                    <a:pt x="36" y="11"/>
                    <a:pt x="38" y="13"/>
                  </a:cubicBezTo>
                  <a:close/>
                  <a:moveTo>
                    <a:pt x="37" y="14"/>
                  </a:moveTo>
                  <a:cubicBezTo>
                    <a:pt x="37" y="13"/>
                    <a:pt x="36" y="13"/>
                    <a:pt x="36" y="13"/>
                  </a:cubicBezTo>
                  <a:cubicBezTo>
                    <a:pt x="36" y="14"/>
                    <a:pt x="36" y="13"/>
                    <a:pt x="37" y="14"/>
                  </a:cubicBezTo>
                  <a:close/>
                  <a:moveTo>
                    <a:pt x="28" y="12"/>
                  </a:moveTo>
                  <a:cubicBezTo>
                    <a:pt x="28" y="10"/>
                    <a:pt x="26" y="11"/>
                    <a:pt x="26" y="9"/>
                  </a:cubicBezTo>
                  <a:cubicBezTo>
                    <a:pt x="24" y="9"/>
                    <a:pt x="23" y="10"/>
                    <a:pt x="21" y="11"/>
                  </a:cubicBezTo>
                  <a:cubicBezTo>
                    <a:pt x="22" y="12"/>
                    <a:pt x="23" y="14"/>
                    <a:pt x="26" y="14"/>
                  </a:cubicBezTo>
                  <a:cubicBezTo>
                    <a:pt x="27" y="13"/>
                    <a:pt x="27" y="12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3">
              <a:extLst>
                <a:ext uri="{FF2B5EF4-FFF2-40B4-BE49-F238E27FC236}">
                  <a16:creationId xmlns="" xmlns:a16="http://schemas.microsoft.com/office/drawing/2014/main" id="{0F973FD5-98CF-4A6E-A4B7-0BD95C2E7E00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99413" y="11778472"/>
              <a:ext cx="57150" cy="52388"/>
            </a:xfrm>
            <a:custGeom>
              <a:avLst/>
              <a:gdLst>
                <a:gd name="T0" fmla="*/ 17 w 17"/>
                <a:gd name="T1" fmla="*/ 4 h 16"/>
                <a:gd name="T2" fmla="*/ 15 w 17"/>
                <a:gd name="T3" fmla="*/ 8 h 16"/>
                <a:gd name="T4" fmla="*/ 3 w 17"/>
                <a:gd name="T5" fmla="*/ 9 h 16"/>
                <a:gd name="T6" fmla="*/ 14 w 17"/>
                <a:gd name="T7" fmla="*/ 13 h 16"/>
                <a:gd name="T8" fmla="*/ 13 w 17"/>
                <a:gd name="T9" fmla="*/ 16 h 16"/>
                <a:gd name="T10" fmla="*/ 0 w 17"/>
                <a:gd name="T11" fmla="*/ 11 h 16"/>
                <a:gd name="T12" fmla="*/ 2 w 17"/>
                <a:gd name="T13" fmla="*/ 7 h 16"/>
                <a:gd name="T14" fmla="*/ 13 w 17"/>
                <a:gd name="T15" fmla="*/ 6 h 16"/>
                <a:gd name="T16" fmla="*/ 4 w 17"/>
                <a:gd name="T17" fmla="*/ 2 h 16"/>
                <a:gd name="T18" fmla="*/ 5 w 17"/>
                <a:gd name="T19" fmla="*/ 0 h 16"/>
                <a:gd name="T20" fmla="*/ 17 w 17"/>
                <a:gd name="T2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6">
                  <a:moveTo>
                    <a:pt x="17" y="4"/>
                  </a:moveTo>
                  <a:cubicBezTo>
                    <a:pt x="17" y="6"/>
                    <a:pt x="16" y="7"/>
                    <a:pt x="15" y="8"/>
                  </a:cubicBezTo>
                  <a:cubicBezTo>
                    <a:pt x="11" y="8"/>
                    <a:pt x="7" y="9"/>
                    <a:pt x="3" y="9"/>
                  </a:cubicBezTo>
                  <a:cubicBezTo>
                    <a:pt x="7" y="10"/>
                    <a:pt x="10" y="12"/>
                    <a:pt x="14" y="13"/>
                  </a:cubicBezTo>
                  <a:cubicBezTo>
                    <a:pt x="14" y="14"/>
                    <a:pt x="13" y="15"/>
                    <a:pt x="13" y="16"/>
                  </a:cubicBezTo>
                  <a:cubicBezTo>
                    <a:pt x="9" y="14"/>
                    <a:pt x="4" y="12"/>
                    <a:pt x="0" y="11"/>
                  </a:cubicBezTo>
                  <a:cubicBezTo>
                    <a:pt x="1" y="10"/>
                    <a:pt x="1" y="8"/>
                    <a:pt x="2" y="7"/>
                  </a:cubicBezTo>
                  <a:cubicBezTo>
                    <a:pt x="6" y="7"/>
                    <a:pt x="10" y="6"/>
                    <a:pt x="13" y="6"/>
                  </a:cubicBezTo>
                  <a:cubicBezTo>
                    <a:pt x="10" y="5"/>
                    <a:pt x="7" y="3"/>
                    <a:pt x="4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9" y="1"/>
                    <a:pt x="13" y="3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4">
              <a:extLst>
                <a:ext uri="{FF2B5EF4-FFF2-40B4-BE49-F238E27FC236}">
                  <a16:creationId xmlns="" xmlns:a16="http://schemas.microsoft.com/office/drawing/2014/main" id="{2600D975-089E-480B-918C-B43855B1970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15288" y="11821334"/>
              <a:ext cx="52388" cy="50800"/>
            </a:xfrm>
            <a:custGeom>
              <a:avLst/>
              <a:gdLst>
                <a:gd name="T0" fmla="*/ 16 w 16"/>
                <a:gd name="T1" fmla="*/ 6 h 15"/>
                <a:gd name="T2" fmla="*/ 15 w 16"/>
                <a:gd name="T3" fmla="*/ 8 h 15"/>
                <a:gd name="T4" fmla="*/ 10 w 16"/>
                <a:gd name="T5" fmla="*/ 6 h 15"/>
                <a:gd name="T6" fmla="*/ 7 w 16"/>
                <a:gd name="T7" fmla="*/ 10 h 15"/>
                <a:gd name="T8" fmla="*/ 13 w 16"/>
                <a:gd name="T9" fmla="*/ 13 h 15"/>
                <a:gd name="T10" fmla="*/ 11 w 16"/>
                <a:gd name="T11" fmla="*/ 15 h 15"/>
                <a:gd name="T12" fmla="*/ 0 w 16"/>
                <a:gd name="T13" fmla="*/ 9 h 15"/>
                <a:gd name="T14" fmla="*/ 1 w 16"/>
                <a:gd name="T15" fmla="*/ 7 h 15"/>
                <a:gd name="T16" fmla="*/ 5 w 16"/>
                <a:gd name="T17" fmla="*/ 9 h 15"/>
                <a:gd name="T18" fmla="*/ 8 w 16"/>
                <a:gd name="T19" fmla="*/ 5 h 15"/>
                <a:gd name="T20" fmla="*/ 3 w 16"/>
                <a:gd name="T21" fmla="*/ 2 h 15"/>
                <a:gd name="T22" fmla="*/ 4 w 16"/>
                <a:gd name="T23" fmla="*/ 0 h 15"/>
                <a:gd name="T24" fmla="*/ 16 w 16"/>
                <a:gd name="T25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5">
                  <a:moveTo>
                    <a:pt x="16" y="6"/>
                  </a:moveTo>
                  <a:cubicBezTo>
                    <a:pt x="16" y="7"/>
                    <a:pt x="15" y="7"/>
                    <a:pt x="15" y="8"/>
                  </a:cubicBezTo>
                  <a:cubicBezTo>
                    <a:pt x="13" y="7"/>
                    <a:pt x="12" y="6"/>
                    <a:pt x="10" y="6"/>
                  </a:cubicBezTo>
                  <a:cubicBezTo>
                    <a:pt x="9" y="7"/>
                    <a:pt x="8" y="9"/>
                    <a:pt x="7" y="10"/>
                  </a:cubicBezTo>
                  <a:cubicBezTo>
                    <a:pt x="9" y="11"/>
                    <a:pt x="11" y="12"/>
                    <a:pt x="13" y="13"/>
                  </a:cubicBezTo>
                  <a:cubicBezTo>
                    <a:pt x="12" y="14"/>
                    <a:pt x="12" y="14"/>
                    <a:pt x="11" y="15"/>
                  </a:cubicBezTo>
                  <a:cubicBezTo>
                    <a:pt x="7" y="13"/>
                    <a:pt x="4" y="11"/>
                    <a:pt x="0" y="9"/>
                  </a:cubicBezTo>
                  <a:cubicBezTo>
                    <a:pt x="0" y="8"/>
                    <a:pt x="0" y="8"/>
                    <a:pt x="1" y="7"/>
                  </a:cubicBezTo>
                  <a:cubicBezTo>
                    <a:pt x="2" y="7"/>
                    <a:pt x="4" y="8"/>
                    <a:pt x="5" y="9"/>
                  </a:cubicBezTo>
                  <a:cubicBezTo>
                    <a:pt x="6" y="8"/>
                    <a:pt x="7" y="6"/>
                    <a:pt x="8" y="5"/>
                  </a:cubicBezTo>
                  <a:cubicBezTo>
                    <a:pt x="6" y="4"/>
                    <a:pt x="5" y="3"/>
                    <a:pt x="3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9" y="1"/>
                    <a:pt x="12" y="4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15">
              <a:extLst>
                <a:ext uri="{FF2B5EF4-FFF2-40B4-BE49-F238E27FC236}">
                  <a16:creationId xmlns="" xmlns:a16="http://schemas.microsoft.com/office/drawing/2014/main" id="{80159298-105D-421E-918E-0D41CA26C546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34338" y="11854672"/>
              <a:ext cx="52388" cy="50800"/>
            </a:xfrm>
            <a:custGeom>
              <a:avLst/>
              <a:gdLst>
                <a:gd name="T0" fmla="*/ 12 w 16"/>
                <a:gd name="T1" fmla="*/ 5 h 15"/>
                <a:gd name="T2" fmla="*/ 9 w 16"/>
                <a:gd name="T3" fmla="*/ 15 h 15"/>
                <a:gd name="T4" fmla="*/ 0 w 16"/>
                <a:gd name="T5" fmla="*/ 8 h 15"/>
                <a:gd name="T6" fmla="*/ 8 w 16"/>
                <a:gd name="T7" fmla="*/ 2 h 15"/>
                <a:gd name="T8" fmla="*/ 7 w 16"/>
                <a:gd name="T9" fmla="*/ 5 h 15"/>
                <a:gd name="T10" fmla="*/ 3 w 16"/>
                <a:gd name="T11" fmla="*/ 6 h 15"/>
                <a:gd name="T12" fmla="*/ 10 w 16"/>
                <a:gd name="T13" fmla="*/ 12 h 15"/>
                <a:gd name="T14" fmla="*/ 11 w 16"/>
                <a:gd name="T15" fmla="*/ 8 h 15"/>
                <a:gd name="T16" fmla="*/ 12 w 16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5">
                  <a:moveTo>
                    <a:pt x="12" y="5"/>
                  </a:moveTo>
                  <a:cubicBezTo>
                    <a:pt x="16" y="8"/>
                    <a:pt x="13" y="14"/>
                    <a:pt x="9" y="15"/>
                  </a:cubicBezTo>
                  <a:cubicBezTo>
                    <a:pt x="6" y="15"/>
                    <a:pt x="1" y="11"/>
                    <a:pt x="0" y="8"/>
                  </a:cubicBezTo>
                  <a:cubicBezTo>
                    <a:pt x="0" y="5"/>
                    <a:pt x="4" y="0"/>
                    <a:pt x="8" y="2"/>
                  </a:cubicBezTo>
                  <a:cubicBezTo>
                    <a:pt x="8" y="3"/>
                    <a:pt x="7" y="4"/>
                    <a:pt x="7" y="5"/>
                  </a:cubicBezTo>
                  <a:cubicBezTo>
                    <a:pt x="5" y="4"/>
                    <a:pt x="3" y="5"/>
                    <a:pt x="3" y="6"/>
                  </a:cubicBezTo>
                  <a:cubicBezTo>
                    <a:pt x="2" y="9"/>
                    <a:pt x="7" y="13"/>
                    <a:pt x="10" y="12"/>
                  </a:cubicBezTo>
                  <a:cubicBezTo>
                    <a:pt x="12" y="12"/>
                    <a:pt x="13" y="9"/>
                    <a:pt x="11" y="8"/>
                  </a:cubicBezTo>
                  <a:cubicBezTo>
                    <a:pt x="11" y="7"/>
                    <a:pt x="12" y="6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16">
              <a:extLst>
                <a:ext uri="{FF2B5EF4-FFF2-40B4-BE49-F238E27FC236}">
                  <a16:creationId xmlns="" xmlns:a16="http://schemas.microsoft.com/office/drawing/2014/main" id="{6A5D2165-B795-4941-B4FD-3399BE648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61325" y="11888009"/>
              <a:ext cx="52388" cy="53975"/>
            </a:xfrm>
            <a:custGeom>
              <a:avLst/>
              <a:gdLst>
                <a:gd name="T0" fmla="*/ 16 w 16"/>
                <a:gd name="T1" fmla="*/ 9 h 16"/>
                <a:gd name="T2" fmla="*/ 13 w 16"/>
                <a:gd name="T3" fmla="*/ 12 h 16"/>
                <a:gd name="T4" fmla="*/ 10 w 16"/>
                <a:gd name="T5" fmla="*/ 16 h 16"/>
                <a:gd name="T6" fmla="*/ 2 w 16"/>
                <a:gd name="T7" fmla="*/ 9 h 16"/>
                <a:gd name="T8" fmla="*/ 0 w 16"/>
                <a:gd name="T9" fmla="*/ 7 h 16"/>
                <a:gd name="T10" fmla="*/ 3 w 16"/>
                <a:gd name="T11" fmla="*/ 4 h 16"/>
                <a:gd name="T12" fmla="*/ 6 w 16"/>
                <a:gd name="T13" fmla="*/ 0 h 16"/>
                <a:gd name="T14" fmla="*/ 7 w 16"/>
                <a:gd name="T15" fmla="*/ 2 h 16"/>
                <a:gd name="T16" fmla="*/ 3 w 16"/>
                <a:gd name="T17" fmla="*/ 6 h 16"/>
                <a:gd name="T18" fmla="*/ 6 w 16"/>
                <a:gd name="T19" fmla="*/ 8 h 16"/>
                <a:gd name="T20" fmla="*/ 9 w 16"/>
                <a:gd name="T21" fmla="*/ 4 h 16"/>
                <a:gd name="T22" fmla="*/ 11 w 16"/>
                <a:gd name="T23" fmla="*/ 6 h 16"/>
                <a:gd name="T24" fmla="*/ 8 w 16"/>
                <a:gd name="T25" fmla="*/ 10 h 16"/>
                <a:gd name="T26" fmla="*/ 10 w 16"/>
                <a:gd name="T27" fmla="*/ 12 h 16"/>
                <a:gd name="T28" fmla="*/ 14 w 16"/>
                <a:gd name="T29" fmla="*/ 8 h 16"/>
                <a:gd name="T30" fmla="*/ 16 w 16"/>
                <a:gd name="T3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6">
                  <a:moveTo>
                    <a:pt x="16" y="9"/>
                  </a:moveTo>
                  <a:cubicBezTo>
                    <a:pt x="16" y="10"/>
                    <a:pt x="13" y="12"/>
                    <a:pt x="13" y="12"/>
                  </a:cubicBezTo>
                  <a:cubicBezTo>
                    <a:pt x="12" y="14"/>
                    <a:pt x="11" y="15"/>
                    <a:pt x="10" y="16"/>
                  </a:cubicBezTo>
                  <a:cubicBezTo>
                    <a:pt x="7" y="14"/>
                    <a:pt x="5" y="12"/>
                    <a:pt x="2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7"/>
                    <a:pt x="2" y="5"/>
                    <a:pt x="3" y="4"/>
                  </a:cubicBezTo>
                  <a:cubicBezTo>
                    <a:pt x="4" y="2"/>
                    <a:pt x="5" y="2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3"/>
                    <a:pt x="5" y="5"/>
                    <a:pt x="3" y="6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7" y="7"/>
                    <a:pt x="8" y="6"/>
                    <a:pt x="9" y="4"/>
                  </a:cubicBezTo>
                  <a:cubicBezTo>
                    <a:pt x="10" y="5"/>
                    <a:pt x="11" y="5"/>
                    <a:pt x="11" y="6"/>
                  </a:cubicBezTo>
                  <a:cubicBezTo>
                    <a:pt x="10" y="7"/>
                    <a:pt x="9" y="8"/>
                    <a:pt x="8" y="10"/>
                  </a:cubicBezTo>
                  <a:cubicBezTo>
                    <a:pt x="8" y="11"/>
                    <a:pt x="9" y="11"/>
                    <a:pt x="10" y="12"/>
                  </a:cubicBezTo>
                  <a:cubicBezTo>
                    <a:pt x="12" y="11"/>
                    <a:pt x="13" y="9"/>
                    <a:pt x="14" y="8"/>
                  </a:cubicBezTo>
                  <a:cubicBezTo>
                    <a:pt x="14" y="8"/>
                    <a:pt x="16" y="8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="" xmlns:a16="http://schemas.microsoft.com/office/drawing/2014/main" id="{E77BDF1A-D279-4CF5-AA6A-F0D9D2846E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51875" y="11348259"/>
              <a:ext cx="636588" cy="639763"/>
            </a:xfrm>
            <a:custGeom>
              <a:avLst/>
              <a:gdLst>
                <a:gd name="T0" fmla="*/ 165 w 193"/>
                <a:gd name="T1" fmla="*/ 162 h 192"/>
                <a:gd name="T2" fmla="*/ 31 w 193"/>
                <a:gd name="T3" fmla="*/ 165 h 192"/>
                <a:gd name="T4" fmla="*/ 9 w 193"/>
                <a:gd name="T5" fmla="*/ 60 h 192"/>
                <a:gd name="T6" fmla="*/ 93 w 193"/>
                <a:gd name="T7" fmla="*/ 1 h 192"/>
                <a:gd name="T8" fmla="*/ 191 w 193"/>
                <a:gd name="T9" fmla="*/ 93 h 192"/>
                <a:gd name="T10" fmla="*/ 179 w 193"/>
                <a:gd name="T11" fmla="*/ 120 h 192"/>
                <a:gd name="T12" fmla="*/ 152 w 193"/>
                <a:gd name="T13" fmla="*/ 80 h 192"/>
                <a:gd name="T14" fmla="*/ 98 w 193"/>
                <a:gd name="T15" fmla="*/ 10 h 192"/>
                <a:gd name="T16" fmla="*/ 26 w 193"/>
                <a:gd name="T17" fmla="*/ 62 h 192"/>
                <a:gd name="T18" fmla="*/ 29 w 193"/>
                <a:gd name="T19" fmla="*/ 41 h 192"/>
                <a:gd name="T20" fmla="*/ 23 w 193"/>
                <a:gd name="T21" fmla="*/ 86 h 192"/>
                <a:gd name="T22" fmla="*/ 18 w 193"/>
                <a:gd name="T23" fmla="*/ 120 h 192"/>
                <a:gd name="T24" fmla="*/ 39 w 193"/>
                <a:gd name="T25" fmla="*/ 106 h 192"/>
                <a:gd name="T26" fmla="*/ 15 w 193"/>
                <a:gd name="T27" fmla="*/ 136 h 192"/>
                <a:gd name="T28" fmla="*/ 93 w 193"/>
                <a:gd name="T29" fmla="*/ 142 h 192"/>
                <a:gd name="T30" fmla="*/ 137 w 193"/>
                <a:gd name="T31" fmla="*/ 169 h 192"/>
                <a:gd name="T32" fmla="*/ 132 w 193"/>
                <a:gd name="T33" fmla="*/ 165 h 192"/>
                <a:gd name="T34" fmla="*/ 127 w 193"/>
                <a:gd name="T35" fmla="*/ 169 h 192"/>
                <a:gd name="T36" fmla="*/ 137 w 193"/>
                <a:gd name="T37" fmla="*/ 169 h 192"/>
                <a:gd name="T38" fmla="*/ 127 w 193"/>
                <a:gd name="T39" fmla="*/ 171 h 192"/>
                <a:gd name="T40" fmla="*/ 124 w 193"/>
                <a:gd name="T41" fmla="*/ 167 h 192"/>
                <a:gd name="T42" fmla="*/ 119 w 193"/>
                <a:gd name="T43" fmla="*/ 176 h 192"/>
                <a:gd name="T44" fmla="*/ 124 w 193"/>
                <a:gd name="T45" fmla="*/ 176 h 192"/>
                <a:gd name="T46" fmla="*/ 126 w 193"/>
                <a:gd name="T47" fmla="*/ 173 h 192"/>
                <a:gd name="T48" fmla="*/ 117 w 193"/>
                <a:gd name="T49" fmla="*/ 176 h 192"/>
                <a:gd name="T50" fmla="*/ 108 w 193"/>
                <a:gd name="T51" fmla="*/ 174 h 192"/>
                <a:gd name="T52" fmla="*/ 113 w 193"/>
                <a:gd name="T53" fmla="*/ 178 h 192"/>
                <a:gd name="T54" fmla="*/ 117 w 193"/>
                <a:gd name="T55" fmla="*/ 176 h 192"/>
                <a:gd name="T56" fmla="*/ 105 w 193"/>
                <a:gd name="T57" fmla="*/ 171 h 192"/>
                <a:gd name="T58" fmla="*/ 99 w 193"/>
                <a:gd name="T59" fmla="*/ 175 h 192"/>
                <a:gd name="T60" fmla="*/ 103 w 193"/>
                <a:gd name="T61" fmla="*/ 181 h 192"/>
                <a:gd name="T62" fmla="*/ 93 w 193"/>
                <a:gd name="T63" fmla="*/ 179 h 192"/>
                <a:gd name="T64" fmla="*/ 93 w 193"/>
                <a:gd name="T65" fmla="*/ 179 h 192"/>
                <a:gd name="T66" fmla="*/ 85 w 193"/>
                <a:gd name="T67" fmla="*/ 171 h 192"/>
                <a:gd name="T68" fmla="*/ 79 w 193"/>
                <a:gd name="T69" fmla="*/ 168 h 192"/>
                <a:gd name="T70" fmla="*/ 76 w 193"/>
                <a:gd name="T71" fmla="*/ 169 h 192"/>
                <a:gd name="T72" fmla="*/ 69 w 193"/>
                <a:gd name="T73" fmla="*/ 168 h 192"/>
                <a:gd name="T74" fmla="*/ 81 w 193"/>
                <a:gd name="T75" fmla="*/ 177 h 192"/>
                <a:gd name="T76" fmla="*/ 71 w 193"/>
                <a:gd name="T77" fmla="*/ 170 h 192"/>
                <a:gd name="T78" fmla="*/ 75 w 193"/>
                <a:gd name="T79" fmla="*/ 175 h 192"/>
                <a:gd name="T80" fmla="*/ 72 w 193"/>
                <a:gd name="T81" fmla="*/ 177 h 192"/>
                <a:gd name="T82" fmla="*/ 76 w 193"/>
                <a:gd name="T83" fmla="*/ 179 h 192"/>
                <a:gd name="T84" fmla="*/ 81 w 193"/>
                <a:gd name="T85" fmla="*/ 177 h 192"/>
                <a:gd name="T86" fmla="*/ 83 w 193"/>
                <a:gd name="T87" fmla="*/ 180 h 192"/>
                <a:gd name="T88" fmla="*/ 81 w 193"/>
                <a:gd name="T89" fmla="*/ 180 h 192"/>
                <a:gd name="T90" fmla="*/ 74 w 193"/>
                <a:gd name="T91" fmla="*/ 35 h 192"/>
                <a:gd name="T92" fmla="*/ 61 w 193"/>
                <a:gd name="T93" fmla="*/ 35 h 192"/>
                <a:gd name="T94" fmla="*/ 73 w 193"/>
                <a:gd name="T95" fmla="*/ 175 h 192"/>
                <a:gd name="T96" fmla="*/ 69 w 193"/>
                <a:gd name="T97" fmla="*/ 177 h 192"/>
                <a:gd name="T98" fmla="*/ 67 w 193"/>
                <a:gd name="T99" fmla="*/ 169 h 192"/>
                <a:gd name="T100" fmla="*/ 63 w 193"/>
                <a:gd name="T101" fmla="*/ 167 h 192"/>
                <a:gd name="T102" fmla="*/ 62 w 193"/>
                <a:gd name="T103" fmla="*/ 162 h 192"/>
                <a:gd name="T104" fmla="*/ 65 w 193"/>
                <a:gd name="T105" fmla="*/ 174 h 192"/>
                <a:gd name="T106" fmla="*/ 60 w 193"/>
                <a:gd name="T107" fmla="*/ 172 h 192"/>
                <a:gd name="T108" fmla="*/ 67 w 193"/>
                <a:gd name="T109" fmla="*/ 169 h 192"/>
                <a:gd name="T110" fmla="*/ 59 w 193"/>
                <a:gd name="T111" fmla="*/ 160 h 192"/>
                <a:gd name="T112" fmla="*/ 54 w 193"/>
                <a:gd name="T113" fmla="*/ 162 h 192"/>
                <a:gd name="T114" fmla="*/ 56 w 193"/>
                <a:gd name="T115" fmla="*/ 165 h 192"/>
                <a:gd name="T116" fmla="*/ 50 w 193"/>
                <a:gd name="T117" fmla="*/ 166 h 192"/>
                <a:gd name="T118" fmla="*/ 54 w 193"/>
                <a:gd name="T119" fmla="*/ 169 h 192"/>
                <a:gd name="T120" fmla="*/ 56 w 193"/>
                <a:gd name="T121" fmla="*/ 1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3" h="192">
                  <a:moveTo>
                    <a:pt x="191" y="93"/>
                  </a:moveTo>
                  <a:cubicBezTo>
                    <a:pt x="193" y="123"/>
                    <a:pt x="180" y="146"/>
                    <a:pt x="165" y="162"/>
                  </a:cubicBezTo>
                  <a:cubicBezTo>
                    <a:pt x="150" y="178"/>
                    <a:pt x="129" y="190"/>
                    <a:pt x="100" y="191"/>
                  </a:cubicBezTo>
                  <a:cubicBezTo>
                    <a:pt x="70" y="192"/>
                    <a:pt x="46" y="180"/>
                    <a:pt x="31" y="165"/>
                  </a:cubicBezTo>
                  <a:cubicBezTo>
                    <a:pt x="15" y="150"/>
                    <a:pt x="3" y="129"/>
                    <a:pt x="1" y="100"/>
                  </a:cubicBezTo>
                  <a:cubicBezTo>
                    <a:pt x="0" y="85"/>
                    <a:pt x="4" y="71"/>
                    <a:pt x="9" y="60"/>
                  </a:cubicBezTo>
                  <a:cubicBezTo>
                    <a:pt x="18" y="37"/>
                    <a:pt x="33" y="21"/>
                    <a:pt x="54" y="11"/>
                  </a:cubicBezTo>
                  <a:cubicBezTo>
                    <a:pt x="65" y="5"/>
                    <a:pt x="78" y="2"/>
                    <a:pt x="93" y="1"/>
                  </a:cubicBezTo>
                  <a:cubicBezTo>
                    <a:pt x="123" y="0"/>
                    <a:pt x="147" y="13"/>
                    <a:pt x="162" y="27"/>
                  </a:cubicBezTo>
                  <a:cubicBezTo>
                    <a:pt x="178" y="43"/>
                    <a:pt x="190" y="63"/>
                    <a:pt x="191" y="93"/>
                  </a:cubicBezTo>
                  <a:close/>
                  <a:moveTo>
                    <a:pt x="148" y="153"/>
                  </a:moveTo>
                  <a:cubicBezTo>
                    <a:pt x="166" y="151"/>
                    <a:pt x="184" y="141"/>
                    <a:pt x="179" y="120"/>
                  </a:cubicBezTo>
                  <a:cubicBezTo>
                    <a:pt x="178" y="111"/>
                    <a:pt x="173" y="104"/>
                    <a:pt x="168" y="97"/>
                  </a:cubicBezTo>
                  <a:cubicBezTo>
                    <a:pt x="164" y="91"/>
                    <a:pt x="158" y="85"/>
                    <a:pt x="152" y="80"/>
                  </a:cubicBezTo>
                  <a:cubicBezTo>
                    <a:pt x="158" y="88"/>
                    <a:pt x="166" y="98"/>
                    <a:pt x="169" y="110"/>
                  </a:cubicBezTo>
                  <a:cubicBezTo>
                    <a:pt x="141" y="81"/>
                    <a:pt x="117" y="48"/>
                    <a:pt x="98" y="10"/>
                  </a:cubicBezTo>
                  <a:cubicBezTo>
                    <a:pt x="82" y="42"/>
                    <a:pt x="63" y="70"/>
                    <a:pt x="41" y="95"/>
                  </a:cubicBezTo>
                  <a:cubicBezTo>
                    <a:pt x="35" y="86"/>
                    <a:pt x="26" y="76"/>
                    <a:pt x="26" y="62"/>
                  </a:cubicBezTo>
                  <a:cubicBezTo>
                    <a:pt x="25" y="44"/>
                    <a:pt x="39" y="37"/>
                    <a:pt x="55" y="36"/>
                  </a:cubicBezTo>
                  <a:cubicBezTo>
                    <a:pt x="45" y="35"/>
                    <a:pt x="36" y="37"/>
                    <a:pt x="29" y="41"/>
                  </a:cubicBezTo>
                  <a:cubicBezTo>
                    <a:pt x="22" y="44"/>
                    <a:pt x="17" y="51"/>
                    <a:pt x="16" y="60"/>
                  </a:cubicBezTo>
                  <a:cubicBezTo>
                    <a:pt x="16" y="71"/>
                    <a:pt x="19" y="79"/>
                    <a:pt x="23" y="86"/>
                  </a:cubicBezTo>
                  <a:cubicBezTo>
                    <a:pt x="27" y="92"/>
                    <a:pt x="31" y="97"/>
                    <a:pt x="35" y="102"/>
                  </a:cubicBezTo>
                  <a:cubicBezTo>
                    <a:pt x="30" y="108"/>
                    <a:pt x="23" y="114"/>
                    <a:pt x="18" y="120"/>
                  </a:cubicBezTo>
                  <a:cubicBezTo>
                    <a:pt x="17" y="120"/>
                    <a:pt x="15" y="122"/>
                    <a:pt x="16" y="122"/>
                  </a:cubicBezTo>
                  <a:cubicBezTo>
                    <a:pt x="24" y="117"/>
                    <a:pt x="31" y="112"/>
                    <a:pt x="39" y="106"/>
                  </a:cubicBezTo>
                  <a:cubicBezTo>
                    <a:pt x="41" y="108"/>
                    <a:pt x="44" y="110"/>
                    <a:pt x="46" y="113"/>
                  </a:cubicBezTo>
                  <a:cubicBezTo>
                    <a:pt x="36" y="121"/>
                    <a:pt x="26" y="129"/>
                    <a:pt x="15" y="136"/>
                  </a:cubicBezTo>
                  <a:cubicBezTo>
                    <a:pt x="28" y="131"/>
                    <a:pt x="40" y="124"/>
                    <a:pt x="52" y="117"/>
                  </a:cubicBezTo>
                  <a:cubicBezTo>
                    <a:pt x="64" y="127"/>
                    <a:pt x="77" y="135"/>
                    <a:pt x="93" y="142"/>
                  </a:cubicBezTo>
                  <a:cubicBezTo>
                    <a:pt x="108" y="149"/>
                    <a:pt x="126" y="155"/>
                    <a:pt x="148" y="153"/>
                  </a:cubicBezTo>
                  <a:close/>
                  <a:moveTo>
                    <a:pt x="137" y="169"/>
                  </a:moveTo>
                  <a:cubicBezTo>
                    <a:pt x="138" y="165"/>
                    <a:pt x="131" y="165"/>
                    <a:pt x="130" y="168"/>
                  </a:cubicBezTo>
                  <a:cubicBezTo>
                    <a:pt x="128" y="166"/>
                    <a:pt x="130" y="164"/>
                    <a:pt x="132" y="165"/>
                  </a:cubicBezTo>
                  <a:cubicBezTo>
                    <a:pt x="133" y="165"/>
                    <a:pt x="134" y="164"/>
                    <a:pt x="134" y="164"/>
                  </a:cubicBezTo>
                  <a:cubicBezTo>
                    <a:pt x="131" y="161"/>
                    <a:pt x="126" y="165"/>
                    <a:pt x="127" y="169"/>
                  </a:cubicBezTo>
                  <a:cubicBezTo>
                    <a:pt x="127" y="170"/>
                    <a:pt x="128" y="172"/>
                    <a:pt x="129" y="173"/>
                  </a:cubicBezTo>
                  <a:cubicBezTo>
                    <a:pt x="132" y="174"/>
                    <a:pt x="136" y="172"/>
                    <a:pt x="137" y="169"/>
                  </a:cubicBezTo>
                  <a:close/>
                  <a:moveTo>
                    <a:pt x="128" y="173"/>
                  </a:moveTo>
                  <a:cubicBezTo>
                    <a:pt x="128" y="172"/>
                    <a:pt x="128" y="172"/>
                    <a:pt x="127" y="171"/>
                  </a:cubicBezTo>
                  <a:cubicBezTo>
                    <a:pt x="127" y="171"/>
                    <a:pt x="126" y="172"/>
                    <a:pt x="126" y="172"/>
                  </a:cubicBezTo>
                  <a:cubicBezTo>
                    <a:pt x="125" y="170"/>
                    <a:pt x="124" y="168"/>
                    <a:pt x="124" y="167"/>
                  </a:cubicBezTo>
                  <a:cubicBezTo>
                    <a:pt x="123" y="167"/>
                    <a:pt x="122" y="167"/>
                    <a:pt x="121" y="167"/>
                  </a:cubicBezTo>
                  <a:cubicBezTo>
                    <a:pt x="120" y="170"/>
                    <a:pt x="117" y="173"/>
                    <a:pt x="119" y="176"/>
                  </a:cubicBezTo>
                  <a:cubicBezTo>
                    <a:pt x="120" y="175"/>
                    <a:pt x="122" y="175"/>
                    <a:pt x="124" y="174"/>
                  </a:cubicBezTo>
                  <a:cubicBezTo>
                    <a:pt x="124" y="175"/>
                    <a:pt x="124" y="176"/>
                    <a:pt x="124" y="176"/>
                  </a:cubicBezTo>
                  <a:cubicBezTo>
                    <a:pt x="125" y="176"/>
                    <a:pt x="126" y="176"/>
                    <a:pt x="127" y="175"/>
                  </a:cubicBezTo>
                  <a:cubicBezTo>
                    <a:pt x="126" y="175"/>
                    <a:pt x="126" y="174"/>
                    <a:pt x="126" y="173"/>
                  </a:cubicBezTo>
                  <a:cubicBezTo>
                    <a:pt x="127" y="173"/>
                    <a:pt x="127" y="173"/>
                    <a:pt x="128" y="173"/>
                  </a:cubicBezTo>
                  <a:close/>
                  <a:moveTo>
                    <a:pt x="117" y="176"/>
                  </a:moveTo>
                  <a:cubicBezTo>
                    <a:pt x="117" y="174"/>
                    <a:pt x="117" y="171"/>
                    <a:pt x="115" y="170"/>
                  </a:cubicBezTo>
                  <a:cubicBezTo>
                    <a:pt x="112" y="169"/>
                    <a:pt x="107" y="171"/>
                    <a:pt x="108" y="174"/>
                  </a:cubicBezTo>
                  <a:cubicBezTo>
                    <a:pt x="108" y="177"/>
                    <a:pt x="113" y="176"/>
                    <a:pt x="114" y="175"/>
                  </a:cubicBezTo>
                  <a:cubicBezTo>
                    <a:pt x="115" y="177"/>
                    <a:pt x="114" y="178"/>
                    <a:pt x="113" y="178"/>
                  </a:cubicBezTo>
                  <a:cubicBezTo>
                    <a:pt x="112" y="177"/>
                    <a:pt x="110" y="177"/>
                    <a:pt x="109" y="178"/>
                  </a:cubicBezTo>
                  <a:cubicBezTo>
                    <a:pt x="110" y="181"/>
                    <a:pt x="117" y="179"/>
                    <a:pt x="117" y="176"/>
                  </a:cubicBezTo>
                  <a:close/>
                  <a:moveTo>
                    <a:pt x="106" y="180"/>
                  </a:moveTo>
                  <a:cubicBezTo>
                    <a:pt x="105" y="177"/>
                    <a:pt x="105" y="174"/>
                    <a:pt x="105" y="171"/>
                  </a:cubicBezTo>
                  <a:cubicBezTo>
                    <a:pt x="102" y="171"/>
                    <a:pt x="101" y="172"/>
                    <a:pt x="99" y="173"/>
                  </a:cubicBezTo>
                  <a:cubicBezTo>
                    <a:pt x="99" y="174"/>
                    <a:pt x="99" y="174"/>
                    <a:pt x="99" y="175"/>
                  </a:cubicBezTo>
                  <a:cubicBezTo>
                    <a:pt x="100" y="175"/>
                    <a:pt x="101" y="174"/>
                    <a:pt x="102" y="174"/>
                  </a:cubicBezTo>
                  <a:cubicBezTo>
                    <a:pt x="102" y="176"/>
                    <a:pt x="103" y="178"/>
                    <a:pt x="103" y="181"/>
                  </a:cubicBezTo>
                  <a:cubicBezTo>
                    <a:pt x="103" y="181"/>
                    <a:pt x="105" y="181"/>
                    <a:pt x="106" y="180"/>
                  </a:cubicBezTo>
                  <a:close/>
                  <a:moveTo>
                    <a:pt x="93" y="179"/>
                  </a:moveTo>
                  <a:cubicBezTo>
                    <a:pt x="96" y="179"/>
                    <a:pt x="95" y="174"/>
                    <a:pt x="92" y="175"/>
                  </a:cubicBezTo>
                  <a:cubicBezTo>
                    <a:pt x="89" y="176"/>
                    <a:pt x="90" y="180"/>
                    <a:pt x="93" y="179"/>
                  </a:cubicBezTo>
                  <a:close/>
                  <a:moveTo>
                    <a:pt x="85" y="173"/>
                  </a:moveTo>
                  <a:cubicBezTo>
                    <a:pt x="85" y="172"/>
                    <a:pt x="85" y="172"/>
                    <a:pt x="85" y="171"/>
                  </a:cubicBezTo>
                  <a:cubicBezTo>
                    <a:pt x="83" y="171"/>
                    <a:pt x="81" y="170"/>
                    <a:pt x="79" y="169"/>
                  </a:cubicBezTo>
                  <a:cubicBezTo>
                    <a:pt x="79" y="169"/>
                    <a:pt x="79" y="168"/>
                    <a:pt x="79" y="168"/>
                  </a:cubicBezTo>
                  <a:cubicBezTo>
                    <a:pt x="78" y="168"/>
                    <a:pt x="77" y="168"/>
                    <a:pt x="76" y="168"/>
                  </a:cubicBezTo>
                  <a:cubicBezTo>
                    <a:pt x="76" y="168"/>
                    <a:pt x="77" y="169"/>
                    <a:pt x="76" y="169"/>
                  </a:cubicBezTo>
                  <a:cubicBezTo>
                    <a:pt x="74" y="168"/>
                    <a:pt x="72" y="167"/>
                    <a:pt x="70" y="167"/>
                  </a:cubicBezTo>
                  <a:cubicBezTo>
                    <a:pt x="70" y="167"/>
                    <a:pt x="69" y="168"/>
                    <a:pt x="69" y="168"/>
                  </a:cubicBezTo>
                  <a:cubicBezTo>
                    <a:pt x="75" y="169"/>
                    <a:pt x="80" y="171"/>
                    <a:pt x="85" y="173"/>
                  </a:cubicBezTo>
                  <a:close/>
                  <a:moveTo>
                    <a:pt x="81" y="177"/>
                  </a:moveTo>
                  <a:cubicBezTo>
                    <a:pt x="82" y="175"/>
                    <a:pt x="82" y="174"/>
                    <a:pt x="82" y="173"/>
                  </a:cubicBezTo>
                  <a:cubicBezTo>
                    <a:pt x="79" y="172"/>
                    <a:pt x="75" y="171"/>
                    <a:pt x="71" y="170"/>
                  </a:cubicBezTo>
                  <a:cubicBezTo>
                    <a:pt x="71" y="171"/>
                    <a:pt x="71" y="172"/>
                    <a:pt x="70" y="173"/>
                  </a:cubicBezTo>
                  <a:cubicBezTo>
                    <a:pt x="72" y="174"/>
                    <a:pt x="73" y="174"/>
                    <a:pt x="75" y="175"/>
                  </a:cubicBezTo>
                  <a:cubicBezTo>
                    <a:pt x="74" y="175"/>
                    <a:pt x="74" y="177"/>
                    <a:pt x="74" y="177"/>
                  </a:cubicBezTo>
                  <a:cubicBezTo>
                    <a:pt x="73" y="177"/>
                    <a:pt x="72" y="177"/>
                    <a:pt x="72" y="177"/>
                  </a:cubicBezTo>
                  <a:cubicBezTo>
                    <a:pt x="72" y="177"/>
                    <a:pt x="72" y="178"/>
                    <a:pt x="72" y="179"/>
                  </a:cubicBezTo>
                  <a:cubicBezTo>
                    <a:pt x="73" y="179"/>
                    <a:pt x="75" y="179"/>
                    <a:pt x="76" y="179"/>
                  </a:cubicBezTo>
                  <a:cubicBezTo>
                    <a:pt x="77" y="178"/>
                    <a:pt x="77" y="176"/>
                    <a:pt x="77" y="175"/>
                  </a:cubicBezTo>
                  <a:cubicBezTo>
                    <a:pt x="79" y="176"/>
                    <a:pt x="80" y="176"/>
                    <a:pt x="81" y="177"/>
                  </a:cubicBezTo>
                  <a:close/>
                  <a:moveTo>
                    <a:pt x="81" y="180"/>
                  </a:moveTo>
                  <a:cubicBezTo>
                    <a:pt x="81" y="180"/>
                    <a:pt x="82" y="180"/>
                    <a:pt x="83" y="180"/>
                  </a:cubicBezTo>
                  <a:cubicBezTo>
                    <a:pt x="81" y="178"/>
                    <a:pt x="80" y="176"/>
                    <a:pt x="78" y="177"/>
                  </a:cubicBezTo>
                  <a:cubicBezTo>
                    <a:pt x="78" y="178"/>
                    <a:pt x="80" y="179"/>
                    <a:pt x="81" y="180"/>
                  </a:cubicBezTo>
                  <a:close/>
                  <a:moveTo>
                    <a:pt x="68" y="44"/>
                  </a:moveTo>
                  <a:cubicBezTo>
                    <a:pt x="71" y="44"/>
                    <a:pt x="76" y="40"/>
                    <a:pt x="74" y="35"/>
                  </a:cubicBezTo>
                  <a:cubicBezTo>
                    <a:pt x="73" y="32"/>
                    <a:pt x="70" y="31"/>
                    <a:pt x="66" y="31"/>
                  </a:cubicBezTo>
                  <a:cubicBezTo>
                    <a:pt x="63" y="32"/>
                    <a:pt x="62" y="34"/>
                    <a:pt x="61" y="35"/>
                  </a:cubicBezTo>
                  <a:cubicBezTo>
                    <a:pt x="60" y="40"/>
                    <a:pt x="63" y="44"/>
                    <a:pt x="68" y="44"/>
                  </a:cubicBezTo>
                  <a:close/>
                  <a:moveTo>
                    <a:pt x="73" y="175"/>
                  </a:moveTo>
                  <a:cubicBezTo>
                    <a:pt x="72" y="173"/>
                    <a:pt x="70" y="175"/>
                    <a:pt x="67" y="176"/>
                  </a:cubicBezTo>
                  <a:cubicBezTo>
                    <a:pt x="68" y="176"/>
                    <a:pt x="68" y="177"/>
                    <a:pt x="69" y="177"/>
                  </a:cubicBezTo>
                  <a:cubicBezTo>
                    <a:pt x="70" y="177"/>
                    <a:pt x="72" y="176"/>
                    <a:pt x="73" y="175"/>
                  </a:cubicBezTo>
                  <a:close/>
                  <a:moveTo>
                    <a:pt x="67" y="169"/>
                  </a:moveTo>
                  <a:cubicBezTo>
                    <a:pt x="67" y="168"/>
                    <a:pt x="67" y="168"/>
                    <a:pt x="66" y="167"/>
                  </a:cubicBezTo>
                  <a:cubicBezTo>
                    <a:pt x="65" y="167"/>
                    <a:pt x="64" y="167"/>
                    <a:pt x="63" y="167"/>
                  </a:cubicBezTo>
                  <a:cubicBezTo>
                    <a:pt x="63" y="166"/>
                    <a:pt x="64" y="164"/>
                    <a:pt x="65" y="163"/>
                  </a:cubicBezTo>
                  <a:cubicBezTo>
                    <a:pt x="64" y="163"/>
                    <a:pt x="63" y="162"/>
                    <a:pt x="62" y="162"/>
                  </a:cubicBezTo>
                  <a:cubicBezTo>
                    <a:pt x="61" y="165"/>
                    <a:pt x="59" y="168"/>
                    <a:pt x="57" y="172"/>
                  </a:cubicBezTo>
                  <a:cubicBezTo>
                    <a:pt x="59" y="173"/>
                    <a:pt x="63" y="177"/>
                    <a:pt x="65" y="174"/>
                  </a:cubicBezTo>
                  <a:cubicBezTo>
                    <a:pt x="65" y="173"/>
                    <a:pt x="64" y="173"/>
                    <a:pt x="63" y="172"/>
                  </a:cubicBezTo>
                  <a:cubicBezTo>
                    <a:pt x="63" y="174"/>
                    <a:pt x="61" y="173"/>
                    <a:pt x="60" y="172"/>
                  </a:cubicBezTo>
                  <a:cubicBezTo>
                    <a:pt x="60" y="171"/>
                    <a:pt x="61" y="169"/>
                    <a:pt x="62" y="168"/>
                  </a:cubicBezTo>
                  <a:cubicBezTo>
                    <a:pt x="64" y="169"/>
                    <a:pt x="65" y="169"/>
                    <a:pt x="67" y="169"/>
                  </a:cubicBezTo>
                  <a:close/>
                  <a:moveTo>
                    <a:pt x="61" y="161"/>
                  </a:moveTo>
                  <a:cubicBezTo>
                    <a:pt x="60" y="161"/>
                    <a:pt x="60" y="160"/>
                    <a:pt x="59" y="160"/>
                  </a:cubicBezTo>
                  <a:cubicBezTo>
                    <a:pt x="58" y="161"/>
                    <a:pt x="58" y="162"/>
                    <a:pt x="57" y="163"/>
                  </a:cubicBezTo>
                  <a:cubicBezTo>
                    <a:pt x="56" y="163"/>
                    <a:pt x="55" y="162"/>
                    <a:pt x="54" y="162"/>
                  </a:cubicBezTo>
                  <a:cubicBezTo>
                    <a:pt x="54" y="162"/>
                    <a:pt x="53" y="162"/>
                    <a:pt x="53" y="163"/>
                  </a:cubicBezTo>
                  <a:cubicBezTo>
                    <a:pt x="54" y="164"/>
                    <a:pt x="55" y="164"/>
                    <a:pt x="56" y="165"/>
                  </a:cubicBezTo>
                  <a:cubicBezTo>
                    <a:pt x="56" y="166"/>
                    <a:pt x="56" y="167"/>
                    <a:pt x="55" y="167"/>
                  </a:cubicBezTo>
                  <a:cubicBezTo>
                    <a:pt x="53" y="167"/>
                    <a:pt x="52" y="167"/>
                    <a:pt x="50" y="166"/>
                  </a:cubicBezTo>
                  <a:cubicBezTo>
                    <a:pt x="50" y="167"/>
                    <a:pt x="51" y="167"/>
                    <a:pt x="50" y="168"/>
                  </a:cubicBezTo>
                  <a:cubicBezTo>
                    <a:pt x="52" y="168"/>
                    <a:pt x="53" y="168"/>
                    <a:pt x="54" y="169"/>
                  </a:cubicBezTo>
                  <a:cubicBezTo>
                    <a:pt x="54" y="169"/>
                    <a:pt x="54" y="170"/>
                    <a:pt x="53" y="171"/>
                  </a:cubicBezTo>
                  <a:cubicBezTo>
                    <a:pt x="54" y="171"/>
                    <a:pt x="55" y="171"/>
                    <a:pt x="56" y="172"/>
                  </a:cubicBezTo>
                  <a:cubicBezTo>
                    <a:pt x="57" y="168"/>
                    <a:pt x="59" y="165"/>
                    <a:pt x="6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="" xmlns:a16="http://schemas.microsoft.com/office/drawing/2014/main" id="{4BF67D95-CFC9-4E03-8702-D172099D4387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91488" y="11914997"/>
              <a:ext cx="49213" cy="49213"/>
            </a:xfrm>
            <a:custGeom>
              <a:avLst/>
              <a:gdLst>
                <a:gd name="T0" fmla="*/ 15 w 15"/>
                <a:gd name="T1" fmla="*/ 12 h 15"/>
                <a:gd name="T2" fmla="*/ 12 w 15"/>
                <a:gd name="T3" fmla="*/ 15 h 15"/>
                <a:gd name="T4" fmla="*/ 5 w 15"/>
                <a:gd name="T5" fmla="*/ 7 h 15"/>
                <a:gd name="T6" fmla="*/ 2 w 15"/>
                <a:gd name="T7" fmla="*/ 9 h 15"/>
                <a:gd name="T8" fmla="*/ 0 w 15"/>
                <a:gd name="T9" fmla="*/ 8 h 15"/>
                <a:gd name="T10" fmla="*/ 8 w 15"/>
                <a:gd name="T11" fmla="*/ 0 h 15"/>
                <a:gd name="T12" fmla="*/ 10 w 15"/>
                <a:gd name="T13" fmla="*/ 2 h 15"/>
                <a:gd name="T14" fmla="*/ 7 w 15"/>
                <a:gd name="T15" fmla="*/ 4 h 15"/>
                <a:gd name="T16" fmla="*/ 11 w 15"/>
                <a:gd name="T17" fmla="*/ 9 h 15"/>
                <a:gd name="T18" fmla="*/ 15 w 15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15" y="12"/>
                  </a:moveTo>
                  <a:cubicBezTo>
                    <a:pt x="15" y="13"/>
                    <a:pt x="13" y="14"/>
                    <a:pt x="12" y="15"/>
                  </a:cubicBezTo>
                  <a:cubicBezTo>
                    <a:pt x="10" y="12"/>
                    <a:pt x="7" y="9"/>
                    <a:pt x="5" y="7"/>
                  </a:cubicBezTo>
                  <a:cubicBezTo>
                    <a:pt x="4" y="7"/>
                    <a:pt x="3" y="8"/>
                    <a:pt x="2" y="9"/>
                  </a:cubicBezTo>
                  <a:cubicBezTo>
                    <a:pt x="1" y="9"/>
                    <a:pt x="1" y="8"/>
                    <a:pt x="0" y="8"/>
                  </a:cubicBezTo>
                  <a:cubicBezTo>
                    <a:pt x="3" y="5"/>
                    <a:pt x="6" y="3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3"/>
                    <a:pt x="7" y="4"/>
                    <a:pt x="7" y="4"/>
                  </a:cubicBezTo>
                  <a:cubicBezTo>
                    <a:pt x="7" y="5"/>
                    <a:pt x="10" y="8"/>
                    <a:pt x="11" y="9"/>
                  </a:cubicBezTo>
                  <a:cubicBezTo>
                    <a:pt x="11" y="9"/>
                    <a:pt x="15" y="12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9">
              <a:extLst>
                <a:ext uri="{FF2B5EF4-FFF2-40B4-BE49-F238E27FC236}">
                  <a16:creationId xmlns="" xmlns:a16="http://schemas.microsoft.com/office/drawing/2014/main" id="{5F3D6E87-09FB-47A1-9002-D0EF8F963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70863" y="11319684"/>
              <a:ext cx="122238" cy="109538"/>
            </a:xfrm>
            <a:custGeom>
              <a:avLst/>
              <a:gdLst>
                <a:gd name="T0" fmla="*/ 37 w 37"/>
                <a:gd name="T1" fmla="*/ 2 h 33"/>
                <a:gd name="T2" fmla="*/ 36 w 37"/>
                <a:gd name="T3" fmla="*/ 5 h 33"/>
                <a:gd name="T4" fmla="*/ 24 w 37"/>
                <a:gd name="T5" fmla="*/ 9 h 33"/>
                <a:gd name="T6" fmla="*/ 31 w 37"/>
                <a:gd name="T7" fmla="*/ 12 h 33"/>
                <a:gd name="T8" fmla="*/ 31 w 37"/>
                <a:gd name="T9" fmla="*/ 16 h 33"/>
                <a:gd name="T10" fmla="*/ 26 w 37"/>
                <a:gd name="T11" fmla="*/ 13 h 33"/>
                <a:gd name="T12" fmla="*/ 21 w 37"/>
                <a:gd name="T13" fmla="*/ 11 h 33"/>
                <a:gd name="T14" fmla="*/ 19 w 37"/>
                <a:gd name="T15" fmla="*/ 12 h 33"/>
                <a:gd name="T16" fmla="*/ 27 w 37"/>
                <a:gd name="T17" fmla="*/ 31 h 33"/>
                <a:gd name="T18" fmla="*/ 23 w 37"/>
                <a:gd name="T19" fmla="*/ 31 h 33"/>
                <a:gd name="T20" fmla="*/ 18 w 37"/>
                <a:gd name="T21" fmla="*/ 25 h 33"/>
                <a:gd name="T22" fmla="*/ 17 w 37"/>
                <a:gd name="T23" fmla="*/ 14 h 33"/>
                <a:gd name="T24" fmla="*/ 0 w 37"/>
                <a:gd name="T25" fmla="*/ 11 h 33"/>
                <a:gd name="T26" fmla="*/ 4 w 37"/>
                <a:gd name="T27" fmla="*/ 12 h 33"/>
                <a:gd name="T28" fmla="*/ 18 w 37"/>
                <a:gd name="T29" fmla="*/ 10 h 33"/>
                <a:gd name="T30" fmla="*/ 10 w 37"/>
                <a:gd name="T31" fmla="*/ 5 h 33"/>
                <a:gd name="T32" fmla="*/ 12 w 37"/>
                <a:gd name="T33" fmla="*/ 4 h 33"/>
                <a:gd name="T34" fmla="*/ 18 w 37"/>
                <a:gd name="T35" fmla="*/ 6 h 33"/>
                <a:gd name="T36" fmla="*/ 21 w 37"/>
                <a:gd name="T37" fmla="*/ 7 h 33"/>
                <a:gd name="T38" fmla="*/ 23 w 37"/>
                <a:gd name="T39" fmla="*/ 6 h 33"/>
                <a:gd name="T40" fmla="*/ 29 w 37"/>
                <a:gd name="T41" fmla="*/ 4 h 33"/>
                <a:gd name="T42" fmla="*/ 37 w 37"/>
                <a:gd name="T4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3">
                  <a:moveTo>
                    <a:pt x="37" y="2"/>
                  </a:moveTo>
                  <a:cubicBezTo>
                    <a:pt x="37" y="4"/>
                    <a:pt x="37" y="4"/>
                    <a:pt x="36" y="5"/>
                  </a:cubicBezTo>
                  <a:cubicBezTo>
                    <a:pt x="31" y="3"/>
                    <a:pt x="27" y="7"/>
                    <a:pt x="24" y="9"/>
                  </a:cubicBezTo>
                  <a:cubicBezTo>
                    <a:pt x="26" y="10"/>
                    <a:pt x="29" y="11"/>
                    <a:pt x="31" y="12"/>
                  </a:cubicBezTo>
                  <a:cubicBezTo>
                    <a:pt x="33" y="13"/>
                    <a:pt x="34" y="16"/>
                    <a:pt x="31" y="16"/>
                  </a:cubicBezTo>
                  <a:cubicBezTo>
                    <a:pt x="30" y="16"/>
                    <a:pt x="27" y="13"/>
                    <a:pt x="26" y="13"/>
                  </a:cubicBezTo>
                  <a:cubicBezTo>
                    <a:pt x="24" y="12"/>
                    <a:pt x="23" y="12"/>
                    <a:pt x="21" y="11"/>
                  </a:cubicBezTo>
                  <a:cubicBezTo>
                    <a:pt x="20" y="11"/>
                    <a:pt x="20" y="12"/>
                    <a:pt x="19" y="12"/>
                  </a:cubicBezTo>
                  <a:cubicBezTo>
                    <a:pt x="18" y="21"/>
                    <a:pt x="24" y="25"/>
                    <a:pt x="27" y="31"/>
                  </a:cubicBezTo>
                  <a:cubicBezTo>
                    <a:pt x="26" y="33"/>
                    <a:pt x="24" y="32"/>
                    <a:pt x="23" y="31"/>
                  </a:cubicBezTo>
                  <a:cubicBezTo>
                    <a:pt x="19" y="32"/>
                    <a:pt x="20" y="27"/>
                    <a:pt x="18" y="25"/>
                  </a:cubicBezTo>
                  <a:cubicBezTo>
                    <a:pt x="16" y="22"/>
                    <a:pt x="15" y="17"/>
                    <a:pt x="17" y="14"/>
                  </a:cubicBezTo>
                  <a:cubicBezTo>
                    <a:pt x="12" y="18"/>
                    <a:pt x="1" y="18"/>
                    <a:pt x="0" y="11"/>
                  </a:cubicBezTo>
                  <a:cubicBezTo>
                    <a:pt x="1" y="9"/>
                    <a:pt x="3" y="11"/>
                    <a:pt x="4" y="12"/>
                  </a:cubicBezTo>
                  <a:cubicBezTo>
                    <a:pt x="9" y="14"/>
                    <a:pt x="14" y="13"/>
                    <a:pt x="18" y="10"/>
                  </a:cubicBezTo>
                  <a:cubicBezTo>
                    <a:pt x="16" y="8"/>
                    <a:pt x="11" y="9"/>
                    <a:pt x="10" y="5"/>
                  </a:cubicBezTo>
                  <a:cubicBezTo>
                    <a:pt x="11" y="5"/>
                    <a:pt x="11" y="4"/>
                    <a:pt x="12" y="4"/>
                  </a:cubicBezTo>
                  <a:cubicBezTo>
                    <a:pt x="14" y="4"/>
                    <a:pt x="16" y="5"/>
                    <a:pt x="18" y="6"/>
                  </a:cubicBezTo>
                  <a:cubicBezTo>
                    <a:pt x="19" y="6"/>
                    <a:pt x="20" y="8"/>
                    <a:pt x="21" y="7"/>
                  </a:cubicBezTo>
                  <a:cubicBezTo>
                    <a:pt x="22" y="7"/>
                    <a:pt x="23" y="6"/>
                    <a:pt x="23" y="6"/>
                  </a:cubicBezTo>
                  <a:cubicBezTo>
                    <a:pt x="25" y="5"/>
                    <a:pt x="27" y="4"/>
                    <a:pt x="29" y="4"/>
                  </a:cubicBezTo>
                  <a:cubicBezTo>
                    <a:pt x="31" y="3"/>
                    <a:pt x="35" y="0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0">
              <a:extLst>
                <a:ext uri="{FF2B5EF4-FFF2-40B4-BE49-F238E27FC236}">
                  <a16:creationId xmlns="" xmlns:a16="http://schemas.microsoft.com/office/drawing/2014/main" id="{84AE7890-BDBB-4B6E-8A4E-3C7A3508ECA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01063" y="11551459"/>
              <a:ext cx="412750" cy="282575"/>
            </a:xfrm>
            <a:custGeom>
              <a:avLst/>
              <a:gdLst>
                <a:gd name="T0" fmla="*/ 124 w 125"/>
                <a:gd name="T1" fmla="*/ 54 h 85"/>
                <a:gd name="T2" fmla="*/ 122 w 125"/>
                <a:gd name="T3" fmla="*/ 67 h 85"/>
                <a:gd name="T4" fmla="*/ 71 w 125"/>
                <a:gd name="T5" fmla="*/ 16 h 85"/>
                <a:gd name="T6" fmla="*/ 54 w 125"/>
                <a:gd name="T7" fmla="*/ 37 h 85"/>
                <a:gd name="T8" fmla="*/ 62 w 125"/>
                <a:gd name="T9" fmla="*/ 45 h 85"/>
                <a:gd name="T10" fmla="*/ 85 w 125"/>
                <a:gd name="T11" fmla="*/ 48 h 85"/>
                <a:gd name="T12" fmla="*/ 121 w 125"/>
                <a:gd name="T13" fmla="*/ 69 h 85"/>
                <a:gd name="T14" fmla="*/ 62 w 125"/>
                <a:gd name="T15" fmla="*/ 77 h 85"/>
                <a:gd name="T16" fmla="*/ 14 w 125"/>
                <a:gd name="T17" fmla="*/ 51 h 85"/>
                <a:gd name="T18" fmla="*/ 32 w 125"/>
                <a:gd name="T19" fmla="*/ 43 h 85"/>
                <a:gd name="T20" fmla="*/ 49 w 125"/>
                <a:gd name="T21" fmla="*/ 50 h 85"/>
                <a:gd name="T22" fmla="*/ 95 w 125"/>
                <a:gd name="T23" fmla="*/ 75 h 85"/>
                <a:gd name="T24" fmla="*/ 95 w 125"/>
                <a:gd name="T25" fmla="*/ 75 h 85"/>
                <a:gd name="T26" fmla="*/ 32 w 125"/>
                <a:gd name="T27" fmla="*/ 16 h 85"/>
                <a:gd name="T28" fmla="*/ 7 w 125"/>
                <a:gd name="T29" fmla="*/ 45 h 85"/>
                <a:gd name="T30" fmla="*/ 0 w 125"/>
                <a:gd name="T31" fmla="*/ 39 h 85"/>
                <a:gd name="T32" fmla="*/ 37 w 125"/>
                <a:gd name="T33" fmla="*/ 7 h 85"/>
                <a:gd name="T34" fmla="*/ 52 w 125"/>
                <a:gd name="T35" fmla="*/ 0 h 85"/>
                <a:gd name="T36" fmla="*/ 72 w 125"/>
                <a:gd name="T37" fmla="*/ 11 h 85"/>
                <a:gd name="T38" fmla="*/ 124 w 125"/>
                <a:gd name="T39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" h="85">
                  <a:moveTo>
                    <a:pt x="124" y="54"/>
                  </a:moveTo>
                  <a:cubicBezTo>
                    <a:pt x="125" y="59"/>
                    <a:pt x="124" y="64"/>
                    <a:pt x="122" y="67"/>
                  </a:cubicBezTo>
                  <a:cubicBezTo>
                    <a:pt x="103" y="53"/>
                    <a:pt x="85" y="36"/>
                    <a:pt x="71" y="16"/>
                  </a:cubicBezTo>
                  <a:cubicBezTo>
                    <a:pt x="66" y="23"/>
                    <a:pt x="60" y="31"/>
                    <a:pt x="54" y="37"/>
                  </a:cubicBezTo>
                  <a:cubicBezTo>
                    <a:pt x="56" y="40"/>
                    <a:pt x="59" y="42"/>
                    <a:pt x="62" y="45"/>
                  </a:cubicBezTo>
                  <a:cubicBezTo>
                    <a:pt x="70" y="40"/>
                    <a:pt x="79" y="44"/>
                    <a:pt x="85" y="48"/>
                  </a:cubicBezTo>
                  <a:cubicBezTo>
                    <a:pt x="97" y="56"/>
                    <a:pt x="109" y="64"/>
                    <a:pt x="121" y="69"/>
                  </a:cubicBezTo>
                  <a:cubicBezTo>
                    <a:pt x="112" y="85"/>
                    <a:pt x="81" y="82"/>
                    <a:pt x="62" y="77"/>
                  </a:cubicBezTo>
                  <a:cubicBezTo>
                    <a:pt x="43" y="71"/>
                    <a:pt x="28" y="62"/>
                    <a:pt x="14" y="51"/>
                  </a:cubicBezTo>
                  <a:cubicBezTo>
                    <a:pt x="19" y="48"/>
                    <a:pt x="24" y="43"/>
                    <a:pt x="32" y="43"/>
                  </a:cubicBezTo>
                  <a:cubicBezTo>
                    <a:pt x="38" y="43"/>
                    <a:pt x="44" y="47"/>
                    <a:pt x="49" y="50"/>
                  </a:cubicBezTo>
                  <a:cubicBezTo>
                    <a:pt x="63" y="59"/>
                    <a:pt x="80" y="69"/>
                    <a:pt x="95" y="7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72" y="59"/>
                    <a:pt x="49" y="40"/>
                    <a:pt x="32" y="16"/>
                  </a:cubicBezTo>
                  <a:cubicBezTo>
                    <a:pt x="24" y="26"/>
                    <a:pt x="16" y="36"/>
                    <a:pt x="7" y="45"/>
                  </a:cubicBezTo>
                  <a:cubicBezTo>
                    <a:pt x="5" y="43"/>
                    <a:pt x="3" y="41"/>
                    <a:pt x="0" y="39"/>
                  </a:cubicBezTo>
                  <a:cubicBezTo>
                    <a:pt x="13" y="29"/>
                    <a:pt x="24" y="18"/>
                    <a:pt x="37" y="7"/>
                  </a:cubicBezTo>
                  <a:cubicBezTo>
                    <a:pt x="41" y="4"/>
                    <a:pt x="45" y="0"/>
                    <a:pt x="52" y="0"/>
                  </a:cubicBezTo>
                  <a:cubicBezTo>
                    <a:pt x="61" y="0"/>
                    <a:pt x="67" y="6"/>
                    <a:pt x="72" y="11"/>
                  </a:cubicBezTo>
                  <a:cubicBezTo>
                    <a:pt x="89" y="26"/>
                    <a:pt x="106" y="41"/>
                    <a:pt x="12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1">
              <a:extLst>
                <a:ext uri="{FF2B5EF4-FFF2-40B4-BE49-F238E27FC236}">
                  <a16:creationId xmlns="" xmlns:a16="http://schemas.microsoft.com/office/drawing/2014/main" id="{3AF242B4-4DC4-43B6-A0BF-EA9D5749A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37525" y="11957859"/>
              <a:ext cx="39688" cy="53975"/>
            </a:xfrm>
            <a:custGeom>
              <a:avLst/>
              <a:gdLst>
                <a:gd name="T0" fmla="*/ 10 w 12"/>
                <a:gd name="T1" fmla="*/ 5 h 16"/>
                <a:gd name="T2" fmla="*/ 12 w 12"/>
                <a:gd name="T3" fmla="*/ 7 h 16"/>
                <a:gd name="T4" fmla="*/ 7 w 12"/>
                <a:gd name="T5" fmla="*/ 10 h 16"/>
                <a:gd name="T6" fmla="*/ 11 w 12"/>
                <a:gd name="T7" fmla="*/ 14 h 16"/>
                <a:gd name="T8" fmla="*/ 8 w 12"/>
                <a:gd name="T9" fmla="*/ 16 h 16"/>
                <a:gd name="T10" fmla="*/ 0 w 12"/>
                <a:gd name="T11" fmla="*/ 5 h 16"/>
                <a:gd name="T12" fmla="*/ 7 w 12"/>
                <a:gd name="T13" fmla="*/ 0 h 16"/>
                <a:gd name="T14" fmla="*/ 9 w 12"/>
                <a:gd name="T15" fmla="*/ 2 h 16"/>
                <a:gd name="T16" fmla="*/ 4 w 12"/>
                <a:gd name="T17" fmla="*/ 5 h 16"/>
                <a:gd name="T18" fmla="*/ 6 w 12"/>
                <a:gd name="T19" fmla="*/ 8 h 16"/>
                <a:gd name="T20" fmla="*/ 10 w 12"/>
                <a:gd name="T2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6">
                  <a:moveTo>
                    <a:pt x="10" y="5"/>
                  </a:moveTo>
                  <a:cubicBezTo>
                    <a:pt x="11" y="6"/>
                    <a:pt x="11" y="6"/>
                    <a:pt x="12" y="7"/>
                  </a:cubicBezTo>
                  <a:cubicBezTo>
                    <a:pt x="10" y="8"/>
                    <a:pt x="9" y="9"/>
                    <a:pt x="7" y="10"/>
                  </a:cubicBezTo>
                  <a:cubicBezTo>
                    <a:pt x="8" y="12"/>
                    <a:pt x="9" y="13"/>
                    <a:pt x="11" y="14"/>
                  </a:cubicBezTo>
                  <a:cubicBezTo>
                    <a:pt x="10" y="15"/>
                    <a:pt x="9" y="16"/>
                    <a:pt x="8" y="16"/>
                  </a:cubicBezTo>
                  <a:cubicBezTo>
                    <a:pt x="6" y="12"/>
                    <a:pt x="3" y="9"/>
                    <a:pt x="0" y="5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6"/>
                    <a:pt x="5" y="7"/>
                    <a:pt x="6" y="8"/>
                  </a:cubicBezTo>
                  <a:cubicBezTo>
                    <a:pt x="7" y="7"/>
                    <a:pt x="9" y="6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2">
              <a:extLst>
                <a:ext uri="{FF2B5EF4-FFF2-40B4-BE49-F238E27FC236}">
                  <a16:creationId xmlns="" xmlns:a16="http://schemas.microsoft.com/office/drawing/2014/main" id="{5C8EF4E1-ECC4-40DB-88D7-FD859BAE57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174038" y="11984847"/>
              <a:ext cx="46038" cy="49213"/>
            </a:xfrm>
            <a:custGeom>
              <a:avLst/>
              <a:gdLst>
                <a:gd name="T0" fmla="*/ 7 w 14"/>
                <a:gd name="T1" fmla="*/ 0 h 15"/>
                <a:gd name="T2" fmla="*/ 14 w 14"/>
                <a:gd name="T3" fmla="*/ 8 h 15"/>
                <a:gd name="T4" fmla="*/ 5 w 14"/>
                <a:gd name="T5" fmla="*/ 14 h 15"/>
                <a:gd name="T6" fmla="*/ 1 w 14"/>
                <a:gd name="T7" fmla="*/ 4 h 15"/>
                <a:gd name="T8" fmla="*/ 7 w 14"/>
                <a:gd name="T9" fmla="*/ 0 h 15"/>
                <a:gd name="T10" fmla="*/ 12 w 14"/>
                <a:gd name="T11" fmla="*/ 10 h 15"/>
                <a:gd name="T12" fmla="*/ 6 w 14"/>
                <a:gd name="T13" fmla="*/ 3 h 15"/>
                <a:gd name="T14" fmla="*/ 8 w 14"/>
                <a:gd name="T15" fmla="*/ 12 h 15"/>
                <a:gd name="T16" fmla="*/ 12 w 14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7" y="0"/>
                  </a:moveTo>
                  <a:cubicBezTo>
                    <a:pt x="11" y="0"/>
                    <a:pt x="14" y="4"/>
                    <a:pt x="14" y="8"/>
                  </a:cubicBezTo>
                  <a:cubicBezTo>
                    <a:pt x="14" y="11"/>
                    <a:pt x="10" y="15"/>
                    <a:pt x="5" y="14"/>
                  </a:cubicBezTo>
                  <a:cubicBezTo>
                    <a:pt x="2" y="13"/>
                    <a:pt x="0" y="8"/>
                    <a:pt x="1" y="4"/>
                  </a:cubicBezTo>
                  <a:cubicBezTo>
                    <a:pt x="2" y="2"/>
                    <a:pt x="4" y="0"/>
                    <a:pt x="7" y="0"/>
                  </a:cubicBezTo>
                  <a:close/>
                  <a:moveTo>
                    <a:pt x="12" y="10"/>
                  </a:moveTo>
                  <a:cubicBezTo>
                    <a:pt x="12" y="6"/>
                    <a:pt x="9" y="2"/>
                    <a:pt x="6" y="3"/>
                  </a:cubicBezTo>
                  <a:cubicBezTo>
                    <a:pt x="1" y="4"/>
                    <a:pt x="5" y="11"/>
                    <a:pt x="8" y="12"/>
                  </a:cubicBezTo>
                  <a:cubicBezTo>
                    <a:pt x="10" y="12"/>
                    <a:pt x="11" y="11"/>
                    <a:pt x="1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3">
              <a:extLst>
                <a:ext uri="{FF2B5EF4-FFF2-40B4-BE49-F238E27FC236}">
                  <a16:creationId xmlns="" xmlns:a16="http://schemas.microsoft.com/office/drawing/2014/main" id="{4094FC1E-8146-418B-9516-234189C9D2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321675" y="11253009"/>
              <a:ext cx="117475" cy="82550"/>
            </a:xfrm>
            <a:custGeom>
              <a:avLst/>
              <a:gdLst>
                <a:gd name="T0" fmla="*/ 30 w 36"/>
                <a:gd name="T1" fmla="*/ 13 h 25"/>
                <a:gd name="T2" fmla="*/ 36 w 36"/>
                <a:gd name="T3" fmla="*/ 14 h 25"/>
                <a:gd name="T4" fmla="*/ 29 w 36"/>
                <a:gd name="T5" fmla="*/ 14 h 25"/>
                <a:gd name="T6" fmla="*/ 24 w 36"/>
                <a:gd name="T7" fmla="*/ 18 h 25"/>
                <a:gd name="T8" fmla="*/ 34 w 36"/>
                <a:gd name="T9" fmla="*/ 23 h 25"/>
                <a:gd name="T10" fmla="*/ 31 w 36"/>
                <a:gd name="T11" fmla="*/ 25 h 25"/>
                <a:gd name="T12" fmla="*/ 9 w 36"/>
                <a:gd name="T13" fmla="*/ 21 h 25"/>
                <a:gd name="T14" fmla="*/ 0 w 36"/>
                <a:gd name="T15" fmla="*/ 15 h 25"/>
                <a:gd name="T16" fmla="*/ 15 w 36"/>
                <a:gd name="T17" fmla="*/ 16 h 25"/>
                <a:gd name="T18" fmla="*/ 15 w 36"/>
                <a:gd name="T19" fmla="*/ 9 h 25"/>
                <a:gd name="T20" fmla="*/ 13 w 36"/>
                <a:gd name="T21" fmla="*/ 11 h 25"/>
                <a:gd name="T22" fmla="*/ 9 w 36"/>
                <a:gd name="T23" fmla="*/ 7 h 25"/>
                <a:gd name="T24" fmla="*/ 15 w 36"/>
                <a:gd name="T25" fmla="*/ 8 h 25"/>
                <a:gd name="T26" fmla="*/ 24 w 36"/>
                <a:gd name="T27" fmla="*/ 1 h 25"/>
                <a:gd name="T28" fmla="*/ 23 w 36"/>
                <a:gd name="T29" fmla="*/ 13 h 25"/>
                <a:gd name="T30" fmla="*/ 33 w 36"/>
                <a:gd name="T31" fmla="*/ 2 h 25"/>
                <a:gd name="T32" fmla="*/ 33 w 36"/>
                <a:gd name="T33" fmla="*/ 0 h 25"/>
                <a:gd name="T34" fmla="*/ 36 w 36"/>
                <a:gd name="T35" fmla="*/ 1 h 25"/>
                <a:gd name="T36" fmla="*/ 35 w 36"/>
                <a:gd name="T37" fmla="*/ 3 h 25"/>
                <a:gd name="T38" fmla="*/ 30 w 36"/>
                <a:gd name="T39" fmla="*/ 13 h 25"/>
                <a:gd name="T40" fmla="*/ 20 w 36"/>
                <a:gd name="T41" fmla="*/ 15 h 25"/>
                <a:gd name="T42" fmla="*/ 22 w 36"/>
                <a:gd name="T43" fmla="*/ 14 h 25"/>
                <a:gd name="T44" fmla="*/ 20 w 36"/>
                <a:gd name="T45" fmla="*/ 15 h 25"/>
                <a:gd name="T46" fmla="*/ 19 w 36"/>
                <a:gd name="T47" fmla="*/ 17 h 25"/>
                <a:gd name="T48" fmla="*/ 19 w 36"/>
                <a:gd name="T49" fmla="*/ 16 h 25"/>
                <a:gd name="T50" fmla="*/ 17 w 36"/>
                <a:gd name="T51" fmla="*/ 17 h 25"/>
                <a:gd name="T52" fmla="*/ 19 w 36"/>
                <a:gd name="T53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25">
                  <a:moveTo>
                    <a:pt x="30" y="13"/>
                  </a:moveTo>
                  <a:cubicBezTo>
                    <a:pt x="32" y="11"/>
                    <a:pt x="36" y="11"/>
                    <a:pt x="36" y="14"/>
                  </a:cubicBezTo>
                  <a:cubicBezTo>
                    <a:pt x="34" y="16"/>
                    <a:pt x="32" y="14"/>
                    <a:pt x="29" y="14"/>
                  </a:cubicBezTo>
                  <a:cubicBezTo>
                    <a:pt x="27" y="15"/>
                    <a:pt x="26" y="17"/>
                    <a:pt x="24" y="18"/>
                  </a:cubicBezTo>
                  <a:cubicBezTo>
                    <a:pt x="27" y="20"/>
                    <a:pt x="33" y="19"/>
                    <a:pt x="34" y="23"/>
                  </a:cubicBezTo>
                  <a:cubicBezTo>
                    <a:pt x="33" y="24"/>
                    <a:pt x="32" y="24"/>
                    <a:pt x="31" y="25"/>
                  </a:cubicBezTo>
                  <a:cubicBezTo>
                    <a:pt x="25" y="22"/>
                    <a:pt x="17" y="19"/>
                    <a:pt x="9" y="21"/>
                  </a:cubicBezTo>
                  <a:cubicBezTo>
                    <a:pt x="6" y="20"/>
                    <a:pt x="1" y="19"/>
                    <a:pt x="0" y="15"/>
                  </a:cubicBezTo>
                  <a:cubicBezTo>
                    <a:pt x="5" y="14"/>
                    <a:pt x="10" y="16"/>
                    <a:pt x="15" y="16"/>
                  </a:cubicBezTo>
                  <a:cubicBezTo>
                    <a:pt x="14" y="14"/>
                    <a:pt x="14" y="12"/>
                    <a:pt x="15" y="9"/>
                  </a:cubicBezTo>
                  <a:cubicBezTo>
                    <a:pt x="13" y="8"/>
                    <a:pt x="14" y="11"/>
                    <a:pt x="13" y="11"/>
                  </a:cubicBezTo>
                  <a:cubicBezTo>
                    <a:pt x="10" y="13"/>
                    <a:pt x="7" y="9"/>
                    <a:pt x="9" y="7"/>
                  </a:cubicBezTo>
                  <a:cubicBezTo>
                    <a:pt x="11" y="6"/>
                    <a:pt x="14" y="7"/>
                    <a:pt x="15" y="8"/>
                  </a:cubicBezTo>
                  <a:cubicBezTo>
                    <a:pt x="18" y="5"/>
                    <a:pt x="20" y="2"/>
                    <a:pt x="24" y="1"/>
                  </a:cubicBezTo>
                  <a:cubicBezTo>
                    <a:pt x="27" y="5"/>
                    <a:pt x="18" y="9"/>
                    <a:pt x="23" y="13"/>
                  </a:cubicBezTo>
                  <a:cubicBezTo>
                    <a:pt x="26" y="9"/>
                    <a:pt x="28" y="4"/>
                    <a:pt x="33" y="2"/>
                  </a:cubicBezTo>
                  <a:cubicBezTo>
                    <a:pt x="33" y="1"/>
                    <a:pt x="33" y="0"/>
                    <a:pt x="33" y="0"/>
                  </a:cubicBezTo>
                  <a:cubicBezTo>
                    <a:pt x="35" y="0"/>
                    <a:pt x="36" y="0"/>
                    <a:pt x="36" y="1"/>
                  </a:cubicBezTo>
                  <a:cubicBezTo>
                    <a:pt x="36" y="2"/>
                    <a:pt x="35" y="2"/>
                    <a:pt x="35" y="3"/>
                  </a:cubicBezTo>
                  <a:cubicBezTo>
                    <a:pt x="34" y="7"/>
                    <a:pt x="31" y="9"/>
                    <a:pt x="30" y="13"/>
                  </a:cubicBezTo>
                  <a:close/>
                  <a:moveTo>
                    <a:pt x="20" y="15"/>
                  </a:moveTo>
                  <a:cubicBezTo>
                    <a:pt x="21" y="15"/>
                    <a:pt x="22" y="15"/>
                    <a:pt x="22" y="14"/>
                  </a:cubicBezTo>
                  <a:cubicBezTo>
                    <a:pt x="21" y="14"/>
                    <a:pt x="20" y="14"/>
                    <a:pt x="20" y="15"/>
                  </a:cubicBezTo>
                  <a:close/>
                  <a:moveTo>
                    <a:pt x="19" y="17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8" y="16"/>
                    <a:pt x="17" y="17"/>
                  </a:cubicBezTo>
                  <a:cubicBezTo>
                    <a:pt x="18" y="16"/>
                    <a:pt x="18" y="17"/>
                    <a:pt x="1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4">
              <a:extLst>
                <a:ext uri="{FF2B5EF4-FFF2-40B4-BE49-F238E27FC236}">
                  <a16:creationId xmlns="" xmlns:a16="http://schemas.microsoft.com/office/drawing/2014/main" id="{9FD8CAA6-D483-4866-8F41-10D7E26327E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39125" y="12011834"/>
              <a:ext cx="34925" cy="49213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0 h 15"/>
                <a:gd name="T4" fmla="*/ 11 w 11"/>
                <a:gd name="T5" fmla="*/ 14 h 15"/>
                <a:gd name="T6" fmla="*/ 8 w 11"/>
                <a:gd name="T7" fmla="*/ 15 h 15"/>
                <a:gd name="T8" fmla="*/ 0 w 11"/>
                <a:gd name="T9" fmla="*/ 3 h 15"/>
                <a:gd name="T10" fmla="*/ 2 w 11"/>
                <a:gd name="T11" fmla="*/ 2 h 15"/>
                <a:gd name="T12" fmla="*/ 7 w 11"/>
                <a:gd name="T13" fmla="*/ 7 h 15"/>
                <a:gd name="T14" fmla="*/ 8 w 11"/>
                <a:gd name="T15" fmla="*/ 1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5"/>
                    <a:pt x="8" y="10"/>
                    <a:pt x="11" y="14"/>
                  </a:cubicBezTo>
                  <a:cubicBezTo>
                    <a:pt x="10" y="14"/>
                    <a:pt x="9" y="14"/>
                    <a:pt x="8" y="15"/>
                  </a:cubicBezTo>
                  <a:cubicBezTo>
                    <a:pt x="7" y="9"/>
                    <a:pt x="2" y="7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4" y="4"/>
                    <a:pt x="6" y="6"/>
                    <a:pt x="7" y="7"/>
                  </a:cubicBezTo>
                  <a:cubicBezTo>
                    <a:pt x="8" y="5"/>
                    <a:pt x="8" y="3"/>
                    <a:pt x="8" y="1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5">
              <a:extLst>
                <a:ext uri="{FF2B5EF4-FFF2-40B4-BE49-F238E27FC236}">
                  <a16:creationId xmlns="" xmlns:a16="http://schemas.microsoft.com/office/drawing/2014/main" id="{A94A08EE-51F1-41FF-8EEA-75F21A5B4F61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23250" y="11905472"/>
              <a:ext cx="15875" cy="15875"/>
            </a:xfrm>
            <a:custGeom>
              <a:avLst/>
              <a:gdLst>
                <a:gd name="T0" fmla="*/ 2 w 5"/>
                <a:gd name="T1" fmla="*/ 1 h 5"/>
                <a:gd name="T2" fmla="*/ 2 w 5"/>
                <a:gd name="T3" fmla="*/ 4 h 5"/>
                <a:gd name="T4" fmla="*/ 2 w 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2" y="1"/>
                  </a:moveTo>
                  <a:cubicBezTo>
                    <a:pt x="5" y="0"/>
                    <a:pt x="4" y="5"/>
                    <a:pt x="2" y="4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6">
              <a:extLst>
                <a:ext uri="{FF2B5EF4-FFF2-40B4-BE49-F238E27FC236}">
                  <a16:creationId xmlns="" xmlns:a16="http://schemas.microsoft.com/office/drawing/2014/main" id="{A5C0F035-C573-45BF-B197-FE22AF73C82C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75638" y="12021359"/>
              <a:ext cx="36513" cy="49213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2 h 15"/>
                <a:gd name="T4" fmla="*/ 7 w 11"/>
                <a:gd name="T5" fmla="*/ 3 h 15"/>
                <a:gd name="T6" fmla="*/ 9 w 11"/>
                <a:gd name="T7" fmla="*/ 14 h 15"/>
                <a:gd name="T8" fmla="*/ 7 w 11"/>
                <a:gd name="T9" fmla="*/ 15 h 15"/>
                <a:gd name="T10" fmla="*/ 4 w 11"/>
                <a:gd name="T11" fmla="*/ 4 h 15"/>
                <a:gd name="T12" fmla="*/ 0 w 11"/>
                <a:gd name="T13" fmla="*/ 5 h 15"/>
                <a:gd name="T14" fmla="*/ 0 w 11"/>
                <a:gd name="T15" fmla="*/ 3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1"/>
                    <a:pt x="11" y="2"/>
                    <a:pt x="11" y="2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8" y="7"/>
                    <a:pt x="9" y="10"/>
                    <a:pt x="9" y="14"/>
                  </a:cubicBezTo>
                  <a:cubicBezTo>
                    <a:pt x="8" y="14"/>
                    <a:pt x="8" y="15"/>
                    <a:pt x="7" y="15"/>
                  </a:cubicBezTo>
                  <a:cubicBezTo>
                    <a:pt x="6" y="11"/>
                    <a:pt x="5" y="8"/>
                    <a:pt x="4" y="4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3" y="2"/>
                    <a:pt x="7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7">
              <a:extLst>
                <a:ext uri="{FF2B5EF4-FFF2-40B4-BE49-F238E27FC236}">
                  <a16:creationId xmlns="" xmlns:a16="http://schemas.microsoft.com/office/drawing/2014/main" id="{80570E8B-0348-4E87-8B93-DEA6AEF2A52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56588" y="11914997"/>
              <a:ext cx="9525" cy="12700"/>
            </a:xfrm>
            <a:custGeom>
              <a:avLst/>
              <a:gdLst>
                <a:gd name="T0" fmla="*/ 2 w 3"/>
                <a:gd name="T1" fmla="*/ 0 h 4"/>
                <a:gd name="T2" fmla="*/ 3 w 3"/>
                <a:gd name="T3" fmla="*/ 3 h 4"/>
                <a:gd name="T4" fmla="*/ 0 w 3"/>
                <a:gd name="T5" fmla="*/ 4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8">
              <a:extLst>
                <a:ext uri="{FF2B5EF4-FFF2-40B4-BE49-F238E27FC236}">
                  <a16:creationId xmlns="" xmlns:a16="http://schemas.microsoft.com/office/drawing/2014/main" id="{9145D949-DAFB-4CC9-8D2D-7BDF68414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93100" y="11918172"/>
              <a:ext cx="20638" cy="12700"/>
            </a:xfrm>
            <a:custGeom>
              <a:avLst/>
              <a:gdLst>
                <a:gd name="T0" fmla="*/ 4 w 6"/>
                <a:gd name="T1" fmla="*/ 1 h 4"/>
                <a:gd name="T2" fmla="*/ 2 w 6"/>
                <a:gd name="T3" fmla="*/ 3 h 4"/>
                <a:gd name="T4" fmla="*/ 4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4" y="1"/>
                  </a:moveTo>
                  <a:cubicBezTo>
                    <a:pt x="6" y="2"/>
                    <a:pt x="4" y="4"/>
                    <a:pt x="2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29">
              <a:extLst>
                <a:ext uri="{FF2B5EF4-FFF2-40B4-BE49-F238E27FC236}">
                  <a16:creationId xmlns="" xmlns:a16="http://schemas.microsoft.com/office/drawing/2014/main" id="{4839E2D3-440B-4791-9183-9F30CE3C764A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89925" y="12030884"/>
              <a:ext cx="14288" cy="42863"/>
            </a:xfrm>
            <a:custGeom>
              <a:avLst/>
              <a:gdLst>
                <a:gd name="T0" fmla="*/ 3 w 4"/>
                <a:gd name="T1" fmla="*/ 0 h 13"/>
                <a:gd name="T2" fmla="*/ 4 w 4"/>
                <a:gd name="T3" fmla="*/ 13 h 13"/>
                <a:gd name="T4" fmla="*/ 2 w 4"/>
                <a:gd name="T5" fmla="*/ 13 h 13"/>
                <a:gd name="T6" fmla="*/ 0 w 4"/>
                <a:gd name="T7" fmla="*/ 0 h 13"/>
                <a:gd name="T8" fmla="*/ 3 w 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3">
                  <a:moveTo>
                    <a:pt x="3" y="0"/>
                  </a:moveTo>
                  <a:cubicBezTo>
                    <a:pt x="3" y="4"/>
                    <a:pt x="4" y="8"/>
                    <a:pt x="4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9"/>
                    <a:pt x="0" y="5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0">
              <a:extLst>
                <a:ext uri="{FF2B5EF4-FFF2-40B4-BE49-F238E27FC236}">
                  <a16:creationId xmlns="" xmlns:a16="http://schemas.microsoft.com/office/drawing/2014/main" id="{85094BE6-4E10-449F-A55B-F9B4A2C850A1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32788" y="12024534"/>
              <a:ext cx="46038" cy="63500"/>
            </a:xfrm>
            <a:custGeom>
              <a:avLst/>
              <a:gdLst>
                <a:gd name="T0" fmla="*/ 11 w 14"/>
                <a:gd name="T1" fmla="*/ 10 h 19"/>
                <a:gd name="T2" fmla="*/ 0 w 14"/>
                <a:gd name="T3" fmla="*/ 12 h 19"/>
                <a:gd name="T4" fmla="*/ 3 w 14"/>
                <a:gd name="T5" fmla="*/ 12 h 19"/>
                <a:gd name="T6" fmla="*/ 5 w 14"/>
                <a:gd name="T7" fmla="*/ 14 h 19"/>
                <a:gd name="T8" fmla="*/ 8 w 14"/>
                <a:gd name="T9" fmla="*/ 12 h 19"/>
                <a:gd name="T10" fmla="*/ 0 w 14"/>
                <a:gd name="T11" fmla="*/ 7 h 19"/>
                <a:gd name="T12" fmla="*/ 10 w 14"/>
                <a:gd name="T13" fmla="*/ 6 h 19"/>
                <a:gd name="T14" fmla="*/ 8 w 14"/>
                <a:gd name="T15" fmla="*/ 6 h 19"/>
                <a:gd name="T16" fmla="*/ 3 w 14"/>
                <a:gd name="T17" fmla="*/ 6 h 19"/>
                <a:gd name="T18" fmla="*/ 11 w 14"/>
                <a:gd name="T1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9">
                  <a:moveTo>
                    <a:pt x="11" y="10"/>
                  </a:moveTo>
                  <a:cubicBezTo>
                    <a:pt x="14" y="16"/>
                    <a:pt x="1" y="19"/>
                    <a:pt x="0" y="12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3" y="13"/>
                    <a:pt x="4" y="14"/>
                    <a:pt x="5" y="14"/>
                  </a:cubicBezTo>
                  <a:cubicBezTo>
                    <a:pt x="6" y="14"/>
                    <a:pt x="9" y="14"/>
                    <a:pt x="8" y="12"/>
                  </a:cubicBezTo>
                  <a:cubicBezTo>
                    <a:pt x="8" y="10"/>
                    <a:pt x="1" y="11"/>
                    <a:pt x="0" y="7"/>
                  </a:cubicBezTo>
                  <a:cubicBezTo>
                    <a:pt x="0" y="2"/>
                    <a:pt x="9" y="0"/>
                    <a:pt x="10" y="6"/>
                  </a:cubicBezTo>
                  <a:cubicBezTo>
                    <a:pt x="10" y="6"/>
                    <a:pt x="8" y="6"/>
                    <a:pt x="8" y="6"/>
                  </a:cubicBezTo>
                  <a:cubicBezTo>
                    <a:pt x="8" y="4"/>
                    <a:pt x="3" y="4"/>
                    <a:pt x="3" y="6"/>
                  </a:cubicBezTo>
                  <a:cubicBezTo>
                    <a:pt x="3" y="9"/>
                    <a:pt x="10" y="8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31">
              <a:extLst>
                <a:ext uri="{FF2B5EF4-FFF2-40B4-BE49-F238E27FC236}">
                  <a16:creationId xmlns="" xmlns:a16="http://schemas.microsoft.com/office/drawing/2014/main" id="{93EB96FE-E47E-445B-AFE0-4D68689977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372475" y="12030884"/>
              <a:ext cx="36513" cy="47625"/>
            </a:xfrm>
            <a:custGeom>
              <a:avLst/>
              <a:gdLst>
                <a:gd name="T0" fmla="*/ 11 w 11"/>
                <a:gd name="T1" fmla="*/ 3 h 14"/>
                <a:gd name="T2" fmla="*/ 8 w 11"/>
                <a:gd name="T3" fmla="*/ 7 h 14"/>
                <a:gd name="T4" fmla="*/ 11 w 11"/>
                <a:gd name="T5" fmla="*/ 14 h 14"/>
                <a:gd name="T6" fmla="*/ 8 w 11"/>
                <a:gd name="T7" fmla="*/ 14 h 14"/>
                <a:gd name="T8" fmla="*/ 7 w 11"/>
                <a:gd name="T9" fmla="*/ 9 h 14"/>
                <a:gd name="T10" fmla="*/ 3 w 11"/>
                <a:gd name="T11" fmla="*/ 8 h 14"/>
                <a:gd name="T12" fmla="*/ 3 w 11"/>
                <a:gd name="T13" fmla="*/ 14 h 14"/>
                <a:gd name="T14" fmla="*/ 0 w 11"/>
                <a:gd name="T15" fmla="*/ 14 h 14"/>
                <a:gd name="T16" fmla="*/ 0 w 11"/>
                <a:gd name="T17" fmla="*/ 1 h 14"/>
                <a:gd name="T18" fmla="*/ 11 w 11"/>
                <a:gd name="T19" fmla="*/ 3 h 14"/>
                <a:gd name="T20" fmla="*/ 7 w 11"/>
                <a:gd name="T21" fmla="*/ 6 h 14"/>
                <a:gd name="T22" fmla="*/ 7 w 11"/>
                <a:gd name="T23" fmla="*/ 3 h 14"/>
                <a:gd name="T24" fmla="*/ 3 w 11"/>
                <a:gd name="T25" fmla="*/ 3 h 14"/>
                <a:gd name="T26" fmla="*/ 3 w 11"/>
                <a:gd name="T27" fmla="*/ 6 h 14"/>
                <a:gd name="T28" fmla="*/ 7 w 11"/>
                <a:gd name="T2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4">
                  <a:moveTo>
                    <a:pt x="11" y="3"/>
                  </a:moveTo>
                  <a:cubicBezTo>
                    <a:pt x="11" y="5"/>
                    <a:pt x="10" y="7"/>
                    <a:pt x="8" y="7"/>
                  </a:cubicBezTo>
                  <a:cubicBezTo>
                    <a:pt x="10" y="8"/>
                    <a:pt x="10" y="12"/>
                    <a:pt x="11" y="14"/>
                  </a:cubicBezTo>
                  <a:cubicBezTo>
                    <a:pt x="10" y="14"/>
                    <a:pt x="9" y="14"/>
                    <a:pt x="8" y="14"/>
                  </a:cubicBezTo>
                  <a:cubicBezTo>
                    <a:pt x="7" y="12"/>
                    <a:pt x="7" y="10"/>
                    <a:pt x="7" y="9"/>
                  </a:cubicBezTo>
                  <a:cubicBezTo>
                    <a:pt x="6" y="8"/>
                    <a:pt x="4" y="9"/>
                    <a:pt x="3" y="8"/>
                  </a:cubicBezTo>
                  <a:cubicBezTo>
                    <a:pt x="3" y="10"/>
                    <a:pt x="3" y="12"/>
                    <a:pt x="3" y="14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9"/>
                    <a:pt x="0" y="5"/>
                    <a:pt x="0" y="1"/>
                  </a:cubicBezTo>
                  <a:cubicBezTo>
                    <a:pt x="4" y="0"/>
                    <a:pt x="10" y="0"/>
                    <a:pt x="11" y="3"/>
                  </a:cubicBezTo>
                  <a:close/>
                  <a:moveTo>
                    <a:pt x="7" y="6"/>
                  </a:moveTo>
                  <a:cubicBezTo>
                    <a:pt x="8" y="5"/>
                    <a:pt x="8" y="4"/>
                    <a:pt x="7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5" y="6"/>
                    <a:pt x="6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32">
              <a:extLst>
                <a:ext uri="{FF2B5EF4-FFF2-40B4-BE49-F238E27FC236}">
                  <a16:creationId xmlns="" xmlns:a16="http://schemas.microsoft.com/office/drawing/2014/main" id="{BB9317AE-AA05-4CFF-8AC9-30B04EEDFD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12163" y="12027709"/>
              <a:ext cx="36513" cy="46038"/>
            </a:xfrm>
            <a:custGeom>
              <a:avLst/>
              <a:gdLst>
                <a:gd name="T0" fmla="*/ 10 w 11"/>
                <a:gd name="T1" fmla="*/ 1 h 14"/>
                <a:gd name="T2" fmla="*/ 10 w 11"/>
                <a:gd name="T3" fmla="*/ 3 h 14"/>
                <a:gd name="T4" fmla="*/ 4 w 11"/>
                <a:gd name="T5" fmla="*/ 2 h 14"/>
                <a:gd name="T6" fmla="*/ 4 w 11"/>
                <a:gd name="T7" fmla="*/ 5 h 14"/>
                <a:gd name="T8" fmla="*/ 9 w 11"/>
                <a:gd name="T9" fmla="*/ 6 h 14"/>
                <a:gd name="T10" fmla="*/ 9 w 11"/>
                <a:gd name="T11" fmla="*/ 8 h 14"/>
                <a:gd name="T12" fmla="*/ 4 w 11"/>
                <a:gd name="T13" fmla="*/ 8 h 14"/>
                <a:gd name="T14" fmla="*/ 3 w 11"/>
                <a:gd name="T15" fmla="*/ 11 h 14"/>
                <a:gd name="T16" fmla="*/ 9 w 11"/>
                <a:gd name="T17" fmla="*/ 12 h 14"/>
                <a:gd name="T18" fmla="*/ 9 w 11"/>
                <a:gd name="T19" fmla="*/ 14 h 14"/>
                <a:gd name="T20" fmla="*/ 0 w 11"/>
                <a:gd name="T21" fmla="*/ 13 h 14"/>
                <a:gd name="T22" fmla="*/ 2 w 11"/>
                <a:gd name="T23" fmla="*/ 0 h 14"/>
                <a:gd name="T24" fmla="*/ 10 w 11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4">
                  <a:moveTo>
                    <a:pt x="10" y="1"/>
                  </a:moveTo>
                  <a:cubicBezTo>
                    <a:pt x="11" y="2"/>
                    <a:pt x="10" y="2"/>
                    <a:pt x="10" y="3"/>
                  </a:cubicBezTo>
                  <a:cubicBezTo>
                    <a:pt x="8" y="3"/>
                    <a:pt x="6" y="3"/>
                    <a:pt x="4" y="2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6" y="6"/>
                    <a:pt x="8" y="6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7" y="8"/>
                    <a:pt x="5" y="8"/>
                    <a:pt x="4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5" y="12"/>
                    <a:pt x="7" y="12"/>
                    <a:pt x="9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6" y="14"/>
                    <a:pt x="3" y="13"/>
                    <a:pt x="0" y="13"/>
                  </a:cubicBezTo>
                  <a:cubicBezTo>
                    <a:pt x="1" y="9"/>
                    <a:pt x="1" y="4"/>
                    <a:pt x="2" y="0"/>
                  </a:cubicBezTo>
                  <a:cubicBezTo>
                    <a:pt x="5" y="0"/>
                    <a:pt x="7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33">
              <a:extLst>
                <a:ext uri="{FF2B5EF4-FFF2-40B4-BE49-F238E27FC236}">
                  <a16:creationId xmlns="" xmlns:a16="http://schemas.microsoft.com/office/drawing/2014/main" id="{0BC5F155-92AC-4E2C-99F1-47C3FA91902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58200" y="11249834"/>
              <a:ext cx="76200" cy="92075"/>
            </a:xfrm>
            <a:custGeom>
              <a:avLst/>
              <a:gdLst>
                <a:gd name="T0" fmla="*/ 23 w 23"/>
                <a:gd name="T1" fmla="*/ 13 h 28"/>
                <a:gd name="T2" fmla="*/ 22 w 23"/>
                <a:gd name="T3" fmla="*/ 17 h 28"/>
                <a:gd name="T4" fmla="*/ 12 w 23"/>
                <a:gd name="T5" fmla="*/ 21 h 28"/>
                <a:gd name="T6" fmla="*/ 0 w 23"/>
                <a:gd name="T7" fmla="*/ 25 h 28"/>
                <a:gd name="T8" fmla="*/ 0 w 23"/>
                <a:gd name="T9" fmla="*/ 22 h 28"/>
                <a:gd name="T10" fmla="*/ 11 w 23"/>
                <a:gd name="T11" fmla="*/ 16 h 28"/>
                <a:gd name="T12" fmla="*/ 13 w 23"/>
                <a:gd name="T13" fmla="*/ 9 h 28"/>
                <a:gd name="T14" fmla="*/ 6 w 23"/>
                <a:gd name="T15" fmla="*/ 12 h 28"/>
                <a:gd name="T16" fmla="*/ 3 w 23"/>
                <a:gd name="T17" fmla="*/ 10 h 28"/>
                <a:gd name="T18" fmla="*/ 12 w 23"/>
                <a:gd name="T19" fmla="*/ 3 h 28"/>
                <a:gd name="T20" fmla="*/ 18 w 23"/>
                <a:gd name="T21" fmla="*/ 1 h 28"/>
                <a:gd name="T22" fmla="*/ 17 w 23"/>
                <a:gd name="T23" fmla="*/ 9 h 28"/>
                <a:gd name="T24" fmla="*/ 18 w 23"/>
                <a:gd name="T25" fmla="*/ 13 h 28"/>
                <a:gd name="T26" fmla="*/ 23 w 23"/>
                <a:gd name="T27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8">
                  <a:moveTo>
                    <a:pt x="23" y="13"/>
                  </a:moveTo>
                  <a:cubicBezTo>
                    <a:pt x="23" y="15"/>
                    <a:pt x="22" y="16"/>
                    <a:pt x="22" y="17"/>
                  </a:cubicBezTo>
                  <a:cubicBezTo>
                    <a:pt x="18" y="17"/>
                    <a:pt x="15" y="19"/>
                    <a:pt x="12" y="21"/>
                  </a:cubicBezTo>
                  <a:cubicBezTo>
                    <a:pt x="10" y="24"/>
                    <a:pt x="5" y="28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3" y="20"/>
                    <a:pt x="9" y="19"/>
                    <a:pt x="11" y="16"/>
                  </a:cubicBezTo>
                  <a:cubicBezTo>
                    <a:pt x="12" y="14"/>
                    <a:pt x="13" y="11"/>
                    <a:pt x="13" y="9"/>
                  </a:cubicBezTo>
                  <a:cubicBezTo>
                    <a:pt x="11" y="10"/>
                    <a:pt x="9" y="12"/>
                    <a:pt x="6" y="12"/>
                  </a:cubicBezTo>
                  <a:cubicBezTo>
                    <a:pt x="5" y="12"/>
                    <a:pt x="3" y="11"/>
                    <a:pt x="3" y="10"/>
                  </a:cubicBezTo>
                  <a:cubicBezTo>
                    <a:pt x="3" y="8"/>
                    <a:pt x="10" y="5"/>
                    <a:pt x="12" y="3"/>
                  </a:cubicBezTo>
                  <a:cubicBezTo>
                    <a:pt x="14" y="2"/>
                    <a:pt x="15" y="0"/>
                    <a:pt x="18" y="1"/>
                  </a:cubicBezTo>
                  <a:cubicBezTo>
                    <a:pt x="18" y="4"/>
                    <a:pt x="17" y="6"/>
                    <a:pt x="17" y="9"/>
                  </a:cubicBezTo>
                  <a:cubicBezTo>
                    <a:pt x="18" y="10"/>
                    <a:pt x="18" y="12"/>
                    <a:pt x="18" y="13"/>
                  </a:cubicBezTo>
                  <a:cubicBezTo>
                    <a:pt x="20" y="12"/>
                    <a:pt x="22" y="12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34">
              <a:extLst>
                <a:ext uri="{FF2B5EF4-FFF2-40B4-BE49-F238E27FC236}">
                  <a16:creationId xmlns="" xmlns:a16="http://schemas.microsoft.com/office/drawing/2014/main" id="{65CA9D6E-3503-4642-9238-AAEDAE165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12163" y="11921347"/>
              <a:ext cx="23813" cy="9525"/>
            </a:xfrm>
            <a:custGeom>
              <a:avLst/>
              <a:gdLst>
                <a:gd name="T0" fmla="*/ 7 w 7"/>
                <a:gd name="T1" fmla="*/ 1 h 3"/>
                <a:gd name="T2" fmla="*/ 6 w 7"/>
                <a:gd name="T3" fmla="*/ 3 h 3"/>
                <a:gd name="T4" fmla="*/ 0 w 7"/>
                <a:gd name="T5" fmla="*/ 1 h 3"/>
                <a:gd name="T6" fmla="*/ 0 w 7"/>
                <a:gd name="T7" fmla="*/ 0 h 3"/>
                <a:gd name="T8" fmla="*/ 7 w 7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2"/>
                    <a:pt x="6" y="2"/>
                    <a:pt x="6" y="3"/>
                  </a:cubicBezTo>
                  <a:cubicBezTo>
                    <a:pt x="4" y="2"/>
                    <a:pt x="2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4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35">
              <a:extLst>
                <a:ext uri="{FF2B5EF4-FFF2-40B4-BE49-F238E27FC236}">
                  <a16:creationId xmlns="" xmlns:a16="http://schemas.microsoft.com/office/drawing/2014/main" id="{1228A86B-7EDE-4A19-943F-722B2C9F9DA9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47088" y="12015009"/>
              <a:ext cx="38100" cy="52388"/>
            </a:xfrm>
            <a:custGeom>
              <a:avLst/>
              <a:gdLst>
                <a:gd name="T0" fmla="*/ 10 w 12"/>
                <a:gd name="T1" fmla="*/ 3 h 16"/>
                <a:gd name="T2" fmla="*/ 12 w 12"/>
                <a:gd name="T3" fmla="*/ 4 h 16"/>
                <a:gd name="T4" fmla="*/ 4 w 12"/>
                <a:gd name="T5" fmla="*/ 16 h 16"/>
                <a:gd name="T6" fmla="*/ 1 w 12"/>
                <a:gd name="T7" fmla="*/ 15 h 16"/>
                <a:gd name="T8" fmla="*/ 0 w 12"/>
                <a:gd name="T9" fmla="*/ 0 h 16"/>
                <a:gd name="T10" fmla="*/ 3 w 12"/>
                <a:gd name="T11" fmla="*/ 1 h 16"/>
                <a:gd name="T12" fmla="*/ 3 w 12"/>
                <a:gd name="T13" fmla="*/ 12 h 16"/>
                <a:gd name="T14" fmla="*/ 10 w 12"/>
                <a:gd name="T1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6">
                  <a:moveTo>
                    <a:pt x="10" y="3"/>
                  </a:moveTo>
                  <a:cubicBezTo>
                    <a:pt x="11" y="4"/>
                    <a:pt x="11" y="4"/>
                    <a:pt x="12" y="4"/>
                  </a:cubicBezTo>
                  <a:cubicBezTo>
                    <a:pt x="10" y="8"/>
                    <a:pt x="6" y="12"/>
                    <a:pt x="4" y="16"/>
                  </a:cubicBezTo>
                  <a:cubicBezTo>
                    <a:pt x="3" y="15"/>
                    <a:pt x="2" y="15"/>
                    <a:pt x="1" y="15"/>
                  </a:cubicBezTo>
                  <a:cubicBezTo>
                    <a:pt x="1" y="10"/>
                    <a:pt x="0" y="5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5"/>
                    <a:pt x="3" y="9"/>
                    <a:pt x="3" y="12"/>
                  </a:cubicBezTo>
                  <a:cubicBezTo>
                    <a:pt x="5" y="10"/>
                    <a:pt x="7" y="6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36">
              <a:extLst>
                <a:ext uri="{FF2B5EF4-FFF2-40B4-BE49-F238E27FC236}">
                  <a16:creationId xmlns="" xmlns:a16="http://schemas.microsoft.com/office/drawing/2014/main" id="{73460AE7-7EEF-4583-A13C-1E651EF28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77250" y="12011834"/>
              <a:ext cx="22225" cy="42863"/>
            </a:xfrm>
            <a:custGeom>
              <a:avLst/>
              <a:gdLst>
                <a:gd name="T0" fmla="*/ 4 w 7"/>
                <a:gd name="T1" fmla="*/ 0 h 13"/>
                <a:gd name="T2" fmla="*/ 7 w 7"/>
                <a:gd name="T3" fmla="*/ 1 h 13"/>
                <a:gd name="T4" fmla="*/ 3 w 7"/>
                <a:gd name="T5" fmla="*/ 13 h 13"/>
                <a:gd name="T6" fmla="*/ 0 w 7"/>
                <a:gd name="T7" fmla="*/ 13 h 13"/>
                <a:gd name="T8" fmla="*/ 4 w 7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cubicBezTo>
                    <a:pt x="6" y="0"/>
                    <a:pt x="6" y="1"/>
                    <a:pt x="7" y="1"/>
                  </a:cubicBezTo>
                  <a:cubicBezTo>
                    <a:pt x="6" y="5"/>
                    <a:pt x="4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1" y="8"/>
                    <a:pt x="3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37">
              <a:extLst>
                <a:ext uri="{FF2B5EF4-FFF2-40B4-BE49-F238E27FC236}">
                  <a16:creationId xmlns="" xmlns:a16="http://schemas.microsoft.com/office/drawing/2014/main" id="{3D76CCBD-4D2D-4FA9-8864-9792F3255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23288" y="11991197"/>
              <a:ext cx="55563" cy="57150"/>
            </a:xfrm>
            <a:custGeom>
              <a:avLst/>
              <a:gdLst>
                <a:gd name="T0" fmla="*/ 14 w 17"/>
                <a:gd name="T1" fmla="*/ 4 h 17"/>
                <a:gd name="T2" fmla="*/ 17 w 17"/>
                <a:gd name="T3" fmla="*/ 5 h 17"/>
                <a:gd name="T4" fmla="*/ 11 w 17"/>
                <a:gd name="T5" fmla="*/ 17 h 17"/>
                <a:gd name="T6" fmla="*/ 7 w 17"/>
                <a:gd name="T7" fmla="*/ 16 h 17"/>
                <a:gd name="T8" fmla="*/ 7 w 17"/>
                <a:gd name="T9" fmla="*/ 3 h 17"/>
                <a:gd name="T10" fmla="*/ 3 w 17"/>
                <a:gd name="T11" fmla="*/ 13 h 17"/>
                <a:gd name="T12" fmla="*/ 0 w 17"/>
                <a:gd name="T13" fmla="*/ 12 h 17"/>
                <a:gd name="T14" fmla="*/ 6 w 17"/>
                <a:gd name="T15" fmla="*/ 0 h 17"/>
                <a:gd name="T16" fmla="*/ 10 w 17"/>
                <a:gd name="T17" fmla="*/ 2 h 17"/>
                <a:gd name="T18" fmla="*/ 10 w 17"/>
                <a:gd name="T19" fmla="*/ 14 h 17"/>
                <a:gd name="T20" fmla="*/ 14 w 17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7">
                  <a:moveTo>
                    <a:pt x="14" y="4"/>
                  </a:moveTo>
                  <a:cubicBezTo>
                    <a:pt x="15" y="4"/>
                    <a:pt x="16" y="5"/>
                    <a:pt x="17" y="5"/>
                  </a:cubicBezTo>
                  <a:cubicBezTo>
                    <a:pt x="15" y="9"/>
                    <a:pt x="13" y="13"/>
                    <a:pt x="11" y="17"/>
                  </a:cubicBezTo>
                  <a:cubicBezTo>
                    <a:pt x="10" y="17"/>
                    <a:pt x="9" y="16"/>
                    <a:pt x="7" y="16"/>
                  </a:cubicBezTo>
                  <a:cubicBezTo>
                    <a:pt x="7" y="12"/>
                    <a:pt x="7" y="7"/>
                    <a:pt x="7" y="3"/>
                  </a:cubicBezTo>
                  <a:cubicBezTo>
                    <a:pt x="6" y="7"/>
                    <a:pt x="4" y="10"/>
                    <a:pt x="3" y="13"/>
                  </a:cubicBezTo>
                  <a:cubicBezTo>
                    <a:pt x="2" y="13"/>
                    <a:pt x="1" y="13"/>
                    <a:pt x="0" y="12"/>
                  </a:cubicBezTo>
                  <a:cubicBezTo>
                    <a:pt x="2" y="8"/>
                    <a:pt x="4" y="4"/>
                    <a:pt x="6" y="0"/>
                  </a:cubicBezTo>
                  <a:cubicBezTo>
                    <a:pt x="7" y="1"/>
                    <a:pt x="8" y="2"/>
                    <a:pt x="10" y="2"/>
                  </a:cubicBezTo>
                  <a:cubicBezTo>
                    <a:pt x="10" y="6"/>
                    <a:pt x="10" y="10"/>
                    <a:pt x="10" y="14"/>
                  </a:cubicBezTo>
                  <a:cubicBezTo>
                    <a:pt x="12" y="11"/>
                    <a:pt x="13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38">
              <a:extLst>
                <a:ext uri="{FF2B5EF4-FFF2-40B4-BE49-F238E27FC236}">
                  <a16:creationId xmlns="" xmlns:a16="http://schemas.microsoft.com/office/drawing/2014/main" id="{AFC4D311-F062-408E-8556-AAC86487E142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62975" y="11967384"/>
              <a:ext cx="52388" cy="57150"/>
            </a:xfrm>
            <a:custGeom>
              <a:avLst/>
              <a:gdLst>
                <a:gd name="T0" fmla="*/ 14 w 16"/>
                <a:gd name="T1" fmla="*/ 5 h 17"/>
                <a:gd name="T2" fmla="*/ 16 w 16"/>
                <a:gd name="T3" fmla="*/ 7 h 17"/>
                <a:gd name="T4" fmla="*/ 9 w 16"/>
                <a:gd name="T5" fmla="*/ 16 h 17"/>
                <a:gd name="T6" fmla="*/ 1 w 16"/>
                <a:gd name="T7" fmla="*/ 9 h 17"/>
                <a:gd name="T8" fmla="*/ 6 w 16"/>
                <a:gd name="T9" fmla="*/ 0 h 17"/>
                <a:gd name="T10" fmla="*/ 9 w 16"/>
                <a:gd name="T11" fmla="*/ 2 h 17"/>
                <a:gd name="T12" fmla="*/ 6 w 16"/>
                <a:gd name="T13" fmla="*/ 6 h 17"/>
                <a:gd name="T14" fmla="*/ 4 w 16"/>
                <a:gd name="T15" fmla="*/ 11 h 17"/>
                <a:gd name="T16" fmla="*/ 7 w 16"/>
                <a:gd name="T17" fmla="*/ 14 h 17"/>
                <a:gd name="T18" fmla="*/ 11 w 16"/>
                <a:gd name="T19" fmla="*/ 10 h 17"/>
                <a:gd name="T20" fmla="*/ 14 w 16"/>
                <a:gd name="T2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7">
                  <a:moveTo>
                    <a:pt x="14" y="5"/>
                  </a:moveTo>
                  <a:cubicBezTo>
                    <a:pt x="15" y="5"/>
                    <a:pt x="15" y="6"/>
                    <a:pt x="16" y="7"/>
                  </a:cubicBezTo>
                  <a:cubicBezTo>
                    <a:pt x="14" y="9"/>
                    <a:pt x="13" y="15"/>
                    <a:pt x="9" y="16"/>
                  </a:cubicBezTo>
                  <a:cubicBezTo>
                    <a:pt x="5" y="17"/>
                    <a:pt x="0" y="13"/>
                    <a:pt x="1" y="9"/>
                  </a:cubicBezTo>
                  <a:cubicBezTo>
                    <a:pt x="2" y="6"/>
                    <a:pt x="6" y="2"/>
                    <a:pt x="6" y="0"/>
                  </a:cubicBezTo>
                  <a:cubicBezTo>
                    <a:pt x="7" y="1"/>
                    <a:pt x="8" y="1"/>
                    <a:pt x="9" y="2"/>
                  </a:cubicBezTo>
                  <a:cubicBezTo>
                    <a:pt x="8" y="3"/>
                    <a:pt x="7" y="5"/>
                    <a:pt x="6" y="6"/>
                  </a:cubicBezTo>
                  <a:cubicBezTo>
                    <a:pt x="5" y="8"/>
                    <a:pt x="3" y="10"/>
                    <a:pt x="4" y="11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9" y="14"/>
                    <a:pt x="10" y="11"/>
                    <a:pt x="11" y="10"/>
                  </a:cubicBezTo>
                  <a:cubicBezTo>
                    <a:pt x="12" y="8"/>
                    <a:pt x="13" y="7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39">
              <a:extLst>
                <a:ext uri="{FF2B5EF4-FFF2-40B4-BE49-F238E27FC236}">
                  <a16:creationId xmlns="" xmlns:a16="http://schemas.microsoft.com/office/drawing/2014/main" id="{04DC2219-5C50-4210-A991-D6495F6EFA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99488" y="11289522"/>
              <a:ext cx="82550" cy="139700"/>
            </a:xfrm>
            <a:custGeom>
              <a:avLst/>
              <a:gdLst>
                <a:gd name="T0" fmla="*/ 24 w 25"/>
                <a:gd name="T1" fmla="*/ 13 h 42"/>
                <a:gd name="T2" fmla="*/ 24 w 25"/>
                <a:gd name="T3" fmla="*/ 16 h 42"/>
                <a:gd name="T4" fmla="*/ 18 w 25"/>
                <a:gd name="T5" fmla="*/ 27 h 42"/>
                <a:gd name="T6" fmla="*/ 13 w 25"/>
                <a:gd name="T7" fmla="*/ 34 h 42"/>
                <a:gd name="T8" fmla="*/ 9 w 25"/>
                <a:gd name="T9" fmla="*/ 40 h 42"/>
                <a:gd name="T10" fmla="*/ 8 w 25"/>
                <a:gd name="T11" fmla="*/ 42 h 42"/>
                <a:gd name="T12" fmla="*/ 8 w 25"/>
                <a:gd name="T13" fmla="*/ 38 h 42"/>
                <a:gd name="T14" fmla="*/ 12 w 25"/>
                <a:gd name="T15" fmla="*/ 29 h 42"/>
                <a:gd name="T16" fmla="*/ 14 w 25"/>
                <a:gd name="T17" fmla="*/ 25 h 42"/>
                <a:gd name="T18" fmla="*/ 14 w 25"/>
                <a:gd name="T19" fmla="*/ 9 h 42"/>
                <a:gd name="T20" fmla="*/ 12 w 25"/>
                <a:gd name="T21" fmla="*/ 12 h 42"/>
                <a:gd name="T22" fmla="*/ 7 w 25"/>
                <a:gd name="T23" fmla="*/ 20 h 42"/>
                <a:gd name="T24" fmla="*/ 4 w 25"/>
                <a:gd name="T25" fmla="*/ 26 h 42"/>
                <a:gd name="T26" fmla="*/ 1 w 25"/>
                <a:gd name="T27" fmla="*/ 28 h 42"/>
                <a:gd name="T28" fmla="*/ 3 w 25"/>
                <a:gd name="T29" fmla="*/ 22 h 42"/>
                <a:gd name="T30" fmla="*/ 4 w 25"/>
                <a:gd name="T31" fmla="*/ 20 h 42"/>
                <a:gd name="T32" fmla="*/ 6 w 25"/>
                <a:gd name="T33" fmla="*/ 15 h 42"/>
                <a:gd name="T34" fmla="*/ 9 w 25"/>
                <a:gd name="T35" fmla="*/ 5 h 42"/>
                <a:gd name="T36" fmla="*/ 4 w 25"/>
                <a:gd name="T37" fmla="*/ 4 h 42"/>
                <a:gd name="T38" fmla="*/ 6 w 25"/>
                <a:gd name="T39" fmla="*/ 1 h 42"/>
                <a:gd name="T40" fmla="*/ 13 w 25"/>
                <a:gd name="T41" fmla="*/ 5 h 42"/>
                <a:gd name="T42" fmla="*/ 19 w 25"/>
                <a:gd name="T43" fmla="*/ 0 h 42"/>
                <a:gd name="T44" fmla="*/ 18 w 25"/>
                <a:gd name="T45" fmla="*/ 7 h 42"/>
                <a:gd name="T46" fmla="*/ 17 w 25"/>
                <a:gd name="T47" fmla="*/ 6 h 42"/>
                <a:gd name="T48" fmla="*/ 14 w 25"/>
                <a:gd name="T49" fmla="*/ 9 h 42"/>
                <a:gd name="T50" fmla="*/ 17 w 25"/>
                <a:gd name="T51" fmla="*/ 10 h 42"/>
                <a:gd name="T52" fmla="*/ 17 w 25"/>
                <a:gd name="T53" fmla="*/ 12 h 42"/>
                <a:gd name="T54" fmla="*/ 24 w 25"/>
                <a:gd name="T55" fmla="*/ 13 h 42"/>
                <a:gd name="T56" fmla="*/ 19 w 25"/>
                <a:gd name="T57" fmla="*/ 25 h 42"/>
                <a:gd name="T58" fmla="*/ 22 w 25"/>
                <a:gd name="T59" fmla="*/ 16 h 42"/>
                <a:gd name="T60" fmla="*/ 18 w 25"/>
                <a:gd name="T61" fmla="*/ 15 h 42"/>
                <a:gd name="T62" fmla="*/ 19 w 25"/>
                <a:gd name="T63" fmla="*/ 22 h 42"/>
                <a:gd name="T64" fmla="*/ 19 w 25"/>
                <a:gd name="T65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42">
                  <a:moveTo>
                    <a:pt x="24" y="13"/>
                  </a:moveTo>
                  <a:cubicBezTo>
                    <a:pt x="24" y="13"/>
                    <a:pt x="24" y="15"/>
                    <a:pt x="24" y="16"/>
                  </a:cubicBezTo>
                  <a:cubicBezTo>
                    <a:pt x="24" y="21"/>
                    <a:pt x="25" y="29"/>
                    <a:pt x="18" y="27"/>
                  </a:cubicBezTo>
                  <a:cubicBezTo>
                    <a:pt x="16" y="29"/>
                    <a:pt x="14" y="32"/>
                    <a:pt x="13" y="34"/>
                  </a:cubicBezTo>
                  <a:cubicBezTo>
                    <a:pt x="11" y="35"/>
                    <a:pt x="9" y="38"/>
                    <a:pt x="9" y="40"/>
                  </a:cubicBezTo>
                  <a:cubicBezTo>
                    <a:pt x="8" y="40"/>
                    <a:pt x="9" y="42"/>
                    <a:pt x="8" y="42"/>
                  </a:cubicBezTo>
                  <a:cubicBezTo>
                    <a:pt x="6" y="42"/>
                    <a:pt x="8" y="39"/>
                    <a:pt x="8" y="38"/>
                  </a:cubicBezTo>
                  <a:cubicBezTo>
                    <a:pt x="10" y="34"/>
                    <a:pt x="10" y="32"/>
                    <a:pt x="12" y="29"/>
                  </a:cubicBezTo>
                  <a:cubicBezTo>
                    <a:pt x="13" y="28"/>
                    <a:pt x="14" y="26"/>
                    <a:pt x="14" y="25"/>
                  </a:cubicBezTo>
                  <a:cubicBezTo>
                    <a:pt x="15" y="19"/>
                    <a:pt x="12" y="13"/>
                    <a:pt x="14" y="9"/>
                  </a:cubicBezTo>
                  <a:cubicBezTo>
                    <a:pt x="13" y="9"/>
                    <a:pt x="12" y="11"/>
                    <a:pt x="12" y="12"/>
                  </a:cubicBezTo>
                  <a:cubicBezTo>
                    <a:pt x="11" y="15"/>
                    <a:pt x="9" y="17"/>
                    <a:pt x="7" y="20"/>
                  </a:cubicBezTo>
                  <a:cubicBezTo>
                    <a:pt x="6" y="23"/>
                    <a:pt x="5" y="25"/>
                    <a:pt x="4" y="26"/>
                  </a:cubicBezTo>
                  <a:cubicBezTo>
                    <a:pt x="3" y="27"/>
                    <a:pt x="2" y="29"/>
                    <a:pt x="1" y="28"/>
                  </a:cubicBezTo>
                  <a:cubicBezTo>
                    <a:pt x="0" y="26"/>
                    <a:pt x="2" y="24"/>
                    <a:pt x="3" y="22"/>
                  </a:cubicBezTo>
                  <a:cubicBezTo>
                    <a:pt x="3" y="21"/>
                    <a:pt x="3" y="21"/>
                    <a:pt x="4" y="20"/>
                  </a:cubicBezTo>
                  <a:cubicBezTo>
                    <a:pt x="5" y="18"/>
                    <a:pt x="6" y="17"/>
                    <a:pt x="6" y="15"/>
                  </a:cubicBezTo>
                  <a:cubicBezTo>
                    <a:pt x="8" y="12"/>
                    <a:pt x="11" y="9"/>
                    <a:pt x="9" y="5"/>
                  </a:cubicBezTo>
                  <a:cubicBezTo>
                    <a:pt x="7" y="5"/>
                    <a:pt x="4" y="7"/>
                    <a:pt x="4" y="4"/>
                  </a:cubicBezTo>
                  <a:cubicBezTo>
                    <a:pt x="4" y="3"/>
                    <a:pt x="5" y="1"/>
                    <a:pt x="6" y="1"/>
                  </a:cubicBezTo>
                  <a:cubicBezTo>
                    <a:pt x="9" y="0"/>
                    <a:pt x="11" y="4"/>
                    <a:pt x="13" y="5"/>
                  </a:cubicBezTo>
                  <a:cubicBezTo>
                    <a:pt x="15" y="3"/>
                    <a:pt x="16" y="0"/>
                    <a:pt x="19" y="0"/>
                  </a:cubicBezTo>
                  <a:cubicBezTo>
                    <a:pt x="21" y="2"/>
                    <a:pt x="18" y="5"/>
                    <a:pt x="18" y="7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6" y="7"/>
                    <a:pt x="15" y="8"/>
                    <a:pt x="14" y="9"/>
                  </a:cubicBezTo>
                  <a:cubicBezTo>
                    <a:pt x="15" y="8"/>
                    <a:pt x="16" y="9"/>
                    <a:pt x="17" y="10"/>
                  </a:cubicBezTo>
                  <a:cubicBezTo>
                    <a:pt x="17" y="11"/>
                    <a:pt x="17" y="11"/>
                    <a:pt x="17" y="12"/>
                  </a:cubicBezTo>
                  <a:cubicBezTo>
                    <a:pt x="19" y="11"/>
                    <a:pt x="24" y="11"/>
                    <a:pt x="24" y="13"/>
                  </a:cubicBezTo>
                  <a:close/>
                  <a:moveTo>
                    <a:pt x="19" y="25"/>
                  </a:moveTo>
                  <a:cubicBezTo>
                    <a:pt x="22" y="23"/>
                    <a:pt x="22" y="19"/>
                    <a:pt x="22" y="16"/>
                  </a:cubicBezTo>
                  <a:cubicBezTo>
                    <a:pt x="21" y="15"/>
                    <a:pt x="19" y="15"/>
                    <a:pt x="18" y="15"/>
                  </a:cubicBezTo>
                  <a:cubicBezTo>
                    <a:pt x="18" y="18"/>
                    <a:pt x="19" y="20"/>
                    <a:pt x="19" y="22"/>
                  </a:cubicBezTo>
                  <a:cubicBezTo>
                    <a:pt x="19" y="23"/>
                    <a:pt x="18" y="24"/>
                    <a:pt x="1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40">
              <a:extLst>
                <a:ext uri="{FF2B5EF4-FFF2-40B4-BE49-F238E27FC236}">
                  <a16:creationId xmlns="" xmlns:a16="http://schemas.microsoft.com/office/drawing/2014/main" id="{B281DDE1-F065-46CA-804A-55D57F331A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29650" y="11934047"/>
              <a:ext cx="49213" cy="50800"/>
            </a:xfrm>
            <a:custGeom>
              <a:avLst/>
              <a:gdLst>
                <a:gd name="T0" fmla="*/ 13 w 15"/>
                <a:gd name="T1" fmla="*/ 0 h 15"/>
                <a:gd name="T2" fmla="*/ 15 w 15"/>
                <a:gd name="T3" fmla="*/ 2 h 15"/>
                <a:gd name="T4" fmla="*/ 10 w 15"/>
                <a:gd name="T5" fmla="*/ 15 h 15"/>
                <a:gd name="T6" fmla="*/ 7 w 15"/>
                <a:gd name="T7" fmla="*/ 12 h 15"/>
                <a:gd name="T8" fmla="*/ 9 w 15"/>
                <a:gd name="T9" fmla="*/ 10 h 15"/>
                <a:gd name="T10" fmla="*/ 5 w 15"/>
                <a:gd name="T11" fmla="*/ 6 h 15"/>
                <a:gd name="T12" fmla="*/ 2 w 15"/>
                <a:gd name="T13" fmla="*/ 8 h 15"/>
                <a:gd name="T14" fmla="*/ 0 w 15"/>
                <a:gd name="T15" fmla="*/ 6 h 15"/>
                <a:gd name="T16" fmla="*/ 13 w 15"/>
                <a:gd name="T17" fmla="*/ 0 h 15"/>
                <a:gd name="T18" fmla="*/ 10 w 15"/>
                <a:gd name="T19" fmla="*/ 8 h 15"/>
                <a:gd name="T20" fmla="*/ 12 w 15"/>
                <a:gd name="T21" fmla="*/ 3 h 15"/>
                <a:gd name="T22" fmla="*/ 7 w 15"/>
                <a:gd name="T23" fmla="*/ 5 h 15"/>
                <a:gd name="T24" fmla="*/ 10 w 15"/>
                <a:gd name="T2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5">
                  <a:moveTo>
                    <a:pt x="13" y="0"/>
                  </a:moveTo>
                  <a:cubicBezTo>
                    <a:pt x="14" y="0"/>
                    <a:pt x="15" y="1"/>
                    <a:pt x="15" y="2"/>
                  </a:cubicBezTo>
                  <a:cubicBezTo>
                    <a:pt x="14" y="6"/>
                    <a:pt x="11" y="10"/>
                    <a:pt x="10" y="15"/>
                  </a:cubicBezTo>
                  <a:cubicBezTo>
                    <a:pt x="9" y="15"/>
                    <a:pt x="8" y="13"/>
                    <a:pt x="7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8" y="9"/>
                    <a:pt x="6" y="8"/>
                    <a:pt x="5" y="6"/>
                  </a:cubicBezTo>
                  <a:cubicBezTo>
                    <a:pt x="4" y="7"/>
                    <a:pt x="3" y="7"/>
                    <a:pt x="2" y="8"/>
                  </a:cubicBezTo>
                  <a:cubicBezTo>
                    <a:pt x="1" y="7"/>
                    <a:pt x="1" y="6"/>
                    <a:pt x="0" y="6"/>
                  </a:cubicBezTo>
                  <a:cubicBezTo>
                    <a:pt x="4" y="4"/>
                    <a:pt x="9" y="2"/>
                    <a:pt x="13" y="0"/>
                  </a:cubicBezTo>
                  <a:close/>
                  <a:moveTo>
                    <a:pt x="10" y="8"/>
                  </a:moveTo>
                  <a:cubicBezTo>
                    <a:pt x="11" y="6"/>
                    <a:pt x="12" y="4"/>
                    <a:pt x="12" y="3"/>
                  </a:cubicBezTo>
                  <a:cubicBezTo>
                    <a:pt x="10" y="3"/>
                    <a:pt x="9" y="4"/>
                    <a:pt x="7" y="5"/>
                  </a:cubicBezTo>
                  <a:cubicBezTo>
                    <a:pt x="8" y="6"/>
                    <a:pt x="9" y="7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41">
              <a:extLst>
                <a:ext uri="{FF2B5EF4-FFF2-40B4-BE49-F238E27FC236}">
                  <a16:creationId xmlns="" xmlns:a16="http://schemas.microsoft.com/office/drawing/2014/main" id="{40AC834D-CBC5-46BC-9848-702730C21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59813" y="11888009"/>
              <a:ext cx="60325" cy="60325"/>
            </a:xfrm>
            <a:custGeom>
              <a:avLst/>
              <a:gdLst>
                <a:gd name="T0" fmla="*/ 16 w 18"/>
                <a:gd name="T1" fmla="*/ 8 h 18"/>
                <a:gd name="T2" fmla="*/ 18 w 18"/>
                <a:gd name="T3" fmla="*/ 9 h 18"/>
                <a:gd name="T4" fmla="*/ 10 w 18"/>
                <a:gd name="T5" fmla="*/ 16 h 18"/>
                <a:gd name="T6" fmla="*/ 7 w 18"/>
                <a:gd name="T7" fmla="*/ 18 h 18"/>
                <a:gd name="T8" fmla="*/ 5 w 18"/>
                <a:gd name="T9" fmla="*/ 15 h 18"/>
                <a:gd name="T10" fmla="*/ 10 w 18"/>
                <a:gd name="T11" fmla="*/ 4 h 18"/>
                <a:gd name="T12" fmla="*/ 1 w 18"/>
                <a:gd name="T13" fmla="*/ 11 h 18"/>
                <a:gd name="T14" fmla="*/ 0 w 18"/>
                <a:gd name="T15" fmla="*/ 9 h 18"/>
                <a:gd name="T16" fmla="*/ 4 w 18"/>
                <a:gd name="T17" fmla="*/ 5 h 18"/>
                <a:gd name="T18" fmla="*/ 10 w 18"/>
                <a:gd name="T19" fmla="*/ 0 h 18"/>
                <a:gd name="T20" fmla="*/ 12 w 18"/>
                <a:gd name="T21" fmla="*/ 4 h 18"/>
                <a:gd name="T22" fmla="*/ 8 w 18"/>
                <a:gd name="T23" fmla="*/ 14 h 18"/>
                <a:gd name="T24" fmla="*/ 16 w 18"/>
                <a:gd name="T25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8">
                  <a:moveTo>
                    <a:pt x="16" y="8"/>
                  </a:moveTo>
                  <a:cubicBezTo>
                    <a:pt x="17" y="8"/>
                    <a:pt x="17" y="9"/>
                    <a:pt x="18" y="9"/>
                  </a:cubicBezTo>
                  <a:cubicBezTo>
                    <a:pt x="16" y="11"/>
                    <a:pt x="13" y="14"/>
                    <a:pt x="10" y="16"/>
                  </a:cubicBezTo>
                  <a:cubicBezTo>
                    <a:pt x="9" y="16"/>
                    <a:pt x="8" y="18"/>
                    <a:pt x="7" y="18"/>
                  </a:cubicBezTo>
                  <a:cubicBezTo>
                    <a:pt x="7" y="18"/>
                    <a:pt x="6" y="15"/>
                    <a:pt x="5" y="15"/>
                  </a:cubicBezTo>
                  <a:cubicBezTo>
                    <a:pt x="6" y="11"/>
                    <a:pt x="8" y="8"/>
                    <a:pt x="10" y="4"/>
                  </a:cubicBezTo>
                  <a:cubicBezTo>
                    <a:pt x="7" y="6"/>
                    <a:pt x="4" y="8"/>
                    <a:pt x="1" y="11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8"/>
                    <a:pt x="4" y="5"/>
                    <a:pt x="4" y="5"/>
                  </a:cubicBezTo>
                  <a:cubicBezTo>
                    <a:pt x="7" y="3"/>
                    <a:pt x="8" y="2"/>
                    <a:pt x="10" y="0"/>
                  </a:cubicBezTo>
                  <a:cubicBezTo>
                    <a:pt x="11" y="1"/>
                    <a:pt x="12" y="2"/>
                    <a:pt x="12" y="4"/>
                  </a:cubicBezTo>
                  <a:cubicBezTo>
                    <a:pt x="11" y="7"/>
                    <a:pt x="9" y="10"/>
                    <a:pt x="8" y="14"/>
                  </a:cubicBezTo>
                  <a:cubicBezTo>
                    <a:pt x="10" y="12"/>
                    <a:pt x="13" y="10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42">
              <a:extLst>
                <a:ext uri="{FF2B5EF4-FFF2-40B4-BE49-F238E27FC236}">
                  <a16:creationId xmlns="" xmlns:a16="http://schemas.microsoft.com/office/drawing/2014/main" id="{4FFD39E1-7001-4675-8B9B-FF3A42083E39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02675" y="11422872"/>
              <a:ext cx="85725" cy="52388"/>
            </a:xfrm>
            <a:custGeom>
              <a:avLst/>
              <a:gdLst>
                <a:gd name="T0" fmla="*/ 24 w 26"/>
                <a:gd name="T1" fmla="*/ 3 h 16"/>
                <a:gd name="T2" fmla="*/ 26 w 26"/>
                <a:gd name="T3" fmla="*/ 10 h 16"/>
                <a:gd name="T4" fmla="*/ 21 w 26"/>
                <a:gd name="T5" fmla="*/ 15 h 16"/>
                <a:gd name="T6" fmla="*/ 13 w 26"/>
                <a:gd name="T7" fmla="*/ 13 h 16"/>
                <a:gd name="T8" fmla="*/ 11 w 26"/>
                <a:gd name="T9" fmla="*/ 12 h 16"/>
                <a:gd name="T10" fmla="*/ 9 w 26"/>
                <a:gd name="T11" fmla="*/ 11 h 16"/>
                <a:gd name="T12" fmla="*/ 0 w 26"/>
                <a:gd name="T13" fmla="*/ 1 h 16"/>
                <a:gd name="T14" fmla="*/ 4 w 26"/>
                <a:gd name="T15" fmla="*/ 1 h 16"/>
                <a:gd name="T16" fmla="*/ 4 w 26"/>
                <a:gd name="T17" fmla="*/ 3 h 16"/>
                <a:gd name="T18" fmla="*/ 11 w 26"/>
                <a:gd name="T19" fmla="*/ 8 h 16"/>
                <a:gd name="T20" fmla="*/ 17 w 26"/>
                <a:gd name="T21" fmla="*/ 4 h 16"/>
                <a:gd name="T22" fmla="*/ 16 w 26"/>
                <a:gd name="T23" fmla="*/ 9 h 16"/>
                <a:gd name="T24" fmla="*/ 20 w 26"/>
                <a:gd name="T25" fmla="*/ 11 h 16"/>
                <a:gd name="T26" fmla="*/ 22 w 26"/>
                <a:gd name="T27" fmla="*/ 9 h 16"/>
                <a:gd name="T28" fmla="*/ 21 w 26"/>
                <a:gd name="T29" fmla="*/ 7 h 16"/>
                <a:gd name="T30" fmla="*/ 24 w 26"/>
                <a:gd name="T3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16">
                  <a:moveTo>
                    <a:pt x="24" y="3"/>
                  </a:moveTo>
                  <a:cubicBezTo>
                    <a:pt x="25" y="3"/>
                    <a:pt x="26" y="8"/>
                    <a:pt x="26" y="10"/>
                  </a:cubicBezTo>
                  <a:cubicBezTo>
                    <a:pt x="26" y="11"/>
                    <a:pt x="23" y="14"/>
                    <a:pt x="21" y="15"/>
                  </a:cubicBezTo>
                  <a:cubicBezTo>
                    <a:pt x="19" y="16"/>
                    <a:pt x="15" y="15"/>
                    <a:pt x="13" y="13"/>
                  </a:cubicBezTo>
                  <a:cubicBezTo>
                    <a:pt x="12" y="13"/>
                    <a:pt x="12" y="12"/>
                    <a:pt x="11" y="12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5" y="8"/>
                    <a:pt x="2" y="5"/>
                    <a:pt x="0" y="1"/>
                  </a:cubicBezTo>
                  <a:cubicBezTo>
                    <a:pt x="1" y="0"/>
                    <a:pt x="4" y="1"/>
                    <a:pt x="4" y="1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6" y="5"/>
                    <a:pt x="9" y="6"/>
                    <a:pt x="11" y="8"/>
                  </a:cubicBezTo>
                  <a:cubicBezTo>
                    <a:pt x="13" y="6"/>
                    <a:pt x="14" y="2"/>
                    <a:pt x="17" y="4"/>
                  </a:cubicBezTo>
                  <a:cubicBezTo>
                    <a:pt x="19" y="6"/>
                    <a:pt x="17" y="8"/>
                    <a:pt x="16" y="9"/>
                  </a:cubicBezTo>
                  <a:cubicBezTo>
                    <a:pt x="17" y="11"/>
                    <a:pt x="19" y="11"/>
                    <a:pt x="20" y="11"/>
                  </a:cubicBezTo>
                  <a:cubicBezTo>
                    <a:pt x="21" y="11"/>
                    <a:pt x="21" y="10"/>
                    <a:pt x="22" y="9"/>
                  </a:cubicBezTo>
                  <a:cubicBezTo>
                    <a:pt x="22" y="8"/>
                    <a:pt x="21" y="8"/>
                    <a:pt x="21" y="7"/>
                  </a:cubicBezTo>
                  <a:cubicBezTo>
                    <a:pt x="21" y="5"/>
                    <a:pt x="21" y="2"/>
                    <a:pt x="2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43">
              <a:extLst>
                <a:ext uri="{FF2B5EF4-FFF2-40B4-BE49-F238E27FC236}">
                  <a16:creationId xmlns="" xmlns:a16="http://schemas.microsoft.com/office/drawing/2014/main" id="{1DB6BFDC-60BE-4C82-859E-0B64B041764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72513" y="11875309"/>
              <a:ext cx="42863" cy="33338"/>
            </a:xfrm>
            <a:custGeom>
              <a:avLst/>
              <a:gdLst>
                <a:gd name="T0" fmla="*/ 11 w 13"/>
                <a:gd name="T1" fmla="*/ 0 h 10"/>
                <a:gd name="T2" fmla="*/ 13 w 13"/>
                <a:gd name="T3" fmla="*/ 2 h 10"/>
                <a:gd name="T4" fmla="*/ 2 w 13"/>
                <a:gd name="T5" fmla="*/ 10 h 10"/>
                <a:gd name="T6" fmla="*/ 0 w 13"/>
                <a:gd name="T7" fmla="*/ 8 h 10"/>
                <a:gd name="T8" fmla="*/ 11 w 1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11" y="0"/>
                  </a:moveTo>
                  <a:cubicBezTo>
                    <a:pt x="12" y="1"/>
                    <a:pt x="12" y="2"/>
                    <a:pt x="13" y="2"/>
                  </a:cubicBezTo>
                  <a:cubicBezTo>
                    <a:pt x="9" y="5"/>
                    <a:pt x="6" y="8"/>
                    <a:pt x="2" y="10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4" y="5"/>
                    <a:pt x="7" y="3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44">
              <a:extLst>
                <a:ext uri="{FF2B5EF4-FFF2-40B4-BE49-F238E27FC236}">
                  <a16:creationId xmlns="" xmlns:a16="http://schemas.microsoft.com/office/drawing/2014/main" id="{5432D8AC-9AE1-4965-9C57-313BB90F87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12200" y="11462559"/>
              <a:ext cx="85725" cy="69850"/>
            </a:xfrm>
            <a:custGeom>
              <a:avLst/>
              <a:gdLst>
                <a:gd name="T0" fmla="*/ 22 w 26"/>
                <a:gd name="T1" fmla="*/ 12 h 21"/>
                <a:gd name="T2" fmla="*/ 16 w 26"/>
                <a:gd name="T3" fmla="*/ 19 h 21"/>
                <a:gd name="T4" fmla="*/ 14 w 26"/>
                <a:gd name="T5" fmla="*/ 16 h 21"/>
                <a:gd name="T6" fmla="*/ 9 w 26"/>
                <a:gd name="T7" fmla="*/ 16 h 21"/>
                <a:gd name="T8" fmla="*/ 11 w 26"/>
                <a:gd name="T9" fmla="*/ 11 h 21"/>
                <a:gd name="T10" fmla="*/ 3 w 26"/>
                <a:gd name="T11" fmla="*/ 5 h 21"/>
                <a:gd name="T12" fmla="*/ 1 w 26"/>
                <a:gd name="T13" fmla="*/ 0 h 21"/>
                <a:gd name="T14" fmla="*/ 13 w 26"/>
                <a:gd name="T15" fmla="*/ 4 h 21"/>
                <a:gd name="T16" fmla="*/ 13 w 26"/>
                <a:gd name="T17" fmla="*/ 1 h 21"/>
                <a:gd name="T18" fmla="*/ 14 w 26"/>
                <a:gd name="T19" fmla="*/ 3 h 21"/>
                <a:gd name="T20" fmla="*/ 18 w 26"/>
                <a:gd name="T21" fmla="*/ 6 h 21"/>
                <a:gd name="T22" fmla="*/ 18 w 26"/>
                <a:gd name="T23" fmla="*/ 12 h 21"/>
                <a:gd name="T24" fmla="*/ 19 w 26"/>
                <a:gd name="T25" fmla="*/ 13 h 21"/>
                <a:gd name="T26" fmla="*/ 22 w 26"/>
                <a:gd name="T27" fmla="*/ 12 h 21"/>
                <a:gd name="T28" fmla="*/ 16 w 26"/>
                <a:gd name="T29" fmla="*/ 15 h 21"/>
                <a:gd name="T30" fmla="*/ 16 w 26"/>
                <a:gd name="T31" fmla="*/ 12 h 21"/>
                <a:gd name="T32" fmla="*/ 15 w 26"/>
                <a:gd name="T33" fmla="*/ 12 h 21"/>
                <a:gd name="T34" fmla="*/ 16 w 26"/>
                <a:gd name="T35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1">
                  <a:moveTo>
                    <a:pt x="22" y="12"/>
                  </a:moveTo>
                  <a:cubicBezTo>
                    <a:pt x="26" y="16"/>
                    <a:pt x="22" y="21"/>
                    <a:pt x="16" y="19"/>
                  </a:cubicBezTo>
                  <a:cubicBezTo>
                    <a:pt x="16" y="18"/>
                    <a:pt x="15" y="17"/>
                    <a:pt x="14" y="16"/>
                  </a:cubicBezTo>
                  <a:cubicBezTo>
                    <a:pt x="12" y="16"/>
                    <a:pt x="10" y="17"/>
                    <a:pt x="9" y="16"/>
                  </a:cubicBezTo>
                  <a:cubicBezTo>
                    <a:pt x="7" y="15"/>
                    <a:pt x="9" y="12"/>
                    <a:pt x="11" y="11"/>
                  </a:cubicBezTo>
                  <a:cubicBezTo>
                    <a:pt x="9" y="9"/>
                    <a:pt x="5" y="7"/>
                    <a:pt x="3" y="5"/>
                  </a:cubicBezTo>
                  <a:cubicBezTo>
                    <a:pt x="1" y="3"/>
                    <a:pt x="0" y="2"/>
                    <a:pt x="1" y="0"/>
                  </a:cubicBezTo>
                  <a:cubicBezTo>
                    <a:pt x="7" y="0"/>
                    <a:pt x="9" y="3"/>
                    <a:pt x="13" y="4"/>
                  </a:cubicBezTo>
                  <a:cubicBezTo>
                    <a:pt x="14" y="4"/>
                    <a:pt x="13" y="2"/>
                    <a:pt x="13" y="1"/>
                  </a:cubicBezTo>
                  <a:cubicBezTo>
                    <a:pt x="13" y="1"/>
                    <a:pt x="14" y="3"/>
                    <a:pt x="14" y="3"/>
                  </a:cubicBezTo>
                  <a:cubicBezTo>
                    <a:pt x="15" y="5"/>
                    <a:pt x="16" y="5"/>
                    <a:pt x="18" y="6"/>
                  </a:cubicBezTo>
                  <a:cubicBezTo>
                    <a:pt x="19" y="7"/>
                    <a:pt x="18" y="9"/>
                    <a:pt x="18" y="12"/>
                  </a:cubicBezTo>
                  <a:cubicBezTo>
                    <a:pt x="18" y="12"/>
                    <a:pt x="19" y="12"/>
                    <a:pt x="19" y="13"/>
                  </a:cubicBezTo>
                  <a:cubicBezTo>
                    <a:pt x="20" y="13"/>
                    <a:pt x="21" y="12"/>
                    <a:pt x="22" y="12"/>
                  </a:cubicBezTo>
                  <a:close/>
                  <a:moveTo>
                    <a:pt x="16" y="15"/>
                  </a:moveTo>
                  <a:cubicBezTo>
                    <a:pt x="16" y="14"/>
                    <a:pt x="16" y="12"/>
                    <a:pt x="16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3"/>
                    <a:pt x="15" y="14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45">
              <a:extLst>
                <a:ext uri="{FF2B5EF4-FFF2-40B4-BE49-F238E27FC236}">
                  <a16:creationId xmlns="" xmlns:a16="http://schemas.microsoft.com/office/drawing/2014/main" id="{B08C8E11-0DD5-460A-AD57-72675508A841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96325" y="11838797"/>
              <a:ext cx="57150" cy="52388"/>
            </a:xfrm>
            <a:custGeom>
              <a:avLst/>
              <a:gdLst>
                <a:gd name="T0" fmla="*/ 15 w 17"/>
                <a:gd name="T1" fmla="*/ 7 h 16"/>
                <a:gd name="T2" fmla="*/ 17 w 17"/>
                <a:gd name="T3" fmla="*/ 10 h 16"/>
                <a:gd name="T4" fmla="*/ 5 w 17"/>
                <a:gd name="T5" fmla="*/ 16 h 16"/>
                <a:gd name="T6" fmla="*/ 4 w 17"/>
                <a:gd name="T7" fmla="*/ 14 h 16"/>
                <a:gd name="T8" fmla="*/ 9 w 17"/>
                <a:gd name="T9" fmla="*/ 11 h 16"/>
                <a:gd name="T10" fmla="*/ 6 w 17"/>
                <a:gd name="T11" fmla="*/ 6 h 16"/>
                <a:gd name="T12" fmla="*/ 1 w 17"/>
                <a:gd name="T13" fmla="*/ 9 h 16"/>
                <a:gd name="T14" fmla="*/ 0 w 17"/>
                <a:gd name="T15" fmla="*/ 7 h 16"/>
                <a:gd name="T16" fmla="*/ 11 w 17"/>
                <a:gd name="T17" fmla="*/ 0 h 16"/>
                <a:gd name="T18" fmla="*/ 13 w 17"/>
                <a:gd name="T19" fmla="*/ 3 h 16"/>
                <a:gd name="T20" fmla="*/ 8 w 17"/>
                <a:gd name="T21" fmla="*/ 5 h 16"/>
                <a:gd name="T22" fmla="*/ 10 w 17"/>
                <a:gd name="T23" fmla="*/ 10 h 16"/>
                <a:gd name="T24" fmla="*/ 15 w 17"/>
                <a:gd name="T2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6">
                  <a:moveTo>
                    <a:pt x="15" y="7"/>
                  </a:moveTo>
                  <a:cubicBezTo>
                    <a:pt x="16" y="8"/>
                    <a:pt x="16" y="9"/>
                    <a:pt x="17" y="10"/>
                  </a:cubicBezTo>
                  <a:cubicBezTo>
                    <a:pt x="13" y="12"/>
                    <a:pt x="9" y="14"/>
                    <a:pt x="5" y="16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5" y="13"/>
                    <a:pt x="7" y="12"/>
                    <a:pt x="9" y="11"/>
                  </a:cubicBezTo>
                  <a:cubicBezTo>
                    <a:pt x="8" y="9"/>
                    <a:pt x="7" y="8"/>
                    <a:pt x="6" y="6"/>
                  </a:cubicBezTo>
                  <a:cubicBezTo>
                    <a:pt x="5" y="7"/>
                    <a:pt x="3" y="8"/>
                    <a:pt x="1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4" y="5"/>
                    <a:pt x="7" y="3"/>
                    <a:pt x="11" y="0"/>
                  </a:cubicBezTo>
                  <a:cubicBezTo>
                    <a:pt x="12" y="1"/>
                    <a:pt x="12" y="2"/>
                    <a:pt x="13" y="3"/>
                  </a:cubicBezTo>
                  <a:cubicBezTo>
                    <a:pt x="11" y="4"/>
                    <a:pt x="10" y="4"/>
                    <a:pt x="8" y="5"/>
                  </a:cubicBezTo>
                  <a:cubicBezTo>
                    <a:pt x="9" y="7"/>
                    <a:pt x="10" y="8"/>
                    <a:pt x="10" y="10"/>
                  </a:cubicBezTo>
                  <a:cubicBezTo>
                    <a:pt x="12" y="9"/>
                    <a:pt x="14" y="8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46">
              <a:extLst>
                <a:ext uri="{FF2B5EF4-FFF2-40B4-BE49-F238E27FC236}">
                  <a16:creationId xmlns="" xmlns:a16="http://schemas.microsoft.com/office/drawing/2014/main" id="{0D72FAE9-0C25-49CC-BC61-D6E44E25B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12200" y="11797522"/>
              <a:ext cx="49213" cy="53975"/>
            </a:xfrm>
            <a:custGeom>
              <a:avLst/>
              <a:gdLst>
                <a:gd name="T0" fmla="*/ 0 w 15"/>
                <a:gd name="T1" fmla="*/ 9 h 16"/>
                <a:gd name="T2" fmla="*/ 14 w 15"/>
                <a:gd name="T3" fmla="*/ 9 h 16"/>
                <a:gd name="T4" fmla="*/ 11 w 15"/>
                <a:gd name="T5" fmla="*/ 13 h 16"/>
                <a:gd name="T6" fmla="*/ 10 w 15"/>
                <a:gd name="T7" fmla="*/ 10 h 16"/>
                <a:gd name="T8" fmla="*/ 12 w 15"/>
                <a:gd name="T9" fmla="*/ 9 h 16"/>
                <a:gd name="T10" fmla="*/ 2 w 15"/>
                <a:gd name="T11" fmla="*/ 9 h 16"/>
                <a:gd name="T12" fmla="*/ 6 w 15"/>
                <a:gd name="T13" fmla="*/ 12 h 16"/>
                <a:gd name="T14" fmla="*/ 7 w 15"/>
                <a:gd name="T15" fmla="*/ 15 h 16"/>
                <a:gd name="T16" fmla="*/ 0 w 15"/>
                <a:gd name="T1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0" y="9"/>
                  </a:moveTo>
                  <a:cubicBezTo>
                    <a:pt x="1" y="2"/>
                    <a:pt x="15" y="0"/>
                    <a:pt x="14" y="9"/>
                  </a:cubicBezTo>
                  <a:cubicBezTo>
                    <a:pt x="14" y="11"/>
                    <a:pt x="13" y="12"/>
                    <a:pt x="11" y="13"/>
                  </a:cubicBezTo>
                  <a:cubicBezTo>
                    <a:pt x="11" y="12"/>
                    <a:pt x="11" y="11"/>
                    <a:pt x="10" y="10"/>
                  </a:cubicBezTo>
                  <a:cubicBezTo>
                    <a:pt x="11" y="9"/>
                    <a:pt x="11" y="10"/>
                    <a:pt x="12" y="9"/>
                  </a:cubicBezTo>
                  <a:cubicBezTo>
                    <a:pt x="13" y="3"/>
                    <a:pt x="3" y="7"/>
                    <a:pt x="2" y="9"/>
                  </a:cubicBezTo>
                  <a:cubicBezTo>
                    <a:pt x="2" y="11"/>
                    <a:pt x="3" y="13"/>
                    <a:pt x="6" y="12"/>
                  </a:cubicBezTo>
                  <a:cubicBezTo>
                    <a:pt x="6" y="13"/>
                    <a:pt x="7" y="14"/>
                    <a:pt x="7" y="15"/>
                  </a:cubicBezTo>
                  <a:cubicBezTo>
                    <a:pt x="3" y="16"/>
                    <a:pt x="0" y="13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47">
              <a:extLst>
                <a:ext uri="{FF2B5EF4-FFF2-40B4-BE49-F238E27FC236}">
                  <a16:creationId xmlns="" xmlns:a16="http://schemas.microsoft.com/office/drawing/2014/main" id="{9F1E5680-6E8C-4560-9A30-400D04E1F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39188" y="11738784"/>
              <a:ext cx="50800" cy="42863"/>
            </a:xfrm>
            <a:custGeom>
              <a:avLst/>
              <a:gdLst>
                <a:gd name="T0" fmla="*/ 15 w 15"/>
                <a:gd name="T1" fmla="*/ 7 h 13"/>
                <a:gd name="T2" fmla="*/ 15 w 15"/>
                <a:gd name="T3" fmla="*/ 10 h 13"/>
                <a:gd name="T4" fmla="*/ 2 w 15"/>
                <a:gd name="T5" fmla="*/ 13 h 13"/>
                <a:gd name="T6" fmla="*/ 2 w 15"/>
                <a:gd name="T7" fmla="*/ 10 h 13"/>
                <a:gd name="T8" fmla="*/ 8 w 15"/>
                <a:gd name="T9" fmla="*/ 9 h 13"/>
                <a:gd name="T10" fmla="*/ 6 w 15"/>
                <a:gd name="T11" fmla="*/ 4 h 13"/>
                <a:gd name="T12" fmla="*/ 0 w 15"/>
                <a:gd name="T13" fmla="*/ 5 h 13"/>
                <a:gd name="T14" fmla="*/ 0 w 15"/>
                <a:gd name="T15" fmla="*/ 2 h 13"/>
                <a:gd name="T16" fmla="*/ 13 w 15"/>
                <a:gd name="T17" fmla="*/ 0 h 13"/>
                <a:gd name="T18" fmla="*/ 14 w 15"/>
                <a:gd name="T19" fmla="*/ 2 h 13"/>
                <a:gd name="T20" fmla="*/ 9 w 15"/>
                <a:gd name="T21" fmla="*/ 3 h 13"/>
                <a:gd name="T22" fmla="*/ 10 w 15"/>
                <a:gd name="T23" fmla="*/ 8 h 13"/>
                <a:gd name="T24" fmla="*/ 15 w 15"/>
                <a:gd name="T2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3">
                  <a:moveTo>
                    <a:pt x="15" y="7"/>
                  </a:moveTo>
                  <a:cubicBezTo>
                    <a:pt x="15" y="8"/>
                    <a:pt x="15" y="9"/>
                    <a:pt x="15" y="10"/>
                  </a:cubicBezTo>
                  <a:cubicBezTo>
                    <a:pt x="11" y="11"/>
                    <a:pt x="7" y="12"/>
                    <a:pt x="2" y="13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4" y="10"/>
                    <a:pt x="6" y="9"/>
                    <a:pt x="8" y="9"/>
                  </a:cubicBezTo>
                  <a:cubicBezTo>
                    <a:pt x="7" y="7"/>
                    <a:pt x="7" y="6"/>
                    <a:pt x="6" y="4"/>
                  </a:cubicBezTo>
                  <a:cubicBezTo>
                    <a:pt x="4" y="4"/>
                    <a:pt x="2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4" y="1"/>
                    <a:pt x="8" y="0"/>
                    <a:pt x="13" y="0"/>
                  </a:cubicBezTo>
                  <a:cubicBezTo>
                    <a:pt x="13" y="0"/>
                    <a:pt x="13" y="1"/>
                    <a:pt x="14" y="2"/>
                  </a:cubicBezTo>
                  <a:cubicBezTo>
                    <a:pt x="12" y="2"/>
                    <a:pt x="10" y="3"/>
                    <a:pt x="9" y="3"/>
                  </a:cubicBezTo>
                  <a:cubicBezTo>
                    <a:pt x="9" y="5"/>
                    <a:pt x="9" y="7"/>
                    <a:pt x="10" y="8"/>
                  </a:cubicBezTo>
                  <a:cubicBezTo>
                    <a:pt x="11" y="8"/>
                    <a:pt x="13" y="7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48">
              <a:extLst>
                <a:ext uri="{FF2B5EF4-FFF2-40B4-BE49-F238E27FC236}">
                  <a16:creationId xmlns="" xmlns:a16="http://schemas.microsoft.com/office/drawing/2014/main" id="{61B507B1-66E9-46BD-90D5-158A5D9D19D7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42363" y="11559397"/>
              <a:ext cx="50800" cy="46038"/>
            </a:xfrm>
            <a:custGeom>
              <a:avLst/>
              <a:gdLst>
                <a:gd name="T0" fmla="*/ 15 w 15"/>
                <a:gd name="T1" fmla="*/ 3 h 14"/>
                <a:gd name="T2" fmla="*/ 14 w 15"/>
                <a:gd name="T3" fmla="*/ 7 h 14"/>
                <a:gd name="T4" fmla="*/ 3 w 15"/>
                <a:gd name="T5" fmla="*/ 10 h 14"/>
                <a:gd name="T6" fmla="*/ 13 w 15"/>
                <a:gd name="T7" fmla="*/ 12 h 14"/>
                <a:gd name="T8" fmla="*/ 13 w 15"/>
                <a:gd name="T9" fmla="*/ 14 h 14"/>
                <a:gd name="T10" fmla="*/ 0 w 15"/>
                <a:gd name="T11" fmla="*/ 12 h 14"/>
                <a:gd name="T12" fmla="*/ 0 w 15"/>
                <a:gd name="T13" fmla="*/ 8 h 14"/>
                <a:gd name="T14" fmla="*/ 12 w 15"/>
                <a:gd name="T15" fmla="*/ 5 h 14"/>
                <a:gd name="T16" fmla="*/ 1 w 15"/>
                <a:gd name="T17" fmla="*/ 3 h 14"/>
                <a:gd name="T18" fmla="*/ 2 w 15"/>
                <a:gd name="T19" fmla="*/ 0 h 14"/>
                <a:gd name="T20" fmla="*/ 15 w 15"/>
                <a:gd name="T2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4">
                  <a:moveTo>
                    <a:pt x="15" y="3"/>
                  </a:moveTo>
                  <a:cubicBezTo>
                    <a:pt x="15" y="4"/>
                    <a:pt x="14" y="5"/>
                    <a:pt x="14" y="7"/>
                  </a:cubicBezTo>
                  <a:cubicBezTo>
                    <a:pt x="10" y="8"/>
                    <a:pt x="7" y="9"/>
                    <a:pt x="3" y="10"/>
                  </a:cubicBezTo>
                  <a:cubicBezTo>
                    <a:pt x="6" y="11"/>
                    <a:pt x="10" y="11"/>
                    <a:pt x="13" y="12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8" y="14"/>
                    <a:pt x="4" y="13"/>
                    <a:pt x="0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5" y="7"/>
                    <a:pt x="8" y="6"/>
                    <a:pt x="12" y="5"/>
                  </a:cubicBezTo>
                  <a:cubicBezTo>
                    <a:pt x="9" y="4"/>
                    <a:pt x="5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6" y="1"/>
                    <a:pt x="10" y="2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49">
              <a:extLst>
                <a:ext uri="{FF2B5EF4-FFF2-40B4-BE49-F238E27FC236}">
                  <a16:creationId xmlns="" xmlns:a16="http://schemas.microsoft.com/office/drawing/2014/main" id="{A9F36151-B1FF-48EF-91BE-3983D7B1BBD0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45538" y="11699097"/>
              <a:ext cx="46038" cy="36513"/>
            </a:xfrm>
            <a:custGeom>
              <a:avLst/>
              <a:gdLst>
                <a:gd name="T0" fmla="*/ 14 w 14"/>
                <a:gd name="T1" fmla="*/ 10 h 11"/>
                <a:gd name="T2" fmla="*/ 12 w 14"/>
                <a:gd name="T3" fmla="*/ 10 h 11"/>
                <a:gd name="T4" fmla="*/ 12 w 14"/>
                <a:gd name="T5" fmla="*/ 7 h 11"/>
                <a:gd name="T6" fmla="*/ 1 w 14"/>
                <a:gd name="T7" fmla="*/ 8 h 11"/>
                <a:gd name="T8" fmla="*/ 1 w 14"/>
                <a:gd name="T9" fmla="*/ 5 h 11"/>
                <a:gd name="T10" fmla="*/ 12 w 14"/>
                <a:gd name="T11" fmla="*/ 4 h 11"/>
                <a:gd name="T12" fmla="*/ 11 w 14"/>
                <a:gd name="T13" fmla="*/ 0 h 11"/>
                <a:gd name="T14" fmla="*/ 13 w 14"/>
                <a:gd name="T15" fmla="*/ 0 h 11"/>
                <a:gd name="T16" fmla="*/ 14 w 14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1">
                  <a:moveTo>
                    <a:pt x="14" y="10"/>
                  </a:moveTo>
                  <a:cubicBezTo>
                    <a:pt x="14" y="10"/>
                    <a:pt x="13" y="11"/>
                    <a:pt x="12" y="10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8" y="7"/>
                    <a:pt x="5" y="7"/>
                    <a:pt x="1" y="8"/>
                  </a:cubicBezTo>
                  <a:cubicBezTo>
                    <a:pt x="1" y="7"/>
                    <a:pt x="0" y="6"/>
                    <a:pt x="1" y="5"/>
                  </a:cubicBezTo>
                  <a:cubicBezTo>
                    <a:pt x="4" y="5"/>
                    <a:pt x="8" y="4"/>
                    <a:pt x="12" y="4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3"/>
                    <a:pt x="14" y="7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50">
              <a:extLst>
                <a:ext uri="{FF2B5EF4-FFF2-40B4-BE49-F238E27FC236}">
                  <a16:creationId xmlns="" xmlns:a16="http://schemas.microsoft.com/office/drawing/2014/main" id="{57B9F012-F798-4A47-AB54-643A241164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48713" y="11660997"/>
              <a:ext cx="46038" cy="38100"/>
            </a:xfrm>
            <a:custGeom>
              <a:avLst/>
              <a:gdLst>
                <a:gd name="T0" fmla="*/ 14 w 14"/>
                <a:gd name="T1" fmla="*/ 0 h 11"/>
                <a:gd name="T2" fmla="*/ 10 w 14"/>
                <a:gd name="T3" fmla="*/ 10 h 11"/>
                <a:gd name="T4" fmla="*/ 7 w 14"/>
                <a:gd name="T5" fmla="*/ 7 h 11"/>
                <a:gd name="T6" fmla="*/ 1 w 14"/>
                <a:gd name="T7" fmla="*/ 11 h 11"/>
                <a:gd name="T8" fmla="*/ 0 w 14"/>
                <a:gd name="T9" fmla="*/ 7 h 11"/>
                <a:gd name="T10" fmla="*/ 6 w 14"/>
                <a:gd name="T11" fmla="*/ 6 h 11"/>
                <a:gd name="T12" fmla="*/ 6 w 14"/>
                <a:gd name="T13" fmla="*/ 3 h 11"/>
                <a:gd name="T14" fmla="*/ 0 w 14"/>
                <a:gd name="T15" fmla="*/ 3 h 11"/>
                <a:gd name="T16" fmla="*/ 0 w 14"/>
                <a:gd name="T17" fmla="*/ 0 h 11"/>
                <a:gd name="T18" fmla="*/ 14 w 14"/>
                <a:gd name="T19" fmla="*/ 0 h 11"/>
                <a:gd name="T20" fmla="*/ 11 w 14"/>
                <a:gd name="T21" fmla="*/ 7 h 11"/>
                <a:gd name="T22" fmla="*/ 12 w 14"/>
                <a:gd name="T23" fmla="*/ 2 h 11"/>
                <a:gd name="T24" fmla="*/ 8 w 14"/>
                <a:gd name="T25" fmla="*/ 3 h 11"/>
                <a:gd name="T26" fmla="*/ 9 w 14"/>
                <a:gd name="T27" fmla="*/ 7 h 11"/>
                <a:gd name="T28" fmla="*/ 11 w 14"/>
                <a:gd name="T2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4" y="4"/>
                    <a:pt x="14" y="10"/>
                    <a:pt x="10" y="10"/>
                  </a:cubicBezTo>
                  <a:cubicBezTo>
                    <a:pt x="8" y="10"/>
                    <a:pt x="8" y="9"/>
                    <a:pt x="7" y="7"/>
                  </a:cubicBezTo>
                  <a:cubicBezTo>
                    <a:pt x="7" y="10"/>
                    <a:pt x="3" y="9"/>
                    <a:pt x="1" y="11"/>
                  </a:cubicBezTo>
                  <a:cubicBezTo>
                    <a:pt x="0" y="10"/>
                    <a:pt x="1" y="9"/>
                    <a:pt x="0" y="7"/>
                  </a:cubicBezTo>
                  <a:cubicBezTo>
                    <a:pt x="2" y="7"/>
                    <a:pt x="5" y="7"/>
                    <a:pt x="6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2"/>
                    <a:pt x="1" y="1"/>
                    <a:pt x="0" y="0"/>
                  </a:cubicBezTo>
                  <a:cubicBezTo>
                    <a:pt x="4" y="0"/>
                    <a:pt x="9" y="0"/>
                    <a:pt x="14" y="0"/>
                  </a:cubicBezTo>
                  <a:close/>
                  <a:moveTo>
                    <a:pt x="11" y="7"/>
                  </a:moveTo>
                  <a:cubicBezTo>
                    <a:pt x="12" y="6"/>
                    <a:pt x="11" y="4"/>
                    <a:pt x="12" y="2"/>
                  </a:cubicBezTo>
                  <a:cubicBezTo>
                    <a:pt x="10" y="2"/>
                    <a:pt x="8" y="2"/>
                    <a:pt x="8" y="3"/>
                  </a:cubicBezTo>
                  <a:cubicBezTo>
                    <a:pt x="8" y="4"/>
                    <a:pt x="8" y="6"/>
                    <a:pt x="9" y="7"/>
                  </a:cubicBezTo>
                  <a:cubicBezTo>
                    <a:pt x="9" y="7"/>
                    <a:pt x="10" y="7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51">
              <a:extLst>
                <a:ext uri="{FF2B5EF4-FFF2-40B4-BE49-F238E27FC236}">
                  <a16:creationId xmlns="" xmlns:a16="http://schemas.microsoft.com/office/drawing/2014/main" id="{73F29FD9-E266-4AE8-91EA-E59712F3A8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48713" y="11611784"/>
              <a:ext cx="49213" cy="42863"/>
            </a:xfrm>
            <a:custGeom>
              <a:avLst/>
              <a:gdLst>
                <a:gd name="T0" fmla="*/ 13 w 15"/>
                <a:gd name="T1" fmla="*/ 2 h 13"/>
                <a:gd name="T2" fmla="*/ 12 w 15"/>
                <a:gd name="T3" fmla="*/ 11 h 13"/>
                <a:gd name="T4" fmla="*/ 2 w 15"/>
                <a:gd name="T5" fmla="*/ 10 h 13"/>
                <a:gd name="T6" fmla="*/ 2 w 15"/>
                <a:gd name="T7" fmla="*/ 2 h 13"/>
                <a:gd name="T8" fmla="*/ 6 w 15"/>
                <a:gd name="T9" fmla="*/ 0 h 13"/>
                <a:gd name="T10" fmla="*/ 13 w 15"/>
                <a:gd name="T11" fmla="*/ 2 h 13"/>
                <a:gd name="T12" fmla="*/ 3 w 15"/>
                <a:gd name="T13" fmla="*/ 8 h 13"/>
                <a:gd name="T14" fmla="*/ 12 w 15"/>
                <a:gd name="T15" fmla="*/ 5 h 13"/>
                <a:gd name="T16" fmla="*/ 5 w 15"/>
                <a:gd name="T17" fmla="*/ 3 h 13"/>
                <a:gd name="T18" fmla="*/ 3 w 15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3">
                  <a:moveTo>
                    <a:pt x="13" y="2"/>
                  </a:moveTo>
                  <a:cubicBezTo>
                    <a:pt x="15" y="4"/>
                    <a:pt x="15" y="9"/>
                    <a:pt x="12" y="11"/>
                  </a:cubicBezTo>
                  <a:cubicBezTo>
                    <a:pt x="9" y="13"/>
                    <a:pt x="4" y="13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9" y="0"/>
                    <a:pt x="12" y="0"/>
                    <a:pt x="13" y="2"/>
                  </a:cubicBezTo>
                  <a:close/>
                  <a:moveTo>
                    <a:pt x="3" y="8"/>
                  </a:moveTo>
                  <a:cubicBezTo>
                    <a:pt x="5" y="11"/>
                    <a:pt x="14" y="10"/>
                    <a:pt x="12" y="5"/>
                  </a:cubicBezTo>
                  <a:cubicBezTo>
                    <a:pt x="11" y="3"/>
                    <a:pt x="8" y="2"/>
                    <a:pt x="5" y="3"/>
                  </a:cubicBezTo>
                  <a:cubicBezTo>
                    <a:pt x="3" y="3"/>
                    <a:pt x="1" y="6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52">
              <a:extLst>
                <a:ext uri="{FF2B5EF4-FFF2-40B4-BE49-F238E27FC236}">
                  <a16:creationId xmlns="" xmlns:a16="http://schemas.microsoft.com/office/drawing/2014/main" id="{E46F0FE8-3C38-4ED8-98B6-1A35F2F443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478463" y="11283172"/>
              <a:ext cx="449263" cy="588963"/>
            </a:xfrm>
            <a:custGeom>
              <a:avLst/>
              <a:gdLst>
                <a:gd name="T0" fmla="*/ 131 w 136"/>
                <a:gd name="T1" fmla="*/ 73 h 177"/>
                <a:gd name="T2" fmla="*/ 98 w 136"/>
                <a:gd name="T3" fmla="*/ 91 h 177"/>
                <a:gd name="T4" fmla="*/ 93 w 136"/>
                <a:gd name="T5" fmla="*/ 115 h 177"/>
                <a:gd name="T6" fmla="*/ 98 w 136"/>
                <a:gd name="T7" fmla="*/ 137 h 177"/>
                <a:gd name="T8" fmla="*/ 60 w 136"/>
                <a:gd name="T9" fmla="*/ 177 h 177"/>
                <a:gd name="T10" fmla="*/ 41 w 136"/>
                <a:gd name="T11" fmla="*/ 151 h 177"/>
                <a:gd name="T12" fmla="*/ 82 w 136"/>
                <a:gd name="T13" fmla="*/ 138 h 177"/>
                <a:gd name="T14" fmla="*/ 31 w 136"/>
                <a:gd name="T15" fmla="*/ 138 h 177"/>
                <a:gd name="T16" fmla="*/ 80 w 136"/>
                <a:gd name="T17" fmla="*/ 93 h 177"/>
                <a:gd name="T18" fmla="*/ 53 w 136"/>
                <a:gd name="T19" fmla="*/ 97 h 177"/>
                <a:gd name="T20" fmla="*/ 87 w 136"/>
                <a:gd name="T21" fmla="*/ 82 h 177"/>
                <a:gd name="T22" fmla="*/ 117 w 136"/>
                <a:gd name="T23" fmla="*/ 67 h 177"/>
                <a:gd name="T24" fmla="*/ 74 w 136"/>
                <a:gd name="T25" fmla="*/ 77 h 177"/>
                <a:gd name="T26" fmla="*/ 25 w 136"/>
                <a:gd name="T27" fmla="*/ 95 h 177"/>
                <a:gd name="T28" fmla="*/ 1 w 136"/>
                <a:gd name="T29" fmla="*/ 104 h 177"/>
                <a:gd name="T30" fmla="*/ 23 w 136"/>
                <a:gd name="T31" fmla="*/ 79 h 177"/>
                <a:gd name="T32" fmla="*/ 42 w 136"/>
                <a:gd name="T33" fmla="*/ 78 h 177"/>
                <a:gd name="T34" fmla="*/ 37 w 136"/>
                <a:gd name="T35" fmla="*/ 41 h 177"/>
                <a:gd name="T36" fmla="*/ 49 w 136"/>
                <a:gd name="T37" fmla="*/ 20 h 177"/>
                <a:gd name="T38" fmla="*/ 50 w 136"/>
                <a:gd name="T39" fmla="*/ 28 h 177"/>
                <a:gd name="T40" fmla="*/ 45 w 136"/>
                <a:gd name="T41" fmla="*/ 77 h 177"/>
                <a:gd name="T42" fmla="*/ 56 w 136"/>
                <a:gd name="T43" fmla="*/ 32 h 177"/>
                <a:gd name="T44" fmla="*/ 70 w 136"/>
                <a:gd name="T45" fmla="*/ 20 h 177"/>
                <a:gd name="T46" fmla="*/ 87 w 136"/>
                <a:gd name="T47" fmla="*/ 21 h 177"/>
                <a:gd name="T48" fmla="*/ 111 w 136"/>
                <a:gd name="T49" fmla="*/ 20 h 177"/>
                <a:gd name="T50" fmla="*/ 94 w 136"/>
                <a:gd name="T51" fmla="*/ 40 h 177"/>
                <a:gd name="T52" fmla="*/ 91 w 136"/>
                <a:gd name="T53" fmla="*/ 64 h 177"/>
                <a:gd name="T54" fmla="*/ 99 w 136"/>
                <a:gd name="T55" fmla="*/ 10 h 177"/>
                <a:gd name="T56" fmla="*/ 99 w 136"/>
                <a:gd name="T57" fmla="*/ 7 h 177"/>
                <a:gd name="T58" fmla="*/ 82 w 136"/>
                <a:gd name="T59" fmla="*/ 55 h 177"/>
                <a:gd name="T60" fmla="*/ 78 w 136"/>
                <a:gd name="T61" fmla="*/ 40 h 177"/>
                <a:gd name="T62" fmla="*/ 64 w 136"/>
                <a:gd name="T63" fmla="*/ 48 h 177"/>
                <a:gd name="T64" fmla="*/ 82 w 136"/>
                <a:gd name="T65" fmla="*/ 5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6" h="177">
                  <a:moveTo>
                    <a:pt x="136" y="65"/>
                  </a:moveTo>
                  <a:cubicBezTo>
                    <a:pt x="136" y="69"/>
                    <a:pt x="133" y="70"/>
                    <a:pt x="131" y="73"/>
                  </a:cubicBezTo>
                  <a:cubicBezTo>
                    <a:pt x="118" y="75"/>
                    <a:pt x="106" y="78"/>
                    <a:pt x="97" y="84"/>
                  </a:cubicBezTo>
                  <a:cubicBezTo>
                    <a:pt x="97" y="87"/>
                    <a:pt x="98" y="88"/>
                    <a:pt x="98" y="91"/>
                  </a:cubicBezTo>
                  <a:cubicBezTo>
                    <a:pt x="96" y="96"/>
                    <a:pt x="89" y="96"/>
                    <a:pt x="88" y="101"/>
                  </a:cubicBezTo>
                  <a:cubicBezTo>
                    <a:pt x="87" y="106"/>
                    <a:pt x="92" y="110"/>
                    <a:pt x="93" y="115"/>
                  </a:cubicBezTo>
                  <a:cubicBezTo>
                    <a:pt x="98" y="115"/>
                    <a:pt x="104" y="113"/>
                    <a:pt x="110" y="115"/>
                  </a:cubicBezTo>
                  <a:cubicBezTo>
                    <a:pt x="119" y="123"/>
                    <a:pt x="112" y="138"/>
                    <a:pt x="98" y="137"/>
                  </a:cubicBezTo>
                  <a:cubicBezTo>
                    <a:pt x="95" y="153"/>
                    <a:pt x="88" y="164"/>
                    <a:pt x="75" y="170"/>
                  </a:cubicBezTo>
                  <a:cubicBezTo>
                    <a:pt x="73" y="175"/>
                    <a:pt x="66" y="176"/>
                    <a:pt x="60" y="177"/>
                  </a:cubicBezTo>
                  <a:cubicBezTo>
                    <a:pt x="58" y="173"/>
                    <a:pt x="54" y="168"/>
                    <a:pt x="58" y="164"/>
                  </a:cubicBezTo>
                  <a:cubicBezTo>
                    <a:pt x="55" y="157"/>
                    <a:pt x="41" y="159"/>
                    <a:pt x="41" y="151"/>
                  </a:cubicBezTo>
                  <a:cubicBezTo>
                    <a:pt x="51" y="149"/>
                    <a:pt x="52" y="162"/>
                    <a:pt x="60" y="163"/>
                  </a:cubicBezTo>
                  <a:cubicBezTo>
                    <a:pt x="74" y="166"/>
                    <a:pt x="84" y="152"/>
                    <a:pt x="82" y="138"/>
                  </a:cubicBezTo>
                  <a:cubicBezTo>
                    <a:pt x="65" y="138"/>
                    <a:pt x="53" y="151"/>
                    <a:pt x="35" y="147"/>
                  </a:cubicBezTo>
                  <a:cubicBezTo>
                    <a:pt x="34" y="144"/>
                    <a:pt x="32" y="142"/>
                    <a:pt x="31" y="138"/>
                  </a:cubicBezTo>
                  <a:cubicBezTo>
                    <a:pt x="43" y="129"/>
                    <a:pt x="61" y="127"/>
                    <a:pt x="75" y="120"/>
                  </a:cubicBezTo>
                  <a:cubicBezTo>
                    <a:pt x="72" y="110"/>
                    <a:pt x="78" y="101"/>
                    <a:pt x="80" y="93"/>
                  </a:cubicBezTo>
                  <a:cubicBezTo>
                    <a:pt x="61" y="95"/>
                    <a:pt x="53" y="108"/>
                    <a:pt x="38" y="115"/>
                  </a:cubicBezTo>
                  <a:cubicBezTo>
                    <a:pt x="39" y="105"/>
                    <a:pt x="45" y="102"/>
                    <a:pt x="53" y="97"/>
                  </a:cubicBezTo>
                  <a:cubicBezTo>
                    <a:pt x="56" y="95"/>
                    <a:pt x="60" y="91"/>
                    <a:pt x="63" y="90"/>
                  </a:cubicBezTo>
                  <a:cubicBezTo>
                    <a:pt x="71" y="86"/>
                    <a:pt x="80" y="87"/>
                    <a:pt x="87" y="82"/>
                  </a:cubicBezTo>
                  <a:cubicBezTo>
                    <a:pt x="101" y="81"/>
                    <a:pt x="108" y="73"/>
                    <a:pt x="120" y="70"/>
                  </a:cubicBezTo>
                  <a:cubicBezTo>
                    <a:pt x="120" y="68"/>
                    <a:pt x="117" y="68"/>
                    <a:pt x="117" y="67"/>
                  </a:cubicBezTo>
                  <a:cubicBezTo>
                    <a:pt x="105" y="70"/>
                    <a:pt x="89" y="71"/>
                    <a:pt x="79" y="77"/>
                  </a:cubicBezTo>
                  <a:cubicBezTo>
                    <a:pt x="77" y="77"/>
                    <a:pt x="75" y="77"/>
                    <a:pt x="74" y="77"/>
                  </a:cubicBezTo>
                  <a:cubicBezTo>
                    <a:pt x="72" y="78"/>
                    <a:pt x="71" y="80"/>
                    <a:pt x="70" y="82"/>
                  </a:cubicBezTo>
                  <a:cubicBezTo>
                    <a:pt x="57" y="88"/>
                    <a:pt x="40" y="94"/>
                    <a:pt x="25" y="95"/>
                  </a:cubicBezTo>
                  <a:cubicBezTo>
                    <a:pt x="16" y="96"/>
                    <a:pt x="15" y="113"/>
                    <a:pt x="11" y="120"/>
                  </a:cubicBezTo>
                  <a:cubicBezTo>
                    <a:pt x="4" y="122"/>
                    <a:pt x="0" y="113"/>
                    <a:pt x="1" y="104"/>
                  </a:cubicBezTo>
                  <a:cubicBezTo>
                    <a:pt x="2" y="101"/>
                    <a:pt x="5" y="97"/>
                    <a:pt x="7" y="92"/>
                  </a:cubicBezTo>
                  <a:cubicBezTo>
                    <a:pt x="10" y="85"/>
                    <a:pt x="13" y="77"/>
                    <a:pt x="23" y="79"/>
                  </a:cubicBezTo>
                  <a:cubicBezTo>
                    <a:pt x="25" y="80"/>
                    <a:pt x="26" y="81"/>
                    <a:pt x="29" y="82"/>
                  </a:cubicBezTo>
                  <a:cubicBezTo>
                    <a:pt x="34" y="83"/>
                    <a:pt x="35" y="80"/>
                    <a:pt x="42" y="78"/>
                  </a:cubicBezTo>
                  <a:cubicBezTo>
                    <a:pt x="40" y="77"/>
                    <a:pt x="37" y="77"/>
                    <a:pt x="34" y="76"/>
                  </a:cubicBezTo>
                  <a:cubicBezTo>
                    <a:pt x="26" y="66"/>
                    <a:pt x="34" y="53"/>
                    <a:pt x="37" y="41"/>
                  </a:cubicBezTo>
                  <a:cubicBezTo>
                    <a:pt x="38" y="37"/>
                    <a:pt x="38" y="33"/>
                    <a:pt x="39" y="30"/>
                  </a:cubicBezTo>
                  <a:cubicBezTo>
                    <a:pt x="42" y="25"/>
                    <a:pt x="47" y="23"/>
                    <a:pt x="49" y="20"/>
                  </a:cubicBezTo>
                  <a:cubicBezTo>
                    <a:pt x="52" y="21"/>
                    <a:pt x="53" y="23"/>
                    <a:pt x="55" y="25"/>
                  </a:cubicBezTo>
                  <a:cubicBezTo>
                    <a:pt x="55" y="28"/>
                    <a:pt x="52" y="27"/>
                    <a:pt x="50" y="28"/>
                  </a:cubicBezTo>
                  <a:cubicBezTo>
                    <a:pt x="50" y="34"/>
                    <a:pt x="48" y="37"/>
                    <a:pt x="45" y="39"/>
                  </a:cubicBezTo>
                  <a:cubicBezTo>
                    <a:pt x="43" y="51"/>
                    <a:pt x="39" y="67"/>
                    <a:pt x="45" y="77"/>
                  </a:cubicBezTo>
                  <a:cubicBezTo>
                    <a:pt x="51" y="78"/>
                    <a:pt x="49" y="72"/>
                    <a:pt x="49" y="69"/>
                  </a:cubicBezTo>
                  <a:cubicBezTo>
                    <a:pt x="51" y="59"/>
                    <a:pt x="52" y="41"/>
                    <a:pt x="56" y="32"/>
                  </a:cubicBezTo>
                  <a:cubicBezTo>
                    <a:pt x="57" y="28"/>
                    <a:pt x="62" y="20"/>
                    <a:pt x="65" y="19"/>
                  </a:cubicBezTo>
                  <a:cubicBezTo>
                    <a:pt x="66" y="19"/>
                    <a:pt x="69" y="20"/>
                    <a:pt x="70" y="20"/>
                  </a:cubicBezTo>
                  <a:cubicBezTo>
                    <a:pt x="68" y="24"/>
                    <a:pt x="70" y="26"/>
                    <a:pt x="72" y="29"/>
                  </a:cubicBezTo>
                  <a:cubicBezTo>
                    <a:pt x="78" y="28"/>
                    <a:pt x="81" y="23"/>
                    <a:pt x="87" y="21"/>
                  </a:cubicBezTo>
                  <a:cubicBezTo>
                    <a:pt x="91" y="13"/>
                    <a:pt x="96" y="2"/>
                    <a:pt x="104" y="0"/>
                  </a:cubicBezTo>
                  <a:cubicBezTo>
                    <a:pt x="110" y="2"/>
                    <a:pt x="115" y="12"/>
                    <a:pt x="111" y="20"/>
                  </a:cubicBezTo>
                  <a:cubicBezTo>
                    <a:pt x="106" y="21"/>
                    <a:pt x="103" y="23"/>
                    <a:pt x="99" y="25"/>
                  </a:cubicBezTo>
                  <a:cubicBezTo>
                    <a:pt x="99" y="30"/>
                    <a:pt x="94" y="34"/>
                    <a:pt x="94" y="40"/>
                  </a:cubicBezTo>
                  <a:cubicBezTo>
                    <a:pt x="94" y="43"/>
                    <a:pt x="96" y="46"/>
                    <a:pt x="96" y="49"/>
                  </a:cubicBezTo>
                  <a:cubicBezTo>
                    <a:pt x="96" y="55"/>
                    <a:pt x="93" y="59"/>
                    <a:pt x="91" y="64"/>
                  </a:cubicBezTo>
                  <a:cubicBezTo>
                    <a:pt x="107" y="64"/>
                    <a:pt x="126" y="51"/>
                    <a:pt x="136" y="65"/>
                  </a:cubicBezTo>
                  <a:close/>
                  <a:moveTo>
                    <a:pt x="99" y="10"/>
                  </a:moveTo>
                  <a:cubicBezTo>
                    <a:pt x="99" y="9"/>
                    <a:pt x="101" y="9"/>
                    <a:pt x="101" y="7"/>
                  </a:cubicBezTo>
                  <a:cubicBezTo>
                    <a:pt x="100" y="7"/>
                    <a:pt x="100" y="7"/>
                    <a:pt x="99" y="7"/>
                  </a:cubicBezTo>
                  <a:cubicBezTo>
                    <a:pt x="98" y="7"/>
                    <a:pt x="98" y="10"/>
                    <a:pt x="99" y="10"/>
                  </a:cubicBezTo>
                  <a:close/>
                  <a:moveTo>
                    <a:pt x="82" y="55"/>
                  </a:moveTo>
                  <a:cubicBezTo>
                    <a:pt x="82" y="50"/>
                    <a:pt x="78" y="44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5" y="41"/>
                    <a:pt x="74" y="44"/>
                    <a:pt x="71" y="45"/>
                  </a:cubicBezTo>
                  <a:cubicBezTo>
                    <a:pt x="69" y="47"/>
                    <a:pt x="66" y="47"/>
                    <a:pt x="64" y="48"/>
                  </a:cubicBezTo>
                  <a:cubicBezTo>
                    <a:pt x="61" y="53"/>
                    <a:pt x="65" y="62"/>
                    <a:pt x="63" y="69"/>
                  </a:cubicBezTo>
                  <a:cubicBezTo>
                    <a:pt x="73" y="69"/>
                    <a:pt x="82" y="62"/>
                    <a:pt x="8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53">
              <a:extLst>
                <a:ext uri="{FF2B5EF4-FFF2-40B4-BE49-F238E27FC236}">
                  <a16:creationId xmlns="" xmlns:a16="http://schemas.microsoft.com/office/drawing/2014/main" id="{2FCEA441-BAC9-42B7-A825-50F0A55F0A81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64138" y="11329209"/>
              <a:ext cx="12700" cy="12700"/>
            </a:xfrm>
            <a:custGeom>
              <a:avLst/>
              <a:gdLst>
                <a:gd name="T0" fmla="*/ 3 w 4"/>
                <a:gd name="T1" fmla="*/ 0 h 4"/>
                <a:gd name="T2" fmla="*/ 1 w 4"/>
                <a:gd name="T3" fmla="*/ 4 h 4"/>
                <a:gd name="T4" fmla="*/ 1 w 4"/>
                <a:gd name="T5" fmla="*/ 0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3"/>
                    <a:pt x="2" y="2"/>
                    <a:pt x="1" y="4"/>
                  </a:cubicBezTo>
                  <a:cubicBezTo>
                    <a:pt x="0" y="4"/>
                    <a:pt x="1" y="1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54">
              <a:extLst>
                <a:ext uri="{FF2B5EF4-FFF2-40B4-BE49-F238E27FC236}">
                  <a16:creationId xmlns="" xmlns:a16="http://schemas.microsoft.com/office/drawing/2014/main" id="{75884B2A-5B03-4E15-B8D3-E6391DBEC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41988" y="11654647"/>
              <a:ext cx="250825" cy="147638"/>
            </a:xfrm>
            <a:custGeom>
              <a:avLst/>
              <a:gdLst>
                <a:gd name="T0" fmla="*/ 76 w 76"/>
                <a:gd name="T1" fmla="*/ 32 h 44"/>
                <a:gd name="T2" fmla="*/ 65 w 76"/>
                <a:gd name="T3" fmla="*/ 37 h 44"/>
                <a:gd name="T4" fmla="*/ 53 w 76"/>
                <a:gd name="T5" fmla="*/ 44 h 44"/>
                <a:gd name="T6" fmla="*/ 39 w 76"/>
                <a:gd name="T7" fmla="*/ 35 h 44"/>
                <a:gd name="T8" fmla="*/ 23 w 76"/>
                <a:gd name="T9" fmla="*/ 29 h 44"/>
                <a:gd name="T10" fmla="*/ 2 w 76"/>
                <a:gd name="T11" fmla="*/ 8 h 44"/>
                <a:gd name="T12" fmla="*/ 1 w 76"/>
                <a:gd name="T13" fmla="*/ 0 h 44"/>
                <a:gd name="T14" fmla="*/ 3 w 76"/>
                <a:gd name="T15" fmla="*/ 0 h 44"/>
                <a:gd name="T16" fmla="*/ 35 w 76"/>
                <a:gd name="T17" fmla="*/ 23 h 44"/>
                <a:gd name="T18" fmla="*/ 51 w 76"/>
                <a:gd name="T19" fmla="*/ 25 h 44"/>
                <a:gd name="T20" fmla="*/ 57 w 76"/>
                <a:gd name="T21" fmla="*/ 28 h 44"/>
                <a:gd name="T22" fmla="*/ 76 w 76"/>
                <a:gd name="T23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44">
                  <a:moveTo>
                    <a:pt x="76" y="32"/>
                  </a:moveTo>
                  <a:cubicBezTo>
                    <a:pt x="76" y="37"/>
                    <a:pt x="70" y="35"/>
                    <a:pt x="65" y="37"/>
                  </a:cubicBezTo>
                  <a:cubicBezTo>
                    <a:pt x="60" y="39"/>
                    <a:pt x="58" y="44"/>
                    <a:pt x="53" y="44"/>
                  </a:cubicBezTo>
                  <a:cubicBezTo>
                    <a:pt x="47" y="43"/>
                    <a:pt x="44" y="37"/>
                    <a:pt x="39" y="35"/>
                  </a:cubicBezTo>
                  <a:cubicBezTo>
                    <a:pt x="32" y="35"/>
                    <a:pt x="29" y="32"/>
                    <a:pt x="23" y="29"/>
                  </a:cubicBezTo>
                  <a:cubicBezTo>
                    <a:pt x="13" y="24"/>
                    <a:pt x="7" y="19"/>
                    <a:pt x="2" y="8"/>
                  </a:cubicBezTo>
                  <a:cubicBezTo>
                    <a:pt x="1" y="5"/>
                    <a:pt x="0" y="3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1" y="10"/>
                    <a:pt x="21" y="19"/>
                    <a:pt x="35" y="23"/>
                  </a:cubicBezTo>
                  <a:cubicBezTo>
                    <a:pt x="40" y="24"/>
                    <a:pt x="45" y="24"/>
                    <a:pt x="51" y="25"/>
                  </a:cubicBezTo>
                  <a:cubicBezTo>
                    <a:pt x="53" y="26"/>
                    <a:pt x="55" y="27"/>
                    <a:pt x="57" y="28"/>
                  </a:cubicBezTo>
                  <a:cubicBezTo>
                    <a:pt x="63" y="29"/>
                    <a:pt x="71" y="28"/>
                    <a:pt x="7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55">
              <a:extLst>
                <a:ext uri="{FF2B5EF4-FFF2-40B4-BE49-F238E27FC236}">
                  <a16:creationId xmlns="" xmlns:a16="http://schemas.microsoft.com/office/drawing/2014/main" id="{F91F4198-5D48-4932-8514-742A748FA613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27725" y="11375247"/>
              <a:ext cx="342900" cy="455613"/>
            </a:xfrm>
            <a:custGeom>
              <a:avLst/>
              <a:gdLst>
                <a:gd name="T0" fmla="*/ 102 w 104"/>
                <a:gd name="T1" fmla="*/ 48 h 137"/>
                <a:gd name="T2" fmla="*/ 104 w 104"/>
                <a:gd name="T3" fmla="*/ 54 h 137"/>
                <a:gd name="T4" fmla="*/ 92 w 104"/>
                <a:gd name="T5" fmla="*/ 57 h 137"/>
                <a:gd name="T6" fmla="*/ 85 w 104"/>
                <a:gd name="T7" fmla="*/ 60 h 137"/>
                <a:gd name="T8" fmla="*/ 80 w 104"/>
                <a:gd name="T9" fmla="*/ 60 h 137"/>
                <a:gd name="T10" fmla="*/ 60 w 104"/>
                <a:gd name="T11" fmla="*/ 68 h 137"/>
                <a:gd name="T12" fmla="*/ 37 w 104"/>
                <a:gd name="T13" fmla="*/ 124 h 137"/>
                <a:gd name="T14" fmla="*/ 0 w 104"/>
                <a:gd name="T15" fmla="*/ 130 h 137"/>
                <a:gd name="T16" fmla="*/ 12 w 104"/>
                <a:gd name="T17" fmla="*/ 125 h 137"/>
                <a:gd name="T18" fmla="*/ 33 w 104"/>
                <a:gd name="T19" fmla="*/ 114 h 137"/>
                <a:gd name="T20" fmla="*/ 49 w 104"/>
                <a:gd name="T21" fmla="*/ 74 h 137"/>
                <a:gd name="T22" fmla="*/ 15 w 104"/>
                <a:gd name="T23" fmla="*/ 83 h 137"/>
                <a:gd name="T24" fmla="*/ 32 w 104"/>
                <a:gd name="T25" fmla="*/ 69 h 137"/>
                <a:gd name="T26" fmla="*/ 54 w 104"/>
                <a:gd name="T27" fmla="*/ 60 h 137"/>
                <a:gd name="T28" fmla="*/ 55 w 104"/>
                <a:gd name="T29" fmla="*/ 50 h 137"/>
                <a:gd name="T30" fmla="*/ 65 w 104"/>
                <a:gd name="T31" fmla="*/ 29 h 137"/>
                <a:gd name="T32" fmla="*/ 73 w 104"/>
                <a:gd name="T33" fmla="*/ 12 h 137"/>
                <a:gd name="T34" fmla="*/ 85 w 104"/>
                <a:gd name="T35" fmla="*/ 2 h 137"/>
                <a:gd name="T36" fmla="*/ 78 w 104"/>
                <a:gd name="T37" fmla="*/ 12 h 137"/>
                <a:gd name="T38" fmla="*/ 61 w 104"/>
                <a:gd name="T39" fmla="*/ 59 h 137"/>
                <a:gd name="T40" fmla="*/ 102 w 104"/>
                <a:gd name="T41" fmla="*/ 4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37">
                  <a:moveTo>
                    <a:pt x="102" y="48"/>
                  </a:moveTo>
                  <a:cubicBezTo>
                    <a:pt x="103" y="50"/>
                    <a:pt x="104" y="51"/>
                    <a:pt x="104" y="54"/>
                  </a:cubicBezTo>
                  <a:cubicBezTo>
                    <a:pt x="101" y="58"/>
                    <a:pt x="96" y="56"/>
                    <a:pt x="92" y="57"/>
                  </a:cubicBezTo>
                  <a:cubicBezTo>
                    <a:pt x="90" y="57"/>
                    <a:pt x="87" y="60"/>
                    <a:pt x="85" y="60"/>
                  </a:cubicBezTo>
                  <a:cubicBezTo>
                    <a:pt x="83" y="60"/>
                    <a:pt x="81" y="60"/>
                    <a:pt x="80" y="60"/>
                  </a:cubicBezTo>
                  <a:cubicBezTo>
                    <a:pt x="73" y="62"/>
                    <a:pt x="68" y="68"/>
                    <a:pt x="60" y="68"/>
                  </a:cubicBezTo>
                  <a:cubicBezTo>
                    <a:pt x="53" y="86"/>
                    <a:pt x="51" y="111"/>
                    <a:pt x="37" y="124"/>
                  </a:cubicBezTo>
                  <a:cubicBezTo>
                    <a:pt x="30" y="130"/>
                    <a:pt x="11" y="137"/>
                    <a:pt x="0" y="130"/>
                  </a:cubicBezTo>
                  <a:cubicBezTo>
                    <a:pt x="2" y="124"/>
                    <a:pt x="8" y="126"/>
                    <a:pt x="12" y="125"/>
                  </a:cubicBezTo>
                  <a:cubicBezTo>
                    <a:pt x="19" y="123"/>
                    <a:pt x="29" y="119"/>
                    <a:pt x="33" y="114"/>
                  </a:cubicBezTo>
                  <a:cubicBezTo>
                    <a:pt x="43" y="105"/>
                    <a:pt x="47" y="92"/>
                    <a:pt x="49" y="74"/>
                  </a:cubicBezTo>
                  <a:cubicBezTo>
                    <a:pt x="36" y="74"/>
                    <a:pt x="29" y="89"/>
                    <a:pt x="15" y="83"/>
                  </a:cubicBezTo>
                  <a:cubicBezTo>
                    <a:pt x="12" y="72"/>
                    <a:pt x="24" y="72"/>
                    <a:pt x="32" y="69"/>
                  </a:cubicBezTo>
                  <a:cubicBezTo>
                    <a:pt x="40" y="67"/>
                    <a:pt x="51" y="65"/>
                    <a:pt x="54" y="60"/>
                  </a:cubicBezTo>
                  <a:cubicBezTo>
                    <a:pt x="56" y="56"/>
                    <a:pt x="55" y="52"/>
                    <a:pt x="55" y="50"/>
                  </a:cubicBezTo>
                  <a:cubicBezTo>
                    <a:pt x="57" y="41"/>
                    <a:pt x="60" y="37"/>
                    <a:pt x="65" y="29"/>
                  </a:cubicBezTo>
                  <a:cubicBezTo>
                    <a:pt x="66" y="22"/>
                    <a:pt x="69" y="17"/>
                    <a:pt x="73" y="12"/>
                  </a:cubicBezTo>
                  <a:cubicBezTo>
                    <a:pt x="77" y="7"/>
                    <a:pt x="79" y="0"/>
                    <a:pt x="85" y="2"/>
                  </a:cubicBezTo>
                  <a:cubicBezTo>
                    <a:pt x="86" y="7"/>
                    <a:pt x="83" y="14"/>
                    <a:pt x="78" y="12"/>
                  </a:cubicBezTo>
                  <a:cubicBezTo>
                    <a:pt x="69" y="24"/>
                    <a:pt x="64" y="40"/>
                    <a:pt x="61" y="59"/>
                  </a:cubicBezTo>
                  <a:cubicBezTo>
                    <a:pt x="77" y="57"/>
                    <a:pt x="86" y="47"/>
                    <a:pt x="10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56">
              <a:extLst>
                <a:ext uri="{FF2B5EF4-FFF2-40B4-BE49-F238E27FC236}">
                  <a16:creationId xmlns="" xmlns:a16="http://schemas.microsoft.com/office/drawing/2014/main" id="{A2F11F61-A123-4C70-8309-ECC2948599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396038" y="11381597"/>
              <a:ext cx="471488" cy="433388"/>
            </a:xfrm>
            <a:custGeom>
              <a:avLst/>
              <a:gdLst>
                <a:gd name="T0" fmla="*/ 143 w 143"/>
                <a:gd name="T1" fmla="*/ 93 h 130"/>
                <a:gd name="T2" fmla="*/ 134 w 143"/>
                <a:gd name="T3" fmla="*/ 104 h 130"/>
                <a:gd name="T4" fmla="*/ 64 w 143"/>
                <a:gd name="T5" fmla="*/ 115 h 130"/>
                <a:gd name="T6" fmla="*/ 42 w 143"/>
                <a:gd name="T7" fmla="*/ 127 h 130"/>
                <a:gd name="T8" fmla="*/ 14 w 143"/>
                <a:gd name="T9" fmla="*/ 128 h 130"/>
                <a:gd name="T10" fmla="*/ 0 w 143"/>
                <a:gd name="T11" fmla="*/ 120 h 130"/>
                <a:gd name="T12" fmla="*/ 29 w 143"/>
                <a:gd name="T13" fmla="*/ 107 h 130"/>
                <a:gd name="T14" fmla="*/ 60 w 143"/>
                <a:gd name="T15" fmla="*/ 96 h 130"/>
                <a:gd name="T16" fmla="*/ 46 w 143"/>
                <a:gd name="T17" fmla="*/ 71 h 130"/>
                <a:gd name="T18" fmla="*/ 42 w 143"/>
                <a:gd name="T19" fmla="*/ 73 h 130"/>
                <a:gd name="T20" fmla="*/ 44 w 143"/>
                <a:gd name="T21" fmla="*/ 82 h 130"/>
                <a:gd name="T22" fmla="*/ 17 w 143"/>
                <a:gd name="T23" fmla="*/ 75 h 130"/>
                <a:gd name="T24" fmla="*/ 46 w 143"/>
                <a:gd name="T25" fmla="*/ 67 h 130"/>
                <a:gd name="T26" fmla="*/ 68 w 143"/>
                <a:gd name="T27" fmla="*/ 23 h 130"/>
                <a:gd name="T28" fmla="*/ 74 w 143"/>
                <a:gd name="T29" fmla="*/ 28 h 130"/>
                <a:gd name="T30" fmla="*/ 73 w 143"/>
                <a:gd name="T31" fmla="*/ 66 h 130"/>
                <a:gd name="T32" fmla="*/ 84 w 143"/>
                <a:gd name="T33" fmla="*/ 73 h 130"/>
                <a:gd name="T34" fmla="*/ 93 w 143"/>
                <a:gd name="T35" fmla="*/ 29 h 130"/>
                <a:gd name="T36" fmla="*/ 100 w 143"/>
                <a:gd name="T37" fmla="*/ 4 h 130"/>
                <a:gd name="T38" fmla="*/ 114 w 143"/>
                <a:gd name="T39" fmla="*/ 6 h 130"/>
                <a:gd name="T40" fmla="*/ 113 w 143"/>
                <a:gd name="T41" fmla="*/ 19 h 130"/>
                <a:gd name="T42" fmla="*/ 112 w 143"/>
                <a:gd name="T43" fmla="*/ 28 h 130"/>
                <a:gd name="T44" fmla="*/ 109 w 143"/>
                <a:gd name="T45" fmla="*/ 59 h 130"/>
                <a:gd name="T46" fmla="*/ 119 w 143"/>
                <a:gd name="T47" fmla="*/ 49 h 130"/>
                <a:gd name="T48" fmla="*/ 126 w 143"/>
                <a:gd name="T49" fmla="*/ 47 h 130"/>
                <a:gd name="T50" fmla="*/ 135 w 143"/>
                <a:gd name="T51" fmla="*/ 54 h 130"/>
                <a:gd name="T52" fmla="*/ 110 w 143"/>
                <a:gd name="T53" fmla="*/ 65 h 130"/>
                <a:gd name="T54" fmla="*/ 97 w 143"/>
                <a:gd name="T55" fmla="*/ 90 h 130"/>
                <a:gd name="T56" fmla="*/ 143 w 143"/>
                <a:gd name="T57" fmla="*/ 93 h 130"/>
                <a:gd name="T58" fmla="*/ 82 w 143"/>
                <a:gd name="T59" fmla="*/ 77 h 130"/>
                <a:gd name="T60" fmla="*/ 74 w 143"/>
                <a:gd name="T61" fmla="*/ 84 h 130"/>
                <a:gd name="T62" fmla="*/ 82 w 143"/>
                <a:gd name="T63" fmla="*/ 77 h 130"/>
                <a:gd name="T64" fmla="*/ 74 w 143"/>
                <a:gd name="T65" fmla="*/ 94 h 130"/>
                <a:gd name="T66" fmla="*/ 73 w 143"/>
                <a:gd name="T67" fmla="*/ 90 h 130"/>
                <a:gd name="T68" fmla="*/ 68 w 143"/>
                <a:gd name="T69" fmla="*/ 95 h 130"/>
                <a:gd name="T70" fmla="*/ 74 w 143"/>
                <a:gd name="T71" fmla="*/ 9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3" h="130">
                  <a:moveTo>
                    <a:pt x="143" y="93"/>
                  </a:moveTo>
                  <a:cubicBezTo>
                    <a:pt x="143" y="100"/>
                    <a:pt x="137" y="101"/>
                    <a:pt x="134" y="104"/>
                  </a:cubicBezTo>
                  <a:cubicBezTo>
                    <a:pt x="108" y="102"/>
                    <a:pt x="84" y="109"/>
                    <a:pt x="64" y="115"/>
                  </a:cubicBezTo>
                  <a:cubicBezTo>
                    <a:pt x="55" y="117"/>
                    <a:pt x="48" y="122"/>
                    <a:pt x="42" y="127"/>
                  </a:cubicBezTo>
                  <a:cubicBezTo>
                    <a:pt x="35" y="127"/>
                    <a:pt x="24" y="130"/>
                    <a:pt x="14" y="128"/>
                  </a:cubicBezTo>
                  <a:cubicBezTo>
                    <a:pt x="11" y="127"/>
                    <a:pt x="3" y="122"/>
                    <a:pt x="0" y="120"/>
                  </a:cubicBezTo>
                  <a:cubicBezTo>
                    <a:pt x="6" y="112"/>
                    <a:pt x="18" y="110"/>
                    <a:pt x="29" y="107"/>
                  </a:cubicBezTo>
                  <a:cubicBezTo>
                    <a:pt x="40" y="104"/>
                    <a:pt x="52" y="102"/>
                    <a:pt x="60" y="96"/>
                  </a:cubicBezTo>
                  <a:cubicBezTo>
                    <a:pt x="51" y="92"/>
                    <a:pt x="48" y="82"/>
                    <a:pt x="46" y="71"/>
                  </a:cubicBezTo>
                  <a:cubicBezTo>
                    <a:pt x="44" y="71"/>
                    <a:pt x="43" y="72"/>
                    <a:pt x="42" y="73"/>
                  </a:cubicBezTo>
                  <a:cubicBezTo>
                    <a:pt x="42" y="77"/>
                    <a:pt x="44" y="78"/>
                    <a:pt x="44" y="82"/>
                  </a:cubicBezTo>
                  <a:cubicBezTo>
                    <a:pt x="38" y="93"/>
                    <a:pt x="14" y="90"/>
                    <a:pt x="17" y="75"/>
                  </a:cubicBezTo>
                  <a:cubicBezTo>
                    <a:pt x="19" y="67"/>
                    <a:pt x="34" y="64"/>
                    <a:pt x="46" y="67"/>
                  </a:cubicBezTo>
                  <a:cubicBezTo>
                    <a:pt x="51" y="50"/>
                    <a:pt x="54" y="31"/>
                    <a:pt x="68" y="23"/>
                  </a:cubicBezTo>
                  <a:cubicBezTo>
                    <a:pt x="71" y="24"/>
                    <a:pt x="72" y="26"/>
                    <a:pt x="74" y="28"/>
                  </a:cubicBezTo>
                  <a:cubicBezTo>
                    <a:pt x="76" y="39"/>
                    <a:pt x="67" y="53"/>
                    <a:pt x="73" y="66"/>
                  </a:cubicBezTo>
                  <a:cubicBezTo>
                    <a:pt x="74" y="69"/>
                    <a:pt x="78" y="74"/>
                    <a:pt x="84" y="73"/>
                  </a:cubicBezTo>
                  <a:cubicBezTo>
                    <a:pt x="87" y="57"/>
                    <a:pt x="88" y="43"/>
                    <a:pt x="93" y="29"/>
                  </a:cubicBezTo>
                  <a:cubicBezTo>
                    <a:pt x="96" y="21"/>
                    <a:pt x="101" y="14"/>
                    <a:pt x="100" y="4"/>
                  </a:cubicBezTo>
                  <a:cubicBezTo>
                    <a:pt x="105" y="0"/>
                    <a:pt x="110" y="1"/>
                    <a:pt x="114" y="6"/>
                  </a:cubicBezTo>
                  <a:cubicBezTo>
                    <a:pt x="110" y="10"/>
                    <a:pt x="113" y="14"/>
                    <a:pt x="113" y="19"/>
                  </a:cubicBezTo>
                  <a:cubicBezTo>
                    <a:pt x="114" y="22"/>
                    <a:pt x="112" y="25"/>
                    <a:pt x="112" y="28"/>
                  </a:cubicBezTo>
                  <a:cubicBezTo>
                    <a:pt x="110" y="38"/>
                    <a:pt x="112" y="50"/>
                    <a:pt x="109" y="59"/>
                  </a:cubicBezTo>
                  <a:cubicBezTo>
                    <a:pt x="115" y="58"/>
                    <a:pt x="115" y="52"/>
                    <a:pt x="119" y="49"/>
                  </a:cubicBezTo>
                  <a:cubicBezTo>
                    <a:pt x="121" y="47"/>
                    <a:pt x="123" y="48"/>
                    <a:pt x="126" y="47"/>
                  </a:cubicBezTo>
                  <a:cubicBezTo>
                    <a:pt x="130" y="48"/>
                    <a:pt x="133" y="51"/>
                    <a:pt x="135" y="54"/>
                  </a:cubicBezTo>
                  <a:cubicBezTo>
                    <a:pt x="131" y="65"/>
                    <a:pt x="118" y="60"/>
                    <a:pt x="110" y="65"/>
                  </a:cubicBezTo>
                  <a:cubicBezTo>
                    <a:pt x="102" y="71"/>
                    <a:pt x="104" y="83"/>
                    <a:pt x="97" y="90"/>
                  </a:cubicBezTo>
                  <a:cubicBezTo>
                    <a:pt x="112" y="90"/>
                    <a:pt x="136" y="79"/>
                    <a:pt x="143" y="93"/>
                  </a:cubicBezTo>
                  <a:close/>
                  <a:moveTo>
                    <a:pt x="82" y="77"/>
                  </a:moveTo>
                  <a:cubicBezTo>
                    <a:pt x="77" y="78"/>
                    <a:pt x="76" y="81"/>
                    <a:pt x="74" y="84"/>
                  </a:cubicBezTo>
                  <a:cubicBezTo>
                    <a:pt x="78" y="83"/>
                    <a:pt x="80" y="81"/>
                    <a:pt x="82" y="77"/>
                  </a:cubicBezTo>
                  <a:close/>
                  <a:moveTo>
                    <a:pt x="74" y="94"/>
                  </a:moveTo>
                  <a:cubicBezTo>
                    <a:pt x="73" y="93"/>
                    <a:pt x="74" y="90"/>
                    <a:pt x="73" y="90"/>
                  </a:cubicBezTo>
                  <a:cubicBezTo>
                    <a:pt x="72" y="92"/>
                    <a:pt x="69" y="93"/>
                    <a:pt x="68" y="95"/>
                  </a:cubicBezTo>
                  <a:cubicBezTo>
                    <a:pt x="71" y="95"/>
                    <a:pt x="72" y="95"/>
                    <a:pt x="7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57">
              <a:extLst>
                <a:ext uri="{FF2B5EF4-FFF2-40B4-BE49-F238E27FC236}">
                  <a16:creationId xmlns="" xmlns:a16="http://schemas.microsoft.com/office/drawing/2014/main" id="{99966B3E-2DD3-4D38-A4FF-62EDEC9D8D11}"/>
                </a:ext>
              </a:extLst>
            </p:cNvPr>
            <p:cNvSpPr>
              <a:spLocks/>
            </p:cNvSpPr>
            <p:nvPr/>
          </p:nvSpPr>
          <p:spPr bwMode="auto">
            <a:xfrm>
              <a:off x="-6777038" y="11441922"/>
              <a:ext cx="330200" cy="315913"/>
            </a:xfrm>
            <a:custGeom>
              <a:avLst/>
              <a:gdLst>
                <a:gd name="T0" fmla="*/ 100 w 100"/>
                <a:gd name="T1" fmla="*/ 58 h 95"/>
                <a:gd name="T2" fmla="*/ 93 w 100"/>
                <a:gd name="T3" fmla="*/ 70 h 95"/>
                <a:gd name="T4" fmla="*/ 60 w 100"/>
                <a:gd name="T5" fmla="*/ 75 h 95"/>
                <a:gd name="T6" fmla="*/ 51 w 100"/>
                <a:gd name="T7" fmla="*/ 78 h 95"/>
                <a:gd name="T8" fmla="*/ 18 w 100"/>
                <a:gd name="T9" fmla="*/ 93 h 95"/>
                <a:gd name="T10" fmla="*/ 1 w 100"/>
                <a:gd name="T11" fmla="*/ 84 h 95"/>
                <a:gd name="T12" fmla="*/ 2 w 100"/>
                <a:gd name="T13" fmla="*/ 74 h 95"/>
                <a:gd name="T14" fmla="*/ 52 w 100"/>
                <a:gd name="T15" fmla="*/ 56 h 95"/>
                <a:gd name="T16" fmla="*/ 62 w 100"/>
                <a:gd name="T17" fmla="*/ 41 h 95"/>
                <a:gd name="T18" fmla="*/ 61 w 100"/>
                <a:gd name="T19" fmla="*/ 32 h 95"/>
                <a:gd name="T20" fmla="*/ 34 w 100"/>
                <a:gd name="T21" fmla="*/ 37 h 95"/>
                <a:gd name="T22" fmla="*/ 23 w 100"/>
                <a:gd name="T23" fmla="*/ 26 h 95"/>
                <a:gd name="T24" fmla="*/ 47 w 100"/>
                <a:gd name="T25" fmla="*/ 14 h 95"/>
                <a:gd name="T26" fmla="*/ 72 w 100"/>
                <a:gd name="T27" fmla="*/ 3 h 95"/>
                <a:gd name="T28" fmla="*/ 90 w 100"/>
                <a:gd name="T29" fmla="*/ 6 h 95"/>
                <a:gd name="T30" fmla="*/ 85 w 100"/>
                <a:gd name="T31" fmla="*/ 18 h 95"/>
                <a:gd name="T32" fmla="*/ 79 w 100"/>
                <a:gd name="T33" fmla="*/ 34 h 95"/>
                <a:gd name="T34" fmla="*/ 81 w 100"/>
                <a:gd name="T35" fmla="*/ 53 h 95"/>
                <a:gd name="T36" fmla="*/ 100 w 100"/>
                <a:gd name="T37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" h="95">
                  <a:moveTo>
                    <a:pt x="100" y="58"/>
                  </a:moveTo>
                  <a:cubicBezTo>
                    <a:pt x="99" y="64"/>
                    <a:pt x="96" y="67"/>
                    <a:pt x="93" y="70"/>
                  </a:cubicBezTo>
                  <a:cubicBezTo>
                    <a:pt x="79" y="70"/>
                    <a:pt x="69" y="71"/>
                    <a:pt x="60" y="75"/>
                  </a:cubicBezTo>
                  <a:cubicBezTo>
                    <a:pt x="57" y="76"/>
                    <a:pt x="54" y="77"/>
                    <a:pt x="51" y="78"/>
                  </a:cubicBezTo>
                  <a:cubicBezTo>
                    <a:pt x="40" y="83"/>
                    <a:pt x="35" y="95"/>
                    <a:pt x="18" y="93"/>
                  </a:cubicBezTo>
                  <a:cubicBezTo>
                    <a:pt x="11" y="93"/>
                    <a:pt x="7" y="88"/>
                    <a:pt x="1" y="84"/>
                  </a:cubicBezTo>
                  <a:cubicBezTo>
                    <a:pt x="2" y="80"/>
                    <a:pt x="0" y="77"/>
                    <a:pt x="2" y="74"/>
                  </a:cubicBezTo>
                  <a:cubicBezTo>
                    <a:pt x="17" y="68"/>
                    <a:pt x="40" y="67"/>
                    <a:pt x="52" y="56"/>
                  </a:cubicBezTo>
                  <a:cubicBezTo>
                    <a:pt x="54" y="54"/>
                    <a:pt x="61" y="44"/>
                    <a:pt x="62" y="41"/>
                  </a:cubicBezTo>
                  <a:cubicBezTo>
                    <a:pt x="63" y="38"/>
                    <a:pt x="63" y="34"/>
                    <a:pt x="61" y="32"/>
                  </a:cubicBezTo>
                  <a:cubicBezTo>
                    <a:pt x="54" y="33"/>
                    <a:pt x="45" y="40"/>
                    <a:pt x="34" y="37"/>
                  </a:cubicBezTo>
                  <a:cubicBezTo>
                    <a:pt x="31" y="36"/>
                    <a:pt x="23" y="31"/>
                    <a:pt x="23" y="26"/>
                  </a:cubicBezTo>
                  <a:cubicBezTo>
                    <a:pt x="24" y="21"/>
                    <a:pt x="40" y="16"/>
                    <a:pt x="47" y="14"/>
                  </a:cubicBezTo>
                  <a:cubicBezTo>
                    <a:pt x="57" y="10"/>
                    <a:pt x="65" y="7"/>
                    <a:pt x="72" y="3"/>
                  </a:cubicBezTo>
                  <a:cubicBezTo>
                    <a:pt x="76" y="0"/>
                    <a:pt x="87" y="3"/>
                    <a:pt x="90" y="6"/>
                  </a:cubicBezTo>
                  <a:cubicBezTo>
                    <a:pt x="92" y="12"/>
                    <a:pt x="86" y="14"/>
                    <a:pt x="85" y="18"/>
                  </a:cubicBezTo>
                  <a:cubicBezTo>
                    <a:pt x="82" y="23"/>
                    <a:pt x="82" y="29"/>
                    <a:pt x="79" y="34"/>
                  </a:cubicBezTo>
                  <a:cubicBezTo>
                    <a:pt x="81" y="40"/>
                    <a:pt x="80" y="47"/>
                    <a:pt x="81" y="53"/>
                  </a:cubicBezTo>
                  <a:cubicBezTo>
                    <a:pt x="89" y="51"/>
                    <a:pt x="96" y="53"/>
                    <a:pt x="10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58">
              <a:extLst>
                <a:ext uri="{FF2B5EF4-FFF2-40B4-BE49-F238E27FC236}">
                  <a16:creationId xmlns="" xmlns:a16="http://schemas.microsoft.com/office/drawing/2014/main" id="{2B169BA1-D945-4FCC-8F82-6AFA1B681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-7245350" y="11348259"/>
              <a:ext cx="382588" cy="293688"/>
            </a:xfrm>
            <a:custGeom>
              <a:avLst/>
              <a:gdLst>
                <a:gd name="T0" fmla="*/ 115 w 116"/>
                <a:gd name="T1" fmla="*/ 23 h 88"/>
                <a:gd name="T2" fmla="*/ 99 w 116"/>
                <a:gd name="T3" fmla="*/ 40 h 88"/>
                <a:gd name="T4" fmla="*/ 101 w 116"/>
                <a:gd name="T5" fmla="*/ 35 h 88"/>
                <a:gd name="T6" fmla="*/ 68 w 116"/>
                <a:gd name="T7" fmla="*/ 49 h 88"/>
                <a:gd name="T8" fmla="*/ 53 w 116"/>
                <a:gd name="T9" fmla="*/ 61 h 88"/>
                <a:gd name="T10" fmla="*/ 36 w 116"/>
                <a:gd name="T11" fmla="*/ 71 h 88"/>
                <a:gd name="T12" fmla="*/ 0 w 116"/>
                <a:gd name="T13" fmla="*/ 88 h 88"/>
                <a:gd name="T14" fmla="*/ 18 w 116"/>
                <a:gd name="T15" fmla="*/ 71 h 88"/>
                <a:gd name="T16" fmla="*/ 27 w 116"/>
                <a:gd name="T17" fmla="*/ 63 h 88"/>
                <a:gd name="T18" fmla="*/ 68 w 116"/>
                <a:gd name="T19" fmla="*/ 38 h 88"/>
                <a:gd name="T20" fmla="*/ 75 w 116"/>
                <a:gd name="T21" fmla="*/ 21 h 88"/>
                <a:gd name="T22" fmla="*/ 59 w 116"/>
                <a:gd name="T23" fmla="*/ 15 h 88"/>
                <a:gd name="T24" fmla="*/ 68 w 116"/>
                <a:gd name="T25" fmla="*/ 5 h 88"/>
                <a:gd name="T26" fmla="*/ 84 w 116"/>
                <a:gd name="T27" fmla="*/ 23 h 88"/>
                <a:gd name="T28" fmla="*/ 83 w 116"/>
                <a:gd name="T29" fmla="*/ 30 h 88"/>
                <a:gd name="T30" fmla="*/ 115 w 116"/>
                <a:gd name="T31" fmla="*/ 2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88">
                  <a:moveTo>
                    <a:pt x="115" y="23"/>
                  </a:moveTo>
                  <a:cubicBezTo>
                    <a:pt x="116" y="33"/>
                    <a:pt x="104" y="35"/>
                    <a:pt x="99" y="40"/>
                  </a:cubicBezTo>
                  <a:cubicBezTo>
                    <a:pt x="97" y="38"/>
                    <a:pt x="101" y="38"/>
                    <a:pt x="101" y="35"/>
                  </a:cubicBezTo>
                  <a:cubicBezTo>
                    <a:pt x="89" y="38"/>
                    <a:pt x="77" y="42"/>
                    <a:pt x="68" y="49"/>
                  </a:cubicBezTo>
                  <a:cubicBezTo>
                    <a:pt x="63" y="52"/>
                    <a:pt x="58" y="57"/>
                    <a:pt x="53" y="61"/>
                  </a:cubicBezTo>
                  <a:cubicBezTo>
                    <a:pt x="47" y="64"/>
                    <a:pt x="41" y="67"/>
                    <a:pt x="36" y="71"/>
                  </a:cubicBezTo>
                  <a:cubicBezTo>
                    <a:pt x="26" y="78"/>
                    <a:pt x="14" y="88"/>
                    <a:pt x="0" y="88"/>
                  </a:cubicBezTo>
                  <a:cubicBezTo>
                    <a:pt x="1" y="78"/>
                    <a:pt x="10" y="75"/>
                    <a:pt x="18" y="71"/>
                  </a:cubicBezTo>
                  <a:cubicBezTo>
                    <a:pt x="21" y="68"/>
                    <a:pt x="24" y="65"/>
                    <a:pt x="27" y="63"/>
                  </a:cubicBezTo>
                  <a:cubicBezTo>
                    <a:pt x="40" y="54"/>
                    <a:pt x="57" y="48"/>
                    <a:pt x="68" y="38"/>
                  </a:cubicBezTo>
                  <a:cubicBezTo>
                    <a:pt x="72" y="34"/>
                    <a:pt x="76" y="27"/>
                    <a:pt x="75" y="21"/>
                  </a:cubicBezTo>
                  <a:cubicBezTo>
                    <a:pt x="73" y="16"/>
                    <a:pt x="62" y="19"/>
                    <a:pt x="59" y="15"/>
                  </a:cubicBezTo>
                  <a:cubicBezTo>
                    <a:pt x="56" y="7"/>
                    <a:pt x="63" y="8"/>
                    <a:pt x="68" y="5"/>
                  </a:cubicBezTo>
                  <a:cubicBezTo>
                    <a:pt x="76" y="0"/>
                    <a:pt x="82" y="14"/>
                    <a:pt x="84" y="23"/>
                  </a:cubicBezTo>
                  <a:cubicBezTo>
                    <a:pt x="85" y="25"/>
                    <a:pt x="85" y="28"/>
                    <a:pt x="83" y="30"/>
                  </a:cubicBezTo>
                  <a:cubicBezTo>
                    <a:pt x="93" y="27"/>
                    <a:pt x="105" y="18"/>
                    <a:pt x="1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59">
              <a:extLst>
                <a:ext uri="{FF2B5EF4-FFF2-40B4-BE49-F238E27FC236}">
                  <a16:creationId xmlns="" xmlns:a16="http://schemas.microsoft.com/office/drawing/2014/main" id="{9EF6B0A9-FA23-48E6-B024-EA079CABCC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254875" y="11495897"/>
              <a:ext cx="373063" cy="342900"/>
            </a:xfrm>
            <a:custGeom>
              <a:avLst/>
              <a:gdLst>
                <a:gd name="T0" fmla="*/ 112 w 113"/>
                <a:gd name="T1" fmla="*/ 31 h 103"/>
                <a:gd name="T2" fmla="*/ 105 w 113"/>
                <a:gd name="T3" fmla="*/ 48 h 103"/>
                <a:gd name="T4" fmla="*/ 74 w 113"/>
                <a:gd name="T5" fmla="*/ 76 h 103"/>
                <a:gd name="T6" fmla="*/ 64 w 113"/>
                <a:gd name="T7" fmla="*/ 69 h 103"/>
                <a:gd name="T8" fmla="*/ 52 w 113"/>
                <a:gd name="T9" fmla="*/ 74 h 103"/>
                <a:gd name="T10" fmla="*/ 40 w 113"/>
                <a:gd name="T11" fmla="*/ 80 h 103"/>
                <a:gd name="T12" fmla="*/ 33 w 113"/>
                <a:gd name="T13" fmla="*/ 84 h 103"/>
                <a:gd name="T14" fmla="*/ 17 w 113"/>
                <a:gd name="T15" fmla="*/ 89 h 103"/>
                <a:gd name="T16" fmla="*/ 7 w 113"/>
                <a:gd name="T17" fmla="*/ 97 h 103"/>
                <a:gd name="T18" fmla="*/ 0 w 113"/>
                <a:gd name="T19" fmla="*/ 103 h 103"/>
                <a:gd name="T20" fmla="*/ 12 w 113"/>
                <a:gd name="T21" fmla="*/ 91 h 103"/>
                <a:gd name="T22" fmla="*/ 26 w 113"/>
                <a:gd name="T23" fmla="*/ 80 h 103"/>
                <a:gd name="T24" fmla="*/ 61 w 113"/>
                <a:gd name="T25" fmla="*/ 47 h 103"/>
                <a:gd name="T26" fmla="*/ 79 w 113"/>
                <a:gd name="T27" fmla="*/ 9 h 103"/>
                <a:gd name="T28" fmla="*/ 93 w 113"/>
                <a:gd name="T29" fmla="*/ 9 h 103"/>
                <a:gd name="T30" fmla="*/ 90 w 113"/>
                <a:gd name="T31" fmla="*/ 17 h 103"/>
                <a:gd name="T32" fmla="*/ 112 w 113"/>
                <a:gd name="T33" fmla="*/ 31 h 103"/>
                <a:gd name="T34" fmla="*/ 84 w 113"/>
                <a:gd name="T35" fmla="*/ 65 h 103"/>
                <a:gd name="T36" fmla="*/ 102 w 113"/>
                <a:gd name="T37" fmla="*/ 39 h 103"/>
                <a:gd name="T38" fmla="*/ 85 w 113"/>
                <a:gd name="T39" fmla="*/ 31 h 103"/>
                <a:gd name="T40" fmla="*/ 70 w 113"/>
                <a:gd name="T41" fmla="*/ 64 h 103"/>
                <a:gd name="T42" fmla="*/ 84 w 113"/>
                <a:gd name="T43" fmla="*/ 6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3" h="103">
                  <a:moveTo>
                    <a:pt x="112" y="31"/>
                  </a:moveTo>
                  <a:cubicBezTo>
                    <a:pt x="113" y="37"/>
                    <a:pt x="107" y="44"/>
                    <a:pt x="105" y="48"/>
                  </a:cubicBezTo>
                  <a:cubicBezTo>
                    <a:pt x="100" y="58"/>
                    <a:pt x="89" y="82"/>
                    <a:pt x="74" y="76"/>
                  </a:cubicBezTo>
                  <a:cubicBezTo>
                    <a:pt x="71" y="74"/>
                    <a:pt x="68" y="69"/>
                    <a:pt x="64" y="69"/>
                  </a:cubicBezTo>
                  <a:cubicBezTo>
                    <a:pt x="63" y="68"/>
                    <a:pt x="56" y="72"/>
                    <a:pt x="52" y="74"/>
                  </a:cubicBezTo>
                  <a:cubicBezTo>
                    <a:pt x="48" y="77"/>
                    <a:pt x="44" y="79"/>
                    <a:pt x="40" y="80"/>
                  </a:cubicBezTo>
                  <a:cubicBezTo>
                    <a:pt x="37" y="81"/>
                    <a:pt x="35" y="84"/>
                    <a:pt x="33" y="84"/>
                  </a:cubicBezTo>
                  <a:cubicBezTo>
                    <a:pt x="27" y="86"/>
                    <a:pt x="22" y="87"/>
                    <a:pt x="17" y="89"/>
                  </a:cubicBezTo>
                  <a:cubicBezTo>
                    <a:pt x="13" y="92"/>
                    <a:pt x="9" y="95"/>
                    <a:pt x="7" y="97"/>
                  </a:cubicBezTo>
                  <a:cubicBezTo>
                    <a:pt x="5" y="99"/>
                    <a:pt x="4" y="103"/>
                    <a:pt x="0" y="103"/>
                  </a:cubicBezTo>
                  <a:cubicBezTo>
                    <a:pt x="2" y="98"/>
                    <a:pt x="8" y="94"/>
                    <a:pt x="12" y="91"/>
                  </a:cubicBezTo>
                  <a:cubicBezTo>
                    <a:pt x="16" y="87"/>
                    <a:pt x="21" y="83"/>
                    <a:pt x="26" y="80"/>
                  </a:cubicBezTo>
                  <a:cubicBezTo>
                    <a:pt x="39" y="70"/>
                    <a:pt x="53" y="63"/>
                    <a:pt x="61" y="47"/>
                  </a:cubicBezTo>
                  <a:cubicBezTo>
                    <a:pt x="67" y="35"/>
                    <a:pt x="74" y="23"/>
                    <a:pt x="79" y="9"/>
                  </a:cubicBezTo>
                  <a:cubicBezTo>
                    <a:pt x="83" y="4"/>
                    <a:pt x="91" y="0"/>
                    <a:pt x="93" y="9"/>
                  </a:cubicBezTo>
                  <a:cubicBezTo>
                    <a:pt x="93" y="12"/>
                    <a:pt x="91" y="14"/>
                    <a:pt x="90" y="17"/>
                  </a:cubicBezTo>
                  <a:cubicBezTo>
                    <a:pt x="97" y="22"/>
                    <a:pt x="110" y="22"/>
                    <a:pt x="112" y="31"/>
                  </a:cubicBezTo>
                  <a:close/>
                  <a:moveTo>
                    <a:pt x="84" y="65"/>
                  </a:moveTo>
                  <a:cubicBezTo>
                    <a:pt x="91" y="60"/>
                    <a:pt x="103" y="46"/>
                    <a:pt x="102" y="39"/>
                  </a:cubicBezTo>
                  <a:cubicBezTo>
                    <a:pt x="101" y="34"/>
                    <a:pt x="93" y="28"/>
                    <a:pt x="85" y="31"/>
                  </a:cubicBezTo>
                  <a:cubicBezTo>
                    <a:pt x="81" y="43"/>
                    <a:pt x="75" y="54"/>
                    <a:pt x="70" y="64"/>
                  </a:cubicBezTo>
                  <a:cubicBezTo>
                    <a:pt x="71" y="69"/>
                    <a:pt x="79" y="68"/>
                    <a:pt x="84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60">
              <a:extLst>
                <a:ext uri="{FF2B5EF4-FFF2-40B4-BE49-F238E27FC236}">
                  <a16:creationId xmlns="" xmlns:a16="http://schemas.microsoft.com/office/drawing/2014/main" id="{634D2A4A-5A7C-4B8E-B247-FC1217F4CF17}"/>
                </a:ext>
              </a:extLst>
            </p:cNvPr>
            <p:cNvSpPr>
              <a:spLocks/>
            </p:cNvSpPr>
            <p:nvPr/>
          </p:nvSpPr>
          <p:spPr bwMode="auto">
            <a:xfrm>
              <a:off x="-7499350" y="11381597"/>
              <a:ext cx="211138" cy="396875"/>
            </a:xfrm>
            <a:custGeom>
              <a:avLst/>
              <a:gdLst>
                <a:gd name="T0" fmla="*/ 64 w 64"/>
                <a:gd name="T1" fmla="*/ 95 h 119"/>
                <a:gd name="T2" fmla="*/ 54 w 64"/>
                <a:gd name="T3" fmla="*/ 108 h 119"/>
                <a:gd name="T4" fmla="*/ 40 w 64"/>
                <a:gd name="T5" fmla="*/ 117 h 119"/>
                <a:gd name="T6" fmla="*/ 7 w 64"/>
                <a:gd name="T7" fmla="*/ 104 h 119"/>
                <a:gd name="T8" fmla="*/ 1 w 64"/>
                <a:gd name="T9" fmla="*/ 70 h 119"/>
                <a:gd name="T10" fmla="*/ 3 w 64"/>
                <a:gd name="T11" fmla="*/ 63 h 119"/>
                <a:gd name="T12" fmla="*/ 4 w 64"/>
                <a:gd name="T13" fmla="*/ 48 h 119"/>
                <a:gd name="T14" fmla="*/ 14 w 64"/>
                <a:gd name="T15" fmla="*/ 15 h 119"/>
                <a:gd name="T16" fmla="*/ 19 w 64"/>
                <a:gd name="T17" fmla="*/ 8 h 119"/>
                <a:gd name="T18" fmla="*/ 26 w 64"/>
                <a:gd name="T19" fmla="*/ 0 h 119"/>
                <a:gd name="T20" fmla="*/ 33 w 64"/>
                <a:gd name="T21" fmla="*/ 15 h 119"/>
                <a:gd name="T22" fmla="*/ 22 w 64"/>
                <a:gd name="T23" fmla="*/ 56 h 119"/>
                <a:gd name="T24" fmla="*/ 45 w 64"/>
                <a:gd name="T25" fmla="*/ 70 h 119"/>
                <a:gd name="T26" fmla="*/ 36 w 64"/>
                <a:gd name="T27" fmla="*/ 79 h 119"/>
                <a:gd name="T28" fmla="*/ 22 w 64"/>
                <a:gd name="T29" fmla="*/ 76 h 119"/>
                <a:gd name="T30" fmla="*/ 24 w 64"/>
                <a:gd name="T31" fmla="*/ 97 h 119"/>
                <a:gd name="T32" fmla="*/ 37 w 64"/>
                <a:gd name="T33" fmla="*/ 97 h 119"/>
                <a:gd name="T34" fmla="*/ 40 w 64"/>
                <a:gd name="T35" fmla="*/ 91 h 119"/>
                <a:gd name="T36" fmla="*/ 64 w 64"/>
                <a:gd name="T37" fmla="*/ 9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119">
                  <a:moveTo>
                    <a:pt x="64" y="95"/>
                  </a:moveTo>
                  <a:cubicBezTo>
                    <a:pt x="64" y="101"/>
                    <a:pt x="57" y="105"/>
                    <a:pt x="54" y="108"/>
                  </a:cubicBezTo>
                  <a:cubicBezTo>
                    <a:pt x="49" y="112"/>
                    <a:pt x="44" y="116"/>
                    <a:pt x="40" y="117"/>
                  </a:cubicBezTo>
                  <a:cubicBezTo>
                    <a:pt x="30" y="119"/>
                    <a:pt x="11" y="110"/>
                    <a:pt x="7" y="104"/>
                  </a:cubicBezTo>
                  <a:cubicBezTo>
                    <a:pt x="4" y="99"/>
                    <a:pt x="0" y="78"/>
                    <a:pt x="1" y="70"/>
                  </a:cubicBezTo>
                  <a:cubicBezTo>
                    <a:pt x="1" y="68"/>
                    <a:pt x="3" y="66"/>
                    <a:pt x="3" y="63"/>
                  </a:cubicBezTo>
                  <a:cubicBezTo>
                    <a:pt x="4" y="59"/>
                    <a:pt x="3" y="53"/>
                    <a:pt x="4" y="48"/>
                  </a:cubicBezTo>
                  <a:cubicBezTo>
                    <a:pt x="6" y="39"/>
                    <a:pt x="10" y="24"/>
                    <a:pt x="14" y="15"/>
                  </a:cubicBezTo>
                  <a:cubicBezTo>
                    <a:pt x="15" y="13"/>
                    <a:pt x="17" y="10"/>
                    <a:pt x="19" y="8"/>
                  </a:cubicBezTo>
                  <a:cubicBezTo>
                    <a:pt x="22" y="4"/>
                    <a:pt x="22" y="0"/>
                    <a:pt x="26" y="0"/>
                  </a:cubicBezTo>
                  <a:cubicBezTo>
                    <a:pt x="32" y="1"/>
                    <a:pt x="34" y="8"/>
                    <a:pt x="33" y="15"/>
                  </a:cubicBezTo>
                  <a:cubicBezTo>
                    <a:pt x="19" y="19"/>
                    <a:pt x="22" y="41"/>
                    <a:pt x="22" y="56"/>
                  </a:cubicBezTo>
                  <a:cubicBezTo>
                    <a:pt x="35" y="54"/>
                    <a:pt x="47" y="58"/>
                    <a:pt x="45" y="70"/>
                  </a:cubicBezTo>
                  <a:cubicBezTo>
                    <a:pt x="45" y="74"/>
                    <a:pt x="40" y="76"/>
                    <a:pt x="36" y="79"/>
                  </a:cubicBezTo>
                  <a:cubicBezTo>
                    <a:pt x="31" y="78"/>
                    <a:pt x="27" y="76"/>
                    <a:pt x="22" y="76"/>
                  </a:cubicBezTo>
                  <a:cubicBezTo>
                    <a:pt x="20" y="82"/>
                    <a:pt x="22" y="92"/>
                    <a:pt x="24" y="97"/>
                  </a:cubicBezTo>
                  <a:cubicBezTo>
                    <a:pt x="28" y="98"/>
                    <a:pt x="34" y="99"/>
                    <a:pt x="37" y="97"/>
                  </a:cubicBezTo>
                  <a:cubicBezTo>
                    <a:pt x="40" y="97"/>
                    <a:pt x="38" y="92"/>
                    <a:pt x="40" y="91"/>
                  </a:cubicBezTo>
                  <a:cubicBezTo>
                    <a:pt x="48" y="87"/>
                    <a:pt x="64" y="84"/>
                    <a:pt x="6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61">
              <a:extLst>
                <a:ext uri="{FF2B5EF4-FFF2-40B4-BE49-F238E27FC236}">
                  <a16:creationId xmlns="" xmlns:a16="http://schemas.microsoft.com/office/drawing/2014/main" id="{2CA8DE4A-ECF6-425F-9A50-79B112BA40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737475" y="11414934"/>
              <a:ext cx="223838" cy="415925"/>
            </a:xfrm>
            <a:custGeom>
              <a:avLst/>
              <a:gdLst>
                <a:gd name="T0" fmla="*/ 57 w 68"/>
                <a:gd name="T1" fmla="*/ 57 h 125"/>
                <a:gd name="T2" fmla="*/ 68 w 68"/>
                <a:gd name="T3" fmla="*/ 49 h 125"/>
                <a:gd name="T4" fmla="*/ 60 w 68"/>
                <a:gd name="T5" fmla="*/ 76 h 125"/>
                <a:gd name="T6" fmla="*/ 34 w 68"/>
                <a:gd name="T7" fmla="*/ 94 h 125"/>
                <a:gd name="T8" fmla="*/ 41 w 68"/>
                <a:gd name="T9" fmla="*/ 107 h 125"/>
                <a:gd name="T10" fmla="*/ 12 w 68"/>
                <a:gd name="T11" fmla="*/ 115 h 125"/>
                <a:gd name="T12" fmla="*/ 8 w 68"/>
                <a:gd name="T13" fmla="*/ 106 h 125"/>
                <a:gd name="T14" fmla="*/ 4 w 68"/>
                <a:gd name="T15" fmla="*/ 96 h 125"/>
                <a:gd name="T16" fmla="*/ 10 w 68"/>
                <a:gd name="T17" fmla="*/ 88 h 125"/>
                <a:gd name="T18" fmla="*/ 1 w 68"/>
                <a:gd name="T19" fmla="*/ 63 h 125"/>
                <a:gd name="T20" fmla="*/ 18 w 68"/>
                <a:gd name="T21" fmla="*/ 55 h 125"/>
                <a:gd name="T22" fmla="*/ 26 w 68"/>
                <a:gd name="T23" fmla="*/ 59 h 125"/>
                <a:gd name="T24" fmla="*/ 36 w 68"/>
                <a:gd name="T25" fmla="*/ 19 h 125"/>
                <a:gd name="T26" fmla="*/ 52 w 68"/>
                <a:gd name="T27" fmla="*/ 1 h 125"/>
                <a:gd name="T28" fmla="*/ 57 w 68"/>
                <a:gd name="T29" fmla="*/ 57 h 125"/>
                <a:gd name="T30" fmla="*/ 31 w 68"/>
                <a:gd name="T31" fmla="*/ 81 h 125"/>
                <a:gd name="T32" fmla="*/ 20 w 68"/>
                <a:gd name="T33" fmla="*/ 88 h 125"/>
                <a:gd name="T34" fmla="*/ 31 w 68"/>
                <a:gd name="T35" fmla="*/ 8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125">
                  <a:moveTo>
                    <a:pt x="57" y="57"/>
                  </a:moveTo>
                  <a:cubicBezTo>
                    <a:pt x="62" y="56"/>
                    <a:pt x="63" y="50"/>
                    <a:pt x="68" y="49"/>
                  </a:cubicBezTo>
                  <a:cubicBezTo>
                    <a:pt x="63" y="56"/>
                    <a:pt x="54" y="65"/>
                    <a:pt x="60" y="76"/>
                  </a:cubicBezTo>
                  <a:cubicBezTo>
                    <a:pt x="56" y="89"/>
                    <a:pt x="34" y="83"/>
                    <a:pt x="34" y="94"/>
                  </a:cubicBezTo>
                  <a:cubicBezTo>
                    <a:pt x="34" y="100"/>
                    <a:pt x="41" y="101"/>
                    <a:pt x="41" y="107"/>
                  </a:cubicBezTo>
                  <a:cubicBezTo>
                    <a:pt x="42" y="120"/>
                    <a:pt x="21" y="125"/>
                    <a:pt x="12" y="115"/>
                  </a:cubicBezTo>
                  <a:cubicBezTo>
                    <a:pt x="11" y="113"/>
                    <a:pt x="9" y="108"/>
                    <a:pt x="8" y="106"/>
                  </a:cubicBezTo>
                  <a:cubicBezTo>
                    <a:pt x="6" y="103"/>
                    <a:pt x="4" y="99"/>
                    <a:pt x="4" y="96"/>
                  </a:cubicBezTo>
                  <a:cubicBezTo>
                    <a:pt x="5" y="93"/>
                    <a:pt x="9" y="90"/>
                    <a:pt x="10" y="88"/>
                  </a:cubicBezTo>
                  <a:cubicBezTo>
                    <a:pt x="12" y="77"/>
                    <a:pt x="0" y="71"/>
                    <a:pt x="1" y="63"/>
                  </a:cubicBezTo>
                  <a:cubicBezTo>
                    <a:pt x="2" y="56"/>
                    <a:pt x="11" y="53"/>
                    <a:pt x="18" y="55"/>
                  </a:cubicBezTo>
                  <a:cubicBezTo>
                    <a:pt x="21" y="56"/>
                    <a:pt x="22" y="59"/>
                    <a:pt x="26" y="59"/>
                  </a:cubicBezTo>
                  <a:cubicBezTo>
                    <a:pt x="28" y="46"/>
                    <a:pt x="31" y="31"/>
                    <a:pt x="36" y="19"/>
                  </a:cubicBezTo>
                  <a:cubicBezTo>
                    <a:pt x="39" y="8"/>
                    <a:pt x="39" y="0"/>
                    <a:pt x="52" y="1"/>
                  </a:cubicBezTo>
                  <a:cubicBezTo>
                    <a:pt x="62" y="13"/>
                    <a:pt x="55" y="38"/>
                    <a:pt x="57" y="57"/>
                  </a:cubicBezTo>
                  <a:close/>
                  <a:moveTo>
                    <a:pt x="31" y="81"/>
                  </a:moveTo>
                  <a:cubicBezTo>
                    <a:pt x="28" y="79"/>
                    <a:pt x="22" y="84"/>
                    <a:pt x="20" y="88"/>
                  </a:cubicBezTo>
                  <a:cubicBezTo>
                    <a:pt x="25" y="87"/>
                    <a:pt x="30" y="86"/>
                    <a:pt x="3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62">
              <a:extLst>
                <a:ext uri="{FF2B5EF4-FFF2-40B4-BE49-F238E27FC236}">
                  <a16:creationId xmlns="" xmlns:a16="http://schemas.microsoft.com/office/drawing/2014/main" id="{2A955C65-2185-4DF0-A912-882C6D56E602}"/>
                </a:ext>
              </a:extLst>
            </p:cNvPr>
            <p:cNvSpPr>
              <a:spLocks/>
            </p:cNvSpPr>
            <p:nvPr/>
          </p:nvSpPr>
          <p:spPr bwMode="auto">
            <a:xfrm>
              <a:off x="-7721600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1 w 50"/>
                <a:gd name="T3" fmla="*/ 57 h 57"/>
                <a:gd name="T4" fmla="*/ 11 w 50"/>
                <a:gd name="T5" fmla="*/ 11 h 57"/>
                <a:gd name="T6" fmla="*/ 11 w 50"/>
                <a:gd name="T7" fmla="*/ 11 h 57"/>
                <a:gd name="T8" fmla="*/ 11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7 w 50"/>
                <a:gd name="T15" fmla="*/ 0 h 57"/>
                <a:gd name="T16" fmla="*/ 38 w 50"/>
                <a:gd name="T17" fmla="*/ 44 h 57"/>
                <a:gd name="T18" fmla="*/ 38 w 50"/>
                <a:gd name="T19" fmla="*/ 44 h 57"/>
                <a:gd name="T20" fmla="*/ 38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1" y="57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63">
              <a:extLst>
                <a:ext uri="{FF2B5EF4-FFF2-40B4-BE49-F238E27FC236}">
                  <a16:creationId xmlns="" xmlns:a16="http://schemas.microsoft.com/office/drawing/2014/main" id="{703CBC87-FDE4-4BF5-8D31-41F2092716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632700" y="11930872"/>
              <a:ext cx="87313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6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1" y="22"/>
                    <a:pt x="0" y="14"/>
                  </a:cubicBezTo>
                  <a:cubicBezTo>
                    <a:pt x="1" y="4"/>
                    <a:pt x="5" y="0"/>
                    <a:pt x="13" y="0"/>
                  </a:cubicBezTo>
                  <a:cubicBezTo>
                    <a:pt x="21" y="0"/>
                    <a:pt x="26" y="4"/>
                    <a:pt x="26" y="14"/>
                  </a:cubicBezTo>
                  <a:cubicBezTo>
                    <a:pt x="26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9" y="4"/>
                    <a:pt x="6" y="7"/>
                    <a:pt x="6" y="14"/>
                  </a:cubicBezTo>
                  <a:cubicBezTo>
                    <a:pt x="6" y="20"/>
                    <a:pt x="9" y="23"/>
                    <a:pt x="13" y="23"/>
                  </a:cubicBezTo>
                  <a:cubicBezTo>
                    <a:pt x="18" y="23"/>
                    <a:pt x="20" y="20"/>
                    <a:pt x="20" y="14"/>
                  </a:cubicBezTo>
                  <a:cubicBezTo>
                    <a:pt x="20" y="7"/>
                    <a:pt x="18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64">
              <a:extLst>
                <a:ext uri="{FF2B5EF4-FFF2-40B4-BE49-F238E27FC236}">
                  <a16:creationId xmlns="" xmlns:a16="http://schemas.microsoft.com/office/drawing/2014/main" id="{370DF2E3-5938-4A69-AF16-074B06F73F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32688" y="11930872"/>
              <a:ext cx="69850" cy="90488"/>
            </a:xfrm>
            <a:custGeom>
              <a:avLst/>
              <a:gdLst>
                <a:gd name="T0" fmla="*/ 5 w 21"/>
                <a:gd name="T1" fmla="*/ 5 h 27"/>
                <a:gd name="T2" fmla="*/ 5 w 21"/>
                <a:gd name="T3" fmla="*/ 12 h 27"/>
                <a:gd name="T4" fmla="*/ 10 w 21"/>
                <a:gd name="T5" fmla="*/ 12 h 27"/>
                <a:gd name="T6" fmla="*/ 14 w 21"/>
                <a:gd name="T7" fmla="*/ 8 h 27"/>
                <a:gd name="T8" fmla="*/ 10 w 21"/>
                <a:gd name="T9" fmla="*/ 5 h 27"/>
                <a:gd name="T10" fmla="*/ 5 w 21"/>
                <a:gd name="T11" fmla="*/ 5 h 27"/>
                <a:gd name="T12" fmla="*/ 5 w 21"/>
                <a:gd name="T13" fmla="*/ 16 h 27"/>
                <a:gd name="T14" fmla="*/ 5 w 21"/>
                <a:gd name="T15" fmla="*/ 27 h 27"/>
                <a:gd name="T16" fmla="*/ 0 w 21"/>
                <a:gd name="T17" fmla="*/ 27 h 27"/>
                <a:gd name="T18" fmla="*/ 0 w 21"/>
                <a:gd name="T19" fmla="*/ 0 h 27"/>
                <a:gd name="T20" fmla="*/ 11 w 21"/>
                <a:gd name="T21" fmla="*/ 0 h 27"/>
                <a:gd name="T22" fmla="*/ 20 w 21"/>
                <a:gd name="T23" fmla="*/ 7 h 27"/>
                <a:gd name="T24" fmla="*/ 15 w 21"/>
                <a:gd name="T25" fmla="*/ 14 h 27"/>
                <a:gd name="T26" fmla="*/ 15 w 21"/>
                <a:gd name="T27" fmla="*/ 14 h 27"/>
                <a:gd name="T28" fmla="*/ 20 w 21"/>
                <a:gd name="T29" fmla="*/ 20 h 27"/>
                <a:gd name="T30" fmla="*/ 20 w 21"/>
                <a:gd name="T31" fmla="*/ 21 h 27"/>
                <a:gd name="T32" fmla="*/ 21 w 21"/>
                <a:gd name="T33" fmla="*/ 27 h 27"/>
                <a:gd name="T34" fmla="*/ 15 w 21"/>
                <a:gd name="T35" fmla="*/ 27 h 27"/>
                <a:gd name="T36" fmla="*/ 14 w 21"/>
                <a:gd name="T37" fmla="*/ 20 h 27"/>
                <a:gd name="T38" fmla="*/ 11 w 21"/>
                <a:gd name="T39" fmla="*/ 16 h 27"/>
                <a:gd name="T40" fmla="*/ 5 w 21"/>
                <a:gd name="T4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27">
                  <a:moveTo>
                    <a:pt x="5" y="5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3" y="12"/>
                    <a:pt x="14" y="11"/>
                    <a:pt x="14" y="8"/>
                  </a:cubicBezTo>
                  <a:cubicBezTo>
                    <a:pt x="14" y="6"/>
                    <a:pt x="13" y="5"/>
                    <a:pt x="10" y="5"/>
                  </a:cubicBezTo>
                  <a:cubicBezTo>
                    <a:pt x="5" y="5"/>
                    <a:pt x="5" y="5"/>
                    <a:pt x="5" y="5"/>
                  </a:cubicBezTo>
                  <a:close/>
                  <a:moveTo>
                    <a:pt x="5" y="16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0" y="3"/>
                    <a:pt x="20" y="7"/>
                  </a:cubicBezTo>
                  <a:cubicBezTo>
                    <a:pt x="20" y="11"/>
                    <a:pt x="18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4"/>
                    <a:pt x="19" y="16"/>
                    <a:pt x="20" y="20"/>
                  </a:cubicBezTo>
                  <a:cubicBezTo>
                    <a:pt x="20" y="20"/>
                    <a:pt x="20" y="20"/>
                    <a:pt x="20" y="21"/>
                  </a:cubicBezTo>
                  <a:cubicBezTo>
                    <a:pt x="20" y="24"/>
                    <a:pt x="20" y="26"/>
                    <a:pt x="21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5"/>
                    <a:pt x="14" y="22"/>
                    <a:pt x="14" y="20"/>
                  </a:cubicBezTo>
                  <a:cubicBezTo>
                    <a:pt x="14" y="17"/>
                    <a:pt x="13" y="16"/>
                    <a:pt x="11" y="16"/>
                  </a:cubicBezTo>
                  <a:lnTo>
                    <a:pt x="5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65">
              <a:extLst>
                <a:ext uri="{FF2B5EF4-FFF2-40B4-BE49-F238E27FC236}">
                  <a16:creationId xmlns="" xmlns:a16="http://schemas.microsoft.com/office/drawing/2014/main" id="{6BCAC6C3-3376-4FF8-80E0-02A053771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-7459663" y="11930872"/>
              <a:ext cx="71438" cy="90488"/>
            </a:xfrm>
            <a:custGeom>
              <a:avLst/>
              <a:gdLst>
                <a:gd name="T0" fmla="*/ 0 w 45"/>
                <a:gd name="T1" fmla="*/ 11 h 57"/>
                <a:gd name="T2" fmla="*/ 0 w 45"/>
                <a:gd name="T3" fmla="*/ 0 h 57"/>
                <a:gd name="T4" fmla="*/ 45 w 45"/>
                <a:gd name="T5" fmla="*/ 0 h 57"/>
                <a:gd name="T6" fmla="*/ 45 w 45"/>
                <a:gd name="T7" fmla="*/ 11 h 57"/>
                <a:gd name="T8" fmla="*/ 29 w 45"/>
                <a:gd name="T9" fmla="*/ 11 h 57"/>
                <a:gd name="T10" fmla="*/ 29 w 45"/>
                <a:gd name="T11" fmla="*/ 57 h 57"/>
                <a:gd name="T12" fmla="*/ 16 w 45"/>
                <a:gd name="T13" fmla="*/ 57 h 57"/>
                <a:gd name="T14" fmla="*/ 16 w 45"/>
                <a:gd name="T15" fmla="*/ 11 h 57"/>
                <a:gd name="T16" fmla="*/ 0 w 45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57">
                  <a:moveTo>
                    <a:pt x="0" y="11"/>
                  </a:moveTo>
                  <a:lnTo>
                    <a:pt x="0" y="0"/>
                  </a:lnTo>
                  <a:lnTo>
                    <a:pt x="45" y="0"/>
                  </a:lnTo>
                  <a:lnTo>
                    <a:pt x="45" y="11"/>
                  </a:lnTo>
                  <a:lnTo>
                    <a:pt x="29" y="11"/>
                  </a:lnTo>
                  <a:lnTo>
                    <a:pt x="29" y="57"/>
                  </a:lnTo>
                  <a:lnTo>
                    <a:pt x="16" y="57"/>
                  </a:lnTo>
                  <a:lnTo>
                    <a:pt x="16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66">
              <a:extLst>
                <a:ext uri="{FF2B5EF4-FFF2-40B4-BE49-F238E27FC236}">
                  <a16:creationId xmlns="" xmlns:a16="http://schemas.microsoft.com/office/drawing/2014/main" id="{6475F815-3E42-4F0F-A43A-F3C264DA1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-7377113" y="11930872"/>
              <a:ext cx="71438" cy="90488"/>
            </a:xfrm>
            <a:custGeom>
              <a:avLst/>
              <a:gdLst>
                <a:gd name="T0" fmla="*/ 12 w 45"/>
                <a:gd name="T1" fmla="*/ 57 h 57"/>
                <a:gd name="T2" fmla="*/ 0 w 45"/>
                <a:gd name="T3" fmla="*/ 57 h 57"/>
                <a:gd name="T4" fmla="*/ 0 w 45"/>
                <a:gd name="T5" fmla="*/ 0 h 57"/>
                <a:gd name="T6" fmla="*/ 12 w 45"/>
                <a:gd name="T7" fmla="*/ 0 h 57"/>
                <a:gd name="T8" fmla="*/ 12 w 45"/>
                <a:gd name="T9" fmla="*/ 23 h 57"/>
                <a:gd name="T10" fmla="*/ 33 w 45"/>
                <a:gd name="T11" fmla="*/ 23 h 57"/>
                <a:gd name="T12" fmla="*/ 33 w 45"/>
                <a:gd name="T13" fmla="*/ 0 h 57"/>
                <a:gd name="T14" fmla="*/ 45 w 45"/>
                <a:gd name="T15" fmla="*/ 0 h 57"/>
                <a:gd name="T16" fmla="*/ 45 w 45"/>
                <a:gd name="T17" fmla="*/ 57 h 57"/>
                <a:gd name="T18" fmla="*/ 33 w 45"/>
                <a:gd name="T19" fmla="*/ 57 h 57"/>
                <a:gd name="T20" fmla="*/ 33 w 45"/>
                <a:gd name="T21" fmla="*/ 32 h 57"/>
                <a:gd name="T22" fmla="*/ 12 w 45"/>
                <a:gd name="T23" fmla="*/ 32 h 57"/>
                <a:gd name="T24" fmla="*/ 12 w 45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57">
                  <a:moveTo>
                    <a:pt x="12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5" y="0"/>
                  </a:lnTo>
                  <a:lnTo>
                    <a:pt x="45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2" y="32"/>
                  </a:lnTo>
                  <a:lnTo>
                    <a:pt x="1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67">
              <a:extLst>
                <a:ext uri="{FF2B5EF4-FFF2-40B4-BE49-F238E27FC236}">
                  <a16:creationId xmlns="" xmlns:a16="http://schemas.microsoft.com/office/drawing/2014/main" id="{2540B234-59FC-4FAF-BAAC-E79B2D150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-7258050" y="11930872"/>
              <a:ext cx="71438" cy="90488"/>
            </a:xfrm>
            <a:custGeom>
              <a:avLst/>
              <a:gdLst>
                <a:gd name="T0" fmla="*/ 22 w 22"/>
                <a:gd name="T1" fmla="*/ 9 h 27"/>
                <a:gd name="T2" fmla="*/ 16 w 22"/>
                <a:gd name="T3" fmla="*/ 9 h 27"/>
                <a:gd name="T4" fmla="*/ 11 w 22"/>
                <a:gd name="T5" fmla="*/ 4 h 27"/>
                <a:gd name="T6" fmla="*/ 6 w 22"/>
                <a:gd name="T7" fmla="*/ 14 h 27"/>
                <a:gd name="T8" fmla="*/ 11 w 22"/>
                <a:gd name="T9" fmla="*/ 23 h 27"/>
                <a:gd name="T10" fmla="*/ 16 w 22"/>
                <a:gd name="T11" fmla="*/ 18 h 27"/>
                <a:gd name="T12" fmla="*/ 22 w 22"/>
                <a:gd name="T13" fmla="*/ 18 h 27"/>
                <a:gd name="T14" fmla="*/ 11 w 22"/>
                <a:gd name="T15" fmla="*/ 27 h 27"/>
                <a:gd name="T16" fmla="*/ 0 w 22"/>
                <a:gd name="T17" fmla="*/ 14 h 27"/>
                <a:gd name="T18" fmla="*/ 11 w 22"/>
                <a:gd name="T19" fmla="*/ 0 h 27"/>
                <a:gd name="T20" fmla="*/ 22 w 22"/>
                <a:gd name="T2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7">
                  <a:moveTo>
                    <a:pt x="22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4" y="4"/>
                    <a:pt x="11" y="4"/>
                  </a:cubicBez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1" y="23"/>
                  </a:cubicBezTo>
                  <a:cubicBezTo>
                    <a:pt x="14" y="23"/>
                    <a:pt x="16" y="22"/>
                    <a:pt x="16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24"/>
                    <a:pt x="18" y="27"/>
                    <a:pt x="11" y="27"/>
                  </a:cubicBezTo>
                  <a:cubicBezTo>
                    <a:pt x="4" y="27"/>
                    <a:pt x="0" y="22"/>
                    <a:pt x="0" y="14"/>
                  </a:cubicBezTo>
                  <a:cubicBezTo>
                    <a:pt x="0" y="5"/>
                    <a:pt x="4" y="0"/>
                    <a:pt x="11" y="0"/>
                  </a:cubicBezTo>
                  <a:cubicBezTo>
                    <a:pt x="18" y="0"/>
                    <a:pt x="22" y="3"/>
                    <a:pt x="2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68">
              <a:extLst>
                <a:ext uri="{FF2B5EF4-FFF2-40B4-BE49-F238E27FC236}">
                  <a16:creationId xmlns="" xmlns:a16="http://schemas.microsoft.com/office/drawing/2014/main" id="{C1286D5B-D388-4356-939A-6E3422441EAE}"/>
                </a:ext>
              </a:extLst>
            </p:cNvPr>
            <p:cNvSpPr>
              <a:spLocks/>
            </p:cNvSpPr>
            <p:nvPr/>
          </p:nvSpPr>
          <p:spPr bwMode="auto">
            <a:xfrm>
              <a:off x="-7175500" y="11930872"/>
              <a:ext cx="71438" cy="90488"/>
            </a:xfrm>
            <a:custGeom>
              <a:avLst/>
              <a:gdLst>
                <a:gd name="T0" fmla="*/ 12 w 45"/>
                <a:gd name="T1" fmla="*/ 57 h 57"/>
                <a:gd name="T2" fmla="*/ 0 w 45"/>
                <a:gd name="T3" fmla="*/ 57 h 57"/>
                <a:gd name="T4" fmla="*/ 0 w 45"/>
                <a:gd name="T5" fmla="*/ 0 h 57"/>
                <a:gd name="T6" fmla="*/ 12 w 45"/>
                <a:gd name="T7" fmla="*/ 0 h 57"/>
                <a:gd name="T8" fmla="*/ 12 w 45"/>
                <a:gd name="T9" fmla="*/ 23 h 57"/>
                <a:gd name="T10" fmla="*/ 33 w 45"/>
                <a:gd name="T11" fmla="*/ 23 h 57"/>
                <a:gd name="T12" fmla="*/ 33 w 45"/>
                <a:gd name="T13" fmla="*/ 0 h 57"/>
                <a:gd name="T14" fmla="*/ 45 w 45"/>
                <a:gd name="T15" fmla="*/ 0 h 57"/>
                <a:gd name="T16" fmla="*/ 45 w 45"/>
                <a:gd name="T17" fmla="*/ 57 h 57"/>
                <a:gd name="T18" fmla="*/ 33 w 45"/>
                <a:gd name="T19" fmla="*/ 57 h 57"/>
                <a:gd name="T20" fmla="*/ 33 w 45"/>
                <a:gd name="T21" fmla="*/ 32 h 57"/>
                <a:gd name="T22" fmla="*/ 12 w 45"/>
                <a:gd name="T23" fmla="*/ 32 h 57"/>
                <a:gd name="T24" fmla="*/ 12 w 45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57">
                  <a:moveTo>
                    <a:pt x="12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5" y="0"/>
                  </a:lnTo>
                  <a:lnTo>
                    <a:pt x="45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2" y="32"/>
                  </a:lnTo>
                  <a:lnTo>
                    <a:pt x="1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Rectangle 69">
              <a:extLst>
                <a:ext uri="{FF2B5EF4-FFF2-40B4-BE49-F238E27FC236}">
                  <a16:creationId xmlns="" xmlns:a16="http://schemas.microsoft.com/office/drawing/2014/main" id="{FBE0F6B5-0585-43D3-94DF-F2A888D4A5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7086600" y="11930872"/>
              <a:ext cx="1905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70">
              <a:extLst>
                <a:ext uri="{FF2B5EF4-FFF2-40B4-BE49-F238E27FC236}">
                  <a16:creationId xmlns="" xmlns:a16="http://schemas.microsoft.com/office/drawing/2014/main" id="{25B9CD84-DE7D-43B3-856A-B61F9B990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-7053263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3 w 50"/>
                <a:gd name="T3" fmla="*/ 57 h 57"/>
                <a:gd name="T4" fmla="*/ 12 w 50"/>
                <a:gd name="T5" fmla="*/ 11 h 57"/>
                <a:gd name="T6" fmla="*/ 10 w 50"/>
                <a:gd name="T7" fmla="*/ 11 h 57"/>
                <a:gd name="T8" fmla="*/ 10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8 w 50"/>
                <a:gd name="T15" fmla="*/ 0 h 57"/>
                <a:gd name="T16" fmla="*/ 39 w 50"/>
                <a:gd name="T17" fmla="*/ 44 h 57"/>
                <a:gd name="T18" fmla="*/ 39 w 50"/>
                <a:gd name="T19" fmla="*/ 44 h 57"/>
                <a:gd name="T20" fmla="*/ 39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3" y="57"/>
                  </a:lnTo>
                  <a:lnTo>
                    <a:pt x="12" y="11"/>
                  </a:lnTo>
                  <a:lnTo>
                    <a:pt x="10" y="11"/>
                  </a:lnTo>
                  <a:lnTo>
                    <a:pt x="10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8" y="0"/>
                  </a:lnTo>
                  <a:lnTo>
                    <a:pt x="39" y="44"/>
                  </a:lnTo>
                  <a:lnTo>
                    <a:pt x="39" y="44"/>
                  </a:lnTo>
                  <a:lnTo>
                    <a:pt x="39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71">
              <a:extLst>
                <a:ext uri="{FF2B5EF4-FFF2-40B4-BE49-F238E27FC236}">
                  <a16:creationId xmlns="" xmlns:a16="http://schemas.microsoft.com/office/drawing/2014/main" id="{9B972C64-75C1-4894-BE7A-FBB498339C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964363" y="11930872"/>
              <a:ext cx="85725" cy="90488"/>
            </a:xfrm>
            <a:custGeom>
              <a:avLst/>
              <a:gdLst>
                <a:gd name="T0" fmla="*/ 10 w 54"/>
                <a:gd name="T1" fmla="*/ 57 h 57"/>
                <a:gd name="T2" fmla="*/ 0 w 54"/>
                <a:gd name="T3" fmla="*/ 57 h 57"/>
                <a:gd name="T4" fmla="*/ 21 w 54"/>
                <a:gd name="T5" fmla="*/ 0 h 57"/>
                <a:gd name="T6" fmla="*/ 33 w 54"/>
                <a:gd name="T7" fmla="*/ 0 h 57"/>
                <a:gd name="T8" fmla="*/ 54 w 54"/>
                <a:gd name="T9" fmla="*/ 57 h 57"/>
                <a:gd name="T10" fmla="*/ 41 w 54"/>
                <a:gd name="T11" fmla="*/ 57 h 57"/>
                <a:gd name="T12" fmla="*/ 37 w 54"/>
                <a:gd name="T13" fmla="*/ 44 h 57"/>
                <a:gd name="T14" fmla="*/ 14 w 54"/>
                <a:gd name="T15" fmla="*/ 44 h 57"/>
                <a:gd name="T16" fmla="*/ 10 w 54"/>
                <a:gd name="T17" fmla="*/ 57 h 57"/>
                <a:gd name="T18" fmla="*/ 10 w 54"/>
                <a:gd name="T19" fmla="*/ 57 h 57"/>
                <a:gd name="T20" fmla="*/ 18 w 54"/>
                <a:gd name="T21" fmla="*/ 36 h 57"/>
                <a:gd name="T22" fmla="*/ 33 w 54"/>
                <a:gd name="T23" fmla="*/ 36 h 57"/>
                <a:gd name="T24" fmla="*/ 27 w 54"/>
                <a:gd name="T25" fmla="*/ 11 h 57"/>
                <a:gd name="T26" fmla="*/ 27 w 54"/>
                <a:gd name="T27" fmla="*/ 11 h 57"/>
                <a:gd name="T28" fmla="*/ 18 w 54"/>
                <a:gd name="T29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57">
                  <a:moveTo>
                    <a:pt x="10" y="57"/>
                  </a:moveTo>
                  <a:lnTo>
                    <a:pt x="0" y="57"/>
                  </a:lnTo>
                  <a:lnTo>
                    <a:pt x="21" y="0"/>
                  </a:lnTo>
                  <a:lnTo>
                    <a:pt x="33" y="0"/>
                  </a:lnTo>
                  <a:lnTo>
                    <a:pt x="54" y="57"/>
                  </a:lnTo>
                  <a:lnTo>
                    <a:pt x="41" y="57"/>
                  </a:lnTo>
                  <a:lnTo>
                    <a:pt x="37" y="44"/>
                  </a:lnTo>
                  <a:lnTo>
                    <a:pt x="14" y="44"/>
                  </a:lnTo>
                  <a:lnTo>
                    <a:pt x="10" y="57"/>
                  </a:lnTo>
                  <a:lnTo>
                    <a:pt x="10" y="57"/>
                  </a:lnTo>
                  <a:close/>
                  <a:moveTo>
                    <a:pt x="18" y="36"/>
                  </a:moveTo>
                  <a:lnTo>
                    <a:pt x="33" y="36"/>
                  </a:lnTo>
                  <a:lnTo>
                    <a:pt x="27" y="11"/>
                  </a:lnTo>
                  <a:lnTo>
                    <a:pt x="27" y="11"/>
                  </a:ln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72">
              <a:extLst>
                <a:ext uri="{FF2B5EF4-FFF2-40B4-BE49-F238E27FC236}">
                  <a16:creationId xmlns="" xmlns:a16="http://schemas.microsoft.com/office/drawing/2014/main" id="{52252912-5B77-48F9-B3F9-C2556D7E3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-6835775" y="11930872"/>
              <a:ext cx="76200" cy="90488"/>
            </a:xfrm>
            <a:custGeom>
              <a:avLst/>
              <a:gdLst>
                <a:gd name="T0" fmla="*/ 17 w 23"/>
                <a:gd name="T1" fmla="*/ 0 h 27"/>
                <a:gd name="T2" fmla="*/ 23 w 23"/>
                <a:gd name="T3" fmla="*/ 0 h 27"/>
                <a:gd name="T4" fmla="*/ 23 w 23"/>
                <a:gd name="T5" fmla="*/ 17 h 27"/>
                <a:gd name="T6" fmla="*/ 12 w 23"/>
                <a:gd name="T7" fmla="*/ 27 h 27"/>
                <a:gd name="T8" fmla="*/ 0 w 23"/>
                <a:gd name="T9" fmla="*/ 17 h 27"/>
                <a:gd name="T10" fmla="*/ 0 w 23"/>
                <a:gd name="T11" fmla="*/ 0 h 27"/>
                <a:gd name="T12" fmla="*/ 6 w 23"/>
                <a:gd name="T13" fmla="*/ 0 h 27"/>
                <a:gd name="T14" fmla="*/ 6 w 23"/>
                <a:gd name="T15" fmla="*/ 15 h 27"/>
                <a:gd name="T16" fmla="*/ 12 w 23"/>
                <a:gd name="T17" fmla="*/ 23 h 27"/>
                <a:gd name="T18" fmla="*/ 17 w 23"/>
                <a:gd name="T19" fmla="*/ 15 h 27"/>
                <a:gd name="T20" fmla="*/ 17 w 23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7">
                  <a:moveTo>
                    <a:pt x="1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4"/>
                    <a:pt x="19" y="27"/>
                    <a:pt x="12" y="27"/>
                  </a:cubicBezTo>
                  <a:cubicBezTo>
                    <a:pt x="4" y="27"/>
                    <a:pt x="0" y="24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21"/>
                    <a:pt x="7" y="24"/>
                    <a:pt x="12" y="23"/>
                  </a:cubicBezTo>
                  <a:cubicBezTo>
                    <a:pt x="16" y="24"/>
                    <a:pt x="18" y="21"/>
                    <a:pt x="17" y="15"/>
                  </a:cubicBez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73">
              <a:extLst>
                <a:ext uri="{FF2B5EF4-FFF2-40B4-BE49-F238E27FC236}">
                  <a16:creationId xmlns="" xmlns:a16="http://schemas.microsoft.com/office/drawing/2014/main" id="{F3AA7257-928A-4B69-9E92-5B73D58F5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-6743700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3 w 50"/>
                <a:gd name="T3" fmla="*/ 57 h 57"/>
                <a:gd name="T4" fmla="*/ 13 w 50"/>
                <a:gd name="T5" fmla="*/ 11 h 57"/>
                <a:gd name="T6" fmla="*/ 13 w 50"/>
                <a:gd name="T7" fmla="*/ 11 h 57"/>
                <a:gd name="T8" fmla="*/ 13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9 w 50"/>
                <a:gd name="T15" fmla="*/ 0 h 57"/>
                <a:gd name="T16" fmla="*/ 40 w 50"/>
                <a:gd name="T17" fmla="*/ 44 h 57"/>
                <a:gd name="T18" fmla="*/ 40 w 50"/>
                <a:gd name="T19" fmla="*/ 44 h 57"/>
                <a:gd name="T20" fmla="*/ 40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3" y="5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9" y="0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0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Rectangle 74">
              <a:extLst>
                <a:ext uri="{FF2B5EF4-FFF2-40B4-BE49-F238E27FC236}">
                  <a16:creationId xmlns="" xmlns:a16="http://schemas.microsoft.com/office/drawing/2014/main" id="{54E55937-2996-4ABB-97F7-39A5A286C6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648450" y="11930872"/>
              <a:ext cx="2063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75">
              <a:extLst>
                <a:ext uri="{FF2B5EF4-FFF2-40B4-BE49-F238E27FC236}">
                  <a16:creationId xmlns="" xmlns:a16="http://schemas.microsoft.com/office/drawing/2014/main" id="{6CA478D8-3D5E-4373-9731-156C2308F592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21463" y="11930872"/>
              <a:ext cx="85725" cy="90488"/>
            </a:xfrm>
            <a:custGeom>
              <a:avLst/>
              <a:gdLst>
                <a:gd name="T0" fmla="*/ 21 w 54"/>
                <a:gd name="T1" fmla="*/ 57 h 57"/>
                <a:gd name="T2" fmla="*/ 0 w 54"/>
                <a:gd name="T3" fmla="*/ 0 h 57"/>
                <a:gd name="T4" fmla="*/ 15 w 54"/>
                <a:gd name="T5" fmla="*/ 0 h 57"/>
                <a:gd name="T6" fmla="*/ 27 w 54"/>
                <a:gd name="T7" fmla="*/ 44 h 57"/>
                <a:gd name="T8" fmla="*/ 29 w 54"/>
                <a:gd name="T9" fmla="*/ 44 h 57"/>
                <a:gd name="T10" fmla="*/ 44 w 54"/>
                <a:gd name="T11" fmla="*/ 0 h 57"/>
                <a:gd name="T12" fmla="*/ 54 w 54"/>
                <a:gd name="T13" fmla="*/ 0 h 57"/>
                <a:gd name="T14" fmla="*/ 33 w 54"/>
                <a:gd name="T15" fmla="*/ 57 h 57"/>
                <a:gd name="T16" fmla="*/ 21 w 54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21" y="57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27" y="44"/>
                  </a:lnTo>
                  <a:lnTo>
                    <a:pt x="29" y="44"/>
                  </a:lnTo>
                  <a:lnTo>
                    <a:pt x="44" y="0"/>
                  </a:lnTo>
                  <a:lnTo>
                    <a:pt x="54" y="0"/>
                  </a:lnTo>
                  <a:lnTo>
                    <a:pt x="33" y="57"/>
                  </a:lnTo>
                  <a:lnTo>
                    <a:pt x="2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76">
              <a:extLst>
                <a:ext uri="{FF2B5EF4-FFF2-40B4-BE49-F238E27FC236}">
                  <a16:creationId xmlns="" xmlns:a16="http://schemas.microsoft.com/office/drawing/2014/main" id="{F4B500D4-F979-4869-B0F2-0BCA123A7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-6526213" y="11930872"/>
              <a:ext cx="60325" cy="90488"/>
            </a:xfrm>
            <a:custGeom>
              <a:avLst/>
              <a:gdLst>
                <a:gd name="T0" fmla="*/ 0 w 38"/>
                <a:gd name="T1" fmla="*/ 57 h 57"/>
                <a:gd name="T2" fmla="*/ 0 w 38"/>
                <a:gd name="T3" fmla="*/ 0 h 57"/>
                <a:gd name="T4" fmla="*/ 38 w 38"/>
                <a:gd name="T5" fmla="*/ 0 h 57"/>
                <a:gd name="T6" fmla="*/ 38 w 38"/>
                <a:gd name="T7" fmla="*/ 11 h 57"/>
                <a:gd name="T8" fmla="*/ 11 w 38"/>
                <a:gd name="T9" fmla="*/ 11 h 57"/>
                <a:gd name="T10" fmla="*/ 11 w 38"/>
                <a:gd name="T11" fmla="*/ 23 h 57"/>
                <a:gd name="T12" fmla="*/ 36 w 38"/>
                <a:gd name="T13" fmla="*/ 23 h 57"/>
                <a:gd name="T14" fmla="*/ 36 w 38"/>
                <a:gd name="T15" fmla="*/ 32 h 57"/>
                <a:gd name="T16" fmla="*/ 11 w 38"/>
                <a:gd name="T17" fmla="*/ 32 h 57"/>
                <a:gd name="T18" fmla="*/ 11 w 38"/>
                <a:gd name="T19" fmla="*/ 46 h 57"/>
                <a:gd name="T20" fmla="*/ 38 w 38"/>
                <a:gd name="T21" fmla="*/ 46 h 57"/>
                <a:gd name="T22" fmla="*/ 38 w 38"/>
                <a:gd name="T23" fmla="*/ 57 h 57"/>
                <a:gd name="T24" fmla="*/ 0 w 38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57">
                  <a:moveTo>
                    <a:pt x="0" y="5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11"/>
                  </a:lnTo>
                  <a:lnTo>
                    <a:pt x="11" y="11"/>
                  </a:lnTo>
                  <a:lnTo>
                    <a:pt x="11" y="23"/>
                  </a:lnTo>
                  <a:lnTo>
                    <a:pt x="36" y="23"/>
                  </a:lnTo>
                  <a:lnTo>
                    <a:pt x="36" y="32"/>
                  </a:lnTo>
                  <a:lnTo>
                    <a:pt x="11" y="32"/>
                  </a:lnTo>
                  <a:lnTo>
                    <a:pt x="11" y="46"/>
                  </a:lnTo>
                  <a:lnTo>
                    <a:pt x="38" y="46"/>
                  </a:lnTo>
                  <a:lnTo>
                    <a:pt x="38" y="57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77">
              <a:extLst>
                <a:ext uri="{FF2B5EF4-FFF2-40B4-BE49-F238E27FC236}">
                  <a16:creationId xmlns="" xmlns:a16="http://schemas.microsoft.com/office/drawing/2014/main" id="{BA6F7A83-7903-4377-90A9-2BA49C0005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453188" y="11930872"/>
              <a:ext cx="73025" cy="90488"/>
            </a:xfrm>
            <a:custGeom>
              <a:avLst/>
              <a:gdLst>
                <a:gd name="T0" fmla="*/ 6 w 22"/>
                <a:gd name="T1" fmla="*/ 5 h 27"/>
                <a:gd name="T2" fmla="*/ 6 w 22"/>
                <a:gd name="T3" fmla="*/ 12 h 27"/>
                <a:gd name="T4" fmla="*/ 11 w 22"/>
                <a:gd name="T5" fmla="*/ 12 h 27"/>
                <a:gd name="T6" fmla="*/ 15 w 22"/>
                <a:gd name="T7" fmla="*/ 8 h 27"/>
                <a:gd name="T8" fmla="*/ 11 w 22"/>
                <a:gd name="T9" fmla="*/ 5 h 27"/>
                <a:gd name="T10" fmla="*/ 6 w 22"/>
                <a:gd name="T11" fmla="*/ 5 h 27"/>
                <a:gd name="T12" fmla="*/ 6 w 22"/>
                <a:gd name="T13" fmla="*/ 16 h 27"/>
                <a:gd name="T14" fmla="*/ 6 w 22"/>
                <a:gd name="T15" fmla="*/ 27 h 27"/>
                <a:gd name="T16" fmla="*/ 0 w 22"/>
                <a:gd name="T17" fmla="*/ 27 h 27"/>
                <a:gd name="T18" fmla="*/ 0 w 22"/>
                <a:gd name="T19" fmla="*/ 0 h 27"/>
                <a:gd name="T20" fmla="*/ 12 w 22"/>
                <a:gd name="T21" fmla="*/ 0 h 27"/>
                <a:gd name="T22" fmla="*/ 21 w 22"/>
                <a:gd name="T23" fmla="*/ 7 h 27"/>
                <a:gd name="T24" fmla="*/ 15 w 22"/>
                <a:gd name="T25" fmla="*/ 14 h 27"/>
                <a:gd name="T26" fmla="*/ 15 w 22"/>
                <a:gd name="T27" fmla="*/ 14 h 27"/>
                <a:gd name="T28" fmla="*/ 20 w 22"/>
                <a:gd name="T29" fmla="*/ 20 h 27"/>
                <a:gd name="T30" fmla="*/ 20 w 22"/>
                <a:gd name="T31" fmla="*/ 21 h 27"/>
                <a:gd name="T32" fmla="*/ 22 w 22"/>
                <a:gd name="T33" fmla="*/ 27 h 27"/>
                <a:gd name="T34" fmla="*/ 15 w 22"/>
                <a:gd name="T35" fmla="*/ 27 h 27"/>
                <a:gd name="T36" fmla="*/ 14 w 22"/>
                <a:gd name="T37" fmla="*/ 20 h 27"/>
                <a:gd name="T38" fmla="*/ 12 w 22"/>
                <a:gd name="T39" fmla="*/ 16 h 27"/>
                <a:gd name="T40" fmla="*/ 6 w 22"/>
                <a:gd name="T4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27">
                  <a:moveTo>
                    <a:pt x="6" y="5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2"/>
                    <a:pt x="15" y="11"/>
                    <a:pt x="15" y="8"/>
                  </a:cubicBezTo>
                  <a:cubicBezTo>
                    <a:pt x="15" y="6"/>
                    <a:pt x="13" y="5"/>
                    <a:pt x="11" y="5"/>
                  </a:cubicBezTo>
                  <a:cubicBezTo>
                    <a:pt x="6" y="5"/>
                    <a:pt x="6" y="5"/>
                    <a:pt x="6" y="5"/>
                  </a:cubicBezTo>
                  <a:close/>
                  <a:moveTo>
                    <a:pt x="6" y="16"/>
                  </a:moveTo>
                  <a:cubicBezTo>
                    <a:pt x="6" y="27"/>
                    <a:pt x="6" y="27"/>
                    <a:pt x="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21" y="3"/>
                    <a:pt x="21" y="7"/>
                  </a:cubicBezTo>
                  <a:cubicBezTo>
                    <a:pt x="21" y="11"/>
                    <a:pt x="19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8" y="14"/>
                    <a:pt x="19" y="16"/>
                    <a:pt x="20" y="20"/>
                  </a:cubicBezTo>
                  <a:cubicBezTo>
                    <a:pt x="20" y="20"/>
                    <a:pt x="20" y="20"/>
                    <a:pt x="20" y="21"/>
                  </a:cubicBezTo>
                  <a:cubicBezTo>
                    <a:pt x="20" y="24"/>
                    <a:pt x="21" y="26"/>
                    <a:pt x="22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5"/>
                    <a:pt x="15" y="22"/>
                    <a:pt x="14" y="20"/>
                  </a:cubicBezTo>
                  <a:cubicBezTo>
                    <a:pt x="14" y="17"/>
                    <a:pt x="13" y="16"/>
                    <a:pt x="12" y="16"/>
                  </a:cubicBezTo>
                  <a:lnTo>
                    <a:pt x="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78">
              <a:extLst>
                <a:ext uri="{FF2B5EF4-FFF2-40B4-BE49-F238E27FC236}">
                  <a16:creationId xmlns="" xmlns:a16="http://schemas.microsoft.com/office/drawing/2014/main" id="{B27F2934-F349-42DA-8D8E-F6A02062A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-6373813" y="11930872"/>
              <a:ext cx="73025" cy="90488"/>
            </a:xfrm>
            <a:custGeom>
              <a:avLst/>
              <a:gdLst>
                <a:gd name="T0" fmla="*/ 21 w 22"/>
                <a:gd name="T1" fmla="*/ 8 h 27"/>
                <a:gd name="T2" fmla="*/ 15 w 22"/>
                <a:gd name="T3" fmla="*/ 8 h 27"/>
                <a:gd name="T4" fmla="*/ 11 w 22"/>
                <a:gd name="T5" fmla="*/ 4 h 27"/>
                <a:gd name="T6" fmla="*/ 7 w 22"/>
                <a:gd name="T7" fmla="*/ 7 h 27"/>
                <a:gd name="T8" fmla="*/ 11 w 22"/>
                <a:gd name="T9" fmla="*/ 11 h 27"/>
                <a:gd name="T10" fmla="*/ 11 w 22"/>
                <a:gd name="T11" fmla="*/ 11 h 27"/>
                <a:gd name="T12" fmla="*/ 12 w 22"/>
                <a:gd name="T13" fmla="*/ 11 h 27"/>
                <a:gd name="T14" fmla="*/ 21 w 22"/>
                <a:gd name="T15" fmla="*/ 19 h 27"/>
                <a:gd name="T16" fmla="*/ 10 w 22"/>
                <a:gd name="T17" fmla="*/ 27 h 27"/>
                <a:gd name="T18" fmla="*/ 0 w 22"/>
                <a:gd name="T19" fmla="*/ 18 h 27"/>
                <a:gd name="T20" fmla="*/ 6 w 22"/>
                <a:gd name="T21" fmla="*/ 18 h 27"/>
                <a:gd name="T22" fmla="*/ 10 w 22"/>
                <a:gd name="T23" fmla="*/ 23 h 27"/>
                <a:gd name="T24" fmla="*/ 15 w 22"/>
                <a:gd name="T25" fmla="*/ 20 h 27"/>
                <a:gd name="T26" fmla="*/ 10 w 22"/>
                <a:gd name="T27" fmla="*/ 16 h 27"/>
                <a:gd name="T28" fmla="*/ 9 w 22"/>
                <a:gd name="T29" fmla="*/ 16 h 27"/>
                <a:gd name="T30" fmla="*/ 1 w 22"/>
                <a:gd name="T31" fmla="*/ 8 h 27"/>
                <a:gd name="T32" fmla="*/ 12 w 22"/>
                <a:gd name="T33" fmla="*/ 0 h 27"/>
                <a:gd name="T34" fmla="*/ 21 w 22"/>
                <a:gd name="T35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7">
                  <a:moveTo>
                    <a:pt x="21" y="8"/>
                  </a:moveTo>
                  <a:cubicBezTo>
                    <a:pt x="15" y="8"/>
                    <a:pt x="15" y="8"/>
                    <a:pt x="15" y="8"/>
                  </a:cubicBezTo>
                  <a:cubicBezTo>
                    <a:pt x="15" y="5"/>
                    <a:pt x="14" y="4"/>
                    <a:pt x="11" y="4"/>
                  </a:cubicBezTo>
                  <a:cubicBezTo>
                    <a:pt x="8" y="4"/>
                    <a:pt x="7" y="5"/>
                    <a:pt x="7" y="7"/>
                  </a:cubicBezTo>
                  <a:cubicBezTo>
                    <a:pt x="7" y="9"/>
                    <a:pt x="8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8" y="12"/>
                    <a:pt x="22" y="15"/>
                    <a:pt x="21" y="19"/>
                  </a:cubicBezTo>
                  <a:cubicBezTo>
                    <a:pt x="21" y="24"/>
                    <a:pt x="18" y="27"/>
                    <a:pt x="10" y="27"/>
                  </a:cubicBezTo>
                  <a:cubicBezTo>
                    <a:pt x="3" y="27"/>
                    <a:pt x="0" y="24"/>
                    <a:pt x="0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21"/>
                    <a:pt x="7" y="23"/>
                    <a:pt x="10" y="23"/>
                  </a:cubicBezTo>
                  <a:cubicBezTo>
                    <a:pt x="14" y="23"/>
                    <a:pt x="15" y="22"/>
                    <a:pt x="15" y="20"/>
                  </a:cubicBezTo>
                  <a:cubicBezTo>
                    <a:pt x="15" y="18"/>
                    <a:pt x="14" y="17"/>
                    <a:pt x="10" y="16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3" y="14"/>
                    <a:pt x="1" y="12"/>
                    <a:pt x="1" y="8"/>
                  </a:cubicBezTo>
                  <a:cubicBezTo>
                    <a:pt x="1" y="3"/>
                    <a:pt x="5" y="0"/>
                    <a:pt x="12" y="0"/>
                  </a:cubicBezTo>
                  <a:cubicBezTo>
                    <a:pt x="17" y="0"/>
                    <a:pt x="20" y="3"/>
                    <a:pt x="2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Rectangle 79">
              <a:extLst>
                <a:ext uri="{FF2B5EF4-FFF2-40B4-BE49-F238E27FC236}">
                  <a16:creationId xmlns="" xmlns:a16="http://schemas.microsoft.com/office/drawing/2014/main" id="{DD65C923-7844-43FB-8EB5-01EC5DB35C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291263" y="11930872"/>
              <a:ext cx="2063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80">
              <a:extLst>
                <a:ext uri="{FF2B5EF4-FFF2-40B4-BE49-F238E27FC236}">
                  <a16:creationId xmlns="" xmlns:a16="http://schemas.microsoft.com/office/drawing/2014/main" id="{027EE0BA-31E6-4237-96A4-986523088761}"/>
                </a:ext>
              </a:extLst>
            </p:cNvPr>
            <p:cNvSpPr>
              <a:spLocks/>
            </p:cNvSpPr>
            <p:nvPr/>
          </p:nvSpPr>
          <p:spPr bwMode="auto">
            <a:xfrm>
              <a:off x="-6261100" y="11930872"/>
              <a:ext cx="69850" cy="90488"/>
            </a:xfrm>
            <a:custGeom>
              <a:avLst/>
              <a:gdLst>
                <a:gd name="T0" fmla="*/ 0 w 44"/>
                <a:gd name="T1" fmla="*/ 11 h 57"/>
                <a:gd name="T2" fmla="*/ 0 w 44"/>
                <a:gd name="T3" fmla="*/ 0 h 57"/>
                <a:gd name="T4" fmla="*/ 44 w 44"/>
                <a:gd name="T5" fmla="*/ 0 h 57"/>
                <a:gd name="T6" fmla="*/ 44 w 44"/>
                <a:gd name="T7" fmla="*/ 11 h 57"/>
                <a:gd name="T8" fmla="*/ 27 w 44"/>
                <a:gd name="T9" fmla="*/ 11 h 57"/>
                <a:gd name="T10" fmla="*/ 27 w 44"/>
                <a:gd name="T11" fmla="*/ 57 h 57"/>
                <a:gd name="T12" fmla="*/ 17 w 44"/>
                <a:gd name="T13" fmla="*/ 57 h 57"/>
                <a:gd name="T14" fmla="*/ 17 w 44"/>
                <a:gd name="T15" fmla="*/ 11 h 57"/>
                <a:gd name="T16" fmla="*/ 0 w 44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7">
                  <a:moveTo>
                    <a:pt x="0" y="11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44" y="11"/>
                  </a:lnTo>
                  <a:lnTo>
                    <a:pt x="27" y="11"/>
                  </a:lnTo>
                  <a:lnTo>
                    <a:pt x="27" y="57"/>
                  </a:lnTo>
                  <a:lnTo>
                    <a:pt x="17" y="57"/>
                  </a:lnTo>
                  <a:lnTo>
                    <a:pt x="17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81">
              <a:extLst>
                <a:ext uri="{FF2B5EF4-FFF2-40B4-BE49-F238E27FC236}">
                  <a16:creationId xmlns="" xmlns:a16="http://schemas.microsoft.com/office/drawing/2014/main" id="{6DFE1EC5-7FB6-4796-BB4E-DE0A20F1CD81}"/>
                </a:ext>
              </a:extLst>
            </p:cNvPr>
            <p:cNvSpPr>
              <a:spLocks/>
            </p:cNvSpPr>
            <p:nvPr/>
          </p:nvSpPr>
          <p:spPr bwMode="auto">
            <a:xfrm>
              <a:off x="-6188075" y="11930872"/>
              <a:ext cx="79375" cy="90488"/>
            </a:xfrm>
            <a:custGeom>
              <a:avLst/>
              <a:gdLst>
                <a:gd name="T0" fmla="*/ 18 w 50"/>
                <a:gd name="T1" fmla="*/ 57 h 57"/>
                <a:gd name="T2" fmla="*/ 18 w 50"/>
                <a:gd name="T3" fmla="*/ 38 h 57"/>
                <a:gd name="T4" fmla="*/ 0 w 50"/>
                <a:gd name="T5" fmla="*/ 0 h 57"/>
                <a:gd name="T6" fmla="*/ 14 w 50"/>
                <a:gd name="T7" fmla="*/ 0 h 57"/>
                <a:gd name="T8" fmla="*/ 27 w 50"/>
                <a:gd name="T9" fmla="*/ 25 h 57"/>
                <a:gd name="T10" fmla="*/ 37 w 50"/>
                <a:gd name="T11" fmla="*/ 0 h 57"/>
                <a:gd name="T12" fmla="*/ 50 w 50"/>
                <a:gd name="T13" fmla="*/ 0 h 57"/>
                <a:gd name="T14" fmla="*/ 31 w 50"/>
                <a:gd name="T15" fmla="*/ 38 h 57"/>
                <a:gd name="T16" fmla="*/ 31 w 50"/>
                <a:gd name="T17" fmla="*/ 57 h 57"/>
                <a:gd name="T18" fmla="*/ 18 w 50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7">
                  <a:moveTo>
                    <a:pt x="18" y="57"/>
                  </a:moveTo>
                  <a:lnTo>
                    <a:pt x="18" y="38"/>
                  </a:lnTo>
                  <a:lnTo>
                    <a:pt x="0" y="0"/>
                  </a:lnTo>
                  <a:lnTo>
                    <a:pt x="14" y="0"/>
                  </a:lnTo>
                  <a:lnTo>
                    <a:pt x="27" y="25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31" y="38"/>
                  </a:lnTo>
                  <a:lnTo>
                    <a:pt x="31" y="57"/>
                  </a:lnTo>
                  <a:lnTo>
                    <a:pt x="1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82">
              <a:extLst>
                <a:ext uri="{FF2B5EF4-FFF2-40B4-BE49-F238E27FC236}">
                  <a16:creationId xmlns="" xmlns:a16="http://schemas.microsoft.com/office/drawing/2014/main" id="{3E5DEA6C-F08B-4CA3-A061-E713F28196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069013" y="11930872"/>
              <a:ext cx="85725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6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0" y="22"/>
                    <a:pt x="0" y="14"/>
                  </a:cubicBezTo>
                  <a:cubicBezTo>
                    <a:pt x="0" y="4"/>
                    <a:pt x="5" y="0"/>
                    <a:pt x="13" y="0"/>
                  </a:cubicBezTo>
                  <a:cubicBezTo>
                    <a:pt x="21" y="0"/>
                    <a:pt x="25" y="4"/>
                    <a:pt x="26" y="14"/>
                  </a:cubicBezTo>
                  <a:cubicBezTo>
                    <a:pt x="25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3" y="23"/>
                  </a:cubicBezTo>
                  <a:cubicBezTo>
                    <a:pt x="17" y="23"/>
                    <a:pt x="20" y="20"/>
                    <a:pt x="20" y="14"/>
                  </a:cubicBezTo>
                  <a:cubicBezTo>
                    <a:pt x="20" y="7"/>
                    <a:pt x="17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83">
              <a:extLst>
                <a:ext uri="{FF2B5EF4-FFF2-40B4-BE49-F238E27FC236}">
                  <a16:creationId xmlns="" xmlns:a16="http://schemas.microsoft.com/office/drawing/2014/main" id="{1748E2F9-B66C-4FF0-BCAF-6E80359C0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70588" y="11930872"/>
              <a:ext cx="55563" cy="90488"/>
            </a:xfrm>
            <a:custGeom>
              <a:avLst/>
              <a:gdLst>
                <a:gd name="T0" fmla="*/ 13 w 35"/>
                <a:gd name="T1" fmla="*/ 57 h 57"/>
                <a:gd name="T2" fmla="*/ 0 w 35"/>
                <a:gd name="T3" fmla="*/ 57 h 57"/>
                <a:gd name="T4" fmla="*/ 0 w 35"/>
                <a:gd name="T5" fmla="*/ 0 h 57"/>
                <a:gd name="T6" fmla="*/ 35 w 35"/>
                <a:gd name="T7" fmla="*/ 0 h 57"/>
                <a:gd name="T8" fmla="*/ 35 w 35"/>
                <a:gd name="T9" fmla="*/ 11 h 57"/>
                <a:gd name="T10" fmla="*/ 13 w 35"/>
                <a:gd name="T11" fmla="*/ 11 h 57"/>
                <a:gd name="T12" fmla="*/ 13 w 35"/>
                <a:gd name="T13" fmla="*/ 23 h 57"/>
                <a:gd name="T14" fmla="*/ 33 w 35"/>
                <a:gd name="T15" fmla="*/ 23 h 57"/>
                <a:gd name="T16" fmla="*/ 33 w 35"/>
                <a:gd name="T17" fmla="*/ 34 h 57"/>
                <a:gd name="T18" fmla="*/ 13 w 35"/>
                <a:gd name="T19" fmla="*/ 34 h 57"/>
                <a:gd name="T20" fmla="*/ 13 w 35"/>
                <a:gd name="T2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7">
                  <a:moveTo>
                    <a:pt x="13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35" y="0"/>
                  </a:lnTo>
                  <a:lnTo>
                    <a:pt x="35" y="11"/>
                  </a:lnTo>
                  <a:lnTo>
                    <a:pt x="13" y="11"/>
                  </a:lnTo>
                  <a:lnTo>
                    <a:pt x="13" y="23"/>
                  </a:lnTo>
                  <a:lnTo>
                    <a:pt x="33" y="23"/>
                  </a:lnTo>
                  <a:lnTo>
                    <a:pt x="33" y="34"/>
                  </a:lnTo>
                  <a:lnTo>
                    <a:pt x="13" y="34"/>
                  </a:lnTo>
                  <a:lnTo>
                    <a:pt x="1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84">
              <a:extLst>
                <a:ext uri="{FF2B5EF4-FFF2-40B4-BE49-F238E27FC236}">
                  <a16:creationId xmlns="" xmlns:a16="http://schemas.microsoft.com/office/drawing/2014/main" id="{5A2CD465-C8A6-4B86-950E-2D449124C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-5878513" y="11930872"/>
              <a:ext cx="73025" cy="90488"/>
            </a:xfrm>
            <a:custGeom>
              <a:avLst/>
              <a:gdLst>
                <a:gd name="T0" fmla="*/ 0 w 46"/>
                <a:gd name="T1" fmla="*/ 11 h 57"/>
                <a:gd name="T2" fmla="*/ 0 w 46"/>
                <a:gd name="T3" fmla="*/ 0 h 57"/>
                <a:gd name="T4" fmla="*/ 46 w 46"/>
                <a:gd name="T5" fmla="*/ 0 h 57"/>
                <a:gd name="T6" fmla="*/ 46 w 46"/>
                <a:gd name="T7" fmla="*/ 11 h 57"/>
                <a:gd name="T8" fmla="*/ 29 w 46"/>
                <a:gd name="T9" fmla="*/ 11 h 57"/>
                <a:gd name="T10" fmla="*/ 29 w 46"/>
                <a:gd name="T11" fmla="*/ 57 h 57"/>
                <a:gd name="T12" fmla="*/ 17 w 46"/>
                <a:gd name="T13" fmla="*/ 57 h 57"/>
                <a:gd name="T14" fmla="*/ 17 w 46"/>
                <a:gd name="T15" fmla="*/ 11 h 57"/>
                <a:gd name="T16" fmla="*/ 0 w 46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57">
                  <a:moveTo>
                    <a:pt x="0" y="11"/>
                  </a:moveTo>
                  <a:lnTo>
                    <a:pt x="0" y="0"/>
                  </a:lnTo>
                  <a:lnTo>
                    <a:pt x="46" y="0"/>
                  </a:lnTo>
                  <a:lnTo>
                    <a:pt x="46" y="11"/>
                  </a:lnTo>
                  <a:lnTo>
                    <a:pt x="29" y="11"/>
                  </a:lnTo>
                  <a:lnTo>
                    <a:pt x="29" y="57"/>
                  </a:lnTo>
                  <a:lnTo>
                    <a:pt x="17" y="57"/>
                  </a:lnTo>
                  <a:lnTo>
                    <a:pt x="17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85">
              <a:extLst>
                <a:ext uri="{FF2B5EF4-FFF2-40B4-BE49-F238E27FC236}">
                  <a16:creationId xmlns="" xmlns:a16="http://schemas.microsoft.com/office/drawing/2014/main" id="{FCF806E1-719B-463E-95A9-7CECA5F98DEF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95963" y="11930872"/>
              <a:ext cx="60325" cy="90488"/>
            </a:xfrm>
            <a:custGeom>
              <a:avLst/>
              <a:gdLst>
                <a:gd name="T0" fmla="*/ 0 w 38"/>
                <a:gd name="T1" fmla="*/ 57 h 57"/>
                <a:gd name="T2" fmla="*/ 0 w 38"/>
                <a:gd name="T3" fmla="*/ 0 h 57"/>
                <a:gd name="T4" fmla="*/ 38 w 38"/>
                <a:gd name="T5" fmla="*/ 0 h 57"/>
                <a:gd name="T6" fmla="*/ 38 w 38"/>
                <a:gd name="T7" fmla="*/ 11 h 57"/>
                <a:gd name="T8" fmla="*/ 11 w 38"/>
                <a:gd name="T9" fmla="*/ 11 h 57"/>
                <a:gd name="T10" fmla="*/ 11 w 38"/>
                <a:gd name="T11" fmla="*/ 23 h 57"/>
                <a:gd name="T12" fmla="*/ 36 w 38"/>
                <a:gd name="T13" fmla="*/ 23 h 57"/>
                <a:gd name="T14" fmla="*/ 36 w 38"/>
                <a:gd name="T15" fmla="*/ 32 h 57"/>
                <a:gd name="T16" fmla="*/ 11 w 38"/>
                <a:gd name="T17" fmla="*/ 32 h 57"/>
                <a:gd name="T18" fmla="*/ 11 w 38"/>
                <a:gd name="T19" fmla="*/ 46 h 57"/>
                <a:gd name="T20" fmla="*/ 38 w 38"/>
                <a:gd name="T21" fmla="*/ 46 h 57"/>
                <a:gd name="T22" fmla="*/ 38 w 38"/>
                <a:gd name="T23" fmla="*/ 57 h 57"/>
                <a:gd name="T24" fmla="*/ 0 w 38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57">
                  <a:moveTo>
                    <a:pt x="0" y="5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11"/>
                  </a:lnTo>
                  <a:lnTo>
                    <a:pt x="11" y="11"/>
                  </a:lnTo>
                  <a:lnTo>
                    <a:pt x="11" y="23"/>
                  </a:lnTo>
                  <a:lnTo>
                    <a:pt x="36" y="23"/>
                  </a:lnTo>
                  <a:lnTo>
                    <a:pt x="36" y="32"/>
                  </a:lnTo>
                  <a:lnTo>
                    <a:pt x="11" y="32"/>
                  </a:lnTo>
                  <a:lnTo>
                    <a:pt x="11" y="46"/>
                  </a:lnTo>
                  <a:lnTo>
                    <a:pt x="38" y="46"/>
                  </a:lnTo>
                  <a:lnTo>
                    <a:pt x="38" y="57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86">
              <a:extLst>
                <a:ext uri="{FF2B5EF4-FFF2-40B4-BE49-F238E27FC236}">
                  <a16:creationId xmlns="" xmlns:a16="http://schemas.microsoft.com/office/drawing/2014/main" id="{5B90909C-1139-4D34-AD92-9552C3E6F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26113" y="11930872"/>
              <a:ext cx="76200" cy="90488"/>
            </a:xfrm>
            <a:custGeom>
              <a:avLst/>
              <a:gdLst>
                <a:gd name="T0" fmla="*/ 23 w 23"/>
                <a:gd name="T1" fmla="*/ 9 h 27"/>
                <a:gd name="T2" fmla="*/ 17 w 23"/>
                <a:gd name="T3" fmla="*/ 9 h 27"/>
                <a:gd name="T4" fmla="*/ 11 w 23"/>
                <a:gd name="T5" fmla="*/ 4 h 27"/>
                <a:gd name="T6" fmla="*/ 6 w 23"/>
                <a:gd name="T7" fmla="*/ 14 h 27"/>
                <a:gd name="T8" fmla="*/ 11 w 23"/>
                <a:gd name="T9" fmla="*/ 23 h 27"/>
                <a:gd name="T10" fmla="*/ 17 w 23"/>
                <a:gd name="T11" fmla="*/ 18 h 27"/>
                <a:gd name="T12" fmla="*/ 23 w 23"/>
                <a:gd name="T13" fmla="*/ 18 h 27"/>
                <a:gd name="T14" fmla="*/ 11 w 23"/>
                <a:gd name="T15" fmla="*/ 27 h 27"/>
                <a:gd name="T16" fmla="*/ 0 w 23"/>
                <a:gd name="T17" fmla="*/ 14 h 27"/>
                <a:gd name="T18" fmla="*/ 11 w 23"/>
                <a:gd name="T19" fmla="*/ 0 h 27"/>
                <a:gd name="T20" fmla="*/ 23 w 23"/>
                <a:gd name="T2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7">
                  <a:moveTo>
                    <a:pt x="23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6" y="6"/>
                    <a:pt x="15" y="4"/>
                    <a:pt x="11" y="4"/>
                  </a:cubicBezTo>
                  <a:cubicBezTo>
                    <a:pt x="8" y="4"/>
                    <a:pt x="7" y="7"/>
                    <a:pt x="6" y="14"/>
                  </a:cubicBezTo>
                  <a:cubicBezTo>
                    <a:pt x="7" y="20"/>
                    <a:pt x="8" y="23"/>
                    <a:pt x="11" y="23"/>
                  </a:cubicBezTo>
                  <a:cubicBezTo>
                    <a:pt x="15" y="23"/>
                    <a:pt x="17" y="22"/>
                    <a:pt x="17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24"/>
                    <a:pt x="19" y="27"/>
                    <a:pt x="11" y="27"/>
                  </a:cubicBezTo>
                  <a:cubicBezTo>
                    <a:pt x="4" y="27"/>
                    <a:pt x="1" y="22"/>
                    <a:pt x="0" y="14"/>
                  </a:cubicBezTo>
                  <a:cubicBezTo>
                    <a:pt x="1" y="5"/>
                    <a:pt x="4" y="0"/>
                    <a:pt x="11" y="0"/>
                  </a:cubicBezTo>
                  <a:cubicBezTo>
                    <a:pt x="19" y="0"/>
                    <a:pt x="22" y="3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87">
              <a:extLst>
                <a:ext uri="{FF2B5EF4-FFF2-40B4-BE49-F238E27FC236}">
                  <a16:creationId xmlns="" xmlns:a16="http://schemas.microsoft.com/office/drawing/2014/main" id="{7EB8CF5A-E269-403F-AD10-ECB0B90B2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-5640388" y="11930872"/>
              <a:ext cx="73025" cy="90488"/>
            </a:xfrm>
            <a:custGeom>
              <a:avLst/>
              <a:gdLst>
                <a:gd name="T0" fmla="*/ 13 w 46"/>
                <a:gd name="T1" fmla="*/ 57 h 57"/>
                <a:gd name="T2" fmla="*/ 0 w 46"/>
                <a:gd name="T3" fmla="*/ 57 h 57"/>
                <a:gd name="T4" fmla="*/ 0 w 46"/>
                <a:gd name="T5" fmla="*/ 0 h 57"/>
                <a:gd name="T6" fmla="*/ 13 w 46"/>
                <a:gd name="T7" fmla="*/ 0 h 57"/>
                <a:gd name="T8" fmla="*/ 13 w 46"/>
                <a:gd name="T9" fmla="*/ 23 h 57"/>
                <a:gd name="T10" fmla="*/ 33 w 46"/>
                <a:gd name="T11" fmla="*/ 23 h 57"/>
                <a:gd name="T12" fmla="*/ 33 w 46"/>
                <a:gd name="T13" fmla="*/ 0 h 57"/>
                <a:gd name="T14" fmla="*/ 46 w 46"/>
                <a:gd name="T15" fmla="*/ 0 h 57"/>
                <a:gd name="T16" fmla="*/ 46 w 46"/>
                <a:gd name="T17" fmla="*/ 57 h 57"/>
                <a:gd name="T18" fmla="*/ 33 w 46"/>
                <a:gd name="T19" fmla="*/ 57 h 57"/>
                <a:gd name="T20" fmla="*/ 33 w 46"/>
                <a:gd name="T21" fmla="*/ 32 h 57"/>
                <a:gd name="T22" fmla="*/ 13 w 46"/>
                <a:gd name="T23" fmla="*/ 32 h 57"/>
                <a:gd name="T24" fmla="*/ 13 w 46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57">
                  <a:moveTo>
                    <a:pt x="13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3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3" y="32"/>
                  </a:lnTo>
                  <a:lnTo>
                    <a:pt x="1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88">
              <a:extLst>
                <a:ext uri="{FF2B5EF4-FFF2-40B4-BE49-F238E27FC236}">
                  <a16:creationId xmlns="" xmlns:a16="http://schemas.microsoft.com/office/drawing/2014/main" id="{AA82337B-F4E9-4540-AC6F-C959FB45A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-5551488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2 w 50"/>
                <a:gd name="T3" fmla="*/ 57 h 57"/>
                <a:gd name="T4" fmla="*/ 11 w 50"/>
                <a:gd name="T5" fmla="*/ 11 h 57"/>
                <a:gd name="T6" fmla="*/ 11 w 50"/>
                <a:gd name="T7" fmla="*/ 11 h 57"/>
                <a:gd name="T8" fmla="*/ 11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7 w 50"/>
                <a:gd name="T15" fmla="*/ 0 h 57"/>
                <a:gd name="T16" fmla="*/ 38 w 50"/>
                <a:gd name="T17" fmla="*/ 44 h 57"/>
                <a:gd name="T18" fmla="*/ 38 w 50"/>
                <a:gd name="T19" fmla="*/ 44 h 57"/>
                <a:gd name="T20" fmla="*/ 38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2" y="57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89">
              <a:extLst>
                <a:ext uri="{FF2B5EF4-FFF2-40B4-BE49-F238E27FC236}">
                  <a16:creationId xmlns="" xmlns:a16="http://schemas.microsoft.com/office/drawing/2014/main" id="{E97025AC-74C6-4E49-8897-BF124F114D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462588" y="11930872"/>
              <a:ext cx="87313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7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1" y="22"/>
                    <a:pt x="0" y="14"/>
                  </a:cubicBezTo>
                  <a:cubicBezTo>
                    <a:pt x="1" y="4"/>
                    <a:pt x="5" y="0"/>
                    <a:pt x="13" y="0"/>
                  </a:cubicBezTo>
                  <a:cubicBezTo>
                    <a:pt x="21" y="0"/>
                    <a:pt x="26" y="4"/>
                    <a:pt x="26" y="14"/>
                  </a:cubicBezTo>
                  <a:cubicBezTo>
                    <a:pt x="26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9" y="4"/>
                    <a:pt x="7" y="7"/>
                    <a:pt x="7" y="14"/>
                  </a:cubicBezTo>
                  <a:cubicBezTo>
                    <a:pt x="7" y="20"/>
                    <a:pt x="9" y="23"/>
                    <a:pt x="13" y="23"/>
                  </a:cubicBezTo>
                  <a:cubicBezTo>
                    <a:pt x="18" y="23"/>
                    <a:pt x="20" y="20"/>
                    <a:pt x="20" y="14"/>
                  </a:cubicBezTo>
                  <a:cubicBezTo>
                    <a:pt x="20" y="7"/>
                    <a:pt x="18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90">
              <a:extLst>
                <a:ext uri="{FF2B5EF4-FFF2-40B4-BE49-F238E27FC236}">
                  <a16:creationId xmlns="" xmlns:a16="http://schemas.microsoft.com/office/drawing/2014/main" id="{F13BD724-8139-4E53-8A7B-ED02A66819E6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62575" y="11930872"/>
              <a:ext cx="55563" cy="90488"/>
            </a:xfrm>
            <a:custGeom>
              <a:avLst/>
              <a:gdLst>
                <a:gd name="T0" fmla="*/ 35 w 35"/>
                <a:gd name="T1" fmla="*/ 57 h 57"/>
                <a:gd name="T2" fmla="*/ 0 w 35"/>
                <a:gd name="T3" fmla="*/ 57 h 57"/>
                <a:gd name="T4" fmla="*/ 0 w 35"/>
                <a:gd name="T5" fmla="*/ 0 h 57"/>
                <a:gd name="T6" fmla="*/ 12 w 35"/>
                <a:gd name="T7" fmla="*/ 0 h 57"/>
                <a:gd name="T8" fmla="*/ 12 w 35"/>
                <a:gd name="T9" fmla="*/ 46 h 57"/>
                <a:gd name="T10" fmla="*/ 35 w 35"/>
                <a:gd name="T11" fmla="*/ 46 h 57"/>
                <a:gd name="T12" fmla="*/ 35 w 35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7">
                  <a:moveTo>
                    <a:pt x="35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46"/>
                  </a:lnTo>
                  <a:lnTo>
                    <a:pt x="35" y="46"/>
                  </a:lnTo>
                  <a:lnTo>
                    <a:pt x="3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91">
              <a:extLst>
                <a:ext uri="{FF2B5EF4-FFF2-40B4-BE49-F238E27FC236}">
                  <a16:creationId xmlns="" xmlns:a16="http://schemas.microsoft.com/office/drawing/2014/main" id="{E422F6B6-D5CB-4FFB-A7D0-4A5AACC1FA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295900" y="11930872"/>
              <a:ext cx="82550" cy="90488"/>
            </a:xfrm>
            <a:custGeom>
              <a:avLst/>
              <a:gdLst>
                <a:gd name="T0" fmla="*/ 13 w 25"/>
                <a:gd name="T1" fmla="*/ 27 h 27"/>
                <a:gd name="T2" fmla="*/ 0 w 25"/>
                <a:gd name="T3" fmla="*/ 14 h 27"/>
                <a:gd name="T4" fmla="*/ 13 w 25"/>
                <a:gd name="T5" fmla="*/ 0 h 27"/>
                <a:gd name="T6" fmla="*/ 25 w 25"/>
                <a:gd name="T7" fmla="*/ 14 h 27"/>
                <a:gd name="T8" fmla="*/ 13 w 25"/>
                <a:gd name="T9" fmla="*/ 27 h 27"/>
                <a:gd name="T10" fmla="*/ 13 w 25"/>
                <a:gd name="T11" fmla="*/ 4 h 27"/>
                <a:gd name="T12" fmla="*/ 6 w 25"/>
                <a:gd name="T13" fmla="*/ 14 h 27"/>
                <a:gd name="T14" fmla="*/ 13 w 25"/>
                <a:gd name="T15" fmla="*/ 23 h 27"/>
                <a:gd name="T16" fmla="*/ 19 w 25"/>
                <a:gd name="T17" fmla="*/ 14 h 27"/>
                <a:gd name="T18" fmla="*/ 13 w 25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4" y="27"/>
                    <a:pt x="0" y="22"/>
                    <a:pt x="0" y="14"/>
                  </a:cubicBezTo>
                  <a:cubicBezTo>
                    <a:pt x="0" y="4"/>
                    <a:pt x="4" y="0"/>
                    <a:pt x="13" y="0"/>
                  </a:cubicBezTo>
                  <a:cubicBezTo>
                    <a:pt x="21" y="0"/>
                    <a:pt x="25" y="4"/>
                    <a:pt x="25" y="14"/>
                  </a:cubicBezTo>
                  <a:cubicBezTo>
                    <a:pt x="25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3" y="23"/>
                  </a:cubicBezTo>
                  <a:cubicBezTo>
                    <a:pt x="17" y="23"/>
                    <a:pt x="19" y="20"/>
                    <a:pt x="19" y="14"/>
                  </a:cubicBezTo>
                  <a:cubicBezTo>
                    <a:pt x="19" y="7"/>
                    <a:pt x="17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92">
              <a:extLst>
                <a:ext uri="{FF2B5EF4-FFF2-40B4-BE49-F238E27FC236}">
                  <a16:creationId xmlns="" xmlns:a16="http://schemas.microsoft.com/office/drawing/2014/main" id="{AD7FFFA3-2667-46C4-9FDF-F8B505A043F3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03825" y="11930872"/>
              <a:ext cx="82550" cy="90488"/>
            </a:xfrm>
            <a:custGeom>
              <a:avLst/>
              <a:gdLst>
                <a:gd name="T0" fmla="*/ 19 w 25"/>
                <a:gd name="T1" fmla="*/ 17 h 27"/>
                <a:gd name="T2" fmla="*/ 14 w 25"/>
                <a:gd name="T3" fmla="*/ 17 h 27"/>
                <a:gd name="T4" fmla="*/ 14 w 25"/>
                <a:gd name="T5" fmla="*/ 13 h 27"/>
                <a:gd name="T6" fmla="*/ 25 w 25"/>
                <a:gd name="T7" fmla="*/ 13 h 27"/>
                <a:gd name="T8" fmla="*/ 25 w 25"/>
                <a:gd name="T9" fmla="*/ 26 h 27"/>
                <a:gd name="T10" fmla="*/ 19 w 25"/>
                <a:gd name="T11" fmla="*/ 27 h 27"/>
                <a:gd name="T12" fmla="*/ 13 w 25"/>
                <a:gd name="T13" fmla="*/ 27 h 27"/>
                <a:gd name="T14" fmla="*/ 0 w 25"/>
                <a:gd name="T15" fmla="*/ 14 h 27"/>
                <a:gd name="T16" fmla="*/ 13 w 25"/>
                <a:gd name="T17" fmla="*/ 0 h 27"/>
                <a:gd name="T18" fmla="*/ 25 w 25"/>
                <a:gd name="T19" fmla="*/ 8 h 27"/>
                <a:gd name="T20" fmla="*/ 19 w 25"/>
                <a:gd name="T21" fmla="*/ 8 h 27"/>
                <a:gd name="T22" fmla="*/ 14 w 25"/>
                <a:gd name="T23" fmla="*/ 4 h 27"/>
                <a:gd name="T24" fmla="*/ 6 w 25"/>
                <a:gd name="T25" fmla="*/ 14 h 27"/>
                <a:gd name="T26" fmla="*/ 14 w 25"/>
                <a:gd name="T27" fmla="*/ 23 h 27"/>
                <a:gd name="T28" fmla="*/ 19 w 25"/>
                <a:gd name="T29" fmla="*/ 23 h 27"/>
                <a:gd name="T30" fmla="*/ 19 w 25"/>
                <a:gd name="T31" fmla="*/ 23 h 27"/>
                <a:gd name="T32" fmla="*/ 19 w 25"/>
                <a:gd name="T33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7">
                  <a:moveTo>
                    <a:pt x="19" y="17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3" y="27"/>
                    <a:pt x="21" y="27"/>
                    <a:pt x="19" y="27"/>
                  </a:cubicBezTo>
                  <a:cubicBezTo>
                    <a:pt x="17" y="27"/>
                    <a:pt x="15" y="27"/>
                    <a:pt x="13" y="27"/>
                  </a:cubicBezTo>
                  <a:cubicBezTo>
                    <a:pt x="5" y="27"/>
                    <a:pt x="0" y="22"/>
                    <a:pt x="0" y="14"/>
                  </a:cubicBezTo>
                  <a:cubicBezTo>
                    <a:pt x="0" y="5"/>
                    <a:pt x="5" y="0"/>
                    <a:pt x="13" y="0"/>
                  </a:cubicBezTo>
                  <a:cubicBezTo>
                    <a:pt x="21" y="0"/>
                    <a:pt x="25" y="3"/>
                    <a:pt x="25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5"/>
                    <a:pt x="17" y="4"/>
                    <a:pt x="14" y="4"/>
                  </a:cubicBezTo>
                  <a:cubicBezTo>
                    <a:pt x="9" y="4"/>
                    <a:pt x="6" y="7"/>
                    <a:pt x="6" y="14"/>
                  </a:cubicBezTo>
                  <a:cubicBezTo>
                    <a:pt x="6" y="20"/>
                    <a:pt x="9" y="23"/>
                    <a:pt x="14" y="23"/>
                  </a:cubicBezTo>
                  <a:cubicBezTo>
                    <a:pt x="15" y="23"/>
                    <a:pt x="17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lnTo>
                    <a:pt x="1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93">
              <a:extLst>
                <a:ext uri="{FF2B5EF4-FFF2-40B4-BE49-F238E27FC236}">
                  <a16:creationId xmlns="" xmlns:a16="http://schemas.microsoft.com/office/drawing/2014/main" id="{62B0B068-CFE8-4D57-9370-0E598DE52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11750" y="11930872"/>
              <a:ext cx="79375" cy="90488"/>
            </a:xfrm>
            <a:custGeom>
              <a:avLst/>
              <a:gdLst>
                <a:gd name="T0" fmla="*/ 19 w 50"/>
                <a:gd name="T1" fmla="*/ 57 h 57"/>
                <a:gd name="T2" fmla="*/ 19 w 50"/>
                <a:gd name="T3" fmla="*/ 38 h 57"/>
                <a:gd name="T4" fmla="*/ 0 w 50"/>
                <a:gd name="T5" fmla="*/ 0 h 57"/>
                <a:gd name="T6" fmla="*/ 15 w 50"/>
                <a:gd name="T7" fmla="*/ 0 h 57"/>
                <a:gd name="T8" fmla="*/ 25 w 50"/>
                <a:gd name="T9" fmla="*/ 25 h 57"/>
                <a:gd name="T10" fmla="*/ 37 w 50"/>
                <a:gd name="T11" fmla="*/ 0 h 57"/>
                <a:gd name="T12" fmla="*/ 50 w 50"/>
                <a:gd name="T13" fmla="*/ 0 h 57"/>
                <a:gd name="T14" fmla="*/ 31 w 50"/>
                <a:gd name="T15" fmla="*/ 38 h 57"/>
                <a:gd name="T16" fmla="*/ 31 w 50"/>
                <a:gd name="T17" fmla="*/ 57 h 57"/>
                <a:gd name="T18" fmla="*/ 19 w 50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7">
                  <a:moveTo>
                    <a:pt x="19" y="57"/>
                  </a:moveTo>
                  <a:lnTo>
                    <a:pt x="19" y="38"/>
                  </a:lnTo>
                  <a:lnTo>
                    <a:pt x="0" y="0"/>
                  </a:lnTo>
                  <a:lnTo>
                    <a:pt x="15" y="0"/>
                  </a:lnTo>
                  <a:lnTo>
                    <a:pt x="25" y="25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31" y="38"/>
                  </a:lnTo>
                  <a:lnTo>
                    <a:pt x="31" y="57"/>
                  </a:lnTo>
                  <a:lnTo>
                    <a:pt x="1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0" name="文本占位符 4">
            <a:extLst>
              <a:ext uri="{FF2B5EF4-FFF2-40B4-BE49-F238E27FC236}">
                <a16:creationId xmlns="" xmlns:a16="http://schemas.microsoft.com/office/drawing/2014/main" id="{E3B583FD-14FE-40A1-939D-A5A84064ED2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01160" y="2628107"/>
            <a:ext cx="8652445" cy="2747363"/>
          </a:xfrm>
        </p:spPr>
        <p:txBody>
          <a:bodyPr>
            <a:noAutofit/>
          </a:bodyPr>
          <a:lstStyle/>
          <a:p>
            <a:pPr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cs typeface="+mn-ea"/>
                <a:sym typeface="+mn-lt"/>
              </a:rPr>
              <a:t>北方工业大学创办于</a:t>
            </a:r>
            <a:r>
              <a:rPr lang="en-US" altLang="zh-CN" sz="1400" dirty="0">
                <a:cs typeface="+mn-ea"/>
                <a:sym typeface="+mn-lt"/>
              </a:rPr>
              <a:t>1946</a:t>
            </a:r>
            <a:r>
              <a:rPr lang="zh-CN" altLang="en-US" sz="1400" dirty="0">
                <a:cs typeface="+mn-ea"/>
                <a:sym typeface="+mn-lt"/>
              </a:rPr>
              <a:t>年，前身是国立北平高级工业职业学校，</a:t>
            </a:r>
            <a:r>
              <a:rPr lang="en-US" altLang="zh-CN" sz="1400" dirty="0">
                <a:cs typeface="+mn-ea"/>
                <a:sym typeface="+mn-lt"/>
              </a:rPr>
              <a:t>1985</a:t>
            </a:r>
            <a:r>
              <a:rPr lang="zh-CN" altLang="en-US" sz="1400" dirty="0">
                <a:cs typeface="+mn-ea"/>
                <a:sym typeface="+mn-lt"/>
              </a:rPr>
              <a:t>年更名为北方工业大学，</a:t>
            </a:r>
            <a:r>
              <a:rPr lang="en-US" altLang="zh-CN" sz="1400" dirty="0">
                <a:cs typeface="+mn-ea"/>
                <a:sym typeface="+mn-lt"/>
              </a:rPr>
              <a:t>1998</a:t>
            </a:r>
            <a:r>
              <a:rPr lang="zh-CN" altLang="en-US" sz="1400" dirty="0">
                <a:cs typeface="+mn-ea"/>
                <a:sym typeface="+mn-lt"/>
              </a:rPr>
              <a:t>年</a:t>
            </a:r>
            <a:r>
              <a:rPr lang="en-US" altLang="zh-CN" sz="1400" dirty="0">
                <a:cs typeface="+mn-ea"/>
                <a:sym typeface="+mn-lt"/>
              </a:rPr>
              <a:t>9</a:t>
            </a:r>
            <a:r>
              <a:rPr lang="zh-CN" altLang="en-US" sz="1400" dirty="0">
                <a:cs typeface="+mn-ea"/>
                <a:sym typeface="+mn-lt"/>
              </a:rPr>
              <a:t>月起以北京市管理为主。历经七十年风雨沧桑，逐步发展成为一所以工为主、文理兼融，具有学士、硕士、博士培养层次的多科性高等学府。学校位于北京城西，东接五环，北倚西山，占地面积近</a:t>
            </a:r>
            <a:r>
              <a:rPr lang="en-US" altLang="zh-CN" sz="1400" dirty="0">
                <a:cs typeface="+mn-ea"/>
                <a:sym typeface="+mn-lt"/>
              </a:rPr>
              <a:t>500</a:t>
            </a:r>
            <a:r>
              <a:rPr lang="zh-CN" altLang="en-US" sz="1400" dirty="0">
                <a:cs typeface="+mn-ea"/>
                <a:sym typeface="+mn-lt"/>
              </a:rPr>
              <a:t>亩，建筑面积</a:t>
            </a:r>
            <a:r>
              <a:rPr lang="en-US" altLang="zh-CN" sz="1400" dirty="0">
                <a:cs typeface="+mn-ea"/>
                <a:sym typeface="+mn-lt"/>
              </a:rPr>
              <a:t>40</a:t>
            </a:r>
            <a:r>
              <a:rPr lang="zh-CN" altLang="en-US" sz="1400" dirty="0">
                <a:cs typeface="+mn-ea"/>
                <a:sym typeface="+mn-lt"/>
              </a:rPr>
              <a:t>余万平方米。校园整洁雅致，景色宜人，绿化面积超过</a:t>
            </a:r>
            <a:r>
              <a:rPr lang="en-US" altLang="zh-CN" sz="1400" dirty="0">
                <a:cs typeface="+mn-ea"/>
                <a:sym typeface="+mn-lt"/>
              </a:rPr>
              <a:t>50%</a:t>
            </a:r>
            <a:r>
              <a:rPr lang="zh-CN" altLang="en-US" sz="1400" dirty="0">
                <a:cs typeface="+mn-ea"/>
                <a:sym typeface="+mn-lt"/>
              </a:rPr>
              <a:t>，是北京市十佳美丽校园之一。</a:t>
            </a:r>
            <a:endParaRPr lang="en-US" altLang="zh-CN" sz="1400" dirty="0">
              <a:cs typeface="+mn-ea"/>
              <a:sym typeface="+mn-lt"/>
            </a:endParaRPr>
          </a:p>
          <a:p>
            <a:pPr>
              <a:lnSpc>
                <a:spcPct val="140000"/>
              </a:lnSpc>
              <a:buFont typeface="Wingdings" panose="05000000000000000000" pitchFamily="2" charset="2"/>
              <a:buChar char="Ø"/>
            </a:pPr>
            <a:endParaRPr lang="en-US" altLang="zh-CN" sz="1400" dirty="0">
              <a:cs typeface="+mn-ea"/>
              <a:sym typeface="+mn-lt"/>
            </a:endParaRPr>
          </a:p>
          <a:p>
            <a:pPr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cs typeface="+mn-ea"/>
                <a:sym typeface="+mn-lt"/>
              </a:rPr>
              <a:t>学校设有</a:t>
            </a:r>
            <a:r>
              <a:rPr lang="en-US" altLang="zh-CN" sz="1400" dirty="0">
                <a:cs typeface="+mn-ea"/>
                <a:sym typeface="+mn-lt"/>
              </a:rPr>
              <a:t>12</a:t>
            </a:r>
            <a:r>
              <a:rPr lang="zh-CN" altLang="en-US" sz="1400" dirty="0">
                <a:cs typeface="+mn-ea"/>
                <a:sym typeface="+mn-lt"/>
              </a:rPr>
              <a:t>个学院、</a:t>
            </a:r>
            <a:r>
              <a:rPr lang="en-US" altLang="zh-CN" sz="1400" dirty="0">
                <a:cs typeface="+mn-ea"/>
                <a:sym typeface="+mn-lt"/>
              </a:rPr>
              <a:t>20</a:t>
            </a:r>
            <a:r>
              <a:rPr lang="zh-CN" altLang="en-US" sz="1400" dirty="0">
                <a:cs typeface="+mn-ea"/>
                <a:sym typeface="+mn-lt"/>
              </a:rPr>
              <a:t>个系、</a:t>
            </a:r>
            <a:r>
              <a:rPr lang="en-US" altLang="zh-CN" sz="1400" dirty="0">
                <a:cs typeface="+mn-ea"/>
                <a:sym typeface="+mn-lt"/>
              </a:rPr>
              <a:t>43</a:t>
            </a:r>
            <a:r>
              <a:rPr lang="zh-CN" altLang="en-US" sz="1400" dirty="0">
                <a:cs typeface="+mn-ea"/>
                <a:sym typeface="+mn-lt"/>
              </a:rPr>
              <a:t>个本科专业，涵盖理、工、文、经、管、法、艺七大学科门类。学校在校生</a:t>
            </a:r>
            <a:r>
              <a:rPr lang="en-US" altLang="zh-CN" sz="1400" dirty="0">
                <a:cs typeface="+mn-ea"/>
                <a:sym typeface="+mn-lt"/>
              </a:rPr>
              <a:t>15000</a:t>
            </a:r>
            <a:r>
              <a:rPr lang="zh-CN" altLang="en-US" sz="1400" dirty="0">
                <a:cs typeface="+mn-ea"/>
                <a:sym typeface="+mn-lt"/>
              </a:rPr>
              <a:t>多人，其中全日制本科生</a:t>
            </a:r>
            <a:r>
              <a:rPr lang="en-US" altLang="zh-CN" sz="1400" dirty="0">
                <a:cs typeface="+mn-ea"/>
                <a:sym typeface="+mn-lt"/>
              </a:rPr>
              <a:t>10000</a:t>
            </a:r>
            <a:r>
              <a:rPr lang="zh-CN" altLang="en-US" sz="1400" dirty="0">
                <a:cs typeface="+mn-ea"/>
                <a:sym typeface="+mn-lt"/>
              </a:rPr>
              <a:t>余人，研究生</a:t>
            </a:r>
            <a:r>
              <a:rPr lang="en-US" altLang="zh-CN" sz="1400" dirty="0">
                <a:cs typeface="+mn-ea"/>
                <a:sym typeface="+mn-lt"/>
              </a:rPr>
              <a:t>2000</a:t>
            </a:r>
            <a:r>
              <a:rPr lang="zh-CN" altLang="en-US" sz="1400" dirty="0">
                <a:cs typeface="+mn-ea"/>
                <a:sym typeface="+mn-lt"/>
              </a:rPr>
              <a:t>余人，成人高等教育学生</a:t>
            </a:r>
            <a:r>
              <a:rPr lang="en-US" altLang="zh-CN" sz="1400" dirty="0">
                <a:cs typeface="+mn-ea"/>
                <a:sym typeface="+mn-lt"/>
              </a:rPr>
              <a:t>3000</a:t>
            </a:r>
            <a:r>
              <a:rPr lang="zh-CN" altLang="en-US" sz="1400" dirty="0">
                <a:cs typeface="+mn-ea"/>
                <a:sym typeface="+mn-lt"/>
              </a:rPr>
              <a:t>余人，留学生</a:t>
            </a:r>
            <a:r>
              <a:rPr lang="en-US" altLang="zh-CN" sz="1400" dirty="0">
                <a:cs typeface="+mn-ea"/>
                <a:sym typeface="+mn-lt"/>
              </a:rPr>
              <a:t>600</a:t>
            </a:r>
            <a:r>
              <a:rPr lang="zh-CN" altLang="en-US" sz="1400" dirty="0">
                <a:cs typeface="+mn-ea"/>
                <a:sym typeface="+mn-lt"/>
              </a:rPr>
              <a:t>余人。</a:t>
            </a:r>
          </a:p>
        </p:txBody>
      </p:sp>
    </p:spTree>
    <p:extLst>
      <p:ext uri="{BB962C8B-B14F-4D97-AF65-F5344CB8AC3E}">
        <p14:creationId xmlns:p14="http://schemas.microsoft.com/office/powerpoint/2010/main" val="120166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内容占位符 8">
            <a:extLst>
              <a:ext uri="{FF2B5EF4-FFF2-40B4-BE49-F238E27FC236}">
                <a16:creationId xmlns="" xmlns:a16="http://schemas.microsoft.com/office/drawing/2014/main" id="{F03720C5-4E48-4418-A58E-12680CE15E6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28" y="1489586"/>
            <a:ext cx="12203729" cy="54102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ADF1528B-101E-4212-8720-28B9084C371F}"/>
              </a:ext>
            </a:extLst>
          </p:cNvPr>
          <p:cNvGrpSpPr/>
          <p:nvPr/>
        </p:nvGrpSpPr>
        <p:grpSpPr>
          <a:xfrm>
            <a:off x="-442481" y="-129749"/>
            <a:ext cx="2309803" cy="1947924"/>
            <a:chOff x="-4076700" y="4557713"/>
            <a:chExt cx="2593974" cy="2187574"/>
          </a:xfrm>
          <a:solidFill>
            <a:schemeClr val="bg1">
              <a:alpha val="3000"/>
            </a:schemeClr>
          </a:solidFill>
        </p:grpSpPr>
        <p:sp>
          <p:nvSpPr>
            <p:cNvPr id="5" name="Freeform 97">
              <a:extLst>
                <a:ext uri="{FF2B5EF4-FFF2-40B4-BE49-F238E27FC236}">
                  <a16:creationId xmlns="" xmlns:a16="http://schemas.microsoft.com/office/drawing/2014/main" id="{3B576CF3-19FE-4EF1-9E09-D6CA01159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960813" y="4557713"/>
              <a:ext cx="2346325" cy="1619250"/>
            </a:xfrm>
            <a:custGeom>
              <a:avLst/>
              <a:gdLst>
                <a:gd name="T0" fmla="*/ 82 w 161"/>
                <a:gd name="T1" fmla="*/ 0 h 111"/>
                <a:gd name="T2" fmla="*/ 0 w 161"/>
                <a:gd name="T3" fmla="*/ 111 h 111"/>
                <a:gd name="T4" fmla="*/ 82 w 161"/>
                <a:gd name="T5" fmla="*/ 50 h 111"/>
                <a:gd name="T6" fmla="*/ 161 w 161"/>
                <a:gd name="T7" fmla="*/ 109 h 111"/>
                <a:gd name="T8" fmla="*/ 82 w 16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11">
                  <a:moveTo>
                    <a:pt x="82" y="0"/>
                  </a:moveTo>
                  <a:cubicBezTo>
                    <a:pt x="77" y="15"/>
                    <a:pt x="31" y="86"/>
                    <a:pt x="0" y="111"/>
                  </a:cubicBezTo>
                  <a:cubicBezTo>
                    <a:pt x="25" y="102"/>
                    <a:pt x="66" y="50"/>
                    <a:pt x="82" y="50"/>
                  </a:cubicBezTo>
                  <a:cubicBezTo>
                    <a:pt x="98" y="50"/>
                    <a:pt x="141" y="102"/>
                    <a:pt x="161" y="109"/>
                  </a:cubicBezTo>
                  <a:cubicBezTo>
                    <a:pt x="153" y="97"/>
                    <a:pt x="97" y="42"/>
                    <a:pt x="8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98">
              <a:extLst>
                <a:ext uri="{FF2B5EF4-FFF2-40B4-BE49-F238E27FC236}">
                  <a16:creationId xmlns="" xmlns:a16="http://schemas.microsoft.com/office/drawing/2014/main" id="{B4708CE8-8D44-46DE-A953-A3662C59C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-3946525" y="5519738"/>
              <a:ext cx="1778000" cy="860425"/>
            </a:xfrm>
            <a:custGeom>
              <a:avLst/>
              <a:gdLst>
                <a:gd name="T0" fmla="*/ 63 w 122"/>
                <a:gd name="T1" fmla="*/ 0 h 59"/>
                <a:gd name="T2" fmla="*/ 0 w 122"/>
                <a:gd name="T3" fmla="*/ 59 h 59"/>
                <a:gd name="T4" fmla="*/ 63 w 122"/>
                <a:gd name="T5" fmla="*/ 27 h 59"/>
                <a:gd name="T6" fmla="*/ 122 w 122"/>
                <a:gd name="T7" fmla="*/ 58 h 59"/>
                <a:gd name="T8" fmla="*/ 63 w 122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59">
                  <a:moveTo>
                    <a:pt x="63" y="0"/>
                  </a:moveTo>
                  <a:cubicBezTo>
                    <a:pt x="60" y="8"/>
                    <a:pt x="19" y="47"/>
                    <a:pt x="0" y="59"/>
                  </a:cubicBezTo>
                  <a:cubicBezTo>
                    <a:pt x="15" y="56"/>
                    <a:pt x="53" y="26"/>
                    <a:pt x="63" y="27"/>
                  </a:cubicBezTo>
                  <a:cubicBezTo>
                    <a:pt x="71" y="28"/>
                    <a:pt x="112" y="55"/>
                    <a:pt x="122" y="58"/>
                  </a:cubicBezTo>
                  <a:cubicBezTo>
                    <a:pt x="116" y="52"/>
                    <a:pt x="70" y="23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99">
              <a:extLst>
                <a:ext uri="{FF2B5EF4-FFF2-40B4-BE49-F238E27FC236}">
                  <a16:creationId xmlns="" xmlns:a16="http://schemas.microsoft.com/office/drawing/2014/main" id="{9B63FF7A-485D-4B65-9EE8-CE90F73C3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-2736850" y="5535613"/>
              <a:ext cx="1079500" cy="815975"/>
            </a:xfrm>
            <a:custGeom>
              <a:avLst/>
              <a:gdLst>
                <a:gd name="T0" fmla="*/ 18 w 74"/>
                <a:gd name="T1" fmla="*/ 0 h 56"/>
                <a:gd name="T2" fmla="*/ 0 w 74"/>
                <a:gd name="T3" fmla="*/ 20 h 56"/>
                <a:gd name="T4" fmla="*/ 9 w 74"/>
                <a:gd name="T5" fmla="*/ 28 h 56"/>
                <a:gd name="T6" fmla="*/ 19 w 74"/>
                <a:gd name="T7" fmla="*/ 26 h 56"/>
                <a:gd name="T8" fmla="*/ 74 w 74"/>
                <a:gd name="T9" fmla="*/ 56 h 56"/>
                <a:gd name="T10" fmla="*/ 18 w 74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56">
                  <a:moveTo>
                    <a:pt x="18" y="0"/>
                  </a:moveTo>
                  <a:cubicBezTo>
                    <a:pt x="18" y="0"/>
                    <a:pt x="2" y="20"/>
                    <a:pt x="0" y="2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14" y="26"/>
                    <a:pt x="19" y="26"/>
                  </a:cubicBezTo>
                  <a:cubicBezTo>
                    <a:pt x="26" y="27"/>
                    <a:pt x="59" y="51"/>
                    <a:pt x="74" y="56"/>
                  </a:cubicBezTo>
                  <a:cubicBezTo>
                    <a:pt x="74" y="56"/>
                    <a:pt x="23" y="14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100">
              <a:extLst>
                <a:ext uri="{FF2B5EF4-FFF2-40B4-BE49-F238E27FC236}">
                  <a16:creationId xmlns="" xmlns:a16="http://schemas.microsoft.com/office/drawing/2014/main" id="{691F2117-E1E1-46EE-9BAD-CB669E7A02D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76700" y="4908550"/>
              <a:ext cx="2593974" cy="1836737"/>
            </a:xfrm>
            <a:custGeom>
              <a:avLst/>
              <a:gdLst>
                <a:gd name="T0" fmla="*/ 140 w 178"/>
                <a:gd name="T1" fmla="*/ 40 h 126"/>
                <a:gd name="T2" fmla="*/ 160 w 178"/>
                <a:gd name="T3" fmla="*/ 94 h 126"/>
                <a:gd name="T4" fmla="*/ 71 w 178"/>
                <a:gd name="T5" fmla="*/ 90 h 126"/>
                <a:gd name="T6" fmla="*/ 22 w 178"/>
                <a:gd name="T7" fmla="*/ 14 h 126"/>
                <a:gd name="T8" fmla="*/ 47 w 178"/>
                <a:gd name="T9" fmla="*/ 1 h 126"/>
                <a:gd name="T10" fmla="*/ 12 w 178"/>
                <a:gd name="T11" fmla="*/ 15 h 126"/>
                <a:gd name="T12" fmla="*/ 68 w 178"/>
                <a:gd name="T13" fmla="*/ 98 h 126"/>
                <a:gd name="T14" fmla="*/ 168 w 178"/>
                <a:gd name="T15" fmla="*/ 105 h 126"/>
                <a:gd name="T16" fmla="*/ 140 w 178"/>
                <a:gd name="T17" fmla="*/ 4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" h="126">
                  <a:moveTo>
                    <a:pt x="140" y="40"/>
                  </a:moveTo>
                  <a:cubicBezTo>
                    <a:pt x="159" y="59"/>
                    <a:pt x="168" y="80"/>
                    <a:pt x="160" y="94"/>
                  </a:cubicBezTo>
                  <a:cubicBezTo>
                    <a:pt x="149" y="114"/>
                    <a:pt x="109" y="112"/>
                    <a:pt x="71" y="90"/>
                  </a:cubicBezTo>
                  <a:cubicBezTo>
                    <a:pt x="32" y="68"/>
                    <a:pt x="10" y="34"/>
                    <a:pt x="22" y="14"/>
                  </a:cubicBezTo>
                  <a:cubicBezTo>
                    <a:pt x="28" y="4"/>
                    <a:pt x="38" y="2"/>
                    <a:pt x="47" y="1"/>
                  </a:cubicBezTo>
                  <a:cubicBezTo>
                    <a:pt x="34" y="0"/>
                    <a:pt x="19" y="2"/>
                    <a:pt x="12" y="15"/>
                  </a:cubicBezTo>
                  <a:cubicBezTo>
                    <a:pt x="0" y="36"/>
                    <a:pt x="25" y="74"/>
                    <a:pt x="68" y="98"/>
                  </a:cubicBezTo>
                  <a:cubicBezTo>
                    <a:pt x="111" y="123"/>
                    <a:pt x="156" y="126"/>
                    <a:pt x="168" y="105"/>
                  </a:cubicBezTo>
                  <a:cubicBezTo>
                    <a:pt x="178" y="88"/>
                    <a:pt x="165" y="62"/>
                    <a:pt x="14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Oval 101">
              <a:extLst>
                <a:ext uri="{FF2B5EF4-FFF2-40B4-BE49-F238E27FC236}">
                  <a16:creationId xmlns="" xmlns:a16="http://schemas.microsoft.com/office/drawing/2014/main" id="{BF79DAB0-F1E9-4193-B634-B99B5A9450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290888" y="4849813"/>
              <a:ext cx="190500" cy="1889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="" xmlns:a16="http://schemas.microsoft.com/office/drawing/2014/main" id="{2F927931-D761-43BB-A9B3-931C78A112CB}"/>
              </a:ext>
            </a:extLst>
          </p:cNvPr>
          <p:cNvGrpSpPr/>
          <p:nvPr/>
        </p:nvGrpSpPr>
        <p:grpSpPr>
          <a:xfrm>
            <a:off x="-11728" y="-4762"/>
            <a:ext cx="12203728" cy="4049613"/>
            <a:chOff x="-11728" y="-4762"/>
            <a:chExt cx="12203728" cy="4049613"/>
          </a:xfrm>
        </p:grpSpPr>
        <p:sp>
          <p:nvSpPr>
            <p:cNvPr id="3" name="矩形 16">
              <a:extLst>
                <a:ext uri="{FF2B5EF4-FFF2-40B4-BE49-F238E27FC236}">
                  <a16:creationId xmlns="" xmlns:a16="http://schemas.microsoft.com/office/drawing/2014/main" id="{1D4E8F8C-2D18-4B13-A9EB-6ADB6AD045B8}"/>
                </a:ext>
              </a:extLst>
            </p:cNvPr>
            <p:cNvSpPr/>
            <p:nvPr/>
          </p:nvSpPr>
          <p:spPr>
            <a:xfrm>
              <a:off x="-11728" y="-4762"/>
              <a:ext cx="12203728" cy="3876785"/>
            </a:xfrm>
            <a:custGeom>
              <a:avLst/>
              <a:gdLst>
                <a:gd name="connsiteX0" fmla="*/ 0 w 12192000"/>
                <a:gd name="connsiteY0" fmla="*/ 0 h 3605323"/>
                <a:gd name="connsiteX1" fmla="*/ 12192000 w 12192000"/>
                <a:gd name="connsiteY1" fmla="*/ 0 h 3605323"/>
                <a:gd name="connsiteX2" fmla="*/ 12192000 w 12192000"/>
                <a:gd name="connsiteY2" fmla="*/ 3605323 h 3605323"/>
                <a:gd name="connsiteX3" fmla="*/ 0 w 12192000"/>
                <a:gd name="connsiteY3" fmla="*/ 3605323 h 3605323"/>
                <a:gd name="connsiteX4" fmla="*/ 0 w 12192000"/>
                <a:gd name="connsiteY4" fmla="*/ 0 h 3605323"/>
                <a:gd name="connsiteX0" fmla="*/ 12700 w 12204700"/>
                <a:gd name="connsiteY0" fmla="*/ 0 h 3605323"/>
                <a:gd name="connsiteX1" fmla="*/ 12204700 w 12204700"/>
                <a:gd name="connsiteY1" fmla="*/ 0 h 3605323"/>
                <a:gd name="connsiteX2" fmla="*/ 12204700 w 12204700"/>
                <a:gd name="connsiteY2" fmla="*/ 3605323 h 3605323"/>
                <a:gd name="connsiteX3" fmla="*/ 0 w 12204700"/>
                <a:gd name="connsiteY3" fmla="*/ 3364023 h 3605323"/>
                <a:gd name="connsiteX4" fmla="*/ 12700 w 12204700"/>
                <a:gd name="connsiteY4" fmla="*/ 0 h 3605323"/>
                <a:gd name="connsiteX0" fmla="*/ 12700 w 12204700"/>
                <a:gd name="connsiteY0" fmla="*/ 0 h 3872023"/>
                <a:gd name="connsiteX1" fmla="*/ 12204700 w 12204700"/>
                <a:gd name="connsiteY1" fmla="*/ 0 h 3872023"/>
                <a:gd name="connsiteX2" fmla="*/ 12204700 w 12204700"/>
                <a:gd name="connsiteY2" fmla="*/ 3872023 h 3872023"/>
                <a:gd name="connsiteX3" fmla="*/ 0 w 12204700"/>
                <a:gd name="connsiteY3" fmla="*/ 3364023 h 3872023"/>
                <a:gd name="connsiteX4" fmla="*/ 12700 w 12204700"/>
                <a:gd name="connsiteY4" fmla="*/ 0 h 3872023"/>
                <a:gd name="connsiteX0" fmla="*/ 3165 w 12204700"/>
                <a:gd name="connsiteY0" fmla="*/ 0 h 3872023"/>
                <a:gd name="connsiteX1" fmla="*/ 12204700 w 12204700"/>
                <a:gd name="connsiteY1" fmla="*/ 0 h 3872023"/>
                <a:gd name="connsiteX2" fmla="*/ 12204700 w 12204700"/>
                <a:gd name="connsiteY2" fmla="*/ 3872023 h 3872023"/>
                <a:gd name="connsiteX3" fmla="*/ 0 w 12204700"/>
                <a:gd name="connsiteY3" fmla="*/ 3364023 h 3872023"/>
                <a:gd name="connsiteX4" fmla="*/ 3165 w 12204700"/>
                <a:gd name="connsiteY4" fmla="*/ 0 h 3872023"/>
                <a:gd name="connsiteX0" fmla="*/ 602 w 12216440"/>
                <a:gd name="connsiteY0" fmla="*/ 0 h 3876785"/>
                <a:gd name="connsiteX1" fmla="*/ 12216440 w 12216440"/>
                <a:gd name="connsiteY1" fmla="*/ 4762 h 3876785"/>
                <a:gd name="connsiteX2" fmla="*/ 12216440 w 12216440"/>
                <a:gd name="connsiteY2" fmla="*/ 3876785 h 3876785"/>
                <a:gd name="connsiteX3" fmla="*/ 11740 w 12216440"/>
                <a:gd name="connsiteY3" fmla="*/ 3368785 h 3876785"/>
                <a:gd name="connsiteX4" fmla="*/ 602 w 12216440"/>
                <a:gd name="connsiteY4" fmla="*/ 0 h 387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6440" h="3876785">
                  <a:moveTo>
                    <a:pt x="602" y="0"/>
                  </a:moveTo>
                  <a:lnTo>
                    <a:pt x="12216440" y="4762"/>
                  </a:lnTo>
                  <a:lnTo>
                    <a:pt x="12216440" y="3876785"/>
                  </a:lnTo>
                  <a:lnTo>
                    <a:pt x="11740" y="3368785"/>
                  </a:lnTo>
                  <a:cubicBezTo>
                    <a:pt x="15973" y="2247444"/>
                    <a:pt x="-3631" y="1121341"/>
                    <a:pt x="6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solidFill>
                  <a:schemeClr val="lt1">
                    <a:alpha val="6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F38692AF-5E6F-4367-A59A-15E059C7407E}"/>
                </a:ext>
              </a:extLst>
            </p:cNvPr>
            <p:cNvGrpSpPr/>
            <p:nvPr/>
          </p:nvGrpSpPr>
          <p:grpSpPr>
            <a:xfrm>
              <a:off x="0" y="3041551"/>
              <a:ext cx="12192000" cy="1003300"/>
              <a:chOff x="0" y="3041551"/>
              <a:chExt cx="12192000" cy="1003300"/>
            </a:xfrm>
          </p:grpSpPr>
          <p:sp>
            <p:nvSpPr>
              <p:cNvPr id="11" name="等腰三角形 13">
                <a:extLst>
                  <a:ext uri="{FF2B5EF4-FFF2-40B4-BE49-F238E27FC236}">
                    <a16:creationId xmlns="" xmlns:a16="http://schemas.microsoft.com/office/drawing/2014/main" id="{F3C872C7-605C-41FA-8369-4D26A6D5713B}"/>
                  </a:ext>
                </a:extLst>
              </p:cNvPr>
              <p:cNvSpPr/>
              <p:nvPr/>
            </p:nvSpPr>
            <p:spPr>
              <a:xfrm rot="16200000">
                <a:off x="8368345" y="221196"/>
                <a:ext cx="1003300" cy="6644010"/>
              </a:xfrm>
              <a:custGeom>
                <a:avLst/>
                <a:gdLst>
                  <a:gd name="connsiteX0" fmla="*/ 0 w 762000"/>
                  <a:gd name="connsiteY0" fmla="*/ 1703710 h 1703710"/>
                  <a:gd name="connsiteX1" fmla="*/ 381000 w 762000"/>
                  <a:gd name="connsiteY1" fmla="*/ 0 h 1703710"/>
                  <a:gd name="connsiteX2" fmla="*/ 762000 w 762000"/>
                  <a:gd name="connsiteY2" fmla="*/ 1703710 h 1703710"/>
                  <a:gd name="connsiteX3" fmla="*/ 0 w 762000"/>
                  <a:gd name="connsiteY3" fmla="*/ 1703710 h 1703710"/>
                  <a:gd name="connsiteX0" fmla="*/ 0 w 762000"/>
                  <a:gd name="connsiteY0" fmla="*/ 6644010 h 6644010"/>
                  <a:gd name="connsiteX1" fmla="*/ 279400 w 762000"/>
                  <a:gd name="connsiteY1" fmla="*/ 0 h 6644010"/>
                  <a:gd name="connsiteX2" fmla="*/ 762000 w 762000"/>
                  <a:gd name="connsiteY2" fmla="*/ 6644010 h 6644010"/>
                  <a:gd name="connsiteX3" fmla="*/ 0 w 762000"/>
                  <a:gd name="connsiteY3" fmla="*/ 6644010 h 6644010"/>
                  <a:gd name="connsiteX0" fmla="*/ 0 w 1003300"/>
                  <a:gd name="connsiteY0" fmla="*/ 6644010 h 6644010"/>
                  <a:gd name="connsiteX1" fmla="*/ 520700 w 1003300"/>
                  <a:gd name="connsiteY1" fmla="*/ 0 h 6644010"/>
                  <a:gd name="connsiteX2" fmla="*/ 1003300 w 1003300"/>
                  <a:gd name="connsiteY2" fmla="*/ 6644010 h 6644010"/>
                  <a:gd name="connsiteX3" fmla="*/ 0 w 1003300"/>
                  <a:gd name="connsiteY3" fmla="*/ 6644010 h 6644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3300" h="6644010">
                    <a:moveTo>
                      <a:pt x="0" y="6644010"/>
                    </a:moveTo>
                    <a:lnTo>
                      <a:pt x="520700" y="0"/>
                    </a:lnTo>
                    <a:lnTo>
                      <a:pt x="1003300" y="6644010"/>
                    </a:lnTo>
                    <a:lnTo>
                      <a:pt x="0" y="664401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等腰三角形 13">
                <a:extLst>
                  <a:ext uri="{FF2B5EF4-FFF2-40B4-BE49-F238E27FC236}">
                    <a16:creationId xmlns="" xmlns:a16="http://schemas.microsoft.com/office/drawing/2014/main" id="{CD6DE55C-8006-48BB-B1A4-2FBBA1F5C6B3}"/>
                  </a:ext>
                </a:extLst>
              </p:cNvPr>
              <p:cNvSpPr/>
              <p:nvPr/>
            </p:nvSpPr>
            <p:spPr>
              <a:xfrm rot="5400000">
                <a:off x="5239133" y="-2158921"/>
                <a:ext cx="884891" cy="11363157"/>
              </a:xfrm>
              <a:custGeom>
                <a:avLst/>
                <a:gdLst>
                  <a:gd name="connsiteX0" fmla="*/ 0 w 762000"/>
                  <a:gd name="connsiteY0" fmla="*/ 1703710 h 1703710"/>
                  <a:gd name="connsiteX1" fmla="*/ 381000 w 762000"/>
                  <a:gd name="connsiteY1" fmla="*/ 0 h 1703710"/>
                  <a:gd name="connsiteX2" fmla="*/ 762000 w 762000"/>
                  <a:gd name="connsiteY2" fmla="*/ 1703710 h 1703710"/>
                  <a:gd name="connsiteX3" fmla="*/ 0 w 762000"/>
                  <a:gd name="connsiteY3" fmla="*/ 1703710 h 1703710"/>
                  <a:gd name="connsiteX0" fmla="*/ 0 w 762000"/>
                  <a:gd name="connsiteY0" fmla="*/ 6644010 h 6644010"/>
                  <a:gd name="connsiteX1" fmla="*/ 279400 w 762000"/>
                  <a:gd name="connsiteY1" fmla="*/ 0 h 6644010"/>
                  <a:gd name="connsiteX2" fmla="*/ 762000 w 762000"/>
                  <a:gd name="connsiteY2" fmla="*/ 6644010 h 6644010"/>
                  <a:gd name="connsiteX3" fmla="*/ 0 w 762000"/>
                  <a:gd name="connsiteY3" fmla="*/ 6644010 h 6644010"/>
                  <a:gd name="connsiteX0" fmla="*/ 0 w 1003300"/>
                  <a:gd name="connsiteY0" fmla="*/ 6644010 h 6644010"/>
                  <a:gd name="connsiteX1" fmla="*/ 520700 w 1003300"/>
                  <a:gd name="connsiteY1" fmla="*/ 0 h 6644010"/>
                  <a:gd name="connsiteX2" fmla="*/ 1003300 w 1003300"/>
                  <a:gd name="connsiteY2" fmla="*/ 6644010 h 6644010"/>
                  <a:gd name="connsiteX3" fmla="*/ 0 w 1003300"/>
                  <a:gd name="connsiteY3" fmla="*/ 6644010 h 6644010"/>
                  <a:gd name="connsiteX0" fmla="*/ 0 w 2885642"/>
                  <a:gd name="connsiteY0" fmla="*/ 11363157 h 11363157"/>
                  <a:gd name="connsiteX1" fmla="*/ 2885641 w 2885642"/>
                  <a:gd name="connsiteY1" fmla="*/ 0 h 11363157"/>
                  <a:gd name="connsiteX2" fmla="*/ 1003300 w 2885642"/>
                  <a:gd name="connsiteY2" fmla="*/ 11363157 h 11363157"/>
                  <a:gd name="connsiteX3" fmla="*/ 0 w 2885642"/>
                  <a:gd name="connsiteY3" fmla="*/ 11363157 h 11363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5642" h="11363157">
                    <a:moveTo>
                      <a:pt x="0" y="11363157"/>
                    </a:moveTo>
                    <a:lnTo>
                      <a:pt x="2885641" y="0"/>
                    </a:lnTo>
                    <a:lnTo>
                      <a:pt x="1003300" y="11363157"/>
                    </a:lnTo>
                    <a:lnTo>
                      <a:pt x="0" y="1136315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等腰三角形 13">
                <a:extLst>
                  <a:ext uri="{FF2B5EF4-FFF2-40B4-BE49-F238E27FC236}">
                    <a16:creationId xmlns="" xmlns:a16="http://schemas.microsoft.com/office/drawing/2014/main" id="{D12AED06-11E5-4F03-A08E-9748502D7A79}"/>
                  </a:ext>
                </a:extLst>
              </p:cNvPr>
              <p:cNvSpPr/>
              <p:nvPr/>
            </p:nvSpPr>
            <p:spPr>
              <a:xfrm rot="5400000">
                <a:off x="2550148" y="525882"/>
                <a:ext cx="538823" cy="5639118"/>
              </a:xfrm>
              <a:custGeom>
                <a:avLst/>
                <a:gdLst>
                  <a:gd name="connsiteX0" fmla="*/ 0 w 762000"/>
                  <a:gd name="connsiteY0" fmla="*/ 1703710 h 1703710"/>
                  <a:gd name="connsiteX1" fmla="*/ 381000 w 762000"/>
                  <a:gd name="connsiteY1" fmla="*/ 0 h 1703710"/>
                  <a:gd name="connsiteX2" fmla="*/ 762000 w 762000"/>
                  <a:gd name="connsiteY2" fmla="*/ 1703710 h 1703710"/>
                  <a:gd name="connsiteX3" fmla="*/ 0 w 762000"/>
                  <a:gd name="connsiteY3" fmla="*/ 1703710 h 1703710"/>
                  <a:gd name="connsiteX0" fmla="*/ 0 w 762000"/>
                  <a:gd name="connsiteY0" fmla="*/ 6644010 h 6644010"/>
                  <a:gd name="connsiteX1" fmla="*/ 279400 w 762000"/>
                  <a:gd name="connsiteY1" fmla="*/ 0 h 6644010"/>
                  <a:gd name="connsiteX2" fmla="*/ 762000 w 762000"/>
                  <a:gd name="connsiteY2" fmla="*/ 6644010 h 6644010"/>
                  <a:gd name="connsiteX3" fmla="*/ 0 w 762000"/>
                  <a:gd name="connsiteY3" fmla="*/ 6644010 h 6644010"/>
                  <a:gd name="connsiteX0" fmla="*/ 0 w 1003300"/>
                  <a:gd name="connsiteY0" fmla="*/ 6644010 h 6644010"/>
                  <a:gd name="connsiteX1" fmla="*/ 520700 w 1003300"/>
                  <a:gd name="connsiteY1" fmla="*/ 0 h 6644010"/>
                  <a:gd name="connsiteX2" fmla="*/ 1003300 w 1003300"/>
                  <a:gd name="connsiteY2" fmla="*/ 6644010 h 6644010"/>
                  <a:gd name="connsiteX3" fmla="*/ 0 w 1003300"/>
                  <a:gd name="connsiteY3" fmla="*/ 6644010 h 6644010"/>
                  <a:gd name="connsiteX0" fmla="*/ 0 w 2885642"/>
                  <a:gd name="connsiteY0" fmla="*/ 11363157 h 11363157"/>
                  <a:gd name="connsiteX1" fmla="*/ 2885641 w 2885642"/>
                  <a:gd name="connsiteY1" fmla="*/ 0 h 11363157"/>
                  <a:gd name="connsiteX2" fmla="*/ 1003300 w 2885642"/>
                  <a:gd name="connsiteY2" fmla="*/ 11363157 h 11363157"/>
                  <a:gd name="connsiteX3" fmla="*/ 0 w 2885642"/>
                  <a:gd name="connsiteY3" fmla="*/ 11363157 h 11363157"/>
                  <a:gd name="connsiteX0" fmla="*/ 0 w 2885642"/>
                  <a:gd name="connsiteY0" fmla="*/ 11363157 h 11363157"/>
                  <a:gd name="connsiteX1" fmla="*/ 1387910 w 2885642"/>
                  <a:gd name="connsiteY1" fmla="*/ 5933907 h 11363157"/>
                  <a:gd name="connsiteX2" fmla="*/ 2885641 w 2885642"/>
                  <a:gd name="connsiteY2" fmla="*/ 0 h 11363157"/>
                  <a:gd name="connsiteX3" fmla="*/ 1003300 w 2885642"/>
                  <a:gd name="connsiteY3" fmla="*/ 11363157 h 11363157"/>
                  <a:gd name="connsiteX4" fmla="*/ 0 w 2885642"/>
                  <a:gd name="connsiteY4" fmla="*/ 11363157 h 11363157"/>
                  <a:gd name="connsiteX0" fmla="*/ 0 w 1933100"/>
                  <a:gd name="connsiteY0" fmla="*/ 5429250 h 5429250"/>
                  <a:gd name="connsiteX1" fmla="*/ 1387910 w 1933100"/>
                  <a:gd name="connsiteY1" fmla="*/ 0 h 5429250"/>
                  <a:gd name="connsiteX2" fmla="*/ 1933100 w 1933100"/>
                  <a:gd name="connsiteY2" fmla="*/ 936793 h 5429250"/>
                  <a:gd name="connsiteX3" fmla="*/ 1003300 w 1933100"/>
                  <a:gd name="connsiteY3" fmla="*/ 5429250 h 5429250"/>
                  <a:gd name="connsiteX4" fmla="*/ 0 w 1933100"/>
                  <a:gd name="connsiteY4" fmla="*/ 5429250 h 5429250"/>
                  <a:gd name="connsiteX0" fmla="*/ 0 w 1632849"/>
                  <a:gd name="connsiteY0" fmla="*/ 5429250 h 5429250"/>
                  <a:gd name="connsiteX1" fmla="*/ 1387910 w 1632849"/>
                  <a:gd name="connsiteY1" fmla="*/ 0 h 5429250"/>
                  <a:gd name="connsiteX2" fmla="*/ 1632850 w 1632849"/>
                  <a:gd name="connsiteY2" fmla="*/ 1352718 h 5429250"/>
                  <a:gd name="connsiteX3" fmla="*/ 1003300 w 1632849"/>
                  <a:gd name="connsiteY3" fmla="*/ 5429250 h 5429250"/>
                  <a:gd name="connsiteX4" fmla="*/ 0 w 1632849"/>
                  <a:gd name="connsiteY4" fmla="*/ 5429250 h 5429250"/>
                  <a:gd name="connsiteX0" fmla="*/ 0 w 1487897"/>
                  <a:gd name="connsiteY0" fmla="*/ 5429250 h 5429250"/>
                  <a:gd name="connsiteX1" fmla="*/ 1387910 w 1487897"/>
                  <a:gd name="connsiteY1" fmla="*/ 0 h 5429250"/>
                  <a:gd name="connsiteX2" fmla="*/ 1487897 w 1487897"/>
                  <a:gd name="connsiteY2" fmla="*/ 1438443 h 5429250"/>
                  <a:gd name="connsiteX3" fmla="*/ 1003300 w 1487897"/>
                  <a:gd name="connsiteY3" fmla="*/ 5429250 h 5429250"/>
                  <a:gd name="connsiteX4" fmla="*/ 0 w 1487897"/>
                  <a:gd name="connsiteY4" fmla="*/ 5429250 h 5429250"/>
                  <a:gd name="connsiteX0" fmla="*/ 0 w 1653557"/>
                  <a:gd name="connsiteY0" fmla="*/ 5429250 h 5429250"/>
                  <a:gd name="connsiteX1" fmla="*/ 1387910 w 1653557"/>
                  <a:gd name="connsiteY1" fmla="*/ 0 h 5429250"/>
                  <a:gd name="connsiteX2" fmla="*/ 1653557 w 1653557"/>
                  <a:gd name="connsiteY2" fmla="*/ 1359068 h 5429250"/>
                  <a:gd name="connsiteX3" fmla="*/ 1003300 w 1653557"/>
                  <a:gd name="connsiteY3" fmla="*/ 5429250 h 5429250"/>
                  <a:gd name="connsiteX4" fmla="*/ 0 w 1653557"/>
                  <a:gd name="connsiteY4" fmla="*/ 5429250 h 5429250"/>
                  <a:gd name="connsiteX0" fmla="*/ 0 w 1653557"/>
                  <a:gd name="connsiteY0" fmla="*/ 5612130 h 5612130"/>
                  <a:gd name="connsiteX1" fmla="*/ 1537005 w 1653557"/>
                  <a:gd name="connsiteY1" fmla="*/ 0 h 5612130"/>
                  <a:gd name="connsiteX2" fmla="*/ 1653557 w 1653557"/>
                  <a:gd name="connsiteY2" fmla="*/ 1541948 h 5612130"/>
                  <a:gd name="connsiteX3" fmla="*/ 1003300 w 1653557"/>
                  <a:gd name="connsiteY3" fmla="*/ 5612130 h 5612130"/>
                  <a:gd name="connsiteX4" fmla="*/ 0 w 1653557"/>
                  <a:gd name="connsiteY4" fmla="*/ 5612130 h 5612130"/>
                  <a:gd name="connsiteX0" fmla="*/ 0 w 1777802"/>
                  <a:gd name="connsiteY0" fmla="*/ 5612130 h 5612130"/>
                  <a:gd name="connsiteX1" fmla="*/ 1537005 w 1777802"/>
                  <a:gd name="connsiteY1" fmla="*/ 0 h 5612130"/>
                  <a:gd name="connsiteX2" fmla="*/ 1777802 w 1777802"/>
                  <a:gd name="connsiteY2" fmla="*/ 1168568 h 5612130"/>
                  <a:gd name="connsiteX3" fmla="*/ 1003300 w 1777802"/>
                  <a:gd name="connsiteY3" fmla="*/ 5612130 h 5612130"/>
                  <a:gd name="connsiteX4" fmla="*/ 0 w 1777802"/>
                  <a:gd name="connsiteY4" fmla="*/ 5612130 h 5612130"/>
                  <a:gd name="connsiteX0" fmla="*/ 0 w 1777802"/>
                  <a:gd name="connsiteY0" fmla="*/ 5654993 h 5654993"/>
                  <a:gd name="connsiteX1" fmla="*/ 1498180 w 1777802"/>
                  <a:gd name="connsiteY1" fmla="*/ 0 h 5654993"/>
                  <a:gd name="connsiteX2" fmla="*/ 1777802 w 1777802"/>
                  <a:gd name="connsiteY2" fmla="*/ 1211431 h 5654993"/>
                  <a:gd name="connsiteX3" fmla="*/ 1003300 w 1777802"/>
                  <a:gd name="connsiteY3" fmla="*/ 5654993 h 5654993"/>
                  <a:gd name="connsiteX4" fmla="*/ 0 w 1777802"/>
                  <a:gd name="connsiteY4" fmla="*/ 5654993 h 5654993"/>
                  <a:gd name="connsiteX0" fmla="*/ 0 w 1777802"/>
                  <a:gd name="connsiteY0" fmla="*/ 5635943 h 5635943"/>
                  <a:gd name="connsiteX1" fmla="*/ 1456773 w 1777802"/>
                  <a:gd name="connsiteY1" fmla="*/ 0 h 5635943"/>
                  <a:gd name="connsiteX2" fmla="*/ 1777802 w 1777802"/>
                  <a:gd name="connsiteY2" fmla="*/ 1192381 h 5635943"/>
                  <a:gd name="connsiteX3" fmla="*/ 1003300 w 1777802"/>
                  <a:gd name="connsiteY3" fmla="*/ 5635943 h 5635943"/>
                  <a:gd name="connsiteX4" fmla="*/ 0 w 1777802"/>
                  <a:gd name="connsiteY4" fmla="*/ 5635943 h 5635943"/>
                  <a:gd name="connsiteX0" fmla="*/ 0 w 1694979"/>
                  <a:gd name="connsiteY0" fmla="*/ 5635943 h 5635943"/>
                  <a:gd name="connsiteX1" fmla="*/ 1456773 w 1694979"/>
                  <a:gd name="connsiteY1" fmla="*/ 0 h 5635943"/>
                  <a:gd name="connsiteX2" fmla="*/ 1694980 w 1694979"/>
                  <a:gd name="connsiteY2" fmla="*/ 1157456 h 5635943"/>
                  <a:gd name="connsiteX3" fmla="*/ 1003300 w 1694979"/>
                  <a:gd name="connsiteY3" fmla="*/ 5635943 h 5635943"/>
                  <a:gd name="connsiteX4" fmla="*/ 0 w 1694979"/>
                  <a:gd name="connsiteY4" fmla="*/ 5635943 h 5635943"/>
                  <a:gd name="connsiteX0" fmla="*/ 0 w 1757111"/>
                  <a:gd name="connsiteY0" fmla="*/ 5635943 h 5635943"/>
                  <a:gd name="connsiteX1" fmla="*/ 1456773 w 1757111"/>
                  <a:gd name="connsiteY1" fmla="*/ 0 h 5635943"/>
                  <a:gd name="connsiteX2" fmla="*/ 1757110 w 1757111"/>
                  <a:gd name="connsiteY2" fmla="*/ 1163806 h 5635943"/>
                  <a:gd name="connsiteX3" fmla="*/ 1003300 w 1757111"/>
                  <a:gd name="connsiteY3" fmla="*/ 5635943 h 5635943"/>
                  <a:gd name="connsiteX4" fmla="*/ 0 w 1757111"/>
                  <a:gd name="connsiteY4" fmla="*/ 5635943 h 5635943"/>
                  <a:gd name="connsiteX0" fmla="*/ 0 w 1757111"/>
                  <a:gd name="connsiteY0" fmla="*/ 5639118 h 5639118"/>
                  <a:gd name="connsiteX1" fmla="*/ 1436067 w 1757111"/>
                  <a:gd name="connsiteY1" fmla="*/ 0 h 5639118"/>
                  <a:gd name="connsiteX2" fmla="*/ 1757110 w 1757111"/>
                  <a:gd name="connsiteY2" fmla="*/ 1166981 h 5639118"/>
                  <a:gd name="connsiteX3" fmla="*/ 1003300 w 1757111"/>
                  <a:gd name="connsiteY3" fmla="*/ 5639118 h 5639118"/>
                  <a:gd name="connsiteX4" fmla="*/ 0 w 1757111"/>
                  <a:gd name="connsiteY4" fmla="*/ 5639118 h 563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7111" h="5639118">
                    <a:moveTo>
                      <a:pt x="0" y="5639118"/>
                    </a:moveTo>
                    <a:lnTo>
                      <a:pt x="1436067" y="0"/>
                    </a:lnTo>
                    <a:lnTo>
                      <a:pt x="1757110" y="1166981"/>
                    </a:lnTo>
                    <a:lnTo>
                      <a:pt x="1003300" y="5639118"/>
                    </a:lnTo>
                    <a:lnTo>
                      <a:pt x="0" y="563911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FF8220A3-14F0-415B-A65A-DC7E11E9C43B}"/>
              </a:ext>
            </a:extLst>
          </p:cNvPr>
          <p:cNvSpPr txBox="1"/>
          <p:nvPr/>
        </p:nvSpPr>
        <p:spPr>
          <a:xfrm>
            <a:off x="4580217" y="6246689"/>
            <a:ext cx="3136671" cy="362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敦品励学 </a:t>
            </a:r>
            <a:r>
              <a:rPr lang="en-US" altLang="zh-CN" sz="1600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    </a:t>
            </a: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才德并懋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BCF0B364-A069-40C7-9E80-2351BB5D93D8}"/>
              </a:ext>
            </a:extLst>
          </p:cNvPr>
          <p:cNvGrpSpPr/>
          <p:nvPr/>
        </p:nvGrpSpPr>
        <p:grpSpPr>
          <a:xfrm>
            <a:off x="540902" y="368118"/>
            <a:ext cx="2708333" cy="677653"/>
            <a:chOff x="-8804275" y="11189509"/>
            <a:chExt cx="3775075" cy="944563"/>
          </a:xfrm>
          <a:solidFill>
            <a:schemeClr val="bg1"/>
          </a:solidFill>
        </p:grpSpPr>
        <p:sp>
          <p:nvSpPr>
            <p:cNvPr id="16" name="Freeform 5">
              <a:extLst>
                <a:ext uri="{FF2B5EF4-FFF2-40B4-BE49-F238E27FC236}">
                  <a16:creationId xmlns="" xmlns:a16="http://schemas.microsoft.com/office/drawing/2014/main" id="{06DEEBC7-0302-4C42-9586-F5D5E31ECB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804275" y="11189509"/>
              <a:ext cx="938213" cy="944563"/>
            </a:xfrm>
            <a:custGeom>
              <a:avLst/>
              <a:gdLst>
                <a:gd name="T0" fmla="*/ 283 w 284"/>
                <a:gd name="T1" fmla="*/ 137 h 284"/>
                <a:gd name="T2" fmla="*/ 245 w 284"/>
                <a:gd name="T3" fmla="*/ 239 h 284"/>
                <a:gd name="T4" fmla="*/ 204 w 284"/>
                <a:gd name="T5" fmla="*/ 269 h 284"/>
                <a:gd name="T6" fmla="*/ 148 w 284"/>
                <a:gd name="T7" fmla="*/ 283 h 284"/>
                <a:gd name="T8" fmla="*/ 88 w 284"/>
                <a:gd name="T9" fmla="*/ 272 h 284"/>
                <a:gd name="T10" fmla="*/ 15 w 284"/>
                <a:gd name="T11" fmla="*/ 204 h 284"/>
                <a:gd name="T12" fmla="*/ 1 w 284"/>
                <a:gd name="T13" fmla="*/ 148 h 284"/>
                <a:gd name="T14" fmla="*/ 12 w 284"/>
                <a:gd name="T15" fmla="*/ 88 h 284"/>
                <a:gd name="T16" fmla="*/ 40 w 284"/>
                <a:gd name="T17" fmla="*/ 45 h 284"/>
                <a:gd name="T18" fmla="*/ 106 w 284"/>
                <a:gd name="T19" fmla="*/ 6 h 284"/>
                <a:gd name="T20" fmla="*/ 137 w 284"/>
                <a:gd name="T21" fmla="*/ 1 h 284"/>
                <a:gd name="T22" fmla="*/ 197 w 284"/>
                <a:gd name="T23" fmla="*/ 12 h 284"/>
                <a:gd name="T24" fmla="*/ 269 w 284"/>
                <a:gd name="T25" fmla="*/ 81 h 284"/>
                <a:gd name="T26" fmla="*/ 283 w 284"/>
                <a:gd name="T27" fmla="*/ 137 h 284"/>
                <a:gd name="T28" fmla="*/ 267 w 284"/>
                <a:gd name="T29" fmla="*/ 197 h 284"/>
                <a:gd name="T30" fmla="*/ 278 w 284"/>
                <a:gd name="T31" fmla="*/ 140 h 284"/>
                <a:gd name="T32" fmla="*/ 266 w 284"/>
                <a:gd name="T33" fmla="*/ 85 h 284"/>
                <a:gd name="T34" fmla="*/ 238 w 284"/>
                <a:gd name="T35" fmla="*/ 45 h 284"/>
                <a:gd name="T36" fmla="*/ 197 w 284"/>
                <a:gd name="T37" fmla="*/ 18 h 284"/>
                <a:gd name="T38" fmla="*/ 140 w 284"/>
                <a:gd name="T39" fmla="*/ 6 h 284"/>
                <a:gd name="T40" fmla="*/ 140 w 284"/>
                <a:gd name="T41" fmla="*/ 6 h 284"/>
                <a:gd name="T42" fmla="*/ 85 w 284"/>
                <a:gd name="T43" fmla="*/ 19 h 284"/>
                <a:gd name="T44" fmla="*/ 45 w 284"/>
                <a:gd name="T45" fmla="*/ 47 h 284"/>
                <a:gd name="T46" fmla="*/ 18 w 284"/>
                <a:gd name="T47" fmla="*/ 88 h 284"/>
                <a:gd name="T48" fmla="*/ 6 w 284"/>
                <a:gd name="T49" fmla="*/ 144 h 284"/>
                <a:gd name="T50" fmla="*/ 19 w 284"/>
                <a:gd name="T51" fmla="*/ 200 h 284"/>
                <a:gd name="T52" fmla="*/ 88 w 284"/>
                <a:gd name="T53" fmla="*/ 267 h 284"/>
                <a:gd name="T54" fmla="*/ 144 w 284"/>
                <a:gd name="T55" fmla="*/ 278 h 284"/>
                <a:gd name="T56" fmla="*/ 200 w 284"/>
                <a:gd name="T57" fmla="*/ 266 h 284"/>
                <a:gd name="T58" fmla="*/ 267 w 284"/>
                <a:gd name="T59" fmla="*/ 19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284">
                  <a:moveTo>
                    <a:pt x="283" y="137"/>
                  </a:moveTo>
                  <a:cubicBezTo>
                    <a:pt x="284" y="184"/>
                    <a:pt x="267" y="214"/>
                    <a:pt x="245" y="239"/>
                  </a:cubicBezTo>
                  <a:cubicBezTo>
                    <a:pt x="234" y="251"/>
                    <a:pt x="220" y="261"/>
                    <a:pt x="204" y="269"/>
                  </a:cubicBezTo>
                  <a:cubicBezTo>
                    <a:pt x="188" y="277"/>
                    <a:pt x="169" y="282"/>
                    <a:pt x="148" y="283"/>
                  </a:cubicBezTo>
                  <a:cubicBezTo>
                    <a:pt x="125" y="284"/>
                    <a:pt x="105" y="279"/>
                    <a:pt x="88" y="272"/>
                  </a:cubicBezTo>
                  <a:cubicBezTo>
                    <a:pt x="55" y="259"/>
                    <a:pt x="31" y="235"/>
                    <a:pt x="15" y="204"/>
                  </a:cubicBezTo>
                  <a:cubicBezTo>
                    <a:pt x="7" y="188"/>
                    <a:pt x="2" y="170"/>
                    <a:pt x="1" y="148"/>
                  </a:cubicBezTo>
                  <a:cubicBezTo>
                    <a:pt x="0" y="125"/>
                    <a:pt x="5" y="104"/>
                    <a:pt x="12" y="88"/>
                  </a:cubicBezTo>
                  <a:cubicBezTo>
                    <a:pt x="19" y="71"/>
                    <a:pt x="28" y="58"/>
                    <a:pt x="40" y="45"/>
                  </a:cubicBezTo>
                  <a:cubicBezTo>
                    <a:pt x="56" y="27"/>
                    <a:pt x="78" y="13"/>
                    <a:pt x="106" y="6"/>
                  </a:cubicBezTo>
                  <a:cubicBezTo>
                    <a:pt x="115" y="3"/>
                    <a:pt x="126" y="2"/>
                    <a:pt x="137" y="1"/>
                  </a:cubicBezTo>
                  <a:cubicBezTo>
                    <a:pt x="160" y="0"/>
                    <a:pt x="181" y="5"/>
                    <a:pt x="197" y="12"/>
                  </a:cubicBezTo>
                  <a:cubicBezTo>
                    <a:pt x="230" y="26"/>
                    <a:pt x="253" y="49"/>
                    <a:pt x="269" y="81"/>
                  </a:cubicBezTo>
                  <a:cubicBezTo>
                    <a:pt x="277" y="96"/>
                    <a:pt x="283" y="116"/>
                    <a:pt x="283" y="137"/>
                  </a:cubicBezTo>
                  <a:close/>
                  <a:moveTo>
                    <a:pt x="267" y="197"/>
                  </a:moveTo>
                  <a:cubicBezTo>
                    <a:pt x="274" y="181"/>
                    <a:pt x="278" y="163"/>
                    <a:pt x="278" y="140"/>
                  </a:cubicBezTo>
                  <a:cubicBezTo>
                    <a:pt x="278" y="119"/>
                    <a:pt x="273" y="100"/>
                    <a:pt x="266" y="85"/>
                  </a:cubicBezTo>
                  <a:cubicBezTo>
                    <a:pt x="258" y="69"/>
                    <a:pt x="249" y="57"/>
                    <a:pt x="238" y="45"/>
                  </a:cubicBezTo>
                  <a:cubicBezTo>
                    <a:pt x="226" y="34"/>
                    <a:pt x="213" y="24"/>
                    <a:pt x="197" y="18"/>
                  </a:cubicBezTo>
                  <a:cubicBezTo>
                    <a:pt x="182" y="11"/>
                    <a:pt x="161" y="5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18" y="6"/>
                    <a:pt x="100" y="12"/>
                    <a:pt x="85" y="19"/>
                  </a:cubicBezTo>
                  <a:cubicBezTo>
                    <a:pt x="69" y="26"/>
                    <a:pt x="56" y="36"/>
                    <a:pt x="45" y="47"/>
                  </a:cubicBezTo>
                  <a:cubicBezTo>
                    <a:pt x="34" y="58"/>
                    <a:pt x="24" y="72"/>
                    <a:pt x="18" y="88"/>
                  </a:cubicBezTo>
                  <a:cubicBezTo>
                    <a:pt x="11" y="103"/>
                    <a:pt x="6" y="122"/>
                    <a:pt x="6" y="144"/>
                  </a:cubicBezTo>
                  <a:cubicBezTo>
                    <a:pt x="6" y="166"/>
                    <a:pt x="12" y="184"/>
                    <a:pt x="19" y="200"/>
                  </a:cubicBezTo>
                  <a:cubicBezTo>
                    <a:pt x="33" y="231"/>
                    <a:pt x="57" y="253"/>
                    <a:pt x="88" y="267"/>
                  </a:cubicBezTo>
                  <a:cubicBezTo>
                    <a:pt x="103" y="274"/>
                    <a:pt x="123" y="279"/>
                    <a:pt x="144" y="278"/>
                  </a:cubicBezTo>
                  <a:cubicBezTo>
                    <a:pt x="165" y="278"/>
                    <a:pt x="184" y="273"/>
                    <a:pt x="200" y="266"/>
                  </a:cubicBezTo>
                  <a:cubicBezTo>
                    <a:pt x="231" y="251"/>
                    <a:pt x="253" y="228"/>
                    <a:pt x="267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="" xmlns:a16="http://schemas.microsoft.com/office/drawing/2014/main" id="{038132ED-485C-4BD4-A8F0-895FC0155C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972425" y="11651472"/>
              <a:ext cx="52388" cy="47625"/>
            </a:xfrm>
            <a:custGeom>
              <a:avLst/>
              <a:gdLst>
                <a:gd name="T0" fmla="*/ 14 w 16"/>
                <a:gd name="T1" fmla="*/ 2 h 14"/>
                <a:gd name="T2" fmla="*/ 14 w 16"/>
                <a:gd name="T3" fmla="*/ 11 h 14"/>
                <a:gd name="T4" fmla="*/ 4 w 16"/>
                <a:gd name="T5" fmla="*/ 12 h 14"/>
                <a:gd name="T6" fmla="*/ 4 w 16"/>
                <a:gd name="T7" fmla="*/ 2 h 14"/>
                <a:gd name="T8" fmla="*/ 7 w 16"/>
                <a:gd name="T9" fmla="*/ 1 h 14"/>
                <a:gd name="T10" fmla="*/ 14 w 16"/>
                <a:gd name="T11" fmla="*/ 2 h 14"/>
                <a:gd name="T12" fmla="*/ 13 w 16"/>
                <a:gd name="T13" fmla="*/ 9 h 14"/>
                <a:gd name="T14" fmla="*/ 7 w 16"/>
                <a:gd name="T15" fmla="*/ 4 h 14"/>
                <a:gd name="T16" fmla="*/ 4 w 16"/>
                <a:gd name="T17" fmla="*/ 8 h 14"/>
                <a:gd name="T18" fmla="*/ 13 w 16"/>
                <a:gd name="T1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4">
                  <a:moveTo>
                    <a:pt x="14" y="2"/>
                  </a:moveTo>
                  <a:cubicBezTo>
                    <a:pt x="15" y="4"/>
                    <a:pt x="16" y="9"/>
                    <a:pt x="14" y="11"/>
                  </a:cubicBezTo>
                  <a:cubicBezTo>
                    <a:pt x="12" y="14"/>
                    <a:pt x="6" y="14"/>
                    <a:pt x="4" y="12"/>
                  </a:cubicBezTo>
                  <a:cubicBezTo>
                    <a:pt x="0" y="9"/>
                    <a:pt x="1" y="3"/>
                    <a:pt x="4" y="2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10" y="0"/>
                    <a:pt x="12" y="1"/>
                    <a:pt x="14" y="2"/>
                  </a:cubicBezTo>
                  <a:close/>
                  <a:moveTo>
                    <a:pt x="13" y="9"/>
                  </a:moveTo>
                  <a:cubicBezTo>
                    <a:pt x="16" y="5"/>
                    <a:pt x="11" y="3"/>
                    <a:pt x="7" y="4"/>
                  </a:cubicBezTo>
                  <a:cubicBezTo>
                    <a:pt x="5" y="4"/>
                    <a:pt x="3" y="5"/>
                    <a:pt x="4" y="8"/>
                  </a:cubicBezTo>
                  <a:cubicBezTo>
                    <a:pt x="5" y="11"/>
                    <a:pt x="11" y="11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="" xmlns:a16="http://schemas.microsoft.com/office/drawing/2014/main" id="{D8E21B0D-FEF2-4C20-B453-FB87E24F1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2425" y="11605434"/>
              <a:ext cx="52388" cy="46038"/>
            </a:xfrm>
            <a:custGeom>
              <a:avLst/>
              <a:gdLst>
                <a:gd name="T0" fmla="*/ 14 w 16"/>
                <a:gd name="T1" fmla="*/ 0 h 14"/>
                <a:gd name="T2" fmla="*/ 14 w 16"/>
                <a:gd name="T3" fmla="*/ 10 h 14"/>
                <a:gd name="T4" fmla="*/ 3 w 16"/>
                <a:gd name="T5" fmla="*/ 11 h 14"/>
                <a:gd name="T6" fmla="*/ 5 w 16"/>
                <a:gd name="T7" fmla="*/ 0 h 14"/>
                <a:gd name="T8" fmla="*/ 5 w 16"/>
                <a:gd name="T9" fmla="*/ 3 h 14"/>
                <a:gd name="T10" fmla="*/ 3 w 16"/>
                <a:gd name="T11" fmla="*/ 4 h 14"/>
                <a:gd name="T12" fmla="*/ 13 w 16"/>
                <a:gd name="T13" fmla="*/ 7 h 14"/>
                <a:gd name="T14" fmla="*/ 12 w 16"/>
                <a:gd name="T15" fmla="*/ 3 h 14"/>
                <a:gd name="T16" fmla="*/ 10 w 16"/>
                <a:gd name="T17" fmla="*/ 3 h 14"/>
                <a:gd name="T18" fmla="*/ 10 w 16"/>
                <a:gd name="T19" fmla="*/ 6 h 14"/>
                <a:gd name="T20" fmla="*/ 8 w 16"/>
                <a:gd name="T21" fmla="*/ 6 h 14"/>
                <a:gd name="T22" fmla="*/ 7 w 16"/>
                <a:gd name="T23" fmla="*/ 0 h 14"/>
                <a:gd name="T24" fmla="*/ 14 w 16"/>
                <a:gd name="T25" fmla="*/ 0 h 14"/>
                <a:gd name="T26" fmla="*/ 14 w 16"/>
                <a:gd name="T2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4">
                  <a:moveTo>
                    <a:pt x="14" y="0"/>
                  </a:moveTo>
                  <a:cubicBezTo>
                    <a:pt x="15" y="4"/>
                    <a:pt x="16" y="7"/>
                    <a:pt x="14" y="10"/>
                  </a:cubicBezTo>
                  <a:cubicBezTo>
                    <a:pt x="12" y="13"/>
                    <a:pt x="6" y="14"/>
                    <a:pt x="3" y="11"/>
                  </a:cubicBezTo>
                  <a:cubicBezTo>
                    <a:pt x="1" y="9"/>
                    <a:pt x="0" y="1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1" y="10"/>
                    <a:pt x="12" y="12"/>
                    <a:pt x="13" y="7"/>
                  </a:cubicBezTo>
                  <a:cubicBezTo>
                    <a:pt x="13" y="5"/>
                    <a:pt x="13" y="4"/>
                    <a:pt x="12" y="3"/>
                  </a:cubicBezTo>
                  <a:cubicBezTo>
                    <a:pt x="12" y="3"/>
                    <a:pt x="10" y="3"/>
                    <a:pt x="10" y="3"/>
                  </a:cubicBezTo>
                  <a:cubicBezTo>
                    <a:pt x="10" y="4"/>
                    <a:pt x="10" y="5"/>
                    <a:pt x="10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2"/>
                    <a:pt x="7" y="0"/>
                  </a:cubicBezTo>
                  <a:cubicBezTo>
                    <a:pt x="9" y="0"/>
                    <a:pt x="1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8">
              <a:extLst>
                <a:ext uri="{FF2B5EF4-FFF2-40B4-BE49-F238E27FC236}">
                  <a16:creationId xmlns="" xmlns:a16="http://schemas.microsoft.com/office/drawing/2014/main" id="{7DF0E246-4AA6-4E9E-8D17-B0975AAD652E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2425" y="11699097"/>
              <a:ext cx="49213" cy="33338"/>
            </a:xfrm>
            <a:custGeom>
              <a:avLst/>
              <a:gdLst>
                <a:gd name="T0" fmla="*/ 12 w 15"/>
                <a:gd name="T1" fmla="*/ 7 h 10"/>
                <a:gd name="T2" fmla="*/ 15 w 15"/>
                <a:gd name="T3" fmla="*/ 2 h 10"/>
                <a:gd name="T4" fmla="*/ 13 w 15"/>
                <a:gd name="T5" fmla="*/ 10 h 10"/>
                <a:gd name="T6" fmla="*/ 0 w 15"/>
                <a:gd name="T7" fmla="*/ 9 h 10"/>
                <a:gd name="T8" fmla="*/ 1 w 15"/>
                <a:gd name="T9" fmla="*/ 6 h 10"/>
                <a:gd name="T10" fmla="*/ 12 w 15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0">
                  <a:moveTo>
                    <a:pt x="12" y="7"/>
                  </a:moveTo>
                  <a:cubicBezTo>
                    <a:pt x="13" y="5"/>
                    <a:pt x="11" y="0"/>
                    <a:pt x="15" y="2"/>
                  </a:cubicBezTo>
                  <a:cubicBezTo>
                    <a:pt x="14" y="5"/>
                    <a:pt x="14" y="7"/>
                    <a:pt x="13" y="10"/>
                  </a:cubicBezTo>
                  <a:cubicBezTo>
                    <a:pt x="9" y="10"/>
                    <a:pt x="5" y="9"/>
                    <a:pt x="0" y="9"/>
                  </a:cubicBezTo>
                  <a:cubicBezTo>
                    <a:pt x="0" y="8"/>
                    <a:pt x="1" y="7"/>
                    <a:pt x="1" y="6"/>
                  </a:cubicBezTo>
                  <a:cubicBezTo>
                    <a:pt x="4" y="6"/>
                    <a:pt x="8" y="7"/>
                    <a:pt x="1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="" xmlns:a16="http://schemas.microsoft.com/office/drawing/2014/main" id="{A27998D2-DD92-4F11-8767-496755BBA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8775" y="11568922"/>
              <a:ext cx="49213" cy="36513"/>
            </a:xfrm>
            <a:custGeom>
              <a:avLst/>
              <a:gdLst>
                <a:gd name="T0" fmla="*/ 14 w 15"/>
                <a:gd name="T1" fmla="*/ 1 h 11"/>
                <a:gd name="T2" fmla="*/ 15 w 15"/>
                <a:gd name="T3" fmla="*/ 4 h 11"/>
                <a:gd name="T4" fmla="*/ 3 w 15"/>
                <a:gd name="T5" fmla="*/ 11 h 11"/>
                <a:gd name="T6" fmla="*/ 2 w 15"/>
                <a:gd name="T7" fmla="*/ 8 h 11"/>
                <a:gd name="T8" fmla="*/ 7 w 15"/>
                <a:gd name="T9" fmla="*/ 4 h 11"/>
                <a:gd name="T10" fmla="*/ 1 w 15"/>
                <a:gd name="T11" fmla="*/ 3 h 11"/>
                <a:gd name="T12" fmla="*/ 0 w 15"/>
                <a:gd name="T13" fmla="*/ 0 h 11"/>
                <a:gd name="T14" fmla="*/ 14 w 15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1">
                  <a:moveTo>
                    <a:pt x="14" y="1"/>
                  </a:moveTo>
                  <a:cubicBezTo>
                    <a:pt x="14" y="2"/>
                    <a:pt x="15" y="3"/>
                    <a:pt x="15" y="4"/>
                  </a:cubicBezTo>
                  <a:cubicBezTo>
                    <a:pt x="9" y="4"/>
                    <a:pt x="7" y="9"/>
                    <a:pt x="3" y="11"/>
                  </a:cubicBezTo>
                  <a:cubicBezTo>
                    <a:pt x="3" y="11"/>
                    <a:pt x="3" y="9"/>
                    <a:pt x="2" y="8"/>
                  </a:cubicBezTo>
                  <a:cubicBezTo>
                    <a:pt x="4" y="7"/>
                    <a:pt x="6" y="5"/>
                    <a:pt x="7" y="4"/>
                  </a:cubicBezTo>
                  <a:cubicBezTo>
                    <a:pt x="6" y="3"/>
                    <a:pt x="3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5" y="1"/>
                    <a:pt x="10" y="3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10">
              <a:extLst>
                <a:ext uri="{FF2B5EF4-FFF2-40B4-BE49-F238E27FC236}">
                  <a16:creationId xmlns="" xmlns:a16="http://schemas.microsoft.com/office/drawing/2014/main" id="{4A650F19-11B6-4946-B903-D31EAE84B7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985125" y="11735609"/>
              <a:ext cx="58738" cy="52388"/>
            </a:xfrm>
            <a:custGeom>
              <a:avLst/>
              <a:gdLst>
                <a:gd name="T0" fmla="*/ 16 w 18"/>
                <a:gd name="T1" fmla="*/ 5 h 16"/>
                <a:gd name="T2" fmla="*/ 3 w 18"/>
                <a:gd name="T3" fmla="*/ 10 h 16"/>
                <a:gd name="T4" fmla="*/ 7 w 18"/>
                <a:gd name="T5" fmla="*/ 1 h 16"/>
                <a:gd name="T6" fmla="*/ 16 w 18"/>
                <a:gd name="T7" fmla="*/ 5 h 16"/>
                <a:gd name="T8" fmla="*/ 4 w 18"/>
                <a:gd name="T9" fmla="*/ 8 h 16"/>
                <a:gd name="T10" fmla="*/ 14 w 18"/>
                <a:gd name="T11" fmla="*/ 6 h 16"/>
                <a:gd name="T12" fmla="*/ 7 w 18"/>
                <a:gd name="T13" fmla="*/ 4 h 16"/>
                <a:gd name="T14" fmla="*/ 4 w 18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6">
                  <a:moveTo>
                    <a:pt x="16" y="5"/>
                  </a:moveTo>
                  <a:cubicBezTo>
                    <a:pt x="18" y="14"/>
                    <a:pt x="6" y="16"/>
                    <a:pt x="3" y="10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10" y="0"/>
                    <a:pt x="15" y="2"/>
                    <a:pt x="16" y="5"/>
                  </a:cubicBezTo>
                  <a:close/>
                  <a:moveTo>
                    <a:pt x="4" y="8"/>
                  </a:moveTo>
                  <a:cubicBezTo>
                    <a:pt x="5" y="11"/>
                    <a:pt x="16" y="12"/>
                    <a:pt x="14" y="6"/>
                  </a:cubicBezTo>
                  <a:cubicBezTo>
                    <a:pt x="13" y="4"/>
                    <a:pt x="10" y="3"/>
                    <a:pt x="7" y="4"/>
                  </a:cubicBezTo>
                  <a:cubicBezTo>
                    <a:pt x="5" y="4"/>
                    <a:pt x="4" y="5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1">
              <a:extLst>
                <a:ext uri="{FF2B5EF4-FFF2-40B4-BE49-F238E27FC236}">
                  <a16:creationId xmlns="" xmlns:a16="http://schemas.microsoft.com/office/drawing/2014/main" id="{98E86131-E2DD-4086-A99B-8E19ECB30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39088" y="11475259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2">
              <a:extLst>
                <a:ext uri="{FF2B5EF4-FFF2-40B4-BE49-F238E27FC236}">
                  <a16:creationId xmlns="" xmlns:a16="http://schemas.microsoft.com/office/drawing/2014/main" id="{75C8F6E6-934A-4EF0-80D6-0ADB0537D0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058150" y="11432397"/>
              <a:ext cx="125413" cy="93663"/>
            </a:xfrm>
            <a:custGeom>
              <a:avLst/>
              <a:gdLst>
                <a:gd name="T0" fmla="*/ 38 w 38"/>
                <a:gd name="T1" fmla="*/ 13 h 28"/>
                <a:gd name="T2" fmla="*/ 35 w 38"/>
                <a:gd name="T3" fmla="*/ 17 h 28"/>
                <a:gd name="T4" fmla="*/ 33 w 38"/>
                <a:gd name="T5" fmla="*/ 15 h 28"/>
                <a:gd name="T6" fmla="*/ 25 w 38"/>
                <a:gd name="T7" fmla="*/ 17 h 28"/>
                <a:gd name="T8" fmla="*/ 29 w 38"/>
                <a:gd name="T9" fmla="*/ 27 h 28"/>
                <a:gd name="T10" fmla="*/ 27 w 38"/>
                <a:gd name="T11" fmla="*/ 27 h 28"/>
                <a:gd name="T12" fmla="*/ 21 w 38"/>
                <a:gd name="T13" fmla="*/ 20 h 28"/>
                <a:gd name="T14" fmla="*/ 20 w 38"/>
                <a:gd name="T15" fmla="*/ 21 h 28"/>
                <a:gd name="T16" fmla="*/ 18 w 38"/>
                <a:gd name="T17" fmla="*/ 20 h 28"/>
                <a:gd name="T18" fmla="*/ 15 w 38"/>
                <a:gd name="T19" fmla="*/ 22 h 28"/>
                <a:gd name="T20" fmla="*/ 16 w 38"/>
                <a:gd name="T21" fmla="*/ 28 h 28"/>
                <a:gd name="T22" fmla="*/ 13 w 38"/>
                <a:gd name="T23" fmla="*/ 28 h 28"/>
                <a:gd name="T24" fmla="*/ 11 w 38"/>
                <a:gd name="T25" fmla="*/ 25 h 28"/>
                <a:gd name="T26" fmla="*/ 8 w 38"/>
                <a:gd name="T27" fmla="*/ 26 h 28"/>
                <a:gd name="T28" fmla="*/ 2 w 38"/>
                <a:gd name="T29" fmla="*/ 23 h 28"/>
                <a:gd name="T30" fmla="*/ 0 w 38"/>
                <a:gd name="T31" fmla="*/ 20 h 28"/>
                <a:gd name="T32" fmla="*/ 2 w 38"/>
                <a:gd name="T33" fmla="*/ 19 h 28"/>
                <a:gd name="T34" fmla="*/ 3 w 38"/>
                <a:gd name="T35" fmla="*/ 14 h 28"/>
                <a:gd name="T36" fmla="*/ 3 w 38"/>
                <a:gd name="T37" fmla="*/ 19 h 28"/>
                <a:gd name="T38" fmla="*/ 9 w 38"/>
                <a:gd name="T39" fmla="*/ 22 h 28"/>
                <a:gd name="T40" fmla="*/ 6 w 38"/>
                <a:gd name="T41" fmla="*/ 16 h 28"/>
                <a:gd name="T42" fmla="*/ 5 w 38"/>
                <a:gd name="T43" fmla="*/ 10 h 28"/>
                <a:gd name="T44" fmla="*/ 12 w 38"/>
                <a:gd name="T45" fmla="*/ 18 h 28"/>
                <a:gd name="T46" fmla="*/ 18 w 38"/>
                <a:gd name="T47" fmla="*/ 17 h 28"/>
                <a:gd name="T48" fmla="*/ 10 w 38"/>
                <a:gd name="T49" fmla="*/ 9 h 28"/>
                <a:gd name="T50" fmla="*/ 19 w 38"/>
                <a:gd name="T51" fmla="*/ 15 h 28"/>
                <a:gd name="T52" fmla="*/ 26 w 38"/>
                <a:gd name="T53" fmla="*/ 24 h 28"/>
                <a:gd name="T54" fmla="*/ 25 w 38"/>
                <a:gd name="T55" fmla="*/ 19 h 28"/>
                <a:gd name="T56" fmla="*/ 22 w 38"/>
                <a:gd name="T57" fmla="*/ 16 h 28"/>
                <a:gd name="T58" fmla="*/ 21 w 38"/>
                <a:gd name="T59" fmla="*/ 15 h 28"/>
                <a:gd name="T60" fmla="*/ 20 w 38"/>
                <a:gd name="T61" fmla="*/ 14 h 28"/>
                <a:gd name="T62" fmla="*/ 19 w 38"/>
                <a:gd name="T63" fmla="*/ 14 h 28"/>
                <a:gd name="T64" fmla="*/ 14 w 38"/>
                <a:gd name="T65" fmla="*/ 7 h 28"/>
                <a:gd name="T66" fmla="*/ 12 w 38"/>
                <a:gd name="T67" fmla="*/ 4 h 28"/>
                <a:gd name="T68" fmla="*/ 7 w 38"/>
                <a:gd name="T69" fmla="*/ 4 h 28"/>
                <a:gd name="T70" fmla="*/ 9 w 38"/>
                <a:gd name="T71" fmla="*/ 0 h 28"/>
                <a:gd name="T72" fmla="*/ 15 w 38"/>
                <a:gd name="T73" fmla="*/ 1 h 28"/>
                <a:gd name="T74" fmla="*/ 16 w 38"/>
                <a:gd name="T75" fmla="*/ 4 h 28"/>
                <a:gd name="T76" fmla="*/ 18 w 38"/>
                <a:gd name="T77" fmla="*/ 7 h 28"/>
                <a:gd name="T78" fmla="*/ 17 w 38"/>
                <a:gd name="T79" fmla="*/ 5 h 28"/>
                <a:gd name="T80" fmla="*/ 30 w 38"/>
                <a:gd name="T81" fmla="*/ 3 h 28"/>
                <a:gd name="T82" fmla="*/ 29 w 38"/>
                <a:gd name="T83" fmla="*/ 5 h 28"/>
                <a:gd name="T84" fmla="*/ 28 w 38"/>
                <a:gd name="T85" fmla="*/ 4 h 28"/>
                <a:gd name="T86" fmla="*/ 18 w 38"/>
                <a:gd name="T87" fmla="*/ 8 h 28"/>
                <a:gd name="T88" fmla="*/ 20 w 38"/>
                <a:gd name="T89" fmla="*/ 8 h 28"/>
                <a:gd name="T90" fmla="*/ 28 w 38"/>
                <a:gd name="T91" fmla="*/ 6 h 28"/>
                <a:gd name="T92" fmla="*/ 31 w 38"/>
                <a:gd name="T93" fmla="*/ 8 h 28"/>
                <a:gd name="T94" fmla="*/ 30 w 38"/>
                <a:gd name="T95" fmla="*/ 9 h 28"/>
                <a:gd name="T96" fmla="*/ 38 w 38"/>
                <a:gd name="T97" fmla="*/ 13 h 28"/>
                <a:gd name="T98" fmla="*/ 37 w 38"/>
                <a:gd name="T99" fmla="*/ 14 h 28"/>
                <a:gd name="T100" fmla="*/ 36 w 38"/>
                <a:gd name="T101" fmla="*/ 13 h 28"/>
                <a:gd name="T102" fmla="*/ 37 w 38"/>
                <a:gd name="T103" fmla="*/ 14 h 28"/>
                <a:gd name="T104" fmla="*/ 28 w 38"/>
                <a:gd name="T105" fmla="*/ 12 h 28"/>
                <a:gd name="T106" fmla="*/ 26 w 38"/>
                <a:gd name="T107" fmla="*/ 9 h 28"/>
                <a:gd name="T108" fmla="*/ 21 w 38"/>
                <a:gd name="T109" fmla="*/ 11 h 28"/>
                <a:gd name="T110" fmla="*/ 26 w 38"/>
                <a:gd name="T111" fmla="*/ 14 h 28"/>
                <a:gd name="T112" fmla="*/ 28 w 38"/>
                <a:gd name="T11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" h="28">
                  <a:moveTo>
                    <a:pt x="38" y="13"/>
                  </a:moveTo>
                  <a:cubicBezTo>
                    <a:pt x="38" y="15"/>
                    <a:pt x="38" y="17"/>
                    <a:pt x="35" y="17"/>
                  </a:cubicBezTo>
                  <a:cubicBezTo>
                    <a:pt x="35" y="16"/>
                    <a:pt x="34" y="15"/>
                    <a:pt x="33" y="15"/>
                  </a:cubicBezTo>
                  <a:cubicBezTo>
                    <a:pt x="29" y="14"/>
                    <a:pt x="29" y="17"/>
                    <a:pt x="25" y="17"/>
                  </a:cubicBezTo>
                  <a:cubicBezTo>
                    <a:pt x="26" y="20"/>
                    <a:pt x="30" y="22"/>
                    <a:pt x="29" y="27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5" y="24"/>
                    <a:pt x="24" y="22"/>
                    <a:pt x="21" y="20"/>
                  </a:cubicBezTo>
                  <a:cubicBezTo>
                    <a:pt x="21" y="20"/>
                    <a:pt x="21" y="21"/>
                    <a:pt x="20" y="21"/>
                  </a:cubicBezTo>
                  <a:cubicBezTo>
                    <a:pt x="19" y="21"/>
                    <a:pt x="19" y="20"/>
                    <a:pt x="18" y="20"/>
                  </a:cubicBezTo>
                  <a:cubicBezTo>
                    <a:pt x="16" y="20"/>
                    <a:pt x="16" y="21"/>
                    <a:pt x="15" y="22"/>
                  </a:cubicBezTo>
                  <a:cubicBezTo>
                    <a:pt x="16" y="24"/>
                    <a:pt x="17" y="26"/>
                    <a:pt x="16" y="28"/>
                  </a:cubicBezTo>
                  <a:cubicBezTo>
                    <a:pt x="15" y="28"/>
                    <a:pt x="14" y="28"/>
                    <a:pt x="13" y="28"/>
                  </a:cubicBezTo>
                  <a:cubicBezTo>
                    <a:pt x="12" y="27"/>
                    <a:pt x="12" y="26"/>
                    <a:pt x="11" y="25"/>
                  </a:cubicBezTo>
                  <a:cubicBezTo>
                    <a:pt x="10" y="25"/>
                    <a:pt x="9" y="26"/>
                    <a:pt x="8" y="26"/>
                  </a:cubicBezTo>
                  <a:cubicBezTo>
                    <a:pt x="6" y="26"/>
                    <a:pt x="4" y="24"/>
                    <a:pt x="2" y="23"/>
                  </a:cubicBezTo>
                  <a:cubicBezTo>
                    <a:pt x="1" y="22"/>
                    <a:pt x="0" y="21"/>
                    <a:pt x="0" y="20"/>
                  </a:cubicBezTo>
                  <a:cubicBezTo>
                    <a:pt x="1" y="20"/>
                    <a:pt x="1" y="19"/>
                    <a:pt x="2" y="19"/>
                  </a:cubicBezTo>
                  <a:cubicBezTo>
                    <a:pt x="3" y="18"/>
                    <a:pt x="2" y="15"/>
                    <a:pt x="3" y="14"/>
                  </a:cubicBezTo>
                  <a:cubicBezTo>
                    <a:pt x="5" y="15"/>
                    <a:pt x="3" y="17"/>
                    <a:pt x="3" y="19"/>
                  </a:cubicBezTo>
                  <a:cubicBezTo>
                    <a:pt x="3" y="22"/>
                    <a:pt x="7" y="24"/>
                    <a:pt x="9" y="22"/>
                  </a:cubicBezTo>
                  <a:cubicBezTo>
                    <a:pt x="9" y="20"/>
                    <a:pt x="7" y="18"/>
                    <a:pt x="6" y="16"/>
                  </a:cubicBezTo>
                  <a:cubicBezTo>
                    <a:pt x="5" y="14"/>
                    <a:pt x="2" y="12"/>
                    <a:pt x="5" y="10"/>
                  </a:cubicBezTo>
                  <a:cubicBezTo>
                    <a:pt x="8" y="12"/>
                    <a:pt x="10" y="16"/>
                    <a:pt x="12" y="18"/>
                  </a:cubicBezTo>
                  <a:cubicBezTo>
                    <a:pt x="14" y="17"/>
                    <a:pt x="16" y="17"/>
                    <a:pt x="18" y="17"/>
                  </a:cubicBezTo>
                  <a:cubicBezTo>
                    <a:pt x="17" y="13"/>
                    <a:pt x="13" y="12"/>
                    <a:pt x="10" y="9"/>
                  </a:cubicBezTo>
                  <a:cubicBezTo>
                    <a:pt x="14" y="10"/>
                    <a:pt x="17" y="13"/>
                    <a:pt x="19" y="15"/>
                  </a:cubicBezTo>
                  <a:cubicBezTo>
                    <a:pt x="21" y="18"/>
                    <a:pt x="23" y="21"/>
                    <a:pt x="26" y="24"/>
                  </a:cubicBezTo>
                  <a:cubicBezTo>
                    <a:pt x="27" y="22"/>
                    <a:pt x="25" y="21"/>
                    <a:pt x="25" y="19"/>
                  </a:cubicBezTo>
                  <a:cubicBezTo>
                    <a:pt x="24" y="19"/>
                    <a:pt x="23" y="17"/>
                    <a:pt x="22" y="16"/>
                  </a:cubicBezTo>
                  <a:cubicBezTo>
                    <a:pt x="22" y="16"/>
                    <a:pt x="22" y="16"/>
                    <a:pt x="21" y="15"/>
                  </a:cubicBezTo>
                  <a:cubicBezTo>
                    <a:pt x="21" y="15"/>
                    <a:pt x="21" y="14"/>
                    <a:pt x="20" y="14"/>
                  </a:cubicBezTo>
                  <a:cubicBezTo>
                    <a:pt x="20" y="14"/>
                    <a:pt x="19" y="14"/>
                    <a:pt x="19" y="14"/>
                  </a:cubicBezTo>
                  <a:cubicBezTo>
                    <a:pt x="18" y="12"/>
                    <a:pt x="15" y="9"/>
                    <a:pt x="14" y="7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9" y="4"/>
                    <a:pt x="7" y="4"/>
                  </a:cubicBezTo>
                  <a:cubicBezTo>
                    <a:pt x="5" y="2"/>
                    <a:pt x="7" y="1"/>
                    <a:pt x="9" y="0"/>
                  </a:cubicBezTo>
                  <a:cubicBezTo>
                    <a:pt x="11" y="1"/>
                    <a:pt x="13" y="0"/>
                    <a:pt x="15" y="1"/>
                  </a:cubicBezTo>
                  <a:cubicBezTo>
                    <a:pt x="16" y="2"/>
                    <a:pt x="15" y="3"/>
                    <a:pt x="16" y="4"/>
                  </a:cubicBezTo>
                  <a:cubicBezTo>
                    <a:pt x="16" y="5"/>
                    <a:pt x="17" y="6"/>
                    <a:pt x="18" y="7"/>
                  </a:cubicBezTo>
                  <a:cubicBezTo>
                    <a:pt x="18" y="6"/>
                    <a:pt x="17" y="6"/>
                    <a:pt x="17" y="5"/>
                  </a:cubicBezTo>
                  <a:cubicBezTo>
                    <a:pt x="19" y="2"/>
                    <a:pt x="26" y="1"/>
                    <a:pt x="30" y="3"/>
                  </a:cubicBezTo>
                  <a:cubicBezTo>
                    <a:pt x="30" y="4"/>
                    <a:pt x="29" y="4"/>
                    <a:pt x="29" y="5"/>
                  </a:cubicBezTo>
                  <a:cubicBezTo>
                    <a:pt x="28" y="5"/>
                    <a:pt x="28" y="4"/>
                    <a:pt x="28" y="4"/>
                  </a:cubicBezTo>
                  <a:cubicBezTo>
                    <a:pt x="24" y="4"/>
                    <a:pt x="20" y="5"/>
                    <a:pt x="18" y="8"/>
                  </a:cubicBezTo>
                  <a:cubicBezTo>
                    <a:pt x="19" y="9"/>
                    <a:pt x="20" y="8"/>
                    <a:pt x="20" y="8"/>
                  </a:cubicBezTo>
                  <a:cubicBezTo>
                    <a:pt x="22" y="7"/>
                    <a:pt x="25" y="6"/>
                    <a:pt x="28" y="6"/>
                  </a:cubicBezTo>
                  <a:cubicBezTo>
                    <a:pt x="29" y="6"/>
                    <a:pt x="31" y="6"/>
                    <a:pt x="31" y="8"/>
                  </a:cubicBezTo>
                  <a:cubicBezTo>
                    <a:pt x="31" y="8"/>
                    <a:pt x="30" y="8"/>
                    <a:pt x="30" y="9"/>
                  </a:cubicBezTo>
                  <a:cubicBezTo>
                    <a:pt x="31" y="12"/>
                    <a:pt x="36" y="11"/>
                    <a:pt x="38" y="13"/>
                  </a:cubicBezTo>
                  <a:close/>
                  <a:moveTo>
                    <a:pt x="37" y="14"/>
                  </a:moveTo>
                  <a:cubicBezTo>
                    <a:pt x="37" y="13"/>
                    <a:pt x="36" y="13"/>
                    <a:pt x="36" y="13"/>
                  </a:cubicBezTo>
                  <a:cubicBezTo>
                    <a:pt x="36" y="14"/>
                    <a:pt x="36" y="13"/>
                    <a:pt x="37" y="14"/>
                  </a:cubicBezTo>
                  <a:close/>
                  <a:moveTo>
                    <a:pt x="28" y="12"/>
                  </a:moveTo>
                  <a:cubicBezTo>
                    <a:pt x="28" y="10"/>
                    <a:pt x="26" y="11"/>
                    <a:pt x="26" y="9"/>
                  </a:cubicBezTo>
                  <a:cubicBezTo>
                    <a:pt x="24" y="9"/>
                    <a:pt x="23" y="10"/>
                    <a:pt x="21" y="11"/>
                  </a:cubicBezTo>
                  <a:cubicBezTo>
                    <a:pt x="22" y="12"/>
                    <a:pt x="23" y="14"/>
                    <a:pt x="26" y="14"/>
                  </a:cubicBezTo>
                  <a:cubicBezTo>
                    <a:pt x="27" y="13"/>
                    <a:pt x="27" y="12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3">
              <a:extLst>
                <a:ext uri="{FF2B5EF4-FFF2-40B4-BE49-F238E27FC236}">
                  <a16:creationId xmlns="" xmlns:a16="http://schemas.microsoft.com/office/drawing/2014/main" id="{10B95C30-0665-4A3A-A3A1-66FFFA46C7DB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99413" y="11778472"/>
              <a:ext cx="57150" cy="52388"/>
            </a:xfrm>
            <a:custGeom>
              <a:avLst/>
              <a:gdLst>
                <a:gd name="T0" fmla="*/ 17 w 17"/>
                <a:gd name="T1" fmla="*/ 4 h 16"/>
                <a:gd name="T2" fmla="*/ 15 w 17"/>
                <a:gd name="T3" fmla="*/ 8 h 16"/>
                <a:gd name="T4" fmla="*/ 3 w 17"/>
                <a:gd name="T5" fmla="*/ 9 h 16"/>
                <a:gd name="T6" fmla="*/ 14 w 17"/>
                <a:gd name="T7" fmla="*/ 13 h 16"/>
                <a:gd name="T8" fmla="*/ 13 w 17"/>
                <a:gd name="T9" fmla="*/ 16 h 16"/>
                <a:gd name="T10" fmla="*/ 0 w 17"/>
                <a:gd name="T11" fmla="*/ 11 h 16"/>
                <a:gd name="T12" fmla="*/ 2 w 17"/>
                <a:gd name="T13" fmla="*/ 7 h 16"/>
                <a:gd name="T14" fmla="*/ 13 w 17"/>
                <a:gd name="T15" fmla="*/ 6 h 16"/>
                <a:gd name="T16" fmla="*/ 4 w 17"/>
                <a:gd name="T17" fmla="*/ 2 h 16"/>
                <a:gd name="T18" fmla="*/ 5 w 17"/>
                <a:gd name="T19" fmla="*/ 0 h 16"/>
                <a:gd name="T20" fmla="*/ 17 w 17"/>
                <a:gd name="T2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6">
                  <a:moveTo>
                    <a:pt x="17" y="4"/>
                  </a:moveTo>
                  <a:cubicBezTo>
                    <a:pt x="17" y="6"/>
                    <a:pt x="16" y="7"/>
                    <a:pt x="15" y="8"/>
                  </a:cubicBezTo>
                  <a:cubicBezTo>
                    <a:pt x="11" y="8"/>
                    <a:pt x="7" y="9"/>
                    <a:pt x="3" y="9"/>
                  </a:cubicBezTo>
                  <a:cubicBezTo>
                    <a:pt x="7" y="10"/>
                    <a:pt x="10" y="12"/>
                    <a:pt x="14" y="13"/>
                  </a:cubicBezTo>
                  <a:cubicBezTo>
                    <a:pt x="14" y="14"/>
                    <a:pt x="13" y="15"/>
                    <a:pt x="13" y="16"/>
                  </a:cubicBezTo>
                  <a:cubicBezTo>
                    <a:pt x="9" y="14"/>
                    <a:pt x="4" y="12"/>
                    <a:pt x="0" y="11"/>
                  </a:cubicBezTo>
                  <a:cubicBezTo>
                    <a:pt x="1" y="10"/>
                    <a:pt x="1" y="8"/>
                    <a:pt x="2" y="7"/>
                  </a:cubicBezTo>
                  <a:cubicBezTo>
                    <a:pt x="6" y="7"/>
                    <a:pt x="10" y="6"/>
                    <a:pt x="13" y="6"/>
                  </a:cubicBezTo>
                  <a:cubicBezTo>
                    <a:pt x="10" y="5"/>
                    <a:pt x="7" y="3"/>
                    <a:pt x="4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9" y="1"/>
                    <a:pt x="13" y="3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4">
              <a:extLst>
                <a:ext uri="{FF2B5EF4-FFF2-40B4-BE49-F238E27FC236}">
                  <a16:creationId xmlns="" xmlns:a16="http://schemas.microsoft.com/office/drawing/2014/main" id="{30E71C8C-315F-41E6-8AD9-2467DB8B1900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15288" y="11821334"/>
              <a:ext cx="52388" cy="50800"/>
            </a:xfrm>
            <a:custGeom>
              <a:avLst/>
              <a:gdLst>
                <a:gd name="T0" fmla="*/ 16 w 16"/>
                <a:gd name="T1" fmla="*/ 6 h 15"/>
                <a:gd name="T2" fmla="*/ 15 w 16"/>
                <a:gd name="T3" fmla="*/ 8 h 15"/>
                <a:gd name="T4" fmla="*/ 10 w 16"/>
                <a:gd name="T5" fmla="*/ 6 h 15"/>
                <a:gd name="T6" fmla="*/ 7 w 16"/>
                <a:gd name="T7" fmla="*/ 10 h 15"/>
                <a:gd name="T8" fmla="*/ 13 w 16"/>
                <a:gd name="T9" fmla="*/ 13 h 15"/>
                <a:gd name="T10" fmla="*/ 11 w 16"/>
                <a:gd name="T11" fmla="*/ 15 h 15"/>
                <a:gd name="T12" fmla="*/ 0 w 16"/>
                <a:gd name="T13" fmla="*/ 9 h 15"/>
                <a:gd name="T14" fmla="*/ 1 w 16"/>
                <a:gd name="T15" fmla="*/ 7 h 15"/>
                <a:gd name="T16" fmla="*/ 5 w 16"/>
                <a:gd name="T17" fmla="*/ 9 h 15"/>
                <a:gd name="T18" fmla="*/ 8 w 16"/>
                <a:gd name="T19" fmla="*/ 5 h 15"/>
                <a:gd name="T20" fmla="*/ 3 w 16"/>
                <a:gd name="T21" fmla="*/ 2 h 15"/>
                <a:gd name="T22" fmla="*/ 4 w 16"/>
                <a:gd name="T23" fmla="*/ 0 h 15"/>
                <a:gd name="T24" fmla="*/ 16 w 16"/>
                <a:gd name="T25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5">
                  <a:moveTo>
                    <a:pt x="16" y="6"/>
                  </a:moveTo>
                  <a:cubicBezTo>
                    <a:pt x="16" y="7"/>
                    <a:pt x="15" y="7"/>
                    <a:pt x="15" y="8"/>
                  </a:cubicBezTo>
                  <a:cubicBezTo>
                    <a:pt x="13" y="7"/>
                    <a:pt x="12" y="6"/>
                    <a:pt x="10" y="6"/>
                  </a:cubicBezTo>
                  <a:cubicBezTo>
                    <a:pt x="9" y="7"/>
                    <a:pt x="8" y="9"/>
                    <a:pt x="7" y="10"/>
                  </a:cubicBezTo>
                  <a:cubicBezTo>
                    <a:pt x="9" y="11"/>
                    <a:pt x="11" y="12"/>
                    <a:pt x="13" y="13"/>
                  </a:cubicBezTo>
                  <a:cubicBezTo>
                    <a:pt x="12" y="14"/>
                    <a:pt x="12" y="14"/>
                    <a:pt x="11" y="15"/>
                  </a:cubicBezTo>
                  <a:cubicBezTo>
                    <a:pt x="7" y="13"/>
                    <a:pt x="4" y="11"/>
                    <a:pt x="0" y="9"/>
                  </a:cubicBezTo>
                  <a:cubicBezTo>
                    <a:pt x="0" y="8"/>
                    <a:pt x="0" y="8"/>
                    <a:pt x="1" y="7"/>
                  </a:cubicBezTo>
                  <a:cubicBezTo>
                    <a:pt x="2" y="7"/>
                    <a:pt x="4" y="8"/>
                    <a:pt x="5" y="9"/>
                  </a:cubicBezTo>
                  <a:cubicBezTo>
                    <a:pt x="6" y="8"/>
                    <a:pt x="7" y="6"/>
                    <a:pt x="8" y="5"/>
                  </a:cubicBezTo>
                  <a:cubicBezTo>
                    <a:pt x="6" y="4"/>
                    <a:pt x="5" y="3"/>
                    <a:pt x="3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9" y="1"/>
                    <a:pt x="12" y="4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5">
              <a:extLst>
                <a:ext uri="{FF2B5EF4-FFF2-40B4-BE49-F238E27FC236}">
                  <a16:creationId xmlns="" xmlns:a16="http://schemas.microsoft.com/office/drawing/2014/main" id="{7A8789AE-B1C6-419C-A6F4-1DAA45C95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34338" y="11854672"/>
              <a:ext cx="52388" cy="50800"/>
            </a:xfrm>
            <a:custGeom>
              <a:avLst/>
              <a:gdLst>
                <a:gd name="T0" fmla="*/ 12 w 16"/>
                <a:gd name="T1" fmla="*/ 5 h 15"/>
                <a:gd name="T2" fmla="*/ 9 w 16"/>
                <a:gd name="T3" fmla="*/ 15 h 15"/>
                <a:gd name="T4" fmla="*/ 0 w 16"/>
                <a:gd name="T5" fmla="*/ 8 h 15"/>
                <a:gd name="T6" fmla="*/ 8 w 16"/>
                <a:gd name="T7" fmla="*/ 2 h 15"/>
                <a:gd name="T8" fmla="*/ 7 w 16"/>
                <a:gd name="T9" fmla="*/ 5 h 15"/>
                <a:gd name="T10" fmla="*/ 3 w 16"/>
                <a:gd name="T11" fmla="*/ 6 h 15"/>
                <a:gd name="T12" fmla="*/ 10 w 16"/>
                <a:gd name="T13" fmla="*/ 12 h 15"/>
                <a:gd name="T14" fmla="*/ 11 w 16"/>
                <a:gd name="T15" fmla="*/ 8 h 15"/>
                <a:gd name="T16" fmla="*/ 12 w 16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5">
                  <a:moveTo>
                    <a:pt x="12" y="5"/>
                  </a:moveTo>
                  <a:cubicBezTo>
                    <a:pt x="16" y="8"/>
                    <a:pt x="13" y="14"/>
                    <a:pt x="9" y="15"/>
                  </a:cubicBezTo>
                  <a:cubicBezTo>
                    <a:pt x="6" y="15"/>
                    <a:pt x="1" y="11"/>
                    <a:pt x="0" y="8"/>
                  </a:cubicBezTo>
                  <a:cubicBezTo>
                    <a:pt x="0" y="5"/>
                    <a:pt x="4" y="0"/>
                    <a:pt x="8" y="2"/>
                  </a:cubicBezTo>
                  <a:cubicBezTo>
                    <a:pt x="8" y="3"/>
                    <a:pt x="7" y="4"/>
                    <a:pt x="7" y="5"/>
                  </a:cubicBezTo>
                  <a:cubicBezTo>
                    <a:pt x="5" y="4"/>
                    <a:pt x="3" y="5"/>
                    <a:pt x="3" y="6"/>
                  </a:cubicBezTo>
                  <a:cubicBezTo>
                    <a:pt x="2" y="9"/>
                    <a:pt x="7" y="13"/>
                    <a:pt x="10" y="12"/>
                  </a:cubicBezTo>
                  <a:cubicBezTo>
                    <a:pt x="12" y="12"/>
                    <a:pt x="13" y="9"/>
                    <a:pt x="11" y="8"/>
                  </a:cubicBezTo>
                  <a:cubicBezTo>
                    <a:pt x="11" y="7"/>
                    <a:pt x="12" y="6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6">
              <a:extLst>
                <a:ext uri="{FF2B5EF4-FFF2-40B4-BE49-F238E27FC236}">
                  <a16:creationId xmlns="" xmlns:a16="http://schemas.microsoft.com/office/drawing/2014/main" id="{07610696-7392-4200-8411-B3860E075436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61325" y="11888009"/>
              <a:ext cx="52388" cy="53975"/>
            </a:xfrm>
            <a:custGeom>
              <a:avLst/>
              <a:gdLst>
                <a:gd name="T0" fmla="*/ 16 w 16"/>
                <a:gd name="T1" fmla="*/ 9 h 16"/>
                <a:gd name="T2" fmla="*/ 13 w 16"/>
                <a:gd name="T3" fmla="*/ 12 h 16"/>
                <a:gd name="T4" fmla="*/ 10 w 16"/>
                <a:gd name="T5" fmla="*/ 16 h 16"/>
                <a:gd name="T6" fmla="*/ 2 w 16"/>
                <a:gd name="T7" fmla="*/ 9 h 16"/>
                <a:gd name="T8" fmla="*/ 0 w 16"/>
                <a:gd name="T9" fmla="*/ 7 h 16"/>
                <a:gd name="T10" fmla="*/ 3 w 16"/>
                <a:gd name="T11" fmla="*/ 4 h 16"/>
                <a:gd name="T12" fmla="*/ 6 w 16"/>
                <a:gd name="T13" fmla="*/ 0 h 16"/>
                <a:gd name="T14" fmla="*/ 7 w 16"/>
                <a:gd name="T15" fmla="*/ 2 h 16"/>
                <a:gd name="T16" fmla="*/ 3 w 16"/>
                <a:gd name="T17" fmla="*/ 6 h 16"/>
                <a:gd name="T18" fmla="*/ 6 w 16"/>
                <a:gd name="T19" fmla="*/ 8 h 16"/>
                <a:gd name="T20" fmla="*/ 9 w 16"/>
                <a:gd name="T21" fmla="*/ 4 h 16"/>
                <a:gd name="T22" fmla="*/ 11 w 16"/>
                <a:gd name="T23" fmla="*/ 6 h 16"/>
                <a:gd name="T24" fmla="*/ 8 w 16"/>
                <a:gd name="T25" fmla="*/ 10 h 16"/>
                <a:gd name="T26" fmla="*/ 10 w 16"/>
                <a:gd name="T27" fmla="*/ 12 h 16"/>
                <a:gd name="T28" fmla="*/ 14 w 16"/>
                <a:gd name="T29" fmla="*/ 8 h 16"/>
                <a:gd name="T30" fmla="*/ 16 w 16"/>
                <a:gd name="T3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6">
                  <a:moveTo>
                    <a:pt x="16" y="9"/>
                  </a:moveTo>
                  <a:cubicBezTo>
                    <a:pt x="16" y="10"/>
                    <a:pt x="13" y="12"/>
                    <a:pt x="13" y="12"/>
                  </a:cubicBezTo>
                  <a:cubicBezTo>
                    <a:pt x="12" y="14"/>
                    <a:pt x="11" y="15"/>
                    <a:pt x="10" y="16"/>
                  </a:cubicBezTo>
                  <a:cubicBezTo>
                    <a:pt x="7" y="14"/>
                    <a:pt x="5" y="12"/>
                    <a:pt x="2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7"/>
                    <a:pt x="2" y="5"/>
                    <a:pt x="3" y="4"/>
                  </a:cubicBezTo>
                  <a:cubicBezTo>
                    <a:pt x="4" y="2"/>
                    <a:pt x="5" y="2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3"/>
                    <a:pt x="5" y="5"/>
                    <a:pt x="3" y="6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7" y="7"/>
                    <a:pt x="8" y="6"/>
                    <a:pt x="9" y="4"/>
                  </a:cubicBezTo>
                  <a:cubicBezTo>
                    <a:pt x="10" y="5"/>
                    <a:pt x="11" y="5"/>
                    <a:pt x="11" y="6"/>
                  </a:cubicBezTo>
                  <a:cubicBezTo>
                    <a:pt x="10" y="7"/>
                    <a:pt x="9" y="8"/>
                    <a:pt x="8" y="10"/>
                  </a:cubicBezTo>
                  <a:cubicBezTo>
                    <a:pt x="8" y="11"/>
                    <a:pt x="9" y="11"/>
                    <a:pt x="10" y="12"/>
                  </a:cubicBezTo>
                  <a:cubicBezTo>
                    <a:pt x="12" y="11"/>
                    <a:pt x="13" y="9"/>
                    <a:pt x="14" y="8"/>
                  </a:cubicBezTo>
                  <a:cubicBezTo>
                    <a:pt x="14" y="8"/>
                    <a:pt x="16" y="8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7">
              <a:extLst>
                <a:ext uri="{FF2B5EF4-FFF2-40B4-BE49-F238E27FC236}">
                  <a16:creationId xmlns="" xmlns:a16="http://schemas.microsoft.com/office/drawing/2014/main" id="{CBE4DC27-378F-4714-A0AC-14B286EC5F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51875" y="11348259"/>
              <a:ext cx="636588" cy="639763"/>
            </a:xfrm>
            <a:custGeom>
              <a:avLst/>
              <a:gdLst>
                <a:gd name="T0" fmla="*/ 165 w 193"/>
                <a:gd name="T1" fmla="*/ 162 h 192"/>
                <a:gd name="T2" fmla="*/ 31 w 193"/>
                <a:gd name="T3" fmla="*/ 165 h 192"/>
                <a:gd name="T4" fmla="*/ 9 w 193"/>
                <a:gd name="T5" fmla="*/ 60 h 192"/>
                <a:gd name="T6" fmla="*/ 93 w 193"/>
                <a:gd name="T7" fmla="*/ 1 h 192"/>
                <a:gd name="T8" fmla="*/ 191 w 193"/>
                <a:gd name="T9" fmla="*/ 93 h 192"/>
                <a:gd name="T10" fmla="*/ 179 w 193"/>
                <a:gd name="T11" fmla="*/ 120 h 192"/>
                <a:gd name="T12" fmla="*/ 152 w 193"/>
                <a:gd name="T13" fmla="*/ 80 h 192"/>
                <a:gd name="T14" fmla="*/ 98 w 193"/>
                <a:gd name="T15" fmla="*/ 10 h 192"/>
                <a:gd name="T16" fmla="*/ 26 w 193"/>
                <a:gd name="T17" fmla="*/ 62 h 192"/>
                <a:gd name="T18" fmla="*/ 29 w 193"/>
                <a:gd name="T19" fmla="*/ 41 h 192"/>
                <a:gd name="T20" fmla="*/ 23 w 193"/>
                <a:gd name="T21" fmla="*/ 86 h 192"/>
                <a:gd name="T22" fmla="*/ 18 w 193"/>
                <a:gd name="T23" fmla="*/ 120 h 192"/>
                <a:gd name="T24" fmla="*/ 39 w 193"/>
                <a:gd name="T25" fmla="*/ 106 h 192"/>
                <a:gd name="T26" fmla="*/ 15 w 193"/>
                <a:gd name="T27" fmla="*/ 136 h 192"/>
                <a:gd name="T28" fmla="*/ 93 w 193"/>
                <a:gd name="T29" fmla="*/ 142 h 192"/>
                <a:gd name="T30" fmla="*/ 137 w 193"/>
                <a:gd name="T31" fmla="*/ 169 h 192"/>
                <a:gd name="T32" fmla="*/ 132 w 193"/>
                <a:gd name="T33" fmla="*/ 165 h 192"/>
                <a:gd name="T34" fmla="*/ 127 w 193"/>
                <a:gd name="T35" fmla="*/ 169 h 192"/>
                <a:gd name="T36" fmla="*/ 137 w 193"/>
                <a:gd name="T37" fmla="*/ 169 h 192"/>
                <a:gd name="T38" fmla="*/ 127 w 193"/>
                <a:gd name="T39" fmla="*/ 171 h 192"/>
                <a:gd name="T40" fmla="*/ 124 w 193"/>
                <a:gd name="T41" fmla="*/ 167 h 192"/>
                <a:gd name="T42" fmla="*/ 119 w 193"/>
                <a:gd name="T43" fmla="*/ 176 h 192"/>
                <a:gd name="T44" fmla="*/ 124 w 193"/>
                <a:gd name="T45" fmla="*/ 176 h 192"/>
                <a:gd name="T46" fmla="*/ 126 w 193"/>
                <a:gd name="T47" fmla="*/ 173 h 192"/>
                <a:gd name="T48" fmla="*/ 117 w 193"/>
                <a:gd name="T49" fmla="*/ 176 h 192"/>
                <a:gd name="T50" fmla="*/ 108 w 193"/>
                <a:gd name="T51" fmla="*/ 174 h 192"/>
                <a:gd name="T52" fmla="*/ 113 w 193"/>
                <a:gd name="T53" fmla="*/ 178 h 192"/>
                <a:gd name="T54" fmla="*/ 117 w 193"/>
                <a:gd name="T55" fmla="*/ 176 h 192"/>
                <a:gd name="T56" fmla="*/ 105 w 193"/>
                <a:gd name="T57" fmla="*/ 171 h 192"/>
                <a:gd name="T58" fmla="*/ 99 w 193"/>
                <a:gd name="T59" fmla="*/ 175 h 192"/>
                <a:gd name="T60" fmla="*/ 103 w 193"/>
                <a:gd name="T61" fmla="*/ 181 h 192"/>
                <a:gd name="T62" fmla="*/ 93 w 193"/>
                <a:gd name="T63" fmla="*/ 179 h 192"/>
                <a:gd name="T64" fmla="*/ 93 w 193"/>
                <a:gd name="T65" fmla="*/ 179 h 192"/>
                <a:gd name="T66" fmla="*/ 85 w 193"/>
                <a:gd name="T67" fmla="*/ 171 h 192"/>
                <a:gd name="T68" fmla="*/ 79 w 193"/>
                <a:gd name="T69" fmla="*/ 168 h 192"/>
                <a:gd name="T70" fmla="*/ 76 w 193"/>
                <a:gd name="T71" fmla="*/ 169 h 192"/>
                <a:gd name="T72" fmla="*/ 69 w 193"/>
                <a:gd name="T73" fmla="*/ 168 h 192"/>
                <a:gd name="T74" fmla="*/ 81 w 193"/>
                <a:gd name="T75" fmla="*/ 177 h 192"/>
                <a:gd name="T76" fmla="*/ 71 w 193"/>
                <a:gd name="T77" fmla="*/ 170 h 192"/>
                <a:gd name="T78" fmla="*/ 75 w 193"/>
                <a:gd name="T79" fmla="*/ 175 h 192"/>
                <a:gd name="T80" fmla="*/ 72 w 193"/>
                <a:gd name="T81" fmla="*/ 177 h 192"/>
                <a:gd name="T82" fmla="*/ 76 w 193"/>
                <a:gd name="T83" fmla="*/ 179 h 192"/>
                <a:gd name="T84" fmla="*/ 81 w 193"/>
                <a:gd name="T85" fmla="*/ 177 h 192"/>
                <a:gd name="T86" fmla="*/ 83 w 193"/>
                <a:gd name="T87" fmla="*/ 180 h 192"/>
                <a:gd name="T88" fmla="*/ 81 w 193"/>
                <a:gd name="T89" fmla="*/ 180 h 192"/>
                <a:gd name="T90" fmla="*/ 74 w 193"/>
                <a:gd name="T91" fmla="*/ 35 h 192"/>
                <a:gd name="T92" fmla="*/ 61 w 193"/>
                <a:gd name="T93" fmla="*/ 35 h 192"/>
                <a:gd name="T94" fmla="*/ 73 w 193"/>
                <a:gd name="T95" fmla="*/ 175 h 192"/>
                <a:gd name="T96" fmla="*/ 69 w 193"/>
                <a:gd name="T97" fmla="*/ 177 h 192"/>
                <a:gd name="T98" fmla="*/ 67 w 193"/>
                <a:gd name="T99" fmla="*/ 169 h 192"/>
                <a:gd name="T100" fmla="*/ 63 w 193"/>
                <a:gd name="T101" fmla="*/ 167 h 192"/>
                <a:gd name="T102" fmla="*/ 62 w 193"/>
                <a:gd name="T103" fmla="*/ 162 h 192"/>
                <a:gd name="T104" fmla="*/ 65 w 193"/>
                <a:gd name="T105" fmla="*/ 174 h 192"/>
                <a:gd name="T106" fmla="*/ 60 w 193"/>
                <a:gd name="T107" fmla="*/ 172 h 192"/>
                <a:gd name="T108" fmla="*/ 67 w 193"/>
                <a:gd name="T109" fmla="*/ 169 h 192"/>
                <a:gd name="T110" fmla="*/ 59 w 193"/>
                <a:gd name="T111" fmla="*/ 160 h 192"/>
                <a:gd name="T112" fmla="*/ 54 w 193"/>
                <a:gd name="T113" fmla="*/ 162 h 192"/>
                <a:gd name="T114" fmla="*/ 56 w 193"/>
                <a:gd name="T115" fmla="*/ 165 h 192"/>
                <a:gd name="T116" fmla="*/ 50 w 193"/>
                <a:gd name="T117" fmla="*/ 166 h 192"/>
                <a:gd name="T118" fmla="*/ 54 w 193"/>
                <a:gd name="T119" fmla="*/ 169 h 192"/>
                <a:gd name="T120" fmla="*/ 56 w 193"/>
                <a:gd name="T121" fmla="*/ 1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3" h="192">
                  <a:moveTo>
                    <a:pt x="191" y="93"/>
                  </a:moveTo>
                  <a:cubicBezTo>
                    <a:pt x="193" y="123"/>
                    <a:pt x="180" y="146"/>
                    <a:pt x="165" y="162"/>
                  </a:cubicBezTo>
                  <a:cubicBezTo>
                    <a:pt x="150" y="178"/>
                    <a:pt x="129" y="190"/>
                    <a:pt x="100" y="191"/>
                  </a:cubicBezTo>
                  <a:cubicBezTo>
                    <a:pt x="70" y="192"/>
                    <a:pt x="46" y="180"/>
                    <a:pt x="31" y="165"/>
                  </a:cubicBezTo>
                  <a:cubicBezTo>
                    <a:pt x="15" y="150"/>
                    <a:pt x="3" y="129"/>
                    <a:pt x="1" y="100"/>
                  </a:cubicBezTo>
                  <a:cubicBezTo>
                    <a:pt x="0" y="85"/>
                    <a:pt x="4" y="71"/>
                    <a:pt x="9" y="60"/>
                  </a:cubicBezTo>
                  <a:cubicBezTo>
                    <a:pt x="18" y="37"/>
                    <a:pt x="33" y="21"/>
                    <a:pt x="54" y="11"/>
                  </a:cubicBezTo>
                  <a:cubicBezTo>
                    <a:pt x="65" y="5"/>
                    <a:pt x="78" y="2"/>
                    <a:pt x="93" y="1"/>
                  </a:cubicBezTo>
                  <a:cubicBezTo>
                    <a:pt x="123" y="0"/>
                    <a:pt x="147" y="13"/>
                    <a:pt x="162" y="27"/>
                  </a:cubicBezTo>
                  <a:cubicBezTo>
                    <a:pt x="178" y="43"/>
                    <a:pt x="190" y="63"/>
                    <a:pt x="191" y="93"/>
                  </a:cubicBezTo>
                  <a:close/>
                  <a:moveTo>
                    <a:pt x="148" y="153"/>
                  </a:moveTo>
                  <a:cubicBezTo>
                    <a:pt x="166" y="151"/>
                    <a:pt x="184" y="141"/>
                    <a:pt x="179" y="120"/>
                  </a:cubicBezTo>
                  <a:cubicBezTo>
                    <a:pt x="178" y="111"/>
                    <a:pt x="173" y="104"/>
                    <a:pt x="168" y="97"/>
                  </a:cubicBezTo>
                  <a:cubicBezTo>
                    <a:pt x="164" y="91"/>
                    <a:pt x="158" y="85"/>
                    <a:pt x="152" y="80"/>
                  </a:cubicBezTo>
                  <a:cubicBezTo>
                    <a:pt x="158" y="88"/>
                    <a:pt x="166" y="98"/>
                    <a:pt x="169" y="110"/>
                  </a:cubicBezTo>
                  <a:cubicBezTo>
                    <a:pt x="141" y="81"/>
                    <a:pt x="117" y="48"/>
                    <a:pt x="98" y="10"/>
                  </a:cubicBezTo>
                  <a:cubicBezTo>
                    <a:pt x="82" y="42"/>
                    <a:pt x="63" y="70"/>
                    <a:pt x="41" y="95"/>
                  </a:cubicBezTo>
                  <a:cubicBezTo>
                    <a:pt x="35" y="86"/>
                    <a:pt x="26" y="76"/>
                    <a:pt x="26" y="62"/>
                  </a:cubicBezTo>
                  <a:cubicBezTo>
                    <a:pt x="25" y="44"/>
                    <a:pt x="39" y="37"/>
                    <a:pt x="55" y="36"/>
                  </a:cubicBezTo>
                  <a:cubicBezTo>
                    <a:pt x="45" y="35"/>
                    <a:pt x="36" y="37"/>
                    <a:pt x="29" y="41"/>
                  </a:cubicBezTo>
                  <a:cubicBezTo>
                    <a:pt x="22" y="44"/>
                    <a:pt x="17" y="51"/>
                    <a:pt x="16" y="60"/>
                  </a:cubicBezTo>
                  <a:cubicBezTo>
                    <a:pt x="16" y="71"/>
                    <a:pt x="19" y="79"/>
                    <a:pt x="23" y="86"/>
                  </a:cubicBezTo>
                  <a:cubicBezTo>
                    <a:pt x="27" y="92"/>
                    <a:pt x="31" y="97"/>
                    <a:pt x="35" y="102"/>
                  </a:cubicBezTo>
                  <a:cubicBezTo>
                    <a:pt x="30" y="108"/>
                    <a:pt x="23" y="114"/>
                    <a:pt x="18" y="120"/>
                  </a:cubicBezTo>
                  <a:cubicBezTo>
                    <a:pt x="17" y="120"/>
                    <a:pt x="15" y="122"/>
                    <a:pt x="16" y="122"/>
                  </a:cubicBezTo>
                  <a:cubicBezTo>
                    <a:pt x="24" y="117"/>
                    <a:pt x="31" y="112"/>
                    <a:pt x="39" y="106"/>
                  </a:cubicBezTo>
                  <a:cubicBezTo>
                    <a:pt x="41" y="108"/>
                    <a:pt x="44" y="110"/>
                    <a:pt x="46" y="113"/>
                  </a:cubicBezTo>
                  <a:cubicBezTo>
                    <a:pt x="36" y="121"/>
                    <a:pt x="26" y="129"/>
                    <a:pt x="15" y="136"/>
                  </a:cubicBezTo>
                  <a:cubicBezTo>
                    <a:pt x="28" y="131"/>
                    <a:pt x="40" y="124"/>
                    <a:pt x="52" y="117"/>
                  </a:cubicBezTo>
                  <a:cubicBezTo>
                    <a:pt x="64" y="127"/>
                    <a:pt x="77" y="135"/>
                    <a:pt x="93" y="142"/>
                  </a:cubicBezTo>
                  <a:cubicBezTo>
                    <a:pt x="108" y="149"/>
                    <a:pt x="126" y="155"/>
                    <a:pt x="148" y="153"/>
                  </a:cubicBezTo>
                  <a:close/>
                  <a:moveTo>
                    <a:pt x="137" y="169"/>
                  </a:moveTo>
                  <a:cubicBezTo>
                    <a:pt x="138" y="165"/>
                    <a:pt x="131" y="165"/>
                    <a:pt x="130" y="168"/>
                  </a:cubicBezTo>
                  <a:cubicBezTo>
                    <a:pt x="128" y="166"/>
                    <a:pt x="130" y="164"/>
                    <a:pt x="132" y="165"/>
                  </a:cubicBezTo>
                  <a:cubicBezTo>
                    <a:pt x="133" y="165"/>
                    <a:pt x="134" y="164"/>
                    <a:pt x="134" y="164"/>
                  </a:cubicBezTo>
                  <a:cubicBezTo>
                    <a:pt x="131" y="161"/>
                    <a:pt x="126" y="165"/>
                    <a:pt x="127" y="169"/>
                  </a:cubicBezTo>
                  <a:cubicBezTo>
                    <a:pt x="127" y="170"/>
                    <a:pt x="128" y="172"/>
                    <a:pt x="129" y="173"/>
                  </a:cubicBezTo>
                  <a:cubicBezTo>
                    <a:pt x="132" y="174"/>
                    <a:pt x="136" y="172"/>
                    <a:pt x="137" y="169"/>
                  </a:cubicBezTo>
                  <a:close/>
                  <a:moveTo>
                    <a:pt x="128" y="173"/>
                  </a:moveTo>
                  <a:cubicBezTo>
                    <a:pt x="128" y="172"/>
                    <a:pt x="128" y="172"/>
                    <a:pt x="127" y="171"/>
                  </a:cubicBezTo>
                  <a:cubicBezTo>
                    <a:pt x="127" y="171"/>
                    <a:pt x="126" y="172"/>
                    <a:pt x="126" y="172"/>
                  </a:cubicBezTo>
                  <a:cubicBezTo>
                    <a:pt x="125" y="170"/>
                    <a:pt x="124" y="168"/>
                    <a:pt x="124" y="167"/>
                  </a:cubicBezTo>
                  <a:cubicBezTo>
                    <a:pt x="123" y="167"/>
                    <a:pt x="122" y="167"/>
                    <a:pt x="121" y="167"/>
                  </a:cubicBezTo>
                  <a:cubicBezTo>
                    <a:pt x="120" y="170"/>
                    <a:pt x="117" y="173"/>
                    <a:pt x="119" y="176"/>
                  </a:cubicBezTo>
                  <a:cubicBezTo>
                    <a:pt x="120" y="175"/>
                    <a:pt x="122" y="175"/>
                    <a:pt x="124" y="174"/>
                  </a:cubicBezTo>
                  <a:cubicBezTo>
                    <a:pt x="124" y="175"/>
                    <a:pt x="124" y="176"/>
                    <a:pt x="124" y="176"/>
                  </a:cubicBezTo>
                  <a:cubicBezTo>
                    <a:pt x="125" y="176"/>
                    <a:pt x="126" y="176"/>
                    <a:pt x="127" y="175"/>
                  </a:cubicBezTo>
                  <a:cubicBezTo>
                    <a:pt x="126" y="175"/>
                    <a:pt x="126" y="174"/>
                    <a:pt x="126" y="173"/>
                  </a:cubicBezTo>
                  <a:cubicBezTo>
                    <a:pt x="127" y="173"/>
                    <a:pt x="127" y="173"/>
                    <a:pt x="128" y="173"/>
                  </a:cubicBezTo>
                  <a:close/>
                  <a:moveTo>
                    <a:pt x="117" y="176"/>
                  </a:moveTo>
                  <a:cubicBezTo>
                    <a:pt x="117" y="174"/>
                    <a:pt x="117" y="171"/>
                    <a:pt x="115" y="170"/>
                  </a:cubicBezTo>
                  <a:cubicBezTo>
                    <a:pt x="112" y="169"/>
                    <a:pt x="107" y="171"/>
                    <a:pt x="108" y="174"/>
                  </a:cubicBezTo>
                  <a:cubicBezTo>
                    <a:pt x="108" y="177"/>
                    <a:pt x="113" y="176"/>
                    <a:pt x="114" y="175"/>
                  </a:cubicBezTo>
                  <a:cubicBezTo>
                    <a:pt x="115" y="177"/>
                    <a:pt x="114" y="178"/>
                    <a:pt x="113" y="178"/>
                  </a:cubicBezTo>
                  <a:cubicBezTo>
                    <a:pt x="112" y="177"/>
                    <a:pt x="110" y="177"/>
                    <a:pt x="109" y="178"/>
                  </a:cubicBezTo>
                  <a:cubicBezTo>
                    <a:pt x="110" y="181"/>
                    <a:pt x="117" y="179"/>
                    <a:pt x="117" y="176"/>
                  </a:cubicBezTo>
                  <a:close/>
                  <a:moveTo>
                    <a:pt x="106" y="180"/>
                  </a:moveTo>
                  <a:cubicBezTo>
                    <a:pt x="105" y="177"/>
                    <a:pt x="105" y="174"/>
                    <a:pt x="105" y="171"/>
                  </a:cubicBezTo>
                  <a:cubicBezTo>
                    <a:pt x="102" y="171"/>
                    <a:pt x="101" y="172"/>
                    <a:pt x="99" y="173"/>
                  </a:cubicBezTo>
                  <a:cubicBezTo>
                    <a:pt x="99" y="174"/>
                    <a:pt x="99" y="174"/>
                    <a:pt x="99" y="175"/>
                  </a:cubicBezTo>
                  <a:cubicBezTo>
                    <a:pt x="100" y="175"/>
                    <a:pt x="101" y="174"/>
                    <a:pt x="102" y="174"/>
                  </a:cubicBezTo>
                  <a:cubicBezTo>
                    <a:pt x="102" y="176"/>
                    <a:pt x="103" y="178"/>
                    <a:pt x="103" y="181"/>
                  </a:cubicBezTo>
                  <a:cubicBezTo>
                    <a:pt x="103" y="181"/>
                    <a:pt x="105" y="181"/>
                    <a:pt x="106" y="180"/>
                  </a:cubicBezTo>
                  <a:close/>
                  <a:moveTo>
                    <a:pt x="93" y="179"/>
                  </a:moveTo>
                  <a:cubicBezTo>
                    <a:pt x="96" y="179"/>
                    <a:pt x="95" y="174"/>
                    <a:pt x="92" y="175"/>
                  </a:cubicBezTo>
                  <a:cubicBezTo>
                    <a:pt x="89" y="176"/>
                    <a:pt x="90" y="180"/>
                    <a:pt x="93" y="179"/>
                  </a:cubicBezTo>
                  <a:close/>
                  <a:moveTo>
                    <a:pt x="85" y="173"/>
                  </a:moveTo>
                  <a:cubicBezTo>
                    <a:pt x="85" y="172"/>
                    <a:pt x="85" y="172"/>
                    <a:pt x="85" y="171"/>
                  </a:cubicBezTo>
                  <a:cubicBezTo>
                    <a:pt x="83" y="171"/>
                    <a:pt x="81" y="170"/>
                    <a:pt x="79" y="169"/>
                  </a:cubicBezTo>
                  <a:cubicBezTo>
                    <a:pt x="79" y="169"/>
                    <a:pt x="79" y="168"/>
                    <a:pt x="79" y="168"/>
                  </a:cubicBezTo>
                  <a:cubicBezTo>
                    <a:pt x="78" y="168"/>
                    <a:pt x="77" y="168"/>
                    <a:pt x="76" y="168"/>
                  </a:cubicBezTo>
                  <a:cubicBezTo>
                    <a:pt x="76" y="168"/>
                    <a:pt x="77" y="169"/>
                    <a:pt x="76" y="169"/>
                  </a:cubicBezTo>
                  <a:cubicBezTo>
                    <a:pt x="74" y="168"/>
                    <a:pt x="72" y="167"/>
                    <a:pt x="70" y="167"/>
                  </a:cubicBezTo>
                  <a:cubicBezTo>
                    <a:pt x="70" y="167"/>
                    <a:pt x="69" y="168"/>
                    <a:pt x="69" y="168"/>
                  </a:cubicBezTo>
                  <a:cubicBezTo>
                    <a:pt x="75" y="169"/>
                    <a:pt x="80" y="171"/>
                    <a:pt x="85" y="173"/>
                  </a:cubicBezTo>
                  <a:close/>
                  <a:moveTo>
                    <a:pt x="81" y="177"/>
                  </a:moveTo>
                  <a:cubicBezTo>
                    <a:pt x="82" y="175"/>
                    <a:pt x="82" y="174"/>
                    <a:pt x="82" y="173"/>
                  </a:cubicBezTo>
                  <a:cubicBezTo>
                    <a:pt x="79" y="172"/>
                    <a:pt x="75" y="171"/>
                    <a:pt x="71" y="170"/>
                  </a:cubicBezTo>
                  <a:cubicBezTo>
                    <a:pt x="71" y="171"/>
                    <a:pt x="71" y="172"/>
                    <a:pt x="70" y="173"/>
                  </a:cubicBezTo>
                  <a:cubicBezTo>
                    <a:pt x="72" y="174"/>
                    <a:pt x="73" y="174"/>
                    <a:pt x="75" y="175"/>
                  </a:cubicBezTo>
                  <a:cubicBezTo>
                    <a:pt x="74" y="175"/>
                    <a:pt x="74" y="177"/>
                    <a:pt x="74" y="177"/>
                  </a:cubicBezTo>
                  <a:cubicBezTo>
                    <a:pt x="73" y="177"/>
                    <a:pt x="72" y="177"/>
                    <a:pt x="72" y="177"/>
                  </a:cubicBezTo>
                  <a:cubicBezTo>
                    <a:pt x="72" y="177"/>
                    <a:pt x="72" y="178"/>
                    <a:pt x="72" y="179"/>
                  </a:cubicBezTo>
                  <a:cubicBezTo>
                    <a:pt x="73" y="179"/>
                    <a:pt x="75" y="179"/>
                    <a:pt x="76" y="179"/>
                  </a:cubicBezTo>
                  <a:cubicBezTo>
                    <a:pt x="77" y="178"/>
                    <a:pt x="77" y="176"/>
                    <a:pt x="77" y="175"/>
                  </a:cubicBezTo>
                  <a:cubicBezTo>
                    <a:pt x="79" y="176"/>
                    <a:pt x="80" y="176"/>
                    <a:pt x="81" y="177"/>
                  </a:cubicBezTo>
                  <a:close/>
                  <a:moveTo>
                    <a:pt x="81" y="180"/>
                  </a:moveTo>
                  <a:cubicBezTo>
                    <a:pt x="81" y="180"/>
                    <a:pt x="82" y="180"/>
                    <a:pt x="83" y="180"/>
                  </a:cubicBezTo>
                  <a:cubicBezTo>
                    <a:pt x="81" y="178"/>
                    <a:pt x="80" y="176"/>
                    <a:pt x="78" y="177"/>
                  </a:cubicBezTo>
                  <a:cubicBezTo>
                    <a:pt x="78" y="178"/>
                    <a:pt x="80" y="179"/>
                    <a:pt x="81" y="180"/>
                  </a:cubicBezTo>
                  <a:close/>
                  <a:moveTo>
                    <a:pt x="68" y="44"/>
                  </a:moveTo>
                  <a:cubicBezTo>
                    <a:pt x="71" y="44"/>
                    <a:pt x="76" y="40"/>
                    <a:pt x="74" y="35"/>
                  </a:cubicBezTo>
                  <a:cubicBezTo>
                    <a:pt x="73" y="32"/>
                    <a:pt x="70" y="31"/>
                    <a:pt x="66" y="31"/>
                  </a:cubicBezTo>
                  <a:cubicBezTo>
                    <a:pt x="63" y="32"/>
                    <a:pt x="62" y="34"/>
                    <a:pt x="61" y="35"/>
                  </a:cubicBezTo>
                  <a:cubicBezTo>
                    <a:pt x="60" y="40"/>
                    <a:pt x="63" y="44"/>
                    <a:pt x="68" y="44"/>
                  </a:cubicBezTo>
                  <a:close/>
                  <a:moveTo>
                    <a:pt x="73" y="175"/>
                  </a:moveTo>
                  <a:cubicBezTo>
                    <a:pt x="72" y="173"/>
                    <a:pt x="70" y="175"/>
                    <a:pt x="67" y="176"/>
                  </a:cubicBezTo>
                  <a:cubicBezTo>
                    <a:pt x="68" y="176"/>
                    <a:pt x="68" y="177"/>
                    <a:pt x="69" y="177"/>
                  </a:cubicBezTo>
                  <a:cubicBezTo>
                    <a:pt x="70" y="177"/>
                    <a:pt x="72" y="176"/>
                    <a:pt x="73" y="175"/>
                  </a:cubicBezTo>
                  <a:close/>
                  <a:moveTo>
                    <a:pt x="67" y="169"/>
                  </a:moveTo>
                  <a:cubicBezTo>
                    <a:pt x="67" y="168"/>
                    <a:pt x="67" y="168"/>
                    <a:pt x="66" y="167"/>
                  </a:cubicBezTo>
                  <a:cubicBezTo>
                    <a:pt x="65" y="167"/>
                    <a:pt x="64" y="167"/>
                    <a:pt x="63" y="167"/>
                  </a:cubicBezTo>
                  <a:cubicBezTo>
                    <a:pt x="63" y="166"/>
                    <a:pt x="64" y="164"/>
                    <a:pt x="65" y="163"/>
                  </a:cubicBezTo>
                  <a:cubicBezTo>
                    <a:pt x="64" y="163"/>
                    <a:pt x="63" y="162"/>
                    <a:pt x="62" y="162"/>
                  </a:cubicBezTo>
                  <a:cubicBezTo>
                    <a:pt x="61" y="165"/>
                    <a:pt x="59" y="168"/>
                    <a:pt x="57" y="172"/>
                  </a:cubicBezTo>
                  <a:cubicBezTo>
                    <a:pt x="59" y="173"/>
                    <a:pt x="63" y="177"/>
                    <a:pt x="65" y="174"/>
                  </a:cubicBezTo>
                  <a:cubicBezTo>
                    <a:pt x="65" y="173"/>
                    <a:pt x="64" y="173"/>
                    <a:pt x="63" y="172"/>
                  </a:cubicBezTo>
                  <a:cubicBezTo>
                    <a:pt x="63" y="174"/>
                    <a:pt x="61" y="173"/>
                    <a:pt x="60" y="172"/>
                  </a:cubicBezTo>
                  <a:cubicBezTo>
                    <a:pt x="60" y="171"/>
                    <a:pt x="61" y="169"/>
                    <a:pt x="62" y="168"/>
                  </a:cubicBezTo>
                  <a:cubicBezTo>
                    <a:pt x="64" y="169"/>
                    <a:pt x="65" y="169"/>
                    <a:pt x="67" y="169"/>
                  </a:cubicBezTo>
                  <a:close/>
                  <a:moveTo>
                    <a:pt x="61" y="161"/>
                  </a:moveTo>
                  <a:cubicBezTo>
                    <a:pt x="60" y="161"/>
                    <a:pt x="60" y="160"/>
                    <a:pt x="59" y="160"/>
                  </a:cubicBezTo>
                  <a:cubicBezTo>
                    <a:pt x="58" y="161"/>
                    <a:pt x="58" y="162"/>
                    <a:pt x="57" y="163"/>
                  </a:cubicBezTo>
                  <a:cubicBezTo>
                    <a:pt x="56" y="163"/>
                    <a:pt x="55" y="162"/>
                    <a:pt x="54" y="162"/>
                  </a:cubicBezTo>
                  <a:cubicBezTo>
                    <a:pt x="54" y="162"/>
                    <a:pt x="53" y="162"/>
                    <a:pt x="53" y="163"/>
                  </a:cubicBezTo>
                  <a:cubicBezTo>
                    <a:pt x="54" y="164"/>
                    <a:pt x="55" y="164"/>
                    <a:pt x="56" y="165"/>
                  </a:cubicBezTo>
                  <a:cubicBezTo>
                    <a:pt x="56" y="166"/>
                    <a:pt x="56" y="167"/>
                    <a:pt x="55" y="167"/>
                  </a:cubicBezTo>
                  <a:cubicBezTo>
                    <a:pt x="53" y="167"/>
                    <a:pt x="52" y="167"/>
                    <a:pt x="50" y="166"/>
                  </a:cubicBezTo>
                  <a:cubicBezTo>
                    <a:pt x="50" y="167"/>
                    <a:pt x="51" y="167"/>
                    <a:pt x="50" y="168"/>
                  </a:cubicBezTo>
                  <a:cubicBezTo>
                    <a:pt x="52" y="168"/>
                    <a:pt x="53" y="168"/>
                    <a:pt x="54" y="169"/>
                  </a:cubicBezTo>
                  <a:cubicBezTo>
                    <a:pt x="54" y="169"/>
                    <a:pt x="54" y="170"/>
                    <a:pt x="53" y="171"/>
                  </a:cubicBezTo>
                  <a:cubicBezTo>
                    <a:pt x="54" y="171"/>
                    <a:pt x="55" y="171"/>
                    <a:pt x="56" y="172"/>
                  </a:cubicBezTo>
                  <a:cubicBezTo>
                    <a:pt x="57" y="168"/>
                    <a:pt x="59" y="165"/>
                    <a:pt x="6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8">
              <a:extLst>
                <a:ext uri="{FF2B5EF4-FFF2-40B4-BE49-F238E27FC236}">
                  <a16:creationId xmlns="" xmlns:a16="http://schemas.microsoft.com/office/drawing/2014/main" id="{EE88B7AE-207B-4403-B2E2-0022379A24C6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91488" y="11914997"/>
              <a:ext cx="49213" cy="49213"/>
            </a:xfrm>
            <a:custGeom>
              <a:avLst/>
              <a:gdLst>
                <a:gd name="T0" fmla="*/ 15 w 15"/>
                <a:gd name="T1" fmla="*/ 12 h 15"/>
                <a:gd name="T2" fmla="*/ 12 w 15"/>
                <a:gd name="T3" fmla="*/ 15 h 15"/>
                <a:gd name="T4" fmla="*/ 5 w 15"/>
                <a:gd name="T5" fmla="*/ 7 h 15"/>
                <a:gd name="T6" fmla="*/ 2 w 15"/>
                <a:gd name="T7" fmla="*/ 9 h 15"/>
                <a:gd name="T8" fmla="*/ 0 w 15"/>
                <a:gd name="T9" fmla="*/ 8 h 15"/>
                <a:gd name="T10" fmla="*/ 8 w 15"/>
                <a:gd name="T11" fmla="*/ 0 h 15"/>
                <a:gd name="T12" fmla="*/ 10 w 15"/>
                <a:gd name="T13" fmla="*/ 2 h 15"/>
                <a:gd name="T14" fmla="*/ 7 w 15"/>
                <a:gd name="T15" fmla="*/ 4 h 15"/>
                <a:gd name="T16" fmla="*/ 11 w 15"/>
                <a:gd name="T17" fmla="*/ 9 h 15"/>
                <a:gd name="T18" fmla="*/ 15 w 15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15" y="12"/>
                  </a:moveTo>
                  <a:cubicBezTo>
                    <a:pt x="15" y="13"/>
                    <a:pt x="13" y="14"/>
                    <a:pt x="12" y="15"/>
                  </a:cubicBezTo>
                  <a:cubicBezTo>
                    <a:pt x="10" y="12"/>
                    <a:pt x="7" y="9"/>
                    <a:pt x="5" y="7"/>
                  </a:cubicBezTo>
                  <a:cubicBezTo>
                    <a:pt x="4" y="7"/>
                    <a:pt x="3" y="8"/>
                    <a:pt x="2" y="9"/>
                  </a:cubicBezTo>
                  <a:cubicBezTo>
                    <a:pt x="1" y="9"/>
                    <a:pt x="1" y="8"/>
                    <a:pt x="0" y="8"/>
                  </a:cubicBezTo>
                  <a:cubicBezTo>
                    <a:pt x="3" y="5"/>
                    <a:pt x="6" y="3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3"/>
                    <a:pt x="7" y="4"/>
                    <a:pt x="7" y="4"/>
                  </a:cubicBezTo>
                  <a:cubicBezTo>
                    <a:pt x="7" y="5"/>
                    <a:pt x="10" y="8"/>
                    <a:pt x="11" y="9"/>
                  </a:cubicBezTo>
                  <a:cubicBezTo>
                    <a:pt x="11" y="9"/>
                    <a:pt x="15" y="12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9">
              <a:extLst>
                <a:ext uri="{FF2B5EF4-FFF2-40B4-BE49-F238E27FC236}">
                  <a16:creationId xmlns="" xmlns:a16="http://schemas.microsoft.com/office/drawing/2014/main" id="{4EBA65A7-7FA8-4A8E-978B-7B8AF4465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70863" y="11319684"/>
              <a:ext cx="122238" cy="109538"/>
            </a:xfrm>
            <a:custGeom>
              <a:avLst/>
              <a:gdLst>
                <a:gd name="T0" fmla="*/ 37 w 37"/>
                <a:gd name="T1" fmla="*/ 2 h 33"/>
                <a:gd name="T2" fmla="*/ 36 w 37"/>
                <a:gd name="T3" fmla="*/ 5 h 33"/>
                <a:gd name="T4" fmla="*/ 24 w 37"/>
                <a:gd name="T5" fmla="*/ 9 h 33"/>
                <a:gd name="T6" fmla="*/ 31 w 37"/>
                <a:gd name="T7" fmla="*/ 12 h 33"/>
                <a:gd name="T8" fmla="*/ 31 w 37"/>
                <a:gd name="T9" fmla="*/ 16 h 33"/>
                <a:gd name="T10" fmla="*/ 26 w 37"/>
                <a:gd name="T11" fmla="*/ 13 h 33"/>
                <a:gd name="T12" fmla="*/ 21 w 37"/>
                <a:gd name="T13" fmla="*/ 11 h 33"/>
                <a:gd name="T14" fmla="*/ 19 w 37"/>
                <a:gd name="T15" fmla="*/ 12 h 33"/>
                <a:gd name="T16" fmla="*/ 27 w 37"/>
                <a:gd name="T17" fmla="*/ 31 h 33"/>
                <a:gd name="T18" fmla="*/ 23 w 37"/>
                <a:gd name="T19" fmla="*/ 31 h 33"/>
                <a:gd name="T20" fmla="*/ 18 w 37"/>
                <a:gd name="T21" fmla="*/ 25 h 33"/>
                <a:gd name="T22" fmla="*/ 17 w 37"/>
                <a:gd name="T23" fmla="*/ 14 h 33"/>
                <a:gd name="T24" fmla="*/ 0 w 37"/>
                <a:gd name="T25" fmla="*/ 11 h 33"/>
                <a:gd name="T26" fmla="*/ 4 w 37"/>
                <a:gd name="T27" fmla="*/ 12 h 33"/>
                <a:gd name="T28" fmla="*/ 18 w 37"/>
                <a:gd name="T29" fmla="*/ 10 h 33"/>
                <a:gd name="T30" fmla="*/ 10 w 37"/>
                <a:gd name="T31" fmla="*/ 5 h 33"/>
                <a:gd name="T32" fmla="*/ 12 w 37"/>
                <a:gd name="T33" fmla="*/ 4 h 33"/>
                <a:gd name="T34" fmla="*/ 18 w 37"/>
                <a:gd name="T35" fmla="*/ 6 h 33"/>
                <a:gd name="T36" fmla="*/ 21 w 37"/>
                <a:gd name="T37" fmla="*/ 7 h 33"/>
                <a:gd name="T38" fmla="*/ 23 w 37"/>
                <a:gd name="T39" fmla="*/ 6 h 33"/>
                <a:gd name="T40" fmla="*/ 29 w 37"/>
                <a:gd name="T41" fmla="*/ 4 h 33"/>
                <a:gd name="T42" fmla="*/ 37 w 37"/>
                <a:gd name="T4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3">
                  <a:moveTo>
                    <a:pt x="37" y="2"/>
                  </a:moveTo>
                  <a:cubicBezTo>
                    <a:pt x="37" y="4"/>
                    <a:pt x="37" y="4"/>
                    <a:pt x="36" y="5"/>
                  </a:cubicBezTo>
                  <a:cubicBezTo>
                    <a:pt x="31" y="3"/>
                    <a:pt x="27" y="7"/>
                    <a:pt x="24" y="9"/>
                  </a:cubicBezTo>
                  <a:cubicBezTo>
                    <a:pt x="26" y="10"/>
                    <a:pt x="29" y="11"/>
                    <a:pt x="31" y="12"/>
                  </a:cubicBezTo>
                  <a:cubicBezTo>
                    <a:pt x="33" y="13"/>
                    <a:pt x="34" y="16"/>
                    <a:pt x="31" y="16"/>
                  </a:cubicBezTo>
                  <a:cubicBezTo>
                    <a:pt x="30" y="16"/>
                    <a:pt x="27" y="13"/>
                    <a:pt x="26" y="13"/>
                  </a:cubicBezTo>
                  <a:cubicBezTo>
                    <a:pt x="24" y="12"/>
                    <a:pt x="23" y="12"/>
                    <a:pt x="21" y="11"/>
                  </a:cubicBezTo>
                  <a:cubicBezTo>
                    <a:pt x="20" y="11"/>
                    <a:pt x="20" y="12"/>
                    <a:pt x="19" y="12"/>
                  </a:cubicBezTo>
                  <a:cubicBezTo>
                    <a:pt x="18" y="21"/>
                    <a:pt x="24" y="25"/>
                    <a:pt x="27" y="31"/>
                  </a:cubicBezTo>
                  <a:cubicBezTo>
                    <a:pt x="26" y="33"/>
                    <a:pt x="24" y="32"/>
                    <a:pt x="23" y="31"/>
                  </a:cubicBezTo>
                  <a:cubicBezTo>
                    <a:pt x="19" y="32"/>
                    <a:pt x="20" y="27"/>
                    <a:pt x="18" y="25"/>
                  </a:cubicBezTo>
                  <a:cubicBezTo>
                    <a:pt x="16" y="22"/>
                    <a:pt x="15" y="17"/>
                    <a:pt x="17" y="14"/>
                  </a:cubicBezTo>
                  <a:cubicBezTo>
                    <a:pt x="12" y="18"/>
                    <a:pt x="1" y="18"/>
                    <a:pt x="0" y="11"/>
                  </a:cubicBezTo>
                  <a:cubicBezTo>
                    <a:pt x="1" y="9"/>
                    <a:pt x="3" y="11"/>
                    <a:pt x="4" y="12"/>
                  </a:cubicBezTo>
                  <a:cubicBezTo>
                    <a:pt x="9" y="14"/>
                    <a:pt x="14" y="13"/>
                    <a:pt x="18" y="10"/>
                  </a:cubicBezTo>
                  <a:cubicBezTo>
                    <a:pt x="16" y="8"/>
                    <a:pt x="11" y="9"/>
                    <a:pt x="10" y="5"/>
                  </a:cubicBezTo>
                  <a:cubicBezTo>
                    <a:pt x="11" y="5"/>
                    <a:pt x="11" y="4"/>
                    <a:pt x="12" y="4"/>
                  </a:cubicBezTo>
                  <a:cubicBezTo>
                    <a:pt x="14" y="4"/>
                    <a:pt x="16" y="5"/>
                    <a:pt x="18" y="6"/>
                  </a:cubicBezTo>
                  <a:cubicBezTo>
                    <a:pt x="19" y="6"/>
                    <a:pt x="20" y="8"/>
                    <a:pt x="21" y="7"/>
                  </a:cubicBezTo>
                  <a:cubicBezTo>
                    <a:pt x="22" y="7"/>
                    <a:pt x="23" y="6"/>
                    <a:pt x="23" y="6"/>
                  </a:cubicBezTo>
                  <a:cubicBezTo>
                    <a:pt x="25" y="5"/>
                    <a:pt x="27" y="4"/>
                    <a:pt x="29" y="4"/>
                  </a:cubicBezTo>
                  <a:cubicBezTo>
                    <a:pt x="31" y="3"/>
                    <a:pt x="35" y="0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0">
              <a:extLst>
                <a:ext uri="{FF2B5EF4-FFF2-40B4-BE49-F238E27FC236}">
                  <a16:creationId xmlns="" xmlns:a16="http://schemas.microsoft.com/office/drawing/2014/main" id="{702890BF-B6D3-4290-9A33-1F6FE9276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01063" y="11551459"/>
              <a:ext cx="412750" cy="282575"/>
            </a:xfrm>
            <a:custGeom>
              <a:avLst/>
              <a:gdLst>
                <a:gd name="T0" fmla="*/ 124 w 125"/>
                <a:gd name="T1" fmla="*/ 54 h 85"/>
                <a:gd name="T2" fmla="*/ 122 w 125"/>
                <a:gd name="T3" fmla="*/ 67 h 85"/>
                <a:gd name="T4" fmla="*/ 71 w 125"/>
                <a:gd name="T5" fmla="*/ 16 h 85"/>
                <a:gd name="T6" fmla="*/ 54 w 125"/>
                <a:gd name="T7" fmla="*/ 37 h 85"/>
                <a:gd name="T8" fmla="*/ 62 w 125"/>
                <a:gd name="T9" fmla="*/ 45 h 85"/>
                <a:gd name="T10" fmla="*/ 85 w 125"/>
                <a:gd name="T11" fmla="*/ 48 h 85"/>
                <a:gd name="T12" fmla="*/ 121 w 125"/>
                <a:gd name="T13" fmla="*/ 69 h 85"/>
                <a:gd name="T14" fmla="*/ 62 w 125"/>
                <a:gd name="T15" fmla="*/ 77 h 85"/>
                <a:gd name="T16" fmla="*/ 14 w 125"/>
                <a:gd name="T17" fmla="*/ 51 h 85"/>
                <a:gd name="T18" fmla="*/ 32 w 125"/>
                <a:gd name="T19" fmla="*/ 43 h 85"/>
                <a:gd name="T20" fmla="*/ 49 w 125"/>
                <a:gd name="T21" fmla="*/ 50 h 85"/>
                <a:gd name="T22" fmla="*/ 95 w 125"/>
                <a:gd name="T23" fmla="*/ 75 h 85"/>
                <a:gd name="T24" fmla="*/ 95 w 125"/>
                <a:gd name="T25" fmla="*/ 75 h 85"/>
                <a:gd name="T26" fmla="*/ 32 w 125"/>
                <a:gd name="T27" fmla="*/ 16 h 85"/>
                <a:gd name="T28" fmla="*/ 7 w 125"/>
                <a:gd name="T29" fmla="*/ 45 h 85"/>
                <a:gd name="T30" fmla="*/ 0 w 125"/>
                <a:gd name="T31" fmla="*/ 39 h 85"/>
                <a:gd name="T32" fmla="*/ 37 w 125"/>
                <a:gd name="T33" fmla="*/ 7 h 85"/>
                <a:gd name="T34" fmla="*/ 52 w 125"/>
                <a:gd name="T35" fmla="*/ 0 h 85"/>
                <a:gd name="T36" fmla="*/ 72 w 125"/>
                <a:gd name="T37" fmla="*/ 11 h 85"/>
                <a:gd name="T38" fmla="*/ 124 w 125"/>
                <a:gd name="T39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" h="85">
                  <a:moveTo>
                    <a:pt x="124" y="54"/>
                  </a:moveTo>
                  <a:cubicBezTo>
                    <a:pt x="125" y="59"/>
                    <a:pt x="124" y="64"/>
                    <a:pt x="122" y="67"/>
                  </a:cubicBezTo>
                  <a:cubicBezTo>
                    <a:pt x="103" y="53"/>
                    <a:pt x="85" y="36"/>
                    <a:pt x="71" y="16"/>
                  </a:cubicBezTo>
                  <a:cubicBezTo>
                    <a:pt x="66" y="23"/>
                    <a:pt x="60" y="31"/>
                    <a:pt x="54" y="37"/>
                  </a:cubicBezTo>
                  <a:cubicBezTo>
                    <a:pt x="56" y="40"/>
                    <a:pt x="59" y="42"/>
                    <a:pt x="62" y="45"/>
                  </a:cubicBezTo>
                  <a:cubicBezTo>
                    <a:pt x="70" y="40"/>
                    <a:pt x="79" y="44"/>
                    <a:pt x="85" y="48"/>
                  </a:cubicBezTo>
                  <a:cubicBezTo>
                    <a:pt x="97" y="56"/>
                    <a:pt x="109" y="64"/>
                    <a:pt x="121" y="69"/>
                  </a:cubicBezTo>
                  <a:cubicBezTo>
                    <a:pt x="112" y="85"/>
                    <a:pt x="81" y="82"/>
                    <a:pt x="62" y="77"/>
                  </a:cubicBezTo>
                  <a:cubicBezTo>
                    <a:pt x="43" y="71"/>
                    <a:pt x="28" y="62"/>
                    <a:pt x="14" y="51"/>
                  </a:cubicBezTo>
                  <a:cubicBezTo>
                    <a:pt x="19" y="48"/>
                    <a:pt x="24" y="43"/>
                    <a:pt x="32" y="43"/>
                  </a:cubicBezTo>
                  <a:cubicBezTo>
                    <a:pt x="38" y="43"/>
                    <a:pt x="44" y="47"/>
                    <a:pt x="49" y="50"/>
                  </a:cubicBezTo>
                  <a:cubicBezTo>
                    <a:pt x="63" y="59"/>
                    <a:pt x="80" y="69"/>
                    <a:pt x="95" y="7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72" y="59"/>
                    <a:pt x="49" y="40"/>
                    <a:pt x="32" y="16"/>
                  </a:cubicBezTo>
                  <a:cubicBezTo>
                    <a:pt x="24" y="26"/>
                    <a:pt x="16" y="36"/>
                    <a:pt x="7" y="45"/>
                  </a:cubicBezTo>
                  <a:cubicBezTo>
                    <a:pt x="5" y="43"/>
                    <a:pt x="3" y="41"/>
                    <a:pt x="0" y="39"/>
                  </a:cubicBezTo>
                  <a:cubicBezTo>
                    <a:pt x="13" y="29"/>
                    <a:pt x="24" y="18"/>
                    <a:pt x="37" y="7"/>
                  </a:cubicBezTo>
                  <a:cubicBezTo>
                    <a:pt x="41" y="4"/>
                    <a:pt x="45" y="0"/>
                    <a:pt x="52" y="0"/>
                  </a:cubicBezTo>
                  <a:cubicBezTo>
                    <a:pt x="61" y="0"/>
                    <a:pt x="67" y="6"/>
                    <a:pt x="72" y="11"/>
                  </a:cubicBezTo>
                  <a:cubicBezTo>
                    <a:pt x="89" y="26"/>
                    <a:pt x="106" y="41"/>
                    <a:pt x="12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1">
              <a:extLst>
                <a:ext uri="{FF2B5EF4-FFF2-40B4-BE49-F238E27FC236}">
                  <a16:creationId xmlns="" xmlns:a16="http://schemas.microsoft.com/office/drawing/2014/main" id="{5A0D9D06-345A-4AB3-96D3-D7D4CCD8427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37525" y="11957859"/>
              <a:ext cx="39688" cy="53975"/>
            </a:xfrm>
            <a:custGeom>
              <a:avLst/>
              <a:gdLst>
                <a:gd name="T0" fmla="*/ 10 w 12"/>
                <a:gd name="T1" fmla="*/ 5 h 16"/>
                <a:gd name="T2" fmla="*/ 12 w 12"/>
                <a:gd name="T3" fmla="*/ 7 h 16"/>
                <a:gd name="T4" fmla="*/ 7 w 12"/>
                <a:gd name="T5" fmla="*/ 10 h 16"/>
                <a:gd name="T6" fmla="*/ 11 w 12"/>
                <a:gd name="T7" fmla="*/ 14 h 16"/>
                <a:gd name="T8" fmla="*/ 8 w 12"/>
                <a:gd name="T9" fmla="*/ 16 h 16"/>
                <a:gd name="T10" fmla="*/ 0 w 12"/>
                <a:gd name="T11" fmla="*/ 5 h 16"/>
                <a:gd name="T12" fmla="*/ 7 w 12"/>
                <a:gd name="T13" fmla="*/ 0 h 16"/>
                <a:gd name="T14" fmla="*/ 9 w 12"/>
                <a:gd name="T15" fmla="*/ 2 h 16"/>
                <a:gd name="T16" fmla="*/ 4 w 12"/>
                <a:gd name="T17" fmla="*/ 5 h 16"/>
                <a:gd name="T18" fmla="*/ 6 w 12"/>
                <a:gd name="T19" fmla="*/ 8 h 16"/>
                <a:gd name="T20" fmla="*/ 10 w 12"/>
                <a:gd name="T2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6">
                  <a:moveTo>
                    <a:pt x="10" y="5"/>
                  </a:moveTo>
                  <a:cubicBezTo>
                    <a:pt x="11" y="6"/>
                    <a:pt x="11" y="6"/>
                    <a:pt x="12" y="7"/>
                  </a:cubicBezTo>
                  <a:cubicBezTo>
                    <a:pt x="10" y="8"/>
                    <a:pt x="9" y="9"/>
                    <a:pt x="7" y="10"/>
                  </a:cubicBezTo>
                  <a:cubicBezTo>
                    <a:pt x="8" y="12"/>
                    <a:pt x="9" y="13"/>
                    <a:pt x="11" y="14"/>
                  </a:cubicBezTo>
                  <a:cubicBezTo>
                    <a:pt x="10" y="15"/>
                    <a:pt x="9" y="16"/>
                    <a:pt x="8" y="16"/>
                  </a:cubicBezTo>
                  <a:cubicBezTo>
                    <a:pt x="6" y="12"/>
                    <a:pt x="3" y="9"/>
                    <a:pt x="0" y="5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6"/>
                    <a:pt x="5" y="7"/>
                    <a:pt x="6" y="8"/>
                  </a:cubicBezTo>
                  <a:cubicBezTo>
                    <a:pt x="7" y="7"/>
                    <a:pt x="9" y="6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2">
              <a:extLst>
                <a:ext uri="{FF2B5EF4-FFF2-40B4-BE49-F238E27FC236}">
                  <a16:creationId xmlns="" xmlns:a16="http://schemas.microsoft.com/office/drawing/2014/main" id="{EAEAC03B-6EA5-4583-AB5B-90C713EB1B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174038" y="11984847"/>
              <a:ext cx="46038" cy="49213"/>
            </a:xfrm>
            <a:custGeom>
              <a:avLst/>
              <a:gdLst>
                <a:gd name="T0" fmla="*/ 7 w 14"/>
                <a:gd name="T1" fmla="*/ 0 h 15"/>
                <a:gd name="T2" fmla="*/ 14 w 14"/>
                <a:gd name="T3" fmla="*/ 8 h 15"/>
                <a:gd name="T4" fmla="*/ 5 w 14"/>
                <a:gd name="T5" fmla="*/ 14 h 15"/>
                <a:gd name="T6" fmla="*/ 1 w 14"/>
                <a:gd name="T7" fmla="*/ 4 h 15"/>
                <a:gd name="T8" fmla="*/ 7 w 14"/>
                <a:gd name="T9" fmla="*/ 0 h 15"/>
                <a:gd name="T10" fmla="*/ 12 w 14"/>
                <a:gd name="T11" fmla="*/ 10 h 15"/>
                <a:gd name="T12" fmla="*/ 6 w 14"/>
                <a:gd name="T13" fmla="*/ 3 h 15"/>
                <a:gd name="T14" fmla="*/ 8 w 14"/>
                <a:gd name="T15" fmla="*/ 12 h 15"/>
                <a:gd name="T16" fmla="*/ 12 w 14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7" y="0"/>
                  </a:moveTo>
                  <a:cubicBezTo>
                    <a:pt x="11" y="0"/>
                    <a:pt x="14" y="4"/>
                    <a:pt x="14" y="8"/>
                  </a:cubicBezTo>
                  <a:cubicBezTo>
                    <a:pt x="14" y="11"/>
                    <a:pt x="10" y="15"/>
                    <a:pt x="5" y="14"/>
                  </a:cubicBezTo>
                  <a:cubicBezTo>
                    <a:pt x="2" y="13"/>
                    <a:pt x="0" y="8"/>
                    <a:pt x="1" y="4"/>
                  </a:cubicBezTo>
                  <a:cubicBezTo>
                    <a:pt x="2" y="2"/>
                    <a:pt x="4" y="0"/>
                    <a:pt x="7" y="0"/>
                  </a:cubicBezTo>
                  <a:close/>
                  <a:moveTo>
                    <a:pt x="12" y="10"/>
                  </a:moveTo>
                  <a:cubicBezTo>
                    <a:pt x="12" y="6"/>
                    <a:pt x="9" y="2"/>
                    <a:pt x="6" y="3"/>
                  </a:cubicBezTo>
                  <a:cubicBezTo>
                    <a:pt x="1" y="4"/>
                    <a:pt x="5" y="11"/>
                    <a:pt x="8" y="12"/>
                  </a:cubicBezTo>
                  <a:cubicBezTo>
                    <a:pt x="10" y="12"/>
                    <a:pt x="11" y="11"/>
                    <a:pt x="1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23">
              <a:extLst>
                <a:ext uri="{FF2B5EF4-FFF2-40B4-BE49-F238E27FC236}">
                  <a16:creationId xmlns="" xmlns:a16="http://schemas.microsoft.com/office/drawing/2014/main" id="{738B80CB-A052-4861-B99F-66E99B99DE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321675" y="11253009"/>
              <a:ext cx="117475" cy="82550"/>
            </a:xfrm>
            <a:custGeom>
              <a:avLst/>
              <a:gdLst>
                <a:gd name="T0" fmla="*/ 30 w 36"/>
                <a:gd name="T1" fmla="*/ 13 h 25"/>
                <a:gd name="T2" fmla="*/ 36 w 36"/>
                <a:gd name="T3" fmla="*/ 14 h 25"/>
                <a:gd name="T4" fmla="*/ 29 w 36"/>
                <a:gd name="T5" fmla="*/ 14 h 25"/>
                <a:gd name="T6" fmla="*/ 24 w 36"/>
                <a:gd name="T7" fmla="*/ 18 h 25"/>
                <a:gd name="T8" fmla="*/ 34 w 36"/>
                <a:gd name="T9" fmla="*/ 23 h 25"/>
                <a:gd name="T10" fmla="*/ 31 w 36"/>
                <a:gd name="T11" fmla="*/ 25 h 25"/>
                <a:gd name="T12" fmla="*/ 9 w 36"/>
                <a:gd name="T13" fmla="*/ 21 h 25"/>
                <a:gd name="T14" fmla="*/ 0 w 36"/>
                <a:gd name="T15" fmla="*/ 15 h 25"/>
                <a:gd name="T16" fmla="*/ 15 w 36"/>
                <a:gd name="T17" fmla="*/ 16 h 25"/>
                <a:gd name="T18" fmla="*/ 15 w 36"/>
                <a:gd name="T19" fmla="*/ 9 h 25"/>
                <a:gd name="T20" fmla="*/ 13 w 36"/>
                <a:gd name="T21" fmla="*/ 11 h 25"/>
                <a:gd name="T22" fmla="*/ 9 w 36"/>
                <a:gd name="T23" fmla="*/ 7 h 25"/>
                <a:gd name="T24" fmla="*/ 15 w 36"/>
                <a:gd name="T25" fmla="*/ 8 h 25"/>
                <a:gd name="T26" fmla="*/ 24 w 36"/>
                <a:gd name="T27" fmla="*/ 1 h 25"/>
                <a:gd name="T28" fmla="*/ 23 w 36"/>
                <a:gd name="T29" fmla="*/ 13 h 25"/>
                <a:gd name="T30" fmla="*/ 33 w 36"/>
                <a:gd name="T31" fmla="*/ 2 h 25"/>
                <a:gd name="T32" fmla="*/ 33 w 36"/>
                <a:gd name="T33" fmla="*/ 0 h 25"/>
                <a:gd name="T34" fmla="*/ 36 w 36"/>
                <a:gd name="T35" fmla="*/ 1 h 25"/>
                <a:gd name="T36" fmla="*/ 35 w 36"/>
                <a:gd name="T37" fmla="*/ 3 h 25"/>
                <a:gd name="T38" fmla="*/ 30 w 36"/>
                <a:gd name="T39" fmla="*/ 13 h 25"/>
                <a:gd name="T40" fmla="*/ 20 w 36"/>
                <a:gd name="T41" fmla="*/ 15 h 25"/>
                <a:gd name="T42" fmla="*/ 22 w 36"/>
                <a:gd name="T43" fmla="*/ 14 h 25"/>
                <a:gd name="T44" fmla="*/ 20 w 36"/>
                <a:gd name="T45" fmla="*/ 15 h 25"/>
                <a:gd name="T46" fmla="*/ 19 w 36"/>
                <a:gd name="T47" fmla="*/ 17 h 25"/>
                <a:gd name="T48" fmla="*/ 19 w 36"/>
                <a:gd name="T49" fmla="*/ 16 h 25"/>
                <a:gd name="T50" fmla="*/ 17 w 36"/>
                <a:gd name="T51" fmla="*/ 17 h 25"/>
                <a:gd name="T52" fmla="*/ 19 w 36"/>
                <a:gd name="T53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25">
                  <a:moveTo>
                    <a:pt x="30" y="13"/>
                  </a:moveTo>
                  <a:cubicBezTo>
                    <a:pt x="32" y="11"/>
                    <a:pt x="36" y="11"/>
                    <a:pt x="36" y="14"/>
                  </a:cubicBezTo>
                  <a:cubicBezTo>
                    <a:pt x="34" y="16"/>
                    <a:pt x="32" y="14"/>
                    <a:pt x="29" y="14"/>
                  </a:cubicBezTo>
                  <a:cubicBezTo>
                    <a:pt x="27" y="15"/>
                    <a:pt x="26" y="17"/>
                    <a:pt x="24" y="18"/>
                  </a:cubicBezTo>
                  <a:cubicBezTo>
                    <a:pt x="27" y="20"/>
                    <a:pt x="33" y="19"/>
                    <a:pt x="34" y="23"/>
                  </a:cubicBezTo>
                  <a:cubicBezTo>
                    <a:pt x="33" y="24"/>
                    <a:pt x="32" y="24"/>
                    <a:pt x="31" y="25"/>
                  </a:cubicBezTo>
                  <a:cubicBezTo>
                    <a:pt x="25" y="22"/>
                    <a:pt x="17" y="19"/>
                    <a:pt x="9" y="21"/>
                  </a:cubicBezTo>
                  <a:cubicBezTo>
                    <a:pt x="6" y="20"/>
                    <a:pt x="1" y="19"/>
                    <a:pt x="0" y="15"/>
                  </a:cubicBezTo>
                  <a:cubicBezTo>
                    <a:pt x="5" y="14"/>
                    <a:pt x="10" y="16"/>
                    <a:pt x="15" y="16"/>
                  </a:cubicBezTo>
                  <a:cubicBezTo>
                    <a:pt x="14" y="14"/>
                    <a:pt x="14" y="12"/>
                    <a:pt x="15" y="9"/>
                  </a:cubicBezTo>
                  <a:cubicBezTo>
                    <a:pt x="13" y="8"/>
                    <a:pt x="14" y="11"/>
                    <a:pt x="13" y="11"/>
                  </a:cubicBezTo>
                  <a:cubicBezTo>
                    <a:pt x="10" y="13"/>
                    <a:pt x="7" y="9"/>
                    <a:pt x="9" y="7"/>
                  </a:cubicBezTo>
                  <a:cubicBezTo>
                    <a:pt x="11" y="6"/>
                    <a:pt x="14" y="7"/>
                    <a:pt x="15" y="8"/>
                  </a:cubicBezTo>
                  <a:cubicBezTo>
                    <a:pt x="18" y="5"/>
                    <a:pt x="20" y="2"/>
                    <a:pt x="24" y="1"/>
                  </a:cubicBezTo>
                  <a:cubicBezTo>
                    <a:pt x="27" y="5"/>
                    <a:pt x="18" y="9"/>
                    <a:pt x="23" y="13"/>
                  </a:cubicBezTo>
                  <a:cubicBezTo>
                    <a:pt x="26" y="9"/>
                    <a:pt x="28" y="4"/>
                    <a:pt x="33" y="2"/>
                  </a:cubicBezTo>
                  <a:cubicBezTo>
                    <a:pt x="33" y="1"/>
                    <a:pt x="33" y="0"/>
                    <a:pt x="33" y="0"/>
                  </a:cubicBezTo>
                  <a:cubicBezTo>
                    <a:pt x="35" y="0"/>
                    <a:pt x="36" y="0"/>
                    <a:pt x="36" y="1"/>
                  </a:cubicBezTo>
                  <a:cubicBezTo>
                    <a:pt x="36" y="2"/>
                    <a:pt x="35" y="2"/>
                    <a:pt x="35" y="3"/>
                  </a:cubicBezTo>
                  <a:cubicBezTo>
                    <a:pt x="34" y="7"/>
                    <a:pt x="31" y="9"/>
                    <a:pt x="30" y="13"/>
                  </a:cubicBezTo>
                  <a:close/>
                  <a:moveTo>
                    <a:pt x="20" y="15"/>
                  </a:moveTo>
                  <a:cubicBezTo>
                    <a:pt x="21" y="15"/>
                    <a:pt x="22" y="15"/>
                    <a:pt x="22" y="14"/>
                  </a:cubicBezTo>
                  <a:cubicBezTo>
                    <a:pt x="21" y="14"/>
                    <a:pt x="20" y="14"/>
                    <a:pt x="20" y="15"/>
                  </a:cubicBezTo>
                  <a:close/>
                  <a:moveTo>
                    <a:pt x="19" y="17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8" y="16"/>
                    <a:pt x="17" y="17"/>
                  </a:cubicBezTo>
                  <a:cubicBezTo>
                    <a:pt x="18" y="16"/>
                    <a:pt x="18" y="17"/>
                    <a:pt x="1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24">
              <a:extLst>
                <a:ext uri="{FF2B5EF4-FFF2-40B4-BE49-F238E27FC236}">
                  <a16:creationId xmlns="" xmlns:a16="http://schemas.microsoft.com/office/drawing/2014/main" id="{A0E848A5-DB81-41C7-A23A-C1D9BAE33EF5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39125" y="12011834"/>
              <a:ext cx="34925" cy="49213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0 h 15"/>
                <a:gd name="T4" fmla="*/ 11 w 11"/>
                <a:gd name="T5" fmla="*/ 14 h 15"/>
                <a:gd name="T6" fmla="*/ 8 w 11"/>
                <a:gd name="T7" fmla="*/ 15 h 15"/>
                <a:gd name="T8" fmla="*/ 0 w 11"/>
                <a:gd name="T9" fmla="*/ 3 h 15"/>
                <a:gd name="T10" fmla="*/ 2 w 11"/>
                <a:gd name="T11" fmla="*/ 2 h 15"/>
                <a:gd name="T12" fmla="*/ 7 w 11"/>
                <a:gd name="T13" fmla="*/ 7 h 15"/>
                <a:gd name="T14" fmla="*/ 8 w 11"/>
                <a:gd name="T15" fmla="*/ 1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5"/>
                    <a:pt x="8" y="10"/>
                    <a:pt x="11" y="14"/>
                  </a:cubicBezTo>
                  <a:cubicBezTo>
                    <a:pt x="10" y="14"/>
                    <a:pt x="9" y="14"/>
                    <a:pt x="8" y="15"/>
                  </a:cubicBezTo>
                  <a:cubicBezTo>
                    <a:pt x="7" y="9"/>
                    <a:pt x="2" y="7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4" y="4"/>
                    <a:pt x="6" y="6"/>
                    <a:pt x="7" y="7"/>
                  </a:cubicBezTo>
                  <a:cubicBezTo>
                    <a:pt x="8" y="5"/>
                    <a:pt x="8" y="3"/>
                    <a:pt x="8" y="1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25">
              <a:extLst>
                <a:ext uri="{FF2B5EF4-FFF2-40B4-BE49-F238E27FC236}">
                  <a16:creationId xmlns="" xmlns:a16="http://schemas.microsoft.com/office/drawing/2014/main" id="{290B29F3-EAB5-48DF-93FA-884CFA327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23250" y="11905472"/>
              <a:ext cx="15875" cy="15875"/>
            </a:xfrm>
            <a:custGeom>
              <a:avLst/>
              <a:gdLst>
                <a:gd name="T0" fmla="*/ 2 w 5"/>
                <a:gd name="T1" fmla="*/ 1 h 5"/>
                <a:gd name="T2" fmla="*/ 2 w 5"/>
                <a:gd name="T3" fmla="*/ 4 h 5"/>
                <a:gd name="T4" fmla="*/ 2 w 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2" y="1"/>
                  </a:moveTo>
                  <a:cubicBezTo>
                    <a:pt x="5" y="0"/>
                    <a:pt x="4" y="5"/>
                    <a:pt x="2" y="4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26">
              <a:extLst>
                <a:ext uri="{FF2B5EF4-FFF2-40B4-BE49-F238E27FC236}">
                  <a16:creationId xmlns="" xmlns:a16="http://schemas.microsoft.com/office/drawing/2014/main" id="{93E3BDAB-A2B5-4F4F-B13E-9364DCF7C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75638" y="12021359"/>
              <a:ext cx="36513" cy="49213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2 h 15"/>
                <a:gd name="T4" fmla="*/ 7 w 11"/>
                <a:gd name="T5" fmla="*/ 3 h 15"/>
                <a:gd name="T6" fmla="*/ 9 w 11"/>
                <a:gd name="T7" fmla="*/ 14 h 15"/>
                <a:gd name="T8" fmla="*/ 7 w 11"/>
                <a:gd name="T9" fmla="*/ 15 h 15"/>
                <a:gd name="T10" fmla="*/ 4 w 11"/>
                <a:gd name="T11" fmla="*/ 4 h 15"/>
                <a:gd name="T12" fmla="*/ 0 w 11"/>
                <a:gd name="T13" fmla="*/ 5 h 15"/>
                <a:gd name="T14" fmla="*/ 0 w 11"/>
                <a:gd name="T15" fmla="*/ 3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1"/>
                    <a:pt x="11" y="2"/>
                    <a:pt x="11" y="2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8" y="7"/>
                    <a:pt x="9" y="10"/>
                    <a:pt x="9" y="14"/>
                  </a:cubicBezTo>
                  <a:cubicBezTo>
                    <a:pt x="8" y="14"/>
                    <a:pt x="8" y="15"/>
                    <a:pt x="7" y="15"/>
                  </a:cubicBezTo>
                  <a:cubicBezTo>
                    <a:pt x="6" y="11"/>
                    <a:pt x="5" y="8"/>
                    <a:pt x="4" y="4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3" y="2"/>
                    <a:pt x="7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27">
              <a:extLst>
                <a:ext uri="{FF2B5EF4-FFF2-40B4-BE49-F238E27FC236}">
                  <a16:creationId xmlns="" xmlns:a16="http://schemas.microsoft.com/office/drawing/2014/main" id="{8205F3D3-24CB-48E7-8058-940D0DBCD08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56588" y="11914997"/>
              <a:ext cx="9525" cy="12700"/>
            </a:xfrm>
            <a:custGeom>
              <a:avLst/>
              <a:gdLst>
                <a:gd name="T0" fmla="*/ 2 w 3"/>
                <a:gd name="T1" fmla="*/ 0 h 4"/>
                <a:gd name="T2" fmla="*/ 3 w 3"/>
                <a:gd name="T3" fmla="*/ 3 h 4"/>
                <a:gd name="T4" fmla="*/ 0 w 3"/>
                <a:gd name="T5" fmla="*/ 4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28">
              <a:extLst>
                <a:ext uri="{FF2B5EF4-FFF2-40B4-BE49-F238E27FC236}">
                  <a16:creationId xmlns="" xmlns:a16="http://schemas.microsoft.com/office/drawing/2014/main" id="{9479E48E-B5FF-4D72-B16C-888B303E81B7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93100" y="11918172"/>
              <a:ext cx="20638" cy="12700"/>
            </a:xfrm>
            <a:custGeom>
              <a:avLst/>
              <a:gdLst>
                <a:gd name="T0" fmla="*/ 4 w 6"/>
                <a:gd name="T1" fmla="*/ 1 h 4"/>
                <a:gd name="T2" fmla="*/ 2 w 6"/>
                <a:gd name="T3" fmla="*/ 3 h 4"/>
                <a:gd name="T4" fmla="*/ 4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4" y="1"/>
                  </a:moveTo>
                  <a:cubicBezTo>
                    <a:pt x="6" y="2"/>
                    <a:pt x="4" y="4"/>
                    <a:pt x="2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29">
              <a:extLst>
                <a:ext uri="{FF2B5EF4-FFF2-40B4-BE49-F238E27FC236}">
                  <a16:creationId xmlns="" xmlns:a16="http://schemas.microsoft.com/office/drawing/2014/main" id="{4AAE2DE1-94A0-4948-845B-CBA29738854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89925" y="12030884"/>
              <a:ext cx="14288" cy="42863"/>
            </a:xfrm>
            <a:custGeom>
              <a:avLst/>
              <a:gdLst>
                <a:gd name="T0" fmla="*/ 3 w 4"/>
                <a:gd name="T1" fmla="*/ 0 h 13"/>
                <a:gd name="T2" fmla="*/ 4 w 4"/>
                <a:gd name="T3" fmla="*/ 13 h 13"/>
                <a:gd name="T4" fmla="*/ 2 w 4"/>
                <a:gd name="T5" fmla="*/ 13 h 13"/>
                <a:gd name="T6" fmla="*/ 0 w 4"/>
                <a:gd name="T7" fmla="*/ 0 h 13"/>
                <a:gd name="T8" fmla="*/ 3 w 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3">
                  <a:moveTo>
                    <a:pt x="3" y="0"/>
                  </a:moveTo>
                  <a:cubicBezTo>
                    <a:pt x="3" y="4"/>
                    <a:pt x="4" y="8"/>
                    <a:pt x="4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9"/>
                    <a:pt x="0" y="5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30">
              <a:extLst>
                <a:ext uri="{FF2B5EF4-FFF2-40B4-BE49-F238E27FC236}">
                  <a16:creationId xmlns="" xmlns:a16="http://schemas.microsoft.com/office/drawing/2014/main" id="{A4BF7268-2A9C-4411-89B4-B68281784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32788" y="12024534"/>
              <a:ext cx="46038" cy="63500"/>
            </a:xfrm>
            <a:custGeom>
              <a:avLst/>
              <a:gdLst>
                <a:gd name="T0" fmla="*/ 11 w 14"/>
                <a:gd name="T1" fmla="*/ 10 h 19"/>
                <a:gd name="T2" fmla="*/ 0 w 14"/>
                <a:gd name="T3" fmla="*/ 12 h 19"/>
                <a:gd name="T4" fmla="*/ 3 w 14"/>
                <a:gd name="T5" fmla="*/ 12 h 19"/>
                <a:gd name="T6" fmla="*/ 5 w 14"/>
                <a:gd name="T7" fmla="*/ 14 h 19"/>
                <a:gd name="T8" fmla="*/ 8 w 14"/>
                <a:gd name="T9" fmla="*/ 12 h 19"/>
                <a:gd name="T10" fmla="*/ 0 w 14"/>
                <a:gd name="T11" fmla="*/ 7 h 19"/>
                <a:gd name="T12" fmla="*/ 10 w 14"/>
                <a:gd name="T13" fmla="*/ 6 h 19"/>
                <a:gd name="T14" fmla="*/ 8 w 14"/>
                <a:gd name="T15" fmla="*/ 6 h 19"/>
                <a:gd name="T16" fmla="*/ 3 w 14"/>
                <a:gd name="T17" fmla="*/ 6 h 19"/>
                <a:gd name="T18" fmla="*/ 11 w 14"/>
                <a:gd name="T1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9">
                  <a:moveTo>
                    <a:pt x="11" y="10"/>
                  </a:moveTo>
                  <a:cubicBezTo>
                    <a:pt x="14" y="16"/>
                    <a:pt x="1" y="19"/>
                    <a:pt x="0" y="12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3" y="13"/>
                    <a:pt x="4" y="14"/>
                    <a:pt x="5" y="14"/>
                  </a:cubicBezTo>
                  <a:cubicBezTo>
                    <a:pt x="6" y="14"/>
                    <a:pt x="9" y="14"/>
                    <a:pt x="8" y="12"/>
                  </a:cubicBezTo>
                  <a:cubicBezTo>
                    <a:pt x="8" y="10"/>
                    <a:pt x="1" y="11"/>
                    <a:pt x="0" y="7"/>
                  </a:cubicBezTo>
                  <a:cubicBezTo>
                    <a:pt x="0" y="2"/>
                    <a:pt x="9" y="0"/>
                    <a:pt x="10" y="6"/>
                  </a:cubicBezTo>
                  <a:cubicBezTo>
                    <a:pt x="10" y="6"/>
                    <a:pt x="8" y="6"/>
                    <a:pt x="8" y="6"/>
                  </a:cubicBezTo>
                  <a:cubicBezTo>
                    <a:pt x="8" y="4"/>
                    <a:pt x="3" y="4"/>
                    <a:pt x="3" y="6"/>
                  </a:cubicBezTo>
                  <a:cubicBezTo>
                    <a:pt x="3" y="9"/>
                    <a:pt x="10" y="8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31">
              <a:extLst>
                <a:ext uri="{FF2B5EF4-FFF2-40B4-BE49-F238E27FC236}">
                  <a16:creationId xmlns="" xmlns:a16="http://schemas.microsoft.com/office/drawing/2014/main" id="{88E66B85-A744-4C57-97BB-05C0BAF04F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372475" y="12030884"/>
              <a:ext cx="36513" cy="47625"/>
            </a:xfrm>
            <a:custGeom>
              <a:avLst/>
              <a:gdLst>
                <a:gd name="T0" fmla="*/ 11 w 11"/>
                <a:gd name="T1" fmla="*/ 3 h 14"/>
                <a:gd name="T2" fmla="*/ 8 w 11"/>
                <a:gd name="T3" fmla="*/ 7 h 14"/>
                <a:gd name="T4" fmla="*/ 11 w 11"/>
                <a:gd name="T5" fmla="*/ 14 h 14"/>
                <a:gd name="T6" fmla="*/ 8 w 11"/>
                <a:gd name="T7" fmla="*/ 14 h 14"/>
                <a:gd name="T8" fmla="*/ 7 w 11"/>
                <a:gd name="T9" fmla="*/ 9 h 14"/>
                <a:gd name="T10" fmla="*/ 3 w 11"/>
                <a:gd name="T11" fmla="*/ 8 h 14"/>
                <a:gd name="T12" fmla="*/ 3 w 11"/>
                <a:gd name="T13" fmla="*/ 14 h 14"/>
                <a:gd name="T14" fmla="*/ 0 w 11"/>
                <a:gd name="T15" fmla="*/ 14 h 14"/>
                <a:gd name="T16" fmla="*/ 0 w 11"/>
                <a:gd name="T17" fmla="*/ 1 h 14"/>
                <a:gd name="T18" fmla="*/ 11 w 11"/>
                <a:gd name="T19" fmla="*/ 3 h 14"/>
                <a:gd name="T20" fmla="*/ 7 w 11"/>
                <a:gd name="T21" fmla="*/ 6 h 14"/>
                <a:gd name="T22" fmla="*/ 7 w 11"/>
                <a:gd name="T23" fmla="*/ 3 h 14"/>
                <a:gd name="T24" fmla="*/ 3 w 11"/>
                <a:gd name="T25" fmla="*/ 3 h 14"/>
                <a:gd name="T26" fmla="*/ 3 w 11"/>
                <a:gd name="T27" fmla="*/ 6 h 14"/>
                <a:gd name="T28" fmla="*/ 7 w 11"/>
                <a:gd name="T2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4">
                  <a:moveTo>
                    <a:pt x="11" y="3"/>
                  </a:moveTo>
                  <a:cubicBezTo>
                    <a:pt x="11" y="5"/>
                    <a:pt x="10" y="7"/>
                    <a:pt x="8" y="7"/>
                  </a:cubicBezTo>
                  <a:cubicBezTo>
                    <a:pt x="10" y="8"/>
                    <a:pt x="10" y="12"/>
                    <a:pt x="11" y="14"/>
                  </a:cubicBezTo>
                  <a:cubicBezTo>
                    <a:pt x="10" y="14"/>
                    <a:pt x="9" y="14"/>
                    <a:pt x="8" y="14"/>
                  </a:cubicBezTo>
                  <a:cubicBezTo>
                    <a:pt x="7" y="12"/>
                    <a:pt x="7" y="10"/>
                    <a:pt x="7" y="9"/>
                  </a:cubicBezTo>
                  <a:cubicBezTo>
                    <a:pt x="6" y="8"/>
                    <a:pt x="4" y="9"/>
                    <a:pt x="3" y="8"/>
                  </a:cubicBezTo>
                  <a:cubicBezTo>
                    <a:pt x="3" y="10"/>
                    <a:pt x="3" y="12"/>
                    <a:pt x="3" y="14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9"/>
                    <a:pt x="0" y="5"/>
                    <a:pt x="0" y="1"/>
                  </a:cubicBezTo>
                  <a:cubicBezTo>
                    <a:pt x="4" y="0"/>
                    <a:pt x="10" y="0"/>
                    <a:pt x="11" y="3"/>
                  </a:cubicBezTo>
                  <a:close/>
                  <a:moveTo>
                    <a:pt x="7" y="6"/>
                  </a:moveTo>
                  <a:cubicBezTo>
                    <a:pt x="8" y="5"/>
                    <a:pt x="8" y="4"/>
                    <a:pt x="7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5" y="6"/>
                    <a:pt x="6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32">
              <a:extLst>
                <a:ext uri="{FF2B5EF4-FFF2-40B4-BE49-F238E27FC236}">
                  <a16:creationId xmlns="" xmlns:a16="http://schemas.microsoft.com/office/drawing/2014/main" id="{BBF8DAA3-5931-4E38-AFDB-4619EC96A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12163" y="12027709"/>
              <a:ext cx="36513" cy="46038"/>
            </a:xfrm>
            <a:custGeom>
              <a:avLst/>
              <a:gdLst>
                <a:gd name="T0" fmla="*/ 10 w 11"/>
                <a:gd name="T1" fmla="*/ 1 h 14"/>
                <a:gd name="T2" fmla="*/ 10 w 11"/>
                <a:gd name="T3" fmla="*/ 3 h 14"/>
                <a:gd name="T4" fmla="*/ 4 w 11"/>
                <a:gd name="T5" fmla="*/ 2 h 14"/>
                <a:gd name="T6" fmla="*/ 4 w 11"/>
                <a:gd name="T7" fmla="*/ 5 h 14"/>
                <a:gd name="T8" fmla="*/ 9 w 11"/>
                <a:gd name="T9" fmla="*/ 6 h 14"/>
                <a:gd name="T10" fmla="*/ 9 w 11"/>
                <a:gd name="T11" fmla="*/ 8 h 14"/>
                <a:gd name="T12" fmla="*/ 4 w 11"/>
                <a:gd name="T13" fmla="*/ 8 h 14"/>
                <a:gd name="T14" fmla="*/ 3 w 11"/>
                <a:gd name="T15" fmla="*/ 11 h 14"/>
                <a:gd name="T16" fmla="*/ 9 w 11"/>
                <a:gd name="T17" fmla="*/ 12 h 14"/>
                <a:gd name="T18" fmla="*/ 9 w 11"/>
                <a:gd name="T19" fmla="*/ 14 h 14"/>
                <a:gd name="T20" fmla="*/ 0 w 11"/>
                <a:gd name="T21" fmla="*/ 13 h 14"/>
                <a:gd name="T22" fmla="*/ 2 w 11"/>
                <a:gd name="T23" fmla="*/ 0 h 14"/>
                <a:gd name="T24" fmla="*/ 10 w 11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4">
                  <a:moveTo>
                    <a:pt x="10" y="1"/>
                  </a:moveTo>
                  <a:cubicBezTo>
                    <a:pt x="11" y="2"/>
                    <a:pt x="10" y="2"/>
                    <a:pt x="10" y="3"/>
                  </a:cubicBezTo>
                  <a:cubicBezTo>
                    <a:pt x="8" y="3"/>
                    <a:pt x="6" y="3"/>
                    <a:pt x="4" y="2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6" y="6"/>
                    <a:pt x="8" y="6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7" y="8"/>
                    <a:pt x="5" y="8"/>
                    <a:pt x="4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5" y="12"/>
                    <a:pt x="7" y="12"/>
                    <a:pt x="9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6" y="14"/>
                    <a:pt x="3" y="13"/>
                    <a:pt x="0" y="13"/>
                  </a:cubicBezTo>
                  <a:cubicBezTo>
                    <a:pt x="1" y="9"/>
                    <a:pt x="1" y="4"/>
                    <a:pt x="2" y="0"/>
                  </a:cubicBezTo>
                  <a:cubicBezTo>
                    <a:pt x="5" y="0"/>
                    <a:pt x="7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33">
              <a:extLst>
                <a:ext uri="{FF2B5EF4-FFF2-40B4-BE49-F238E27FC236}">
                  <a16:creationId xmlns="" xmlns:a16="http://schemas.microsoft.com/office/drawing/2014/main" id="{73CC039C-81A0-48C2-997B-A1D0C7E9CAB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58200" y="11249834"/>
              <a:ext cx="76200" cy="92075"/>
            </a:xfrm>
            <a:custGeom>
              <a:avLst/>
              <a:gdLst>
                <a:gd name="T0" fmla="*/ 23 w 23"/>
                <a:gd name="T1" fmla="*/ 13 h 28"/>
                <a:gd name="T2" fmla="*/ 22 w 23"/>
                <a:gd name="T3" fmla="*/ 17 h 28"/>
                <a:gd name="T4" fmla="*/ 12 w 23"/>
                <a:gd name="T5" fmla="*/ 21 h 28"/>
                <a:gd name="T6" fmla="*/ 0 w 23"/>
                <a:gd name="T7" fmla="*/ 25 h 28"/>
                <a:gd name="T8" fmla="*/ 0 w 23"/>
                <a:gd name="T9" fmla="*/ 22 h 28"/>
                <a:gd name="T10" fmla="*/ 11 w 23"/>
                <a:gd name="T11" fmla="*/ 16 h 28"/>
                <a:gd name="T12" fmla="*/ 13 w 23"/>
                <a:gd name="T13" fmla="*/ 9 h 28"/>
                <a:gd name="T14" fmla="*/ 6 w 23"/>
                <a:gd name="T15" fmla="*/ 12 h 28"/>
                <a:gd name="T16" fmla="*/ 3 w 23"/>
                <a:gd name="T17" fmla="*/ 10 h 28"/>
                <a:gd name="T18" fmla="*/ 12 w 23"/>
                <a:gd name="T19" fmla="*/ 3 h 28"/>
                <a:gd name="T20" fmla="*/ 18 w 23"/>
                <a:gd name="T21" fmla="*/ 1 h 28"/>
                <a:gd name="T22" fmla="*/ 17 w 23"/>
                <a:gd name="T23" fmla="*/ 9 h 28"/>
                <a:gd name="T24" fmla="*/ 18 w 23"/>
                <a:gd name="T25" fmla="*/ 13 h 28"/>
                <a:gd name="T26" fmla="*/ 23 w 23"/>
                <a:gd name="T27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8">
                  <a:moveTo>
                    <a:pt x="23" y="13"/>
                  </a:moveTo>
                  <a:cubicBezTo>
                    <a:pt x="23" y="15"/>
                    <a:pt x="22" y="16"/>
                    <a:pt x="22" y="17"/>
                  </a:cubicBezTo>
                  <a:cubicBezTo>
                    <a:pt x="18" y="17"/>
                    <a:pt x="15" y="19"/>
                    <a:pt x="12" y="21"/>
                  </a:cubicBezTo>
                  <a:cubicBezTo>
                    <a:pt x="10" y="24"/>
                    <a:pt x="5" y="28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3" y="20"/>
                    <a:pt x="9" y="19"/>
                    <a:pt x="11" y="16"/>
                  </a:cubicBezTo>
                  <a:cubicBezTo>
                    <a:pt x="12" y="14"/>
                    <a:pt x="13" y="11"/>
                    <a:pt x="13" y="9"/>
                  </a:cubicBezTo>
                  <a:cubicBezTo>
                    <a:pt x="11" y="10"/>
                    <a:pt x="9" y="12"/>
                    <a:pt x="6" y="12"/>
                  </a:cubicBezTo>
                  <a:cubicBezTo>
                    <a:pt x="5" y="12"/>
                    <a:pt x="3" y="11"/>
                    <a:pt x="3" y="10"/>
                  </a:cubicBezTo>
                  <a:cubicBezTo>
                    <a:pt x="3" y="8"/>
                    <a:pt x="10" y="5"/>
                    <a:pt x="12" y="3"/>
                  </a:cubicBezTo>
                  <a:cubicBezTo>
                    <a:pt x="14" y="2"/>
                    <a:pt x="15" y="0"/>
                    <a:pt x="18" y="1"/>
                  </a:cubicBezTo>
                  <a:cubicBezTo>
                    <a:pt x="18" y="4"/>
                    <a:pt x="17" y="6"/>
                    <a:pt x="17" y="9"/>
                  </a:cubicBezTo>
                  <a:cubicBezTo>
                    <a:pt x="18" y="10"/>
                    <a:pt x="18" y="12"/>
                    <a:pt x="18" y="13"/>
                  </a:cubicBezTo>
                  <a:cubicBezTo>
                    <a:pt x="20" y="12"/>
                    <a:pt x="22" y="12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34">
              <a:extLst>
                <a:ext uri="{FF2B5EF4-FFF2-40B4-BE49-F238E27FC236}">
                  <a16:creationId xmlns="" xmlns:a16="http://schemas.microsoft.com/office/drawing/2014/main" id="{D28239CC-8EA2-4DC1-BD14-BC429F9DD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12163" y="11921347"/>
              <a:ext cx="23813" cy="9525"/>
            </a:xfrm>
            <a:custGeom>
              <a:avLst/>
              <a:gdLst>
                <a:gd name="T0" fmla="*/ 7 w 7"/>
                <a:gd name="T1" fmla="*/ 1 h 3"/>
                <a:gd name="T2" fmla="*/ 6 w 7"/>
                <a:gd name="T3" fmla="*/ 3 h 3"/>
                <a:gd name="T4" fmla="*/ 0 w 7"/>
                <a:gd name="T5" fmla="*/ 1 h 3"/>
                <a:gd name="T6" fmla="*/ 0 w 7"/>
                <a:gd name="T7" fmla="*/ 0 h 3"/>
                <a:gd name="T8" fmla="*/ 7 w 7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2"/>
                    <a:pt x="6" y="2"/>
                    <a:pt x="6" y="3"/>
                  </a:cubicBezTo>
                  <a:cubicBezTo>
                    <a:pt x="4" y="2"/>
                    <a:pt x="2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4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35">
              <a:extLst>
                <a:ext uri="{FF2B5EF4-FFF2-40B4-BE49-F238E27FC236}">
                  <a16:creationId xmlns="" xmlns:a16="http://schemas.microsoft.com/office/drawing/2014/main" id="{C704B3F8-E6C3-44CB-AC3C-F7F8F13D2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47088" y="12015009"/>
              <a:ext cx="38100" cy="52388"/>
            </a:xfrm>
            <a:custGeom>
              <a:avLst/>
              <a:gdLst>
                <a:gd name="T0" fmla="*/ 10 w 12"/>
                <a:gd name="T1" fmla="*/ 3 h 16"/>
                <a:gd name="T2" fmla="*/ 12 w 12"/>
                <a:gd name="T3" fmla="*/ 4 h 16"/>
                <a:gd name="T4" fmla="*/ 4 w 12"/>
                <a:gd name="T5" fmla="*/ 16 h 16"/>
                <a:gd name="T6" fmla="*/ 1 w 12"/>
                <a:gd name="T7" fmla="*/ 15 h 16"/>
                <a:gd name="T8" fmla="*/ 0 w 12"/>
                <a:gd name="T9" fmla="*/ 0 h 16"/>
                <a:gd name="T10" fmla="*/ 3 w 12"/>
                <a:gd name="T11" fmla="*/ 1 h 16"/>
                <a:gd name="T12" fmla="*/ 3 w 12"/>
                <a:gd name="T13" fmla="*/ 12 h 16"/>
                <a:gd name="T14" fmla="*/ 10 w 12"/>
                <a:gd name="T1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6">
                  <a:moveTo>
                    <a:pt x="10" y="3"/>
                  </a:moveTo>
                  <a:cubicBezTo>
                    <a:pt x="11" y="4"/>
                    <a:pt x="11" y="4"/>
                    <a:pt x="12" y="4"/>
                  </a:cubicBezTo>
                  <a:cubicBezTo>
                    <a:pt x="10" y="8"/>
                    <a:pt x="6" y="12"/>
                    <a:pt x="4" y="16"/>
                  </a:cubicBezTo>
                  <a:cubicBezTo>
                    <a:pt x="3" y="15"/>
                    <a:pt x="2" y="15"/>
                    <a:pt x="1" y="15"/>
                  </a:cubicBezTo>
                  <a:cubicBezTo>
                    <a:pt x="1" y="10"/>
                    <a:pt x="0" y="5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5"/>
                    <a:pt x="3" y="9"/>
                    <a:pt x="3" y="12"/>
                  </a:cubicBezTo>
                  <a:cubicBezTo>
                    <a:pt x="5" y="10"/>
                    <a:pt x="7" y="6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36">
              <a:extLst>
                <a:ext uri="{FF2B5EF4-FFF2-40B4-BE49-F238E27FC236}">
                  <a16:creationId xmlns="" xmlns:a16="http://schemas.microsoft.com/office/drawing/2014/main" id="{6DB158FF-C719-4F5A-82EE-27E7B679EACC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77250" y="12011834"/>
              <a:ext cx="22225" cy="42863"/>
            </a:xfrm>
            <a:custGeom>
              <a:avLst/>
              <a:gdLst>
                <a:gd name="T0" fmla="*/ 4 w 7"/>
                <a:gd name="T1" fmla="*/ 0 h 13"/>
                <a:gd name="T2" fmla="*/ 7 w 7"/>
                <a:gd name="T3" fmla="*/ 1 h 13"/>
                <a:gd name="T4" fmla="*/ 3 w 7"/>
                <a:gd name="T5" fmla="*/ 13 h 13"/>
                <a:gd name="T6" fmla="*/ 0 w 7"/>
                <a:gd name="T7" fmla="*/ 13 h 13"/>
                <a:gd name="T8" fmla="*/ 4 w 7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cubicBezTo>
                    <a:pt x="6" y="0"/>
                    <a:pt x="6" y="1"/>
                    <a:pt x="7" y="1"/>
                  </a:cubicBezTo>
                  <a:cubicBezTo>
                    <a:pt x="6" y="5"/>
                    <a:pt x="4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1" y="8"/>
                    <a:pt x="3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37">
              <a:extLst>
                <a:ext uri="{FF2B5EF4-FFF2-40B4-BE49-F238E27FC236}">
                  <a16:creationId xmlns="" xmlns:a16="http://schemas.microsoft.com/office/drawing/2014/main" id="{4E89834D-FA23-4A04-A67E-4C240CCF0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23288" y="11991197"/>
              <a:ext cx="55563" cy="57150"/>
            </a:xfrm>
            <a:custGeom>
              <a:avLst/>
              <a:gdLst>
                <a:gd name="T0" fmla="*/ 14 w 17"/>
                <a:gd name="T1" fmla="*/ 4 h 17"/>
                <a:gd name="T2" fmla="*/ 17 w 17"/>
                <a:gd name="T3" fmla="*/ 5 h 17"/>
                <a:gd name="T4" fmla="*/ 11 w 17"/>
                <a:gd name="T5" fmla="*/ 17 h 17"/>
                <a:gd name="T6" fmla="*/ 7 w 17"/>
                <a:gd name="T7" fmla="*/ 16 h 17"/>
                <a:gd name="T8" fmla="*/ 7 w 17"/>
                <a:gd name="T9" fmla="*/ 3 h 17"/>
                <a:gd name="T10" fmla="*/ 3 w 17"/>
                <a:gd name="T11" fmla="*/ 13 h 17"/>
                <a:gd name="T12" fmla="*/ 0 w 17"/>
                <a:gd name="T13" fmla="*/ 12 h 17"/>
                <a:gd name="T14" fmla="*/ 6 w 17"/>
                <a:gd name="T15" fmla="*/ 0 h 17"/>
                <a:gd name="T16" fmla="*/ 10 w 17"/>
                <a:gd name="T17" fmla="*/ 2 h 17"/>
                <a:gd name="T18" fmla="*/ 10 w 17"/>
                <a:gd name="T19" fmla="*/ 14 h 17"/>
                <a:gd name="T20" fmla="*/ 14 w 17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7">
                  <a:moveTo>
                    <a:pt x="14" y="4"/>
                  </a:moveTo>
                  <a:cubicBezTo>
                    <a:pt x="15" y="4"/>
                    <a:pt x="16" y="5"/>
                    <a:pt x="17" y="5"/>
                  </a:cubicBezTo>
                  <a:cubicBezTo>
                    <a:pt x="15" y="9"/>
                    <a:pt x="13" y="13"/>
                    <a:pt x="11" y="17"/>
                  </a:cubicBezTo>
                  <a:cubicBezTo>
                    <a:pt x="10" y="17"/>
                    <a:pt x="9" y="16"/>
                    <a:pt x="7" y="16"/>
                  </a:cubicBezTo>
                  <a:cubicBezTo>
                    <a:pt x="7" y="12"/>
                    <a:pt x="7" y="7"/>
                    <a:pt x="7" y="3"/>
                  </a:cubicBezTo>
                  <a:cubicBezTo>
                    <a:pt x="6" y="7"/>
                    <a:pt x="4" y="10"/>
                    <a:pt x="3" y="13"/>
                  </a:cubicBezTo>
                  <a:cubicBezTo>
                    <a:pt x="2" y="13"/>
                    <a:pt x="1" y="13"/>
                    <a:pt x="0" y="12"/>
                  </a:cubicBezTo>
                  <a:cubicBezTo>
                    <a:pt x="2" y="8"/>
                    <a:pt x="4" y="4"/>
                    <a:pt x="6" y="0"/>
                  </a:cubicBezTo>
                  <a:cubicBezTo>
                    <a:pt x="7" y="1"/>
                    <a:pt x="8" y="2"/>
                    <a:pt x="10" y="2"/>
                  </a:cubicBezTo>
                  <a:cubicBezTo>
                    <a:pt x="10" y="6"/>
                    <a:pt x="10" y="10"/>
                    <a:pt x="10" y="14"/>
                  </a:cubicBezTo>
                  <a:cubicBezTo>
                    <a:pt x="12" y="11"/>
                    <a:pt x="13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38">
              <a:extLst>
                <a:ext uri="{FF2B5EF4-FFF2-40B4-BE49-F238E27FC236}">
                  <a16:creationId xmlns="" xmlns:a16="http://schemas.microsoft.com/office/drawing/2014/main" id="{FC453E32-432C-4E87-AD37-EC51D6EFB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62975" y="11967384"/>
              <a:ext cx="52388" cy="57150"/>
            </a:xfrm>
            <a:custGeom>
              <a:avLst/>
              <a:gdLst>
                <a:gd name="T0" fmla="*/ 14 w 16"/>
                <a:gd name="T1" fmla="*/ 5 h 17"/>
                <a:gd name="T2" fmla="*/ 16 w 16"/>
                <a:gd name="T3" fmla="*/ 7 h 17"/>
                <a:gd name="T4" fmla="*/ 9 w 16"/>
                <a:gd name="T5" fmla="*/ 16 h 17"/>
                <a:gd name="T6" fmla="*/ 1 w 16"/>
                <a:gd name="T7" fmla="*/ 9 h 17"/>
                <a:gd name="T8" fmla="*/ 6 w 16"/>
                <a:gd name="T9" fmla="*/ 0 h 17"/>
                <a:gd name="T10" fmla="*/ 9 w 16"/>
                <a:gd name="T11" fmla="*/ 2 h 17"/>
                <a:gd name="T12" fmla="*/ 6 w 16"/>
                <a:gd name="T13" fmla="*/ 6 h 17"/>
                <a:gd name="T14" fmla="*/ 4 w 16"/>
                <a:gd name="T15" fmla="*/ 11 h 17"/>
                <a:gd name="T16" fmla="*/ 7 w 16"/>
                <a:gd name="T17" fmla="*/ 14 h 17"/>
                <a:gd name="T18" fmla="*/ 11 w 16"/>
                <a:gd name="T19" fmla="*/ 10 h 17"/>
                <a:gd name="T20" fmla="*/ 14 w 16"/>
                <a:gd name="T2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7">
                  <a:moveTo>
                    <a:pt x="14" y="5"/>
                  </a:moveTo>
                  <a:cubicBezTo>
                    <a:pt x="15" y="5"/>
                    <a:pt x="15" y="6"/>
                    <a:pt x="16" y="7"/>
                  </a:cubicBezTo>
                  <a:cubicBezTo>
                    <a:pt x="14" y="9"/>
                    <a:pt x="13" y="15"/>
                    <a:pt x="9" y="16"/>
                  </a:cubicBezTo>
                  <a:cubicBezTo>
                    <a:pt x="5" y="17"/>
                    <a:pt x="0" y="13"/>
                    <a:pt x="1" y="9"/>
                  </a:cubicBezTo>
                  <a:cubicBezTo>
                    <a:pt x="2" y="6"/>
                    <a:pt x="6" y="2"/>
                    <a:pt x="6" y="0"/>
                  </a:cubicBezTo>
                  <a:cubicBezTo>
                    <a:pt x="7" y="1"/>
                    <a:pt x="8" y="1"/>
                    <a:pt x="9" y="2"/>
                  </a:cubicBezTo>
                  <a:cubicBezTo>
                    <a:pt x="8" y="3"/>
                    <a:pt x="7" y="5"/>
                    <a:pt x="6" y="6"/>
                  </a:cubicBezTo>
                  <a:cubicBezTo>
                    <a:pt x="5" y="8"/>
                    <a:pt x="3" y="10"/>
                    <a:pt x="4" y="11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9" y="14"/>
                    <a:pt x="10" y="11"/>
                    <a:pt x="11" y="10"/>
                  </a:cubicBezTo>
                  <a:cubicBezTo>
                    <a:pt x="12" y="8"/>
                    <a:pt x="13" y="7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39">
              <a:extLst>
                <a:ext uri="{FF2B5EF4-FFF2-40B4-BE49-F238E27FC236}">
                  <a16:creationId xmlns="" xmlns:a16="http://schemas.microsoft.com/office/drawing/2014/main" id="{9D3126A1-4B1A-433E-9CE9-3237F7C62A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99488" y="11289522"/>
              <a:ext cx="82550" cy="139700"/>
            </a:xfrm>
            <a:custGeom>
              <a:avLst/>
              <a:gdLst>
                <a:gd name="T0" fmla="*/ 24 w 25"/>
                <a:gd name="T1" fmla="*/ 13 h 42"/>
                <a:gd name="T2" fmla="*/ 24 w 25"/>
                <a:gd name="T3" fmla="*/ 16 h 42"/>
                <a:gd name="T4" fmla="*/ 18 w 25"/>
                <a:gd name="T5" fmla="*/ 27 h 42"/>
                <a:gd name="T6" fmla="*/ 13 w 25"/>
                <a:gd name="T7" fmla="*/ 34 h 42"/>
                <a:gd name="T8" fmla="*/ 9 w 25"/>
                <a:gd name="T9" fmla="*/ 40 h 42"/>
                <a:gd name="T10" fmla="*/ 8 w 25"/>
                <a:gd name="T11" fmla="*/ 42 h 42"/>
                <a:gd name="T12" fmla="*/ 8 w 25"/>
                <a:gd name="T13" fmla="*/ 38 h 42"/>
                <a:gd name="T14" fmla="*/ 12 w 25"/>
                <a:gd name="T15" fmla="*/ 29 h 42"/>
                <a:gd name="T16" fmla="*/ 14 w 25"/>
                <a:gd name="T17" fmla="*/ 25 h 42"/>
                <a:gd name="T18" fmla="*/ 14 w 25"/>
                <a:gd name="T19" fmla="*/ 9 h 42"/>
                <a:gd name="T20" fmla="*/ 12 w 25"/>
                <a:gd name="T21" fmla="*/ 12 h 42"/>
                <a:gd name="T22" fmla="*/ 7 w 25"/>
                <a:gd name="T23" fmla="*/ 20 h 42"/>
                <a:gd name="T24" fmla="*/ 4 w 25"/>
                <a:gd name="T25" fmla="*/ 26 h 42"/>
                <a:gd name="T26" fmla="*/ 1 w 25"/>
                <a:gd name="T27" fmla="*/ 28 h 42"/>
                <a:gd name="T28" fmla="*/ 3 w 25"/>
                <a:gd name="T29" fmla="*/ 22 h 42"/>
                <a:gd name="T30" fmla="*/ 4 w 25"/>
                <a:gd name="T31" fmla="*/ 20 h 42"/>
                <a:gd name="T32" fmla="*/ 6 w 25"/>
                <a:gd name="T33" fmla="*/ 15 h 42"/>
                <a:gd name="T34" fmla="*/ 9 w 25"/>
                <a:gd name="T35" fmla="*/ 5 h 42"/>
                <a:gd name="T36" fmla="*/ 4 w 25"/>
                <a:gd name="T37" fmla="*/ 4 h 42"/>
                <a:gd name="T38" fmla="*/ 6 w 25"/>
                <a:gd name="T39" fmla="*/ 1 h 42"/>
                <a:gd name="T40" fmla="*/ 13 w 25"/>
                <a:gd name="T41" fmla="*/ 5 h 42"/>
                <a:gd name="T42" fmla="*/ 19 w 25"/>
                <a:gd name="T43" fmla="*/ 0 h 42"/>
                <a:gd name="T44" fmla="*/ 18 w 25"/>
                <a:gd name="T45" fmla="*/ 7 h 42"/>
                <a:gd name="T46" fmla="*/ 17 w 25"/>
                <a:gd name="T47" fmla="*/ 6 h 42"/>
                <a:gd name="T48" fmla="*/ 14 w 25"/>
                <a:gd name="T49" fmla="*/ 9 h 42"/>
                <a:gd name="T50" fmla="*/ 17 w 25"/>
                <a:gd name="T51" fmla="*/ 10 h 42"/>
                <a:gd name="T52" fmla="*/ 17 w 25"/>
                <a:gd name="T53" fmla="*/ 12 h 42"/>
                <a:gd name="T54" fmla="*/ 24 w 25"/>
                <a:gd name="T55" fmla="*/ 13 h 42"/>
                <a:gd name="T56" fmla="*/ 19 w 25"/>
                <a:gd name="T57" fmla="*/ 25 h 42"/>
                <a:gd name="T58" fmla="*/ 22 w 25"/>
                <a:gd name="T59" fmla="*/ 16 h 42"/>
                <a:gd name="T60" fmla="*/ 18 w 25"/>
                <a:gd name="T61" fmla="*/ 15 h 42"/>
                <a:gd name="T62" fmla="*/ 19 w 25"/>
                <a:gd name="T63" fmla="*/ 22 h 42"/>
                <a:gd name="T64" fmla="*/ 19 w 25"/>
                <a:gd name="T65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42">
                  <a:moveTo>
                    <a:pt x="24" y="13"/>
                  </a:moveTo>
                  <a:cubicBezTo>
                    <a:pt x="24" y="13"/>
                    <a:pt x="24" y="15"/>
                    <a:pt x="24" y="16"/>
                  </a:cubicBezTo>
                  <a:cubicBezTo>
                    <a:pt x="24" y="21"/>
                    <a:pt x="25" y="29"/>
                    <a:pt x="18" y="27"/>
                  </a:cubicBezTo>
                  <a:cubicBezTo>
                    <a:pt x="16" y="29"/>
                    <a:pt x="14" y="32"/>
                    <a:pt x="13" y="34"/>
                  </a:cubicBezTo>
                  <a:cubicBezTo>
                    <a:pt x="11" y="35"/>
                    <a:pt x="9" y="38"/>
                    <a:pt x="9" y="40"/>
                  </a:cubicBezTo>
                  <a:cubicBezTo>
                    <a:pt x="8" y="40"/>
                    <a:pt x="9" y="42"/>
                    <a:pt x="8" y="42"/>
                  </a:cubicBezTo>
                  <a:cubicBezTo>
                    <a:pt x="6" y="42"/>
                    <a:pt x="8" y="39"/>
                    <a:pt x="8" y="38"/>
                  </a:cubicBezTo>
                  <a:cubicBezTo>
                    <a:pt x="10" y="34"/>
                    <a:pt x="10" y="32"/>
                    <a:pt x="12" y="29"/>
                  </a:cubicBezTo>
                  <a:cubicBezTo>
                    <a:pt x="13" y="28"/>
                    <a:pt x="14" y="26"/>
                    <a:pt x="14" y="25"/>
                  </a:cubicBezTo>
                  <a:cubicBezTo>
                    <a:pt x="15" y="19"/>
                    <a:pt x="12" y="13"/>
                    <a:pt x="14" y="9"/>
                  </a:cubicBezTo>
                  <a:cubicBezTo>
                    <a:pt x="13" y="9"/>
                    <a:pt x="12" y="11"/>
                    <a:pt x="12" y="12"/>
                  </a:cubicBezTo>
                  <a:cubicBezTo>
                    <a:pt x="11" y="15"/>
                    <a:pt x="9" y="17"/>
                    <a:pt x="7" y="20"/>
                  </a:cubicBezTo>
                  <a:cubicBezTo>
                    <a:pt x="6" y="23"/>
                    <a:pt x="5" y="25"/>
                    <a:pt x="4" y="26"/>
                  </a:cubicBezTo>
                  <a:cubicBezTo>
                    <a:pt x="3" y="27"/>
                    <a:pt x="2" y="29"/>
                    <a:pt x="1" y="28"/>
                  </a:cubicBezTo>
                  <a:cubicBezTo>
                    <a:pt x="0" y="26"/>
                    <a:pt x="2" y="24"/>
                    <a:pt x="3" y="22"/>
                  </a:cubicBezTo>
                  <a:cubicBezTo>
                    <a:pt x="3" y="21"/>
                    <a:pt x="3" y="21"/>
                    <a:pt x="4" y="20"/>
                  </a:cubicBezTo>
                  <a:cubicBezTo>
                    <a:pt x="5" y="18"/>
                    <a:pt x="6" y="17"/>
                    <a:pt x="6" y="15"/>
                  </a:cubicBezTo>
                  <a:cubicBezTo>
                    <a:pt x="8" y="12"/>
                    <a:pt x="11" y="9"/>
                    <a:pt x="9" y="5"/>
                  </a:cubicBezTo>
                  <a:cubicBezTo>
                    <a:pt x="7" y="5"/>
                    <a:pt x="4" y="7"/>
                    <a:pt x="4" y="4"/>
                  </a:cubicBezTo>
                  <a:cubicBezTo>
                    <a:pt x="4" y="3"/>
                    <a:pt x="5" y="1"/>
                    <a:pt x="6" y="1"/>
                  </a:cubicBezTo>
                  <a:cubicBezTo>
                    <a:pt x="9" y="0"/>
                    <a:pt x="11" y="4"/>
                    <a:pt x="13" y="5"/>
                  </a:cubicBezTo>
                  <a:cubicBezTo>
                    <a:pt x="15" y="3"/>
                    <a:pt x="16" y="0"/>
                    <a:pt x="19" y="0"/>
                  </a:cubicBezTo>
                  <a:cubicBezTo>
                    <a:pt x="21" y="2"/>
                    <a:pt x="18" y="5"/>
                    <a:pt x="18" y="7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6" y="7"/>
                    <a:pt x="15" y="8"/>
                    <a:pt x="14" y="9"/>
                  </a:cubicBezTo>
                  <a:cubicBezTo>
                    <a:pt x="15" y="8"/>
                    <a:pt x="16" y="9"/>
                    <a:pt x="17" y="10"/>
                  </a:cubicBezTo>
                  <a:cubicBezTo>
                    <a:pt x="17" y="11"/>
                    <a:pt x="17" y="11"/>
                    <a:pt x="17" y="12"/>
                  </a:cubicBezTo>
                  <a:cubicBezTo>
                    <a:pt x="19" y="11"/>
                    <a:pt x="24" y="11"/>
                    <a:pt x="24" y="13"/>
                  </a:cubicBezTo>
                  <a:close/>
                  <a:moveTo>
                    <a:pt x="19" y="25"/>
                  </a:moveTo>
                  <a:cubicBezTo>
                    <a:pt x="22" y="23"/>
                    <a:pt x="22" y="19"/>
                    <a:pt x="22" y="16"/>
                  </a:cubicBezTo>
                  <a:cubicBezTo>
                    <a:pt x="21" y="15"/>
                    <a:pt x="19" y="15"/>
                    <a:pt x="18" y="15"/>
                  </a:cubicBezTo>
                  <a:cubicBezTo>
                    <a:pt x="18" y="18"/>
                    <a:pt x="19" y="20"/>
                    <a:pt x="19" y="22"/>
                  </a:cubicBezTo>
                  <a:cubicBezTo>
                    <a:pt x="19" y="23"/>
                    <a:pt x="18" y="24"/>
                    <a:pt x="1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40">
              <a:extLst>
                <a:ext uri="{FF2B5EF4-FFF2-40B4-BE49-F238E27FC236}">
                  <a16:creationId xmlns="" xmlns:a16="http://schemas.microsoft.com/office/drawing/2014/main" id="{EA400CAE-AB7C-4C10-ACB5-9C126C9B96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29650" y="11934047"/>
              <a:ext cx="49213" cy="50800"/>
            </a:xfrm>
            <a:custGeom>
              <a:avLst/>
              <a:gdLst>
                <a:gd name="T0" fmla="*/ 13 w 15"/>
                <a:gd name="T1" fmla="*/ 0 h 15"/>
                <a:gd name="T2" fmla="*/ 15 w 15"/>
                <a:gd name="T3" fmla="*/ 2 h 15"/>
                <a:gd name="T4" fmla="*/ 10 w 15"/>
                <a:gd name="T5" fmla="*/ 15 h 15"/>
                <a:gd name="T6" fmla="*/ 7 w 15"/>
                <a:gd name="T7" fmla="*/ 12 h 15"/>
                <a:gd name="T8" fmla="*/ 9 w 15"/>
                <a:gd name="T9" fmla="*/ 10 h 15"/>
                <a:gd name="T10" fmla="*/ 5 w 15"/>
                <a:gd name="T11" fmla="*/ 6 h 15"/>
                <a:gd name="T12" fmla="*/ 2 w 15"/>
                <a:gd name="T13" fmla="*/ 8 h 15"/>
                <a:gd name="T14" fmla="*/ 0 w 15"/>
                <a:gd name="T15" fmla="*/ 6 h 15"/>
                <a:gd name="T16" fmla="*/ 13 w 15"/>
                <a:gd name="T17" fmla="*/ 0 h 15"/>
                <a:gd name="T18" fmla="*/ 10 w 15"/>
                <a:gd name="T19" fmla="*/ 8 h 15"/>
                <a:gd name="T20" fmla="*/ 12 w 15"/>
                <a:gd name="T21" fmla="*/ 3 h 15"/>
                <a:gd name="T22" fmla="*/ 7 w 15"/>
                <a:gd name="T23" fmla="*/ 5 h 15"/>
                <a:gd name="T24" fmla="*/ 10 w 15"/>
                <a:gd name="T2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5">
                  <a:moveTo>
                    <a:pt x="13" y="0"/>
                  </a:moveTo>
                  <a:cubicBezTo>
                    <a:pt x="14" y="0"/>
                    <a:pt x="15" y="1"/>
                    <a:pt x="15" y="2"/>
                  </a:cubicBezTo>
                  <a:cubicBezTo>
                    <a:pt x="14" y="6"/>
                    <a:pt x="11" y="10"/>
                    <a:pt x="10" y="15"/>
                  </a:cubicBezTo>
                  <a:cubicBezTo>
                    <a:pt x="9" y="15"/>
                    <a:pt x="8" y="13"/>
                    <a:pt x="7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8" y="9"/>
                    <a:pt x="6" y="8"/>
                    <a:pt x="5" y="6"/>
                  </a:cubicBezTo>
                  <a:cubicBezTo>
                    <a:pt x="4" y="7"/>
                    <a:pt x="3" y="7"/>
                    <a:pt x="2" y="8"/>
                  </a:cubicBezTo>
                  <a:cubicBezTo>
                    <a:pt x="1" y="7"/>
                    <a:pt x="1" y="6"/>
                    <a:pt x="0" y="6"/>
                  </a:cubicBezTo>
                  <a:cubicBezTo>
                    <a:pt x="4" y="4"/>
                    <a:pt x="9" y="2"/>
                    <a:pt x="13" y="0"/>
                  </a:cubicBezTo>
                  <a:close/>
                  <a:moveTo>
                    <a:pt x="10" y="8"/>
                  </a:moveTo>
                  <a:cubicBezTo>
                    <a:pt x="11" y="6"/>
                    <a:pt x="12" y="4"/>
                    <a:pt x="12" y="3"/>
                  </a:cubicBezTo>
                  <a:cubicBezTo>
                    <a:pt x="10" y="3"/>
                    <a:pt x="9" y="4"/>
                    <a:pt x="7" y="5"/>
                  </a:cubicBezTo>
                  <a:cubicBezTo>
                    <a:pt x="8" y="6"/>
                    <a:pt x="9" y="7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41">
              <a:extLst>
                <a:ext uri="{FF2B5EF4-FFF2-40B4-BE49-F238E27FC236}">
                  <a16:creationId xmlns="" xmlns:a16="http://schemas.microsoft.com/office/drawing/2014/main" id="{C178A25A-EE81-4D34-9B43-AD33F55CE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59813" y="11888009"/>
              <a:ext cx="60325" cy="60325"/>
            </a:xfrm>
            <a:custGeom>
              <a:avLst/>
              <a:gdLst>
                <a:gd name="T0" fmla="*/ 16 w 18"/>
                <a:gd name="T1" fmla="*/ 8 h 18"/>
                <a:gd name="T2" fmla="*/ 18 w 18"/>
                <a:gd name="T3" fmla="*/ 9 h 18"/>
                <a:gd name="T4" fmla="*/ 10 w 18"/>
                <a:gd name="T5" fmla="*/ 16 h 18"/>
                <a:gd name="T6" fmla="*/ 7 w 18"/>
                <a:gd name="T7" fmla="*/ 18 h 18"/>
                <a:gd name="T8" fmla="*/ 5 w 18"/>
                <a:gd name="T9" fmla="*/ 15 h 18"/>
                <a:gd name="T10" fmla="*/ 10 w 18"/>
                <a:gd name="T11" fmla="*/ 4 h 18"/>
                <a:gd name="T12" fmla="*/ 1 w 18"/>
                <a:gd name="T13" fmla="*/ 11 h 18"/>
                <a:gd name="T14" fmla="*/ 0 w 18"/>
                <a:gd name="T15" fmla="*/ 9 h 18"/>
                <a:gd name="T16" fmla="*/ 4 w 18"/>
                <a:gd name="T17" fmla="*/ 5 h 18"/>
                <a:gd name="T18" fmla="*/ 10 w 18"/>
                <a:gd name="T19" fmla="*/ 0 h 18"/>
                <a:gd name="T20" fmla="*/ 12 w 18"/>
                <a:gd name="T21" fmla="*/ 4 h 18"/>
                <a:gd name="T22" fmla="*/ 8 w 18"/>
                <a:gd name="T23" fmla="*/ 14 h 18"/>
                <a:gd name="T24" fmla="*/ 16 w 18"/>
                <a:gd name="T25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8">
                  <a:moveTo>
                    <a:pt x="16" y="8"/>
                  </a:moveTo>
                  <a:cubicBezTo>
                    <a:pt x="17" y="8"/>
                    <a:pt x="17" y="9"/>
                    <a:pt x="18" y="9"/>
                  </a:cubicBezTo>
                  <a:cubicBezTo>
                    <a:pt x="16" y="11"/>
                    <a:pt x="13" y="14"/>
                    <a:pt x="10" y="16"/>
                  </a:cubicBezTo>
                  <a:cubicBezTo>
                    <a:pt x="9" y="16"/>
                    <a:pt x="8" y="18"/>
                    <a:pt x="7" y="18"/>
                  </a:cubicBezTo>
                  <a:cubicBezTo>
                    <a:pt x="7" y="18"/>
                    <a:pt x="6" y="15"/>
                    <a:pt x="5" y="15"/>
                  </a:cubicBezTo>
                  <a:cubicBezTo>
                    <a:pt x="6" y="11"/>
                    <a:pt x="8" y="8"/>
                    <a:pt x="10" y="4"/>
                  </a:cubicBezTo>
                  <a:cubicBezTo>
                    <a:pt x="7" y="6"/>
                    <a:pt x="4" y="8"/>
                    <a:pt x="1" y="11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8"/>
                    <a:pt x="4" y="5"/>
                    <a:pt x="4" y="5"/>
                  </a:cubicBezTo>
                  <a:cubicBezTo>
                    <a:pt x="7" y="3"/>
                    <a:pt x="8" y="2"/>
                    <a:pt x="10" y="0"/>
                  </a:cubicBezTo>
                  <a:cubicBezTo>
                    <a:pt x="11" y="1"/>
                    <a:pt x="12" y="2"/>
                    <a:pt x="12" y="4"/>
                  </a:cubicBezTo>
                  <a:cubicBezTo>
                    <a:pt x="11" y="7"/>
                    <a:pt x="9" y="10"/>
                    <a:pt x="8" y="14"/>
                  </a:cubicBezTo>
                  <a:cubicBezTo>
                    <a:pt x="10" y="12"/>
                    <a:pt x="13" y="10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42">
              <a:extLst>
                <a:ext uri="{FF2B5EF4-FFF2-40B4-BE49-F238E27FC236}">
                  <a16:creationId xmlns="" xmlns:a16="http://schemas.microsoft.com/office/drawing/2014/main" id="{60E6FA1B-0029-4CE5-A2CA-190EC567F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02675" y="11422872"/>
              <a:ext cx="85725" cy="52388"/>
            </a:xfrm>
            <a:custGeom>
              <a:avLst/>
              <a:gdLst>
                <a:gd name="T0" fmla="*/ 24 w 26"/>
                <a:gd name="T1" fmla="*/ 3 h 16"/>
                <a:gd name="T2" fmla="*/ 26 w 26"/>
                <a:gd name="T3" fmla="*/ 10 h 16"/>
                <a:gd name="T4" fmla="*/ 21 w 26"/>
                <a:gd name="T5" fmla="*/ 15 h 16"/>
                <a:gd name="T6" fmla="*/ 13 w 26"/>
                <a:gd name="T7" fmla="*/ 13 h 16"/>
                <a:gd name="T8" fmla="*/ 11 w 26"/>
                <a:gd name="T9" fmla="*/ 12 h 16"/>
                <a:gd name="T10" fmla="*/ 9 w 26"/>
                <a:gd name="T11" fmla="*/ 11 h 16"/>
                <a:gd name="T12" fmla="*/ 0 w 26"/>
                <a:gd name="T13" fmla="*/ 1 h 16"/>
                <a:gd name="T14" fmla="*/ 4 w 26"/>
                <a:gd name="T15" fmla="*/ 1 h 16"/>
                <a:gd name="T16" fmla="*/ 4 w 26"/>
                <a:gd name="T17" fmla="*/ 3 h 16"/>
                <a:gd name="T18" fmla="*/ 11 w 26"/>
                <a:gd name="T19" fmla="*/ 8 h 16"/>
                <a:gd name="T20" fmla="*/ 17 w 26"/>
                <a:gd name="T21" fmla="*/ 4 h 16"/>
                <a:gd name="T22" fmla="*/ 16 w 26"/>
                <a:gd name="T23" fmla="*/ 9 h 16"/>
                <a:gd name="T24" fmla="*/ 20 w 26"/>
                <a:gd name="T25" fmla="*/ 11 h 16"/>
                <a:gd name="T26" fmla="*/ 22 w 26"/>
                <a:gd name="T27" fmla="*/ 9 h 16"/>
                <a:gd name="T28" fmla="*/ 21 w 26"/>
                <a:gd name="T29" fmla="*/ 7 h 16"/>
                <a:gd name="T30" fmla="*/ 24 w 26"/>
                <a:gd name="T3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16">
                  <a:moveTo>
                    <a:pt x="24" y="3"/>
                  </a:moveTo>
                  <a:cubicBezTo>
                    <a:pt x="25" y="3"/>
                    <a:pt x="26" y="8"/>
                    <a:pt x="26" y="10"/>
                  </a:cubicBezTo>
                  <a:cubicBezTo>
                    <a:pt x="26" y="11"/>
                    <a:pt x="23" y="14"/>
                    <a:pt x="21" y="15"/>
                  </a:cubicBezTo>
                  <a:cubicBezTo>
                    <a:pt x="19" y="16"/>
                    <a:pt x="15" y="15"/>
                    <a:pt x="13" y="13"/>
                  </a:cubicBezTo>
                  <a:cubicBezTo>
                    <a:pt x="12" y="13"/>
                    <a:pt x="12" y="12"/>
                    <a:pt x="11" y="12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5" y="8"/>
                    <a:pt x="2" y="5"/>
                    <a:pt x="0" y="1"/>
                  </a:cubicBezTo>
                  <a:cubicBezTo>
                    <a:pt x="1" y="0"/>
                    <a:pt x="4" y="1"/>
                    <a:pt x="4" y="1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6" y="5"/>
                    <a:pt x="9" y="6"/>
                    <a:pt x="11" y="8"/>
                  </a:cubicBezTo>
                  <a:cubicBezTo>
                    <a:pt x="13" y="6"/>
                    <a:pt x="14" y="2"/>
                    <a:pt x="17" y="4"/>
                  </a:cubicBezTo>
                  <a:cubicBezTo>
                    <a:pt x="19" y="6"/>
                    <a:pt x="17" y="8"/>
                    <a:pt x="16" y="9"/>
                  </a:cubicBezTo>
                  <a:cubicBezTo>
                    <a:pt x="17" y="11"/>
                    <a:pt x="19" y="11"/>
                    <a:pt x="20" y="11"/>
                  </a:cubicBezTo>
                  <a:cubicBezTo>
                    <a:pt x="21" y="11"/>
                    <a:pt x="21" y="10"/>
                    <a:pt x="22" y="9"/>
                  </a:cubicBezTo>
                  <a:cubicBezTo>
                    <a:pt x="22" y="8"/>
                    <a:pt x="21" y="8"/>
                    <a:pt x="21" y="7"/>
                  </a:cubicBezTo>
                  <a:cubicBezTo>
                    <a:pt x="21" y="5"/>
                    <a:pt x="21" y="2"/>
                    <a:pt x="2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43">
              <a:extLst>
                <a:ext uri="{FF2B5EF4-FFF2-40B4-BE49-F238E27FC236}">
                  <a16:creationId xmlns="" xmlns:a16="http://schemas.microsoft.com/office/drawing/2014/main" id="{39569E31-52E2-46DF-840A-73BA9F05627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72513" y="11875309"/>
              <a:ext cx="42863" cy="33338"/>
            </a:xfrm>
            <a:custGeom>
              <a:avLst/>
              <a:gdLst>
                <a:gd name="T0" fmla="*/ 11 w 13"/>
                <a:gd name="T1" fmla="*/ 0 h 10"/>
                <a:gd name="T2" fmla="*/ 13 w 13"/>
                <a:gd name="T3" fmla="*/ 2 h 10"/>
                <a:gd name="T4" fmla="*/ 2 w 13"/>
                <a:gd name="T5" fmla="*/ 10 h 10"/>
                <a:gd name="T6" fmla="*/ 0 w 13"/>
                <a:gd name="T7" fmla="*/ 8 h 10"/>
                <a:gd name="T8" fmla="*/ 11 w 1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11" y="0"/>
                  </a:moveTo>
                  <a:cubicBezTo>
                    <a:pt x="12" y="1"/>
                    <a:pt x="12" y="2"/>
                    <a:pt x="13" y="2"/>
                  </a:cubicBezTo>
                  <a:cubicBezTo>
                    <a:pt x="9" y="5"/>
                    <a:pt x="6" y="8"/>
                    <a:pt x="2" y="10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4" y="5"/>
                    <a:pt x="7" y="3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44">
              <a:extLst>
                <a:ext uri="{FF2B5EF4-FFF2-40B4-BE49-F238E27FC236}">
                  <a16:creationId xmlns="" xmlns:a16="http://schemas.microsoft.com/office/drawing/2014/main" id="{BA6D2F6D-9995-446A-89E6-AD0A420934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12200" y="11462559"/>
              <a:ext cx="85725" cy="69850"/>
            </a:xfrm>
            <a:custGeom>
              <a:avLst/>
              <a:gdLst>
                <a:gd name="T0" fmla="*/ 22 w 26"/>
                <a:gd name="T1" fmla="*/ 12 h 21"/>
                <a:gd name="T2" fmla="*/ 16 w 26"/>
                <a:gd name="T3" fmla="*/ 19 h 21"/>
                <a:gd name="T4" fmla="*/ 14 w 26"/>
                <a:gd name="T5" fmla="*/ 16 h 21"/>
                <a:gd name="T6" fmla="*/ 9 w 26"/>
                <a:gd name="T7" fmla="*/ 16 h 21"/>
                <a:gd name="T8" fmla="*/ 11 w 26"/>
                <a:gd name="T9" fmla="*/ 11 h 21"/>
                <a:gd name="T10" fmla="*/ 3 w 26"/>
                <a:gd name="T11" fmla="*/ 5 h 21"/>
                <a:gd name="T12" fmla="*/ 1 w 26"/>
                <a:gd name="T13" fmla="*/ 0 h 21"/>
                <a:gd name="T14" fmla="*/ 13 w 26"/>
                <a:gd name="T15" fmla="*/ 4 h 21"/>
                <a:gd name="T16" fmla="*/ 13 w 26"/>
                <a:gd name="T17" fmla="*/ 1 h 21"/>
                <a:gd name="T18" fmla="*/ 14 w 26"/>
                <a:gd name="T19" fmla="*/ 3 h 21"/>
                <a:gd name="T20" fmla="*/ 18 w 26"/>
                <a:gd name="T21" fmla="*/ 6 h 21"/>
                <a:gd name="T22" fmla="*/ 18 w 26"/>
                <a:gd name="T23" fmla="*/ 12 h 21"/>
                <a:gd name="T24" fmla="*/ 19 w 26"/>
                <a:gd name="T25" fmla="*/ 13 h 21"/>
                <a:gd name="T26" fmla="*/ 22 w 26"/>
                <a:gd name="T27" fmla="*/ 12 h 21"/>
                <a:gd name="T28" fmla="*/ 16 w 26"/>
                <a:gd name="T29" fmla="*/ 15 h 21"/>
                <a:gd name="T30" fmla="*/ 16 w 26"/>
                <a:gd name="T31" fmla="*/ 12 h 21"/>
                <a:gd name="T32" fmla="*/ 15 w 26"/>
                <a:gd name="T33" fmla="*/ 12 h 21"/>
                <a:gd name="T34" fmla="*/ 16 w 26"/>
                <a:gd name="T35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1">
                  <a:moveTo>
                    <a:pt x="22" y="12"/>
                  </a:moveTo>
                  <a:cubicBezTo>
                    <a:pt x="26" y="16"/>
                    <a:pt x="22" y="21"/>
                    <a:pt x="16" y="19"/>
                  </a:cubicBezTo>
                  <a:cubicBezTo>
                    <a:pt x="16" y="18"/>
                    <a:pt x="15" y="17"/>
                    <a:pt x="14" y="16"/>
                  </a:cubicBezTo>
                  <a:cubicBezTo>
                    <a:pt x="12" y="16"/>
                    <a:pt x="10" y="17"/>
                    <a:pt x="9" y="16"/>
                  </a:cubicBezTo>
                  <a:cubicBezTo>
                    <a:pt x="7" y="15"/>
                    <a:pt x="9" y="12"/>
                    <a:pt x="11" y="11"/>
                  </a:cubicBezTo>
                  <a:cubicBezTo>
                    <a:pt x="9" y="9"/>
                    <a:pt x="5" y="7"/>
                    <a:pt x="3" y="5"/>
                  </a:cubicBezTo>
                  <a:cubicBezTo>
                    <a:pt x="1" y="3"/>
                    <a:pt x="0" y="2"/>
                    <a:pt x="1" y="0"/>
                  </a:cubicBezTo>
                  <a:cubicBezTo>
                    <a:pt x="7" y="0"/>
                    <a:pt x="9" y="3"/>
                    <a:pt x="13" y="4"/>
                  </a:cubicBezTo>
                  <a:cubicBezTo>
                    <a:pt x="14" y="4"/>
                    <a:pt x="13" y="2"/>
                    <a:pt x="13" y="1"/>
                  </a:cubicBezTo>
                  <a:cubicBezTo>
                    <a:pt x="13" y="1"/>
                    <a:pt x="14" y="3"/>
                    <a:pt x="14" y="3"/>
                  </a:cubicBezTo>
                  <a:cubicBezTo>
                    <a:pt x="15" y="5"/>
                    <a:pt x="16" y="5"/>
                    <a:pt x="18" y="6"/>
                  </a:cubicBezTo>
                  <a:cubicBezTo>
                    <a:pt x="19" y="7"/>
                    <a:pt x="18" y="9"/>
                    <a:pt x="18" y="12"/>
                  </a:cubicBezTo>
                  <a:cubicBezTo>
                    <a:pt x="18" y="12"/>
                    <a:pt x="19" y="12"/>
                    <a:pt x="19" y="13"/>
                  </a:cubicBezTo>
                  <a:cubicBezTo>
                    <a:pt x="20" y="13"/>
                    <a:pt x="21" y="12"/>
                    <a:pt x="22" y="12"/>
                  </a:cubicBezTo>
                  <a:close/>
                  <a:moveTo>
                    <a:pt x="16" y="15"/>
                  </a:moveTo>
                  <a:cubicBezTo>
                    <a:pt x="16" y="14"/>
                    <a:pt x="16" y="12"/>
                    <a:pt x="16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3"/>
                    <a:pt x="15" y="14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45">
              <a:extLst>
                <a:ext uri="{FF2B5EF4-FFF2-40B4-BE49-F238E27FC236}">
                  <a16:creationId xmlns="" xmlns:a16="http://schemas.microsoft.com/office/drawing/2014/main" id="{A88BF868-9027-4340-BC7F-923001D2A89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96325" y="11838797"/>
              <a:ext cx="57150" cy="52388"/>
            </a:xfrm>
            <a:custGeom>
              <a:avLst/>
              <a:gdLst>
                <a:gd name="T0" fmla="*/ 15 w 17"/>
                <a:gd name="T1" fmla="*/ 7 h 16"/>
                <a:gd name="T2" fmla="*/ 17 w 17"/>
                <a:gd name="T3" fmla="*/ 10 h 16"/>
                <a:gd name="T4" fmla="*/ 5 w 17"/>
                <a:gd name="T5" fmla="*/ 16 h 16"/>
                <a:gd name="T6" fmla="*/ 4 w 17"/>
                <a:gd name="T7" fmla="*/ 14 h 16"/>
                <a:gd name="T8" fmla="*/ 9 w 17"/>
                <a:gd name="T9" fmla="*/ 11 h 16"/>
                <a:gd name="T10" fmla="*/ 6 w 17"/>
                <a:gd name="T11" fmla="*/ 6 h 16"/>
                <a:gd name="T12" fmla="*/ 1 w 17"/>
                <a:gd name="T13" fmla="*/ 9 h 16"/>
                <a:gd name="T14" fmla="*/ 0 w 17"/>
                <a:gd name="T15" fmla="*/ 7 h 16"/>
                <a:gd name="T16" fmla="*/ 11 w 17"/>
                <a:gd name="T17" fmla="*/ 0 h 16"/>
                <a:gd name="T18" fmla="*/ 13 w 17"/>
                <a:gd name="T19" fmla="*/ 3 h 16"/>
                <a:gd name="T20" fmla="*/ 8 w 17"/>
                <a:gd name="T21" fmla="*/ 5 h 16"/>
                <a:gd name="T22" fmla="*/ 10 w 17"/>
                <a:gd name="T23" fmla="*/ 10 h 16"/>
                <a:gd name="T24" fmla="*/ 15 w 17"/>
                <a:gd name="T2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6">
                  <a:moveTo>
                    <a:pt x="15" y="7"/>
                  </a:moveTo>
                  <a:cubicBezTo>
                    <a:pt x="16" y="8"/>
                    <a:pt x="16" y="9"/>
                    <a:pt x="17" y="10"/>
                  </a:cubicBezTo>
                  <a:cubicBezTo>
                    <a:pt x="13" y="12"/>
                    <a:pt x="9" y="14"/>
                    <a:pt x="5" y="16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5" y="13"/>
                    <a:pt x="7" y="12"/>
                    <a:pt x="9" y="11"/>
                  </a:cubicBezTo>
                  <a:cubicBezTo>
                    <a:pt x="8" y="9"/>
                    <a:pt x="7" y="8"/>
                    <a:pt x="6" y="6"/>
                  </a:cubicBezTo>
                  <a:cubicBezTo>
                    <a:pt x="5" y="7"/>
                    <a:pt x="3" y="8"/>
                    <a:pt x="1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4" y="5"/>
                    <a:pt x="7" y="3"/>
                    <a:pt x="11" y="0"/>
                  </a:cubicBezTo>
                  <a:cubicBezTo>
                    <a:pt x="12" y="1"/>
                    <a:pt x="12" y="2"/>
                    <a:pt x="13" y="3"/>
                  </a:cubicBezTo>
                  <a:cubicBezTo>
                    <a:pt x="11" y="4"/>
                    <a:pt x="10" y="4"/>
                    <a:pt x="8" y="5"/>
                  </a:cubicBezTo>
                  <a:cubicBezTo>
                    <a:pt x="9" y="7"/>
                    <a:pt x="10" y="8"/>
                    <a:pt x="10" y="10"/>
                  </a:cubicBezTo>
                  <a:cubicBezTo>
                    <a:pt x="12" y="9"/>
                    <a:pt x="14" y="8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46">
              <a:extLst>
                <a:ext uri="{FF2B5EF4-FFF2-40B4-BE49-F238E27FC236}">
                  <a16:creationId xmlns="" xmlns:a16="http://schemas.microsoft.com/office/drawing/2014/main" id="{25C9276B-9804-47DD-9049-8A6B464FF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12200" y="11797522"/>
              <a:ext cx="49213" cy="53975"/>
            </a:xfrm>
            <a:custGeom>
              <a:avLst/>
              <a:gdLst>
                <a:gd name="T0" fmla="*/ 0 w 15"/>
                <a:gd name="T1" fmla="*/ 9 h 16"/>
                <a:gd name="T2" fmla="*/ 14 w 15"/>
                <a:gd name="T3" fmla="*/ 9 h 16"/>
                <a:gd name="T4" fmla="*/ 11 w 15"/>
                <a:gd name="T5" fmla="*/ 13 h 16"/>
                <a:gd name="T6" fmla="*/ 10 w 15"/>
                <a:gd name="T7" fmla="*/ 10 h 16"/>
                <a:gd name="T8" fmla="*/ 12 w 15"/>
                <a:gd name="T9" fmla="*/ 9 h 16"/>
                <a:gd name="T10" fmla="*/ 2 w 15"/>
                <a:gd name="T11" fmla="*/ 9 h 16"/>
                <a:gd name="T12" fmla="*/ 6 w 15"/>
                <a:gd name="T13" fmla="*/ 12 h 16"/>
                <a:gd name="T14" fmla="*/ 7 w 15"/>
                <a:gd name="T15" fmla="*/ 15 h 16"/>
                <a:gd name="T16" fmla="*/ 0 w 15"/>
                <a:gd name="T1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0" y="9"/>
                  </a:moveTo>
                  <a:cubicBezTo>
                    <a:pt x="1" y="2"/>
                    <a:pt x="15" y="0"/>
                    <a:pt x="14" y="9"/>
                  </a:cubicBezTo>
                  <a:cubicBezTo>
                    <a:pt x="14" y="11"/>
                    <a:pt x="13" y="12"/>
                    <a:pt x="11" y="13"/>
                  </a:cubicBezTo>
                  <a:cubicBezTo>
                    <a:pt x="11" y="12"/>
                    <a:pt x="11" y="11"/>
                    <a:pt x="10" y="10"/>
                  </a:cubicBezTo>
                  <a:cubicBezTo>
                    <a:pt x="11" y="9"/>
                    <a:pt x="11" y="10"/>
                    <a:pt x="12" y="9"/>
                  </a:cubicBezTo>
                  <a:cubicBezTo>
                    <a:pt x="13" y="3"/>
                    <a:pt x="3" y="7"/>
                    <a:pt x="2" y="9"/>
                  </a:cubicBezTo>
                  <a:cubicBezTo>
                    <a:pt x="2" y="11"/>
                    <a:pt x="3" y="13"/>
                    <a:pt x="6" y="12"/>
                  </a:cubicBezTo>
                  <a:cubicBezTo>
                    <a:pt x="6" y="13"/>
                    <a:pt x="7" y="14"/>
                    <a:pt x="7" y="15"/>
                  </a:cubicBezTo>
                  <a:cubicBezTo>
                    <a:pt x="3" y="16"/>
                    <a:pt x="0" y="13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47">
              <a:extLst>
                <a:ext uri="{FF2B5EF4-FFF2-40B4-BE49-F238E27FC236}">
                  <a16:creationId xmlns="" xmlns:a16="http://schemas.microsoft.com/office/drawing/2014/main" id="{97B63BB3-1EED-44BD-BF22-F287DA8ED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39188" y="11738784"/>
              <a:ext cx="50800" cy="42863"/>
            </a:xfrm>
            <a:custGeom>
              <a:avLst/>
              <a:gdLst>
                <a:gd name="T0" fmla="*/ 15 w 15"/>
                <a:gd name="T1" fmla="*/ 7 h 13"/>
                <a:gd name="T2" fmla="*/ 15 w 15"/>
                <a:gd name="T3" fmla="*/ 10 h 13"/>
                <a:gd name="T4" fmla="*/ 2 w 15"/>
                <a:gd name="T5" fmla="*/ 13 h 13"/>
                <a:gd name="T6" fmla="*/ 2 w 15"/>
                <a:gd name="T7" fmla="*/ 10 h 13"/>
                <a:gd name="T8" fmla="*/ 8 w 15"/>
                <a:gd name="T9" fmla="*/ 9 h 13"/>
                <a:gd name="T10" fmla="*/ 6 w 15"/>
                <a:gd name="T11" fmla="*/ 4 h 13"/>
                <a:gd name="T12" fmla="*/ 0 w 15"/>
                <a:gd name="T13" fmla="*/ 5 h 13"/>
                <a:gd name="T14" fmla="*/ 0 w 15"/>
                <a:gd name="T15" fmla="*/ 2 h 13"/>
                <a:gd name="T16" fmla="*/ 13 w 15"/>
                <a:gd name="T17" fmla="*/ 0 h 13"/>
                <a:gd name="T18" fmla="*/ 14 w 15"/>
                <a:gd name="T19" fmla="*/ 2 h 13"/>
                <a:gd name="T20" fmla="*/ 9 w 15"/>
                <a:gd name="T21" fmla="*/ 3 h 13"/>
                <a:gd name="T22" fmla="*/ 10 w 15"/>
                <a:gd name="T23" fmla="*/ 8 h 13"/>
                <a:gd name="T24" fmla="*/ 15 w 15"/>
                <a:gd name="T2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3">
                  <a:moveTo>
                    <a:pt x="15" y="7"/>
                  </a:moveTo>
                  <a:cubicBezTo>
                    <a:pt x="15" y="8"/>
                    <a:pt x="15" y="9"/>
                    <a:pt x="15" y="10"/>
                  </a:cubicBezTo>
                  <a:cubicBezTo>
                    <a:pt x="11" y="11"/>
                    <a:pt x="7" y="12"/>
                    <a:pt x="2" y="13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4" y="10"/>
                    <a:pt x="6" y="9"/>
                    <a:pt x="8" y="9"/>
                  </a:cubicBezTo>
                  <a:cubicBezTo>
                    <a:pt x="7" y="7"/>
                    <a:pt x="7" y="6"/>
                    <a:pt x="6" y="4"/>
                  </a:cubicBezTo>
                  <a:cubicBezTo>
                    <a:pt x="4" y="4"/>
                    <a:pt x="2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4" y="1"/>
                    <a:pt x="8" y="0"/>
                    <a:pt x="13" y="0"/>
                  </a:cubicBezTo>
                  <a:cubicBezTo>
                    <a:pt x="13" y="0"/>
                    <a:pt x="13" y="1"/>
                    <a:pt x="14" y="2"/>
                  </a:cubicBezTo>
                  <a:cubicBezTo>
                    <a:pt x="12" y="2"/>
                    <a:pt x="10" y="3"/>
                    <a:pt x="9" y="3"/>
                  </a:cubicBezTo>
                  <a:cubicBezTo>
                    <a:pt x="9" y="5"/>
                    <a:pt x="9" y="7"/>
                    <a:pt x="10" y="8"/>
                  </a:cubicBezTo>
                  <a:cubicBezTo>
                    <a:pt x="11" y="8"/>
                    <a:pt x="13" y="7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48">
              <a:extLst>
                <a:ext uri="{FF2B5EF4-FFF2-40B4-BE49-F238E27FC236}">
                  <a16:creationId xmlns="" xmlns:a16="http://schemas.microsoft.com/office/drawing/2014/main" id="{9A13088B-8DD6-4340-ACE2-5B03AC22B63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42363" y="11559397"/>
              <a:ext cx="50800" cy="46038"/>
            </a:xfrm>
            <a:custGeom>
              <a:avLst/>
              <a:gdLst>
                <a:gd name="T0" fmla="*/ 15 w 15"/>
                <a:gd name="T1" fmla="*/ 3 h 14"/>
                <a:gd name="T2" fmla="*/ 14 w 15"/>
                <a:gd name="T3" fmla="*/ 7 h 14"/>
                <a:gd name="T4" fmla="*/ 3 w 15"/>
                <a:gd name="T5" fmla="*/ 10 h 14"/>
                <a:gd name="T6" fmla="*/ 13 w 15"/>
                <a:gd name="T7" fmla="*/ 12 h 14"/>
                <a:gd name="T8" fmla="*/ 13 w 15"/>
                <a:gd name="T9" fmla="*/ 14 h 14"/>
                <a:gd name="T10" fmla="*/ 0 w 15"/>
                <a:gd name="T11" fmla="*/ 12 h 14"/>
                <a:gd name="T12" fmla="*/ 0 w 15"/>
                <a:gd name="T13" fmla="*/ 8 h 14"/>
                <a:gd name="T14" fmla="*/ 12 w 15"/>
                <a:gd name="T15" fmla="*/ 5 h 14"/>
                <a:gd name="T16" fmla="*/ 1 w 15"/>
                <a:gd name="T17" fmla="*/ 3 h 14"/>
                <a:gd name="T18" fmla="*/ 2 w 15"/>
                <a:gd name="T19" fmla="*/ 0 h 14"/>
                <a:gd name="T20" fmla="*/ 15 w 15"/>
                <a:gd name="T2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4">
                  <a:moveTo>
                    <a:pt x="15" y="3"/>
                  </a:moveTo>
                  <a:cubicBezTo>
                    <a:pt x="15" y="4"/>
                    <a:pt x="14" y="5"/>
                    <a:pt x="14" y="7"/>
                  </a:cubicBezTo>
                  <a:cubicBezTo>
                    <a:pt x="10" y="8"/>
                    <a:pt x="7" y="9"/>
                    <a:pt x="3" y="10"/>
                  </a:cubicBezTo>
                  <a:cubicBezTo>
                    <a:pt x="6" y="11"/>
                    <a:pt x="10" y="11"/>
                    <a:pt x="13" y="12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8" y="14"/>
                    <a:pt x="4" y="13"/>
                    <a:pt x="0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5" y="7"/>
                    <a:pt x="8" y="6"/>
                    <a:pt x="12" y="5"/>
                  </a:cubicBezTo>
                  <a:cubicBezTo>
                    <a:pt x="9" y="4"/>
                    <a:pt x="5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6" y="1"/>
                    <a:pt x="10" y="2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49">
              <a:extLst>
                <a:ext uri="{FF2B5EF4-FFF2-40B4-BE49-F238E27FC236}">
                  <a16:creationId xmlns="" xmlns:a16="http://schemas.microsoft.com/office/drawing/2014/main" id="{447E04F6-20F3-4129-AB4C-81C3BB287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45538" y="11699097"/>
              <a:ext cx="46038" cy="36513"/>
            </a:xfrm>
            <a:custGeom>
              <a:avLst/>
              <a:gdLst>
                <a:gd name="T0" fmla="*/ 14 w 14"/>
                <a:gd name="T1" fmla="*/ 10 h 11"/>
                <a:gd name="T2" fmla="*/ 12 w 14"/>
                <a:gd name="T3" fmla="*/ 10 h 11"/>
                <a:gd name="T4" fmla="*/ 12 w 14"/>
                <a:gd name="T5" fmla="*/ 7 h 11"/>
                <a:gd name="T6" fmla="*/ 1 w 14"/>
                <a:gd name="T7" fmla="*/ 8 h 11"/>
                <a:gd name="T8" fmla="*/ 1 w 14"/>
                <a:gd name="T9" fmla="*/ 5 h 11"/>
                <a:gd name="T10" fmla="*/ 12 w 14"/>
                <a:gd name="T11" fmla="*/ 4 h 11"/>
                <a:gd name="T12" fmla="*/ 11 w 14"/>
                <a:gd name="T13" fmla="*/ 0 h 11"/>
                <a:gd name="T14" fmla="*/ 13 w 14"/>
                <a:gd name="T15" fmla="*/ 0 h 11"/>
                <a:gd name="T16" fmla="*/ 14 w 14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1">
                  <a:moveTo>
                    <a:pt x="14" y="10"/>
                  </a:moveTo>
                  <a:cubicBezTo>
                    <a:pt x="14" y="10"/>
                    <a:pt x="13" y="11"/>
                    <a:pt x="12" y="10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8" y="7"/>
                    <a:pt x="5" y="7"/>
                    <a:pt x="1" y="8"/>
                  </a:cubicBezTo>
                  <a:cubicBezTo>
                    <a:pt x="1" y="7"/>
                    <a:pt x="0" y="6"/>
                    <a:pt x="1" y="5"/>
                  </a:cubicBezTo>
                  <a:cubicBezTo>
                    <a:pt x="4" y="5"/>
                    <a:pt x="8" y="4"/>
                    <a:pt x="12" y="4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3"/>
                    <a:pt x="14" y="7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50">
              <a:extLst>
                <a:ext uri="{FF2B5EF4-FFF2-40B4-BE49-F238E27FC236}">
                  <a16:creationId xmlns="" xmlns:a16="http://schemas.microsoft.com/office/drawing/2014/main" id="{9D2395EC-0D70-492D-9A6D-7B531C66B3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48713" y="11660997"/>
              <a:ext cx="46038" cy="38100"/>
            </a:xfrm>
            <a:custGeom>
              <a:avLst/>
              <a:gdLst>
                <a:gd name="T0" fmla="*/ 14 w 14"/>
                <a:gd name="T1" fmla="*/ 0 h 11"/>
                <a:gd name="T2" fmla="*/ 10 w 14"/>
                <a:gd name="T3" fmla="*/ 10 h 11"/>
                <a:gd name="T4" fmla="*/ 7 w 14"/>
                <a:gd name="T5" fmla="*/ 7 h 11"/>
                <a:gd name="T6" fmla="*/ 1 w 14"/>
                <a:gd name="T7" fmla="*/ 11 h 11"/>
                <a:gd name="T8" fmla="*/ 0 w 14"/>
                <a:gd name="T9" fmla="*/ 7 h 11"/>
                <a:gd name="T10" fmla="*/ 6 w 14"/>
                <a:gd name="T11" fmla="*/ 6 h 11"/>
                <a:gd name="T12" fmla="*/ 6 w 14"/>
                <a:gd name="T13" fmla="*/ 3 h 11"/>
                <a:gd name="T14" fmla="*/ 0 w 14"/>
                <a:gd name="T15" fmla="*/ 3 h 11"/>
                <a:gd name="T16" fmla="*/ 0 w 14"/>
                <a:gd name="T17" fmla="*/ 0 h 11"/>
                <a:gd name="T18" fmla="*/ 14 w 14"/>
                <a:gd name="T19" fmla="*/ 0 h 11"/>
                <a:gd name="T20" fmla="*/ 11 w 14"/>
                <a:gd name="T21" fmla="*/ 7 h 11"/>
                <a:gd name="T22" fmla="*/ 12 w 14"/>
                <a:gd name="T23" fmla="*/ 2 h 11"/>
                <a:gd name="T24" fmla="*/ 8 w 14"/>
                <a:gd name="T25" fmla="*/ 3 h 11"/>
                <a:gd name="T26" fmla="*/ 9 w 14"/>
                <a:gd name="T27" fmla="*/ 7 h 11"/>
                <a:gd name="T28" fmla="*/ 11 w 14"/>
                <a:gd name="T2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4" y="4"/>
                    <a:pt x="14" y="10"/>
                    <a:pt x="10" y="10"/>
                  </a:cubicBezTo>
                  <a:cubicBezTo>
                    <a:pt x="8" y="10"/>
                    <a:pt x="8" y="9"/>
                    <a:pt x="7" y="7"/>
                  </a:cubicBezTo>
                  <a:cubicBezTo>
                    <a:pt x="7" y="10"/>
                    <a:pt x="3" y="9"/>
                    <a:pt x="1" y="11"/>
                  </a:cubicBezTo>
                  <a:cubicBezTo>
                    <a:pt x="0" y="10"/>
                    <a:pt x="1" y="9"/>
                    <a:pt x="0" y="7"/>
                  </a:cubicBezTo>
                  <a:cubicBezTo>
                    <a:pt x="2" y="7"/>
                    <a:pt x="5" y="7"/>
                    <a:pt x="6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2"/>
                    <a:pt x="1" y="1"/>
                    <a:pt x="0" y="0"/>
                  </a:cubicBezTo>
                  <a:cubicBezTo>
                    <a:pt x="4" y="0"/>
                    <a:pt x="9" y="0"/>
                    <a:pt x="14" y="0"/>
                  </a:cubicBezTo>
                  <a:close/>
                  <a:moveTo>
                    <a:pt x="11" y="7"/>
                  </a:moveTo>
                  <a:cubicBezTo>
                    <a:pt x="12" y="6"/>
                    <a:pt x="11" y="4"/>
                    <a:pt x="12" y="2"/>
                  </a:cubicBezTo>
                  <a:cubicBezTo>
                    <a:pt x="10" y="2"/>
                    <a:pt x="8" y="2"/>
                    <a:pt x="8" y="3"/>
                  </a:cubicBezTo>
                  <a:cubicBezTo>
                    <a:pt x="8" y="4"/>
                    <a:pt x="8" y="6"/>
                    <a:pt x="9" y="7"/>
                  </a:cubicBezTo>
                  <a:cubicBezTo>
                    <a:pt x="9" y="7"/>
                    <a:pt x="10" y="7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51">
              <a:extLst>
                <a:ext uri="{FF2B5EF4-FFF2-40B4-BE49-F238E27FC236}">
                  <a16:creationId xmlns="" xmlns:a16="http://schemas.microsoft.com/office/drawing/2014/main" id="{C542BABC-BE15-4C6F-86DE-8663F1DAA2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48713" y="11611784"/>
              <a:ext cx="49213" cy="42863"/>
            </a:xfrm>
            <a:custGeom>
              <a:avLst/>
              <a:gdLst>
                <a:gd name="T0" fmla="*/ 13 w 15"/>
                <a:gd name="T1" fmla="*/ 2 h 13"/>
                <a:gd name="T2" fmla="*/ 12 w 15"/>
                <a:gd name="T3" fmla="*/ 11 h 13"/>
                <a:gd name="T4" fmla="*/ 2 w 15"/>
                <a:gd name="T5" fmla="*/ 10 h 13"/>
                <a:gd name="T6" fmla="*/ 2 w 15"/>
                <a:gd name="T7" fmla="*/ 2 h 13"/>
                <a:gd name="T8" fmla="*/ 6 w 15"/>
                <a:gd name="T9" fmla="*/ 0 h 13"/>
                <a:gd name="T10" fmla="*/ 13 w 15"/>
                <a:gd name="T11" fmla="*/ 2 h 13"/>
                <a:gd name="T12" fmla="*/ 3 w 15"/>
                <a:gd name="T13" fmla="*/ 8 h 13"/>
                <a:gd name="T14" fmla="*/ 12 w 15"/>
                <a:gd name="T15" fmla="*/ 5 h 13"/>
                <a:gd name="T16" fmla="*/ 5 w 15"/>
                <a:gd name="T17" fmla="*/ 3 h 13"/>
                <a:gd name="T18" fmla="*/ 3 w 15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3">
                  <a:moveTo>
                    <a:pt x="13" y="2"/>
                  </a:moveTo>
                  <a:cubicBezTo>
                    <a:pt x="15" y="4"/>
                    <a:pt x="15" y="9"/>
                    <a:pt x="12" y="11"/>
                  </a:cubicBezTo>
                  <a:cubicBezTo>
                    <a:pt x="9" y="13"/>
                    <a:pt x="4" y="13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9" y="0"/>
                    <a:pt x="12" y="0"/>
                    <a:pt x="13" y="2"/>
                  </a:cubicBezTo>
                  <a:close/>
                  <a:moveTo>
                    <a:pt x="3" y="8"/>
                  </a:moveTo>
                  <a:cubicBezTo>
                    <a:pt x="5" y="11"/>
                    <a:pt x="14" y="10"/>
                    <a:pt x="12" y="5"/>
                  </a:cubicBezTo>
                  <a:cubicBezTo>
                    <a:pt x="11" y="3"/>
                    <a:pt x="8" y="2"/>
                    <a:pt x="5" y="3"/>
                  </a:cubicBezTo>
                  <a:cubicBezTo>
                    <a:pt x="3" y="3"/>
                    <a:pt x="1" y="6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52">
              <a:extLst>
                <a:ext uri="{FF2B5EF4-FFF2-40B4-BE49-F238E27FC236}">
                  <a16:creationId xmlns="" xmlns:a16="http://schemas.microsoft.com/office/drawing/2014/main" id="{72E39110-AD28-4A79-9722-57F43570FD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478463" y="11283172"/>
              <a:ext cx="449263" cy="588963"/>
            </a:xfrm>
            <a:custGeom>
              <a:avLst/>
              <a:gdLst>
                <a:gd name="T0" fmla="*/ 131 w 136"/>
                <a:gd name="T1" fmla="*/ 73 h 177"/>
                <a:gd name="T2" fmla="*/ 98 w 136"/>
                <a:gd name="T3" fmla="*/ 91 h 177"/>
                <a:gd name="T4" fmla="*/ 93 w 136"/>
                <a:gd name="T5" fmla="*/ 115 h 177"/>
                <a:gd name="T6" fmla="*/ 98 w 136"/>
                <a:gd name="T7" fmla="*/ 137 h 177"/>
                <a:gd name="T8" fmla="*/ 60 w 136"/>
                <a:gd name="T9" fmla="*/ 177 h 177"/>
                <a:gd name="T10" fmla="*/ 41 w 136"/>
                <a:gd name="T11" fmla="*/ 151 h 177"/>
                <a:gd name="T12" fmla="*/ 82 w 136"/>
                <a:gd name="T13" fmla="*/ 138 h 177"/>
                <a:gd name="T14" fmla="*/ 31 w 136"/>
                <a:gd name="T15" fmla="*/ 138 h 177"/>
                <a:gd name="T16" fmla="*/ 80 w 136"/>
                <a:gd name="T17" fmla="*/ 93 h 177"/>
                <a:gd name="T18" fmla="*/ 53 w 136"/>
                <a:gd name="T19" fmla="*/ 97 h 177"/>
                <a:gd name="T20" fmla="*/ 87 w 136"/>
                <a:gd name="T21" fmla="*/ 82 h 177"/>
                <a:gd name="T22" fmla="*/ 117 w 136"/>
                <a:gd name="T23" fmla="*/ 67 h 177"/>
                <a:gd name="T24" fmla="*/ 74 w 136"/>
                <a:gd name="T25" fmla="*/ 77 h 177"/>
                <a:gd name="T26" fmla="*/ 25 w 136"/>
                <a:gd name="T27" fmla="*/ 95 h 177"/>
                <a:gd name="T28" fmla="*/ 1 w 136"/>
                <a:gd name="T29" fmla="*/ 104 h 177"/>
                <a:gd name="T30" fmla="*/ 23 w 136"/>
                <a:gd name="T31" fmla="*/ 79 h 177"/>
                <a:gd name="T32" fmla="*/ 42 w 136"/>
                <a:gd name="T33" fmla="*/ 78 h 177"/>
                <a:gd name="T34" fmla="*/ 37 w 136"/>
                <a:gd name="T35" fmla="*/ 41 h 177"/>
                <a:gd name="T36" fmla="*/ 49 w 136"/>
                <a:gd name="T37" fmla="*/ 20 h 177"/>
                <a:gd name="T38" fmla="*/ 50 w 136"/>
                <a:gd name="T39" fmla="*/ 28 h 177"/>
                <a:gd name="T40" fmla="*/ 45 w 136"/>
                <a:gd name="T41" fmla="*/ 77 h 177"/>
                <a:gd name="T42" fmla="*/ 56 w 136"/>
                <a:gd name="T43" fmla="*/ 32 h 177"/>
                <a:gd name="T44" fmla="*/ 70 w 136"/>
                <a:gd name="T45" fmla="*/ 20 h 177"/>
                <a:gd name="T46" fmla="*/ 87 w 136"/>
                <a:gd name="T47" fmla="*/ 21 h 177"/>
                <a:gd name="T48" fmla="*/ 111 w 136"/>
                <a:gd name="T49" fmla="*/ 20 h 177"/>
                <a:gd name="T50" fmla="*/ 94 w 136"/>
                <a:gd name="T51" fmla="*/ 40 h 177"/>
                <a:gd name="T52" fmla="*/ 91 w 136"/>
                <a:gd name="T53" fmla="*/ 64 h 177"/>
                <a:gd name="T54" fmla="*/ 99 w 136"/>
                <a:gd name="T55" fmla="*/ 10 h 177"/>
                <a:gd name="T56" fmla="*/ 99 w 136"/>
                <a:gd name="T57" fmla="*/ 7 h 177"/>
                <a:gd name="T58" fmla="*/ 82 w 136"/>
                <a:gd name="T59" fmla="*/ 55 h 177"/>
                <a:gd name="T60" fmla="*/ 78 w 136"/>
                <a:gd name="T61" fmla="*/ 40 h 177"/>
                <a:gd name="T62" fmla="*/ 64 w 136"/>
                <a:gd name="T63" fmla="*/ 48 h 177"/>
                <a:gd name="T64" fmla="*/ 82 w 136"/>
                <a:gd name="T65" fmla="*/ 5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6" h="177">
                  <a:moveTo>
                    <a:pt x="136" y="65"/>
                  </a:moveTo>
                  <a:cubicBezTo>
                    <a:pt x="136" y="69"/>
                    <a:pt x="133" y="70"/>
                    <a:pt x="131" y="73"/>
                  </a:cubicBezTo>
                  <a:cubicBezTo>
                    <a:pt x="118" y="75"/>
                    <a:pt x="106" y="78"/>
                    <a:pt x="97" y="84"/>
                  </a:cubicBezTo>
                  <a:cubicBezTo>
                    <a:pt x="97" y="87"/>
                    <a:pt x="98" y="88"/>
                    <a:pt x="98" y="91"/>
                  </a:cubicBezTo>
                  <a:cubicBezTo>
                    <a:pt x="96" y="96"/>
                    <a:pt x="89" y="96"/>
                    <a:pt x="88" y="101"/>
                  </a:cubicBezTo>
                  <a:cubicBezTo>
                    <a:pt x="87" y="106"/>
                    <a:pt x="92" y="110"/>
                    <a:pt x="93" y="115"/>
                  </a:cubicBezTo>
                  <a:cubicBezTo>
                    <a:pt x="98" y="115"/>
                    <a:pt x="104" y="113"/>
                    <a:pt x="110" y="115"/>
                  </a:cubicBezTo>
                  <a:cubicBezTo>
                    <a:pt x="119" y="123"/>
                    <a:pt x="112" y="138"/>
                    <a:pt x="98" y="137"/>
                  </a:cubicBezTo>
                  <a:cubicBezTo>
                    <a:pt x="95" y="153"/>
                    <a:pt x="88" y="164"/>
                    <a:pt x="75" y="170"/>
                  </a:cubicBezTo>
                  <a:cubicBezTo>
                    <a:pt x="73" y="175"/>
                    <a:pt x="66" y="176"/>
                    <a:pt x="60" y="177"/>
                  </a:cubicBezTo>
                  <a:cubicBezTo>
                    <a:pt x="58" y="173"/>
                    <a:pt x="54" y="168"/>
                    <a:pt x="58" y="164"/>
                  </a:cubicBezTo>
                  <a:cubicBezTo>
                    <a:pt x="55" y="157"/>
                    <a:pt x="41" y="159"/>
                    <a:pt x="41" y="151"/>
                  </a:cubicBezTo>
                  <a:cubicBezTo>
                    <a:pt x="51" y="149"/>
                    <a:pt x="52" y="162"/>
                    <a:pt x="60" y="163"/>
                  </a:cubicBezTo>
                  <a:cubicBezTo>
                    <a:pt x="74" y="166"/>
                    <a:pt x="84" y="152"/>
                    <a:pt x="82" y="138"/>
                  </a:cubicBezTo>
                  <a:cubicBezTo>
                    <a:pt x="65" y="138"/>
                    <a:pt x="53" y="151"/>
                    <a:pt x="35" y="147"/>
                  </a:cubicBezTo>
                  <a:cubicBezTo>
                    <a:pt x="34" y="144"/>
                    <a:pt x="32" y="142"/>
                    <a:pt x="31" y="138"/>
                  </a:cubicBezTo>
                  <a:cubicBezTo>
                    <a:pt x="43" y="129"/>
                    <a:pt x="61" y="127"/>
                    <a:pt x="75" y="120"/>
                  </a:cubicBezTo>
                  <a:cubicBezTo>
                    <a:pt x="72" y="110"/>
                    <a:pt x="78" y="101"/>
                    <a:pt x="80" y="93"/>
                  </a:cubicBezTo>
                  <a:cubicBezTo>
                    <a:pt x="61" y="95"/>
                    <a:pt x="53" y="108"/>
                    <a:pt x="38" y="115"/>
                  </a:cubicBezTo>
                  <a:cubicBezTo>
                    <a:pt x="39" y="105"/>
                    <a:pt x="45" y="102"/>
                    <a:pt x="53" y="97"/>
                  </a:cubicBezTo>
                  <a:cubicBezTo>
                    <a:pt x="56" y="95"/>
                    <a:pt x="60" y="91"/>
                    <a:pt x="63" y="90"/>
                  </a:cubicBezTo>
                  <a:cubicBezTo>
                    <a:pt x="71" y="86"/>
                    <a:pt x="80" y="87"/>
                    <a:pt x="87" y="82"/>
                  </a:cubicBezTo>
                  <a:cubicBezTo>
                    <a:pt x="101" y="81"/>
                    <a:pt x="108" y="73"/>
                    <a:pt x="120" y="70"/>
                  </a:cubicBezTo>
                  <a:cubicBezTo>
                    <a:pt x="120" y="68"/>
                    <a:pt x="117" y="68"/>
                    <a:pt x="117" y="67"/>
                  </a:cubicBezTo>
                  <a:cubicBezTo>
                    <a:pt x="105" y="70"/>
                    <a:pt x="89" y="71"/>
                    <a:pt x="79" y="77"/>
                  </a:cubicBezTo>
                  <a:cubicBezTo>
                    <a:pt x="77" y="77"/>
                    <a:pt x="75" y="77"/>
                    <a:pt x="74" y="77"/>
                  </a:cubicBezTo>
                  <a:cubicBezTo>
                    <a:pt x="72" y="78"/>
                    <a:pt x="71" y="80"/>
                    <a:pt x="70" y="82"/>
                  </a:cubicBezTo>
                  <a:cubicBezTo>
                    <a:pt x="57" y="88"/>
                    <a:pt x="40" y="94"/>
                    <a:pt x="25" y="95"/>
                  </a:cubicBezTo>
                  <a:cubicBezTo>
                    <a:pt x="16" y="96"/>
                    <a:pt x="15" y="113"/>
                    <a:pt x="11" y="120"/>
                  </a:cubicBezTo>
                  <a:cubicBezTo>
                    <a:pt x="4" y="122"/>
                    <a:pt x="0" y="113"/>
                    <a:pt x="1" y="104"/>
                  </a:cubicBezTo>
                  <a:cubicBezTo>
                    <a:pt x="2" y="101"/>
                    <a:pt x="5" y="97"/>
                    <a:pt x="7" y="92"/>
                  </a:cubicBezTo>
                  <a:cubicBezTo>
                    <a:pt x="10" y="85"/>
                    <a:pt x="13" y="77"/>
                    <a:pt x="23" y="79"/>
                  </a:cubicBezTo>
                  <a:cubicBezTo>
                    <a:pt x="25" y="80"/>
                    <a:pt x="26" y="81"/>
                    <a:pt x="29" y="82"/>
                  </a:cubicBezTo>
                  <a:cubicBezTo>
                    <a:pt x="34" y="83"/>
                    <a:pt x="35" y="80"/>
                    <a:pt x="42" y="78"/>
                  </a:cubicBezTo>
                  <a:cubicBezTo>
                    <a:pt x="40" y="77"/>
                    <a:pt x="37" y="77"/>
                    <a:pt x="34" y="76"/>
                  </a:cubicBezTo>
                  <a:cubicBezTo>
                    <a:pt x="26" y="66"/>
                    <a:pt x="34" y="53"/>
                    <a:pt x="37" y="41"/>
                  </a:cubicBezTo>
                  <a:cubicBezTo>
                    <a:pt x="38" y="37"/>
                    <a:pt x="38" y="33"/>
                    <a:pt x="39" y="30"/>
                  </a:cubicBezTo>
                  <a:cubicBezTo>
                    <a:pt x="42" y="25"/>
                    <a:pt x="47" y="23"/>
                    <a:pt x="49" y="20"/>
                  </a:cubicBezTo>
                  <a:cubicBezTo>
                    <a:pt x="52" y="21"/>
                    <a:pt x="53" y="23"/>
                    <a:pt x="55" y="25"/>
                  </a:cubicBezTo>
                  <a:cubicBezTo>
                    <a:pt x="55" y="28"/>
                    <a:pt x="52" y="27"/>
                    <a:pt x="50" y="28"/>
                  </a:cubicBezTo>
                  <a:cubicBezTo>
                    <a:pt x="50" y="34"/>
                    <a:pt x="48" y="37"/>
                    <a:pt x="45" y="39"/>
                  </a:cubicBezTo>
                  <a:cubicBezTo>
                    <a:pt x="43" y="51"/>
                    <a:pt x="39" y="67"/>
                    <a:pt x="45" y="77"/>
                  </a:cubicBezTo>
                  <a:cubicBezTo>
                    <a:pt x="51" y="78"/>
                    <a:pt x="49" y="72"/>
                    <a:pt x="49" y="69"/>
                  </a:cubicBezTo>
                  <a:cubicBezTo>
                    <a:pt x="51" y="59"/>
                    <a:pt x="52" y="41"/>
                    <a:pt x="56" y="32"/>
                  </a:cubicBezTo>
                  <a:cubicBezTo>
                    <a:pt x="57" y="28"/>
                    <a:pt x="62" y="20"/>
                    <a:pt x="65" y="19"/>
                  </a:cubicBezTo>
                  <a:cubicBezTo>
                    <a:pt x="66" y="19"/>
                    <a:pt x="69" y="20"/>
                    <a:pt x="70" y="20"/>
                  </a:cubicBezTo>
                  <a:cubicBezTo>
                    <a:pt x="68" y="24"/>
                    <a:pt x="70" y="26"/>
                    <a:pt x="72" y="29"/>
                  </a:cubicBezTo>
                  <a:cubicBezTo>
                    <a:pt x="78" y="28"/>
                    <a:pt x="81" y="23"/>
                    <a:pt x="87" y="21"/>
                  </a:cubicBezTo>
                  <a:cubicBezTo>
                    <a:pt x="91" y="13"/>
                    <a:pt x="96" y="2"/>
                    <a:pt x="104" y="0"/>
                  </a:cubicBezTo>
                  <a:cubicBezTo>
                    <a:pt x="110" y="2"/>
                    <a:pt x="115" y="12"/>
                    <a:pt x="111" y="20"/>
                  </a:cubicBezTo>
                  <a:cubicBezTo>
                    <a:pt x="106" y="21"/>
                    <a:pt x="103" y="23"/>
                    <a:pt x="99" y="25"/>
                  </a:cubicBezTo>
                  <a:cubicBezTo>
                    <a:pt x="99" y="30"/>
                    <a:pt x="94" y="34"/>
                    <a:pt x="94" y="40"/>
                  </a:cubicBezTo>
                  <a:cubicBezTo>
                    <a:pt x="94" y="43"/>
                    <a:pt x="96" y="46"/>
                    <a:pt x="96" y="49"/>
                  </a:cubicBezTo>
                  <a:cubicBezTo>
                    <a:pt x="96" y="55"/>
                    <a:pt x="93" y="59"/>
                    <a:pt x="91" y="64"/>
                  </a:cubicBezTo>
                  <a:cubicBezTo>
                    <a:pt x="107" y="64"/>
                    <a:pt x="126" y="51"/>
                    <a:pt x="136" y="65"/>
                  </a:cubicBezTo>
                  <a:close/>
                  <a:moveTo>
                    <a:pt x="99" y="10"/>
                  </a:moveTo>
                  <a:cubicBezTo>
                    <a:pt x="99" y="9"/>
                    <a:pt x="101" y="9"/>
                    <a:pt x="101" y="7"/>
                  </a:cubicBezTo>
                  <a:cubicBezTo>
                    <a:pt x="100" y="7"/>
                    <a:pt x="100" y="7"/>
                    <a:pt x="99" y="7"/>
                  </a:cubicBezTo>
                  <a:cubicBezTo>
                    <a:pt x="98" y="7"/>
                    <a:pt x="98" y="10"/>
                    <a:pt x="99" y="10"/>
                  </a:cubicBezTo>
                  <a:close/>
                  <a:moveTo>
                    <a:pt x="82" y="55"/>
                  </a:moveTo>
                  <a:cubicBezTo>
                    <a:pt x="82" y="50"/>
                    <a:pt x="78" y="44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5" y="41"/>
                    <a:pt x="74" y="44"/>
                    <a:pt x="71" y="45"/>
                  </a:cubicBezTo>
                  <a:cubicBezTo>
                    <a:pt x="69" y="47"/>
                    <a:pt x="66" y="47"/>
                    <a:pt x="64" y="48"/>
                  </a:cubicBezTo>
                  <a:cubicBezTo>
                    <a:pt x="61" y="53"/>
                    <a:pt x="65" y="62"/>
                    <a:pt x="63" y="69"/>
                  </a:cubicBezTo>
                  <a:cubicBezTo>
                    <a:pt x="73" y="69"/>
                    <a:pt x="82" y="62"/>
                    <a:pt x="8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53">
              <a:extLst>
                <a:ext uri="{FF2B5EF4-FFF2-40B4-BE49-F238E27FC236}">
                  <a16:creationId xmlns="" xmlns:a16="http://schemas.microsoft.com/office/drawing/2014/main" id="{E1CB5AAF-E628-4629-B13E-2CBA78E2F4E9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64138" y="11329209"/>
              <a:ext cx="12700" cy="12700"/>
            </a:xfrm>
            <a:custGeom>
              <a:avLst/>
              <a:gdLst>
                <a:gd name="T0" fmla="*/ 3 w 4"/>
                <a:gd name="T1" fmla="*/ 0 h 4"/>
                <a:gd name="T2" fmla="*/ 1 w 4"/>
                <a:gd name="T3" fmla="*/ 4 h 4"/>
                <a:gd name="T4" fmla="*/ 1 w 4"/>
                <a:gd name="T5" fmla="*/ 0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3"/>
                    <a:pt x="2" y="2"/>
                    <a:pt x="1" y="4"/>
                  </a:cubicBezTo>
                  <a:cubicBezTo>
                    <a:pt x="0" y="4"/>
                    <a:pt x="1" y="1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54">
              <a:extLst>
                <a:ext uri="{FF2B5EF4-FFF2-40B4-BE49-F238E27FC236}">
                  <a16:creationId xmlns="" xmlns:a16="http://schemas.microsoft.com/office/drawing/2014/main" id="{BF23B52B-F5F6-429B-9CD4-7CE039C2508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41988" y="11654647"/>
              <a:ext cx="250825" cy="147638"/>
            </a:xfrm>
            <a:custGeom>
              <a:avLst/>
              <a:gdLst>
                <a:gd name="T0" fmla="*/ 76 w 76"/>
                <a:gd name="T1" fmla="*/ 32 h 44"/>
                <a:gd name="T2" fmla="*/ 65 w 76"/>
                <a:gd name="T3" fmla="*/ 37 h 44"/>
                <a:gd name="T4" fmla="*/ 53 w 76"/>
                <a:gd name="T5" fmla="*/ 44 h 44"/>
                <a:gd name="T6" fmla="*/ 39 w 76"/>
                <a:gd name="T7" fmla="*/ 35 h 44"/>
                <a:gd name="T8" fmla="*/ 23 w 76"/>
                <a:gd name="T9" fmla="*/ 29 h 44"/>
                <a:gd name="T10" fmla="*/ 2 w 76"/>
                <a:gd name="T11" fmla="*/ 8 h 44"/>
                <a:gd name="T12" fmla="*/ 1 w 76"/>
                <a:gd name="T13" fmla="*/ 0 h 44"/>
                <a:gd name="T14" fmla="*/ 3 w 76"/>
                <a:gd name="T15" fmla="*/ 0 h 44"/>
                <a:gd name="T16" fmla="*/ 35 w 76"/>
                <a:gd name="T17" fmla="*/ 23 h 44"/>
                <a:gd name="T18" fmla="*/ 51 w 76"/>
                <a:gd name="T19" fmla="*/ 25 h 44"/>
                <a:gd name="T20" fmla="*/ 57 w 76"/>
                <a:gd name="T21" fmla="*/ 28 h 44"/>
                <a:gd name="T22" fmla="*/ 76 w 76"/>
                <a:gd name="T23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44">
                  <a:moveTo>
                    <a:pt x="76" y="32"/>
                  </a:moveTo>
                  <a:cubicBezTo>
                    <a:pt x="76" y="37"/>
                    <a:pt x="70" y="35"/>
                    <a:pt x="65" y="37"/>
                  </a:cubicBezTo>
                  <a:cubicBezTo>
                    <a:pt x="60" y="39"/>
                    <a:pt x="58" y="44"/>
                    <a:pt x="53" y="44"/>
                  </a:cubicBezTo>
                  <a:cubicBezTo>
                    <a:pt x="47" y="43"/>
                    <a:pt x="44" y="37"/>
                    <a:pt x="39" y="35"/>
                  </a:cubicBezTo>
                  <a:cubicBezTo>
                    <a:pt x="32" y="35"/>
                    <a:pt x="29" y="32"/>
                    <a:pt x="23" y="29"/>
                  </a:cubicBezTo>
                  <a:cubicBezTo>
                    <a:pt x="13" y="24"/>
                    <a:pt x="7" y="19"/>
                    <a:pt x="2" y="8"/>
                  </a:cubicBezTo>
                  <a:cubicBezTo>
                    <a:pt x="1" y="5"/>
                    <a:pt x="0" y="3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1" y="10"/>
                    <a:pt x="21" y="19"/>
                    <a:pt x="35" y="23"/>
                  </a:cubicBezTo>
                  <a:cubicBezTo>
                    <a:pt x="40" y="24"/>
                    <a:pt x="45" y="24"/>
                    <a:pt x="51" y="25"/>
                  </a:cubicBezTo>
                  <a:cubicBezTo>
                    <a:pt x="53" y="26"/>
                    <a:pt x="55" y="27"/>
                    <a:pt x="57" y="28"/>
                  </a:cubicBezTo>
                  <a:cubicBezTo>
                    <a:pt x="63" y="29"/>
                    <a:pt x="71" y="28"/>
                    <a:pt x="7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55">
              <a:extLst>
                <a:ext uri="{FF2B5EF4-FFF2-40B4-BE49-F238E27FC236}">
                  <a16:creationId xmlns="" xmlns:a16="http://schemas.microsoft.com/office/drawing/2014/main" id="{2FE86A26-858C-4F66-A317-E7ADE4FCA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27725" y="11375247"/>
              <a:ext cx="342900" cy="455613"/>
            </a:xfrm>
            <a:custGeom>
              <a:avLst/>
              <a:gdLst>
                <a:gd name="T0" fmla="*/ 102 w 104"/>
                <a:gd name="T1" fmla="*/ 48 h 137"/>
                <a:gd name="T2" fmla="*/ 104 w 104"/>
                <a:gd name="T3" fmla="*/ 54 h 137"/>
                <a:gd name="T4" fmla="*/ 92 w 104"/>
                <a:gd name="T5" fmla="*/ 57 h 137"/>
                <a:gd name="T6" fmla="*/ 85 w 104"/>
                <a:gd name="T7" fmla="*/ 60 h 137"/>
                <a:gd name="T8" fmla="*/ 80 w 104"/>
                <a:gd name="T9" fmla="*/ 60 h 137"/>
                <a:gd name="T10" fmla="*/ 60 w 104"/>
                <a:gd name="T11" fmla="*/ 68 h 137"/>
                <a:gd name="T12" fmla="*/ 37 w 104"/>
                <a:gd name="T13" fmla="*/ 124 h 137"/>
                <a:gd name="T14" fmla="*/ 0 w 104"/>
                <a:gd name="T15" fmla="*/ 130 h 137"/>
                <a:gd name="T16" fmla="*/ 12 w 104"/>
                <a:gd name="T17" fmla="*/ 125 h 137"/>
                <a:gd name="T18" fmla="*/ 33 w 104"/>
                <a:gd name="T19" fmla="*/ 114 h 137"/>
                <a:gd name="T20" fmla="*/ 49 w 104"/>
                <a:gd name="T21" fmla="*/ 74 h 137"/>
                <a:gd name="T22" fmla="*/ 15 w 104"/>
                <a:gd name="T23" fmla="*/ 83 h 137"/>
                <a:gd name="T24" fmla="*/ 32 w 104"/>
                <a:gd name="T25" fmla="*/ 69 h 137"/>
                <a:gd name="T26" fmla="*/ 54 w 104"/>
                <a:gd name="T27" fmla="*/ 60 h 137"/>
                <a:gd name="T28" fmla="*/ 55 w 104"/>
                <a:gd name="T29" fmla="*/ 50 h 137"/>
                <a:gd name="T30" fmla="*/ 65 w 104"/>
                <a:gd name="T31" fmla="*/ 29 h 137"/>
                <a:gd name="T32" fmla="*/ 73 w 104"/>
                <a:gd name="T33" fmla="*/ 12 h 137"/>
                <a:gd name="T34" fmla="*/ 85 w 104"/>
                <a:gd name="T35" fmla="*/ 2 h 137"/>
                <a:gd name="T36" fmla="*/ 78 w 104"/>
                <a:gd name="T37" fmla="*/ 12 h 137"/>
                <a:gd name="T38" fmla="*/ 61 w 104"/>
                <a:gd name="T39" fmla="*/ 59 h 137"/>
                <a:gd name="T40" fmla="*/ 102 w 104"/>
                <a:gd name="T41" fmla="*/ 4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37">
                  <a:moveTo>
                    <a:pt x="102" y="48"/>
                  </a:moveTo>
                  <a:cubicBezTo>
                    <a:pt x="103" y="50"/>
                    <a:pt x="104" y="51"/>
                    <a:pt x="104" y="54"/>
                  </a:cubicBezTo>
                  <a:cubicBezTo>
                    <a:pt x="101" y="58"/>
                    <a:pt x="96" y="56"/>
                    <a:pt x="92" y="57"/>
                  </a:cubicBezTo>
                  <a:cubicBezTo>
                    <a:pt x="90" y="57"/>
                    <a:pt x="87" y="60"/>
                    <a:pt x="85" y="60"/>
                  </a:cubicBezTo>
                  <a:cubicBezTo>
                    <a:pt x="83" y="60"/>
                    <a:pt x="81" y="60"/>
                    <a:pt x="80" y="60"/>
                  </a:cubicBezTo>
                  <a:cubicBezTo>
                    <a:pt x="73" y="62"/>
                    <a:pt x="68" y="68"/>
                    <a:pt x="60" y="68"/>
                  </a:cubicBezTo>
                  <a:cubicBezTo>
                    <a:pt x="53" y="86"/>
                    <a:pt x="51" y="111"/>
                    <a:pt x="37" y="124"/>
                  </a:cubicBezTo>
                  <a:cubicBezTo>
                    <a:pt x="30" y="130"/>
                    <a:pt x="11" y="137"/>
                    <a:pt x="0" y="130"/>
                  </a:cubicBezTo>
                  <a:cubicBezTo>
                    <a:pt x="2" y="124"/>
                    <a:pt x="8" y="126"/>
                    <a:pt x="12" y="125"/>
                  </a:cubicBezTo>
                  <a:cubicBezTo>
                    <a:pt x="19" y="123"/>
                    <a:pt x="29" y="119"/>
                    <a:pt x="33" y="114"/>
                  </a:cubicBezTo>
                  <a:cubicBezTo>
                    <a:pt x="43" y="105"/>
                    <a:pt x="47" y="92"/>
                    <a:pt x="49" y="74"/>
                  </a:cubicBezTo>
                  <a:cubicBezTo>
                    <a:pt x="36" y="74"/>
                    <a:pt x="29" y="89"/>
                    <a:pt x="15" y="83"/>
                  </a:cubicBezTo>
                  <a:cubicBezTo>
                    <a:pt x="12" y="72"/>
                    <a:pt x="24" y="72"/>
                    <a:pt x="32" y="69"/>
                  </a:cubicBezTo>
                  <a:cubicBezTo>
                    <a:pt x="40" y="67"/>
                    <a:pt x="51" y="65"/>
                    <a:pt x="54" y="60"/>
                  </a:cubicBezTo>
                  <a:cubicBezTo>
                    <a:pt x="56" y="56"/>
                    <a:pt x="55" y="52"/>
                    <a:pt x="55" y="50"/>
                  </a:cubicBezTo>
                  <a:cubicBezTo>
                    <a:pt x="57" y="41"/>
                    <a:pt x="60" y="37"/>
                    <a:pt x="65" y="29"/>
                  </a:cubicBezTo>
                  <a:cubicBezTo>
                    <a:pt x="66" y="22"/>
                    <a:pt x="69" y="17"/>
                    <a:pt x="73" y="12"/>
                  </a:cubicBezTo>
                  <a:cubicBezTo>
                    <a:pt x="77" y="7"/>
                    <a:pt x="79" y="0"/>
                    <a:pt x="85" y="2"/>
                  </a:cubicBezTo>
                  <a:cubicBezTo>
                    <a:pt x="86" y="7"/>
                    <a:pt x="83" y="14"/>
                    <a:pt x="78" y="12"/>
                  </a:cubicBezTo>
                  <a:cubicBezTo>
                    <a:pt x="69" y="24"/>
                    <a:pt x="64" y="40"/>
                    <a:pt x="61" y="59"/>
                  </a:cubicBezTo>
                  <a:cubicBezTo>
                    <a:pt x="77" y="57"/>
                    <a:pt x="86" y="47"/>
                    <a:pt x="10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56">
              <a:extLst>
                <a:ext uri="{FF2B5EF4-FFF2-40B4-BE49-F238E27FC236}">
                  <a16:creationId xmlns="" xmlns:a16="http://schemas.microsoft.com/office/drawing/2014/main" id="{8171416A-0B5C-4CE2-9E78-012486DE61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396038" y="11381597"/>
              <a:ext cx="471488" cy="433388"/>
            </a:xfrm>
            <a:custGeom>
              <a:avLst/>
              <a:gdLst>
                <a:gd name="T0" fmla="*/ 143 w 143"/>
                <a:gd name="T1" fmla="*/ 93 h 130"/>
                <a:gd name="T2" fmla="*/ 134 w 143"/>
                <a:gd name="T3" fmla="*/ 104 h 130"/>
                <a:gd name="T4" fmla="*/ 64 w 143"/>
                <a:gd name="T5" fmla="*/ 115 h 130"/>
                <a:gd name="T6" fmla="*/ 42 w 143"/>
                <a:gd name="T7" fmla="*/ 127 h 130"/>
                <a:gd name="T8" fmla="*/ 14 w 143"/>
                <a:gd name="T9" fmla="*/ 128 h 130"/>
                <a:gd name="T10" fmla="*/ 0 w 143"/>
                <a:gd name="T11" fmla="*/ 120 h 130"/>
                <a:gd name="T12" fmla="*/ 29 w 143"/>
                <a:gd name="T13" fmla="*/ 107 h 130"/>
                <a:gd name="T14" fmla="*/ 60 w 143"/>
                <a:gd name="T15" fmla="*/ 96 h 130"/>
                <a:gd name="T16" fmla="*/ 46 w 143"/>
                <a:gd name="T17" fmla="*/ 71 h 130"/>
                <a:gd name="T18" fmla="*/ 42 w 143"/>
                <a:gd name="T19" fmla="*/ 73 h 130"/>
                <a:gd name="T20" fmla="*/ 44 w 143"/>
                <a:gd name="T21" fmla="*/ 82 h 130"/>
                <a:gd name="T22" fmla="*/ 17 w 143"/>
                <a:gd name="T23" fmla="*/ 75 h 130"/>
                <a:gd name="T24" fmla="*/ 46 w 143"/>
                <a:gd name="T25" fmla="*/ 67 h 130"/>
                <a:gd name="T26" fmla="*/ 68 w 143"/>
                <a:gd name="T27" fmla="*/ 23 h 130"/>
                <a:gd name="T28" fmla="*/ 74 w 143"/>
                <a:gd name="T29" fmla="*/ 28 h 130"/>
                <a:gd name="T30" fmla="*/ 73 w 143"/>
                <a:gd name="T31" fmla="*/ 66 h 130"/>
                <a:gd name="T32" fmla="*/ 84 w 143"/>
                <a:gd name="T33" fmla="*/ 73 h 130"/>
                <a:gd name="T34" fmla="*/ 93 w 143"/>
                <a:gd name="T35" fmla="*/ 29 h 130"/>
                <a:gd name="T36" fmla="*/ 100 w 143"/>
                <a:gd name="T37" fmla="*/ 4 h 130"/>
                <a:gd name="T38" fmla="*/ 114 w 143"/>
                <a:gd name="T39" fmla="*/ 6 h 130"/>
                <a:gd name="T40" fmla="*/ 113 w 143"/>
                <a:gd name="T41" fmla="*/ 19 h 130"/>
                <a:gd name="T42" fmla="*/ 112 w 143"/>
                <a:gd name="T43" fmla="*/ 28 h 130"/>
                <a:gd name="T44" fmla="*/ 109 w 143"/>
                <a:gd name="T45" fmla="*/ 59 h 130"/>
                <a:gd name="T46" fmla="*/ 119 w 143"/>
                <a:gd name="T47" fmla="*/ 49 h 130"/>
                <a:gd name="T48" fmla="*/ 126 w 143"/>
                <a:gd name="T49" fmla="*/ 47 h 130"/>
                <a:gd name="T50" fmla="*/ 135 w 143"/>
                <a:gd name="T51" fmla="*/ 54 h 130"/>
                <a:gd name="T52" fmla="*/ 110 w 143"/>
                <a:gd name="T53" fmla="*/ 65 h 130"/>
                <a:gd name="T54" fmla="*/ 97 w 143"/>
                <a:gd name="T55" fmla="*/ 90 h 130"/>
                <a:gd name="T56" fmla="*/ 143 w 143"/>
                <a:gd name="T57" fmla="*/ 93 h 130"/>
                <a:gd name="T58" fmla="*/ 82 w 143"/>
                <a:gd name="T59" fmla="*/ 77 h 130"/>
                <a:gd name="T60" fmla="*/ 74 w 143"/>
                <a:gd name="T61" fmla="*/ 84 h 130"/>
                <a:gd name="T62" fmla="*/ 82 w 143"/>
                <a:gd name="T63" fmla="*/ 77 h 130"/>
                <a:gd name="T64" fmla="*/ 74 w 143"/>
                <a:gd name="T65" fmla="*/ 94 h 130"/>
                <a:gd name="T66" fmla="*/ 73 w 143"/>
                <a:gd name="T67" fmla="*/ 90 h 130"/>
                <a:gd name="T68" fmla="*/ 68 w 143"/>
                <a:gd name="T69" fmla="*/ 95 h 130"/>
                <a:gd name="T70" fmla="*/ 74 w 143"/>
                <a:gd name="T71" fmla="*/ 9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3" h="130">
                  <a:moveTo>
                    <a:pt x="143" y="93"/>
                  </a:moveTo>
                  <a:cubicBezTo>
                    <a:pt x="143" y="100"/>
                    <a:pt x="137" y="101"/>
                    <a:pt x="134" y="104"/>
                  </a:cubicBezTo>
                  <a:cubicBezTo>
                    <a:pt x="108" y="102"/>
                    <a:pt x="84" y="109"/>
                    <a:pt x="64" y="115"/>
                  </a:cubicBezTo>
                  <a:cubicBezTo>
                    <a:pt x="55" y="117"/>
                    <a:pt x="48" y="122"/>
                    <a:pt x="42" y="127"/>
                  </a:cubicBezTo>
                  <a:cubicBezTo>
                    <a:pt x="35" y="127"/>
                    <a:pt x="24" y="130"/>
                    <a:pt x="14" y="128"/>
                  </a:cubicBezTo>
                  <a:cubicBezTo>
                    <a:pt x="11" y="127"/>
                    <a:pt x="3" y="122"/>
                    <a:pt x="0" y="120"/>
                  </a:cubicBezTo>
                  <a:cubicBezTo>
                    <a:pt x="6" y="112"/>
                    <a:pt x="18" y="110"/>
                    <a:pt x="29" y="107"/>
                  </a:cubicBezTo>
                  <a:cubicBezTo>
                    <a:pt x="40" y="104"/>
                    <a:pt x="52" y="102"/>
                    <a:pt x="60" y="96"/>
                  </a:cubicBezTo>
                  <a:cubicBezTo>
                    <a:pt x="51" y="92"/>
                    <a:pt x="48" y="82"/>
                    <a:pt x="46" y="71"/>
                  </a:cubicBezTo>
                  <a:cubicBezTo>
                    <a:pt x="44" y="71"/>
                    <a:pt x="43" y="72"/>
                    <a:pt x="42" y="73"/>
                  </a:cubicBezTo>
                  <a:cubicBezTo>
                    <a:pt x="42" y="77"/>
                    <a:pt x="44" y="78"/>
                    <a:pt x="44" y="82"/>
                  </a:cubicBezTo>
                  <a:cubicBezTo>
                    <a:pt x="38" y="93"/>
                    <a:pt x="14" y="90"/>
                    <a:pt x="17" y="75"/>
                  </a:cubicBezTo>
                  <a:cubicBezTo>
                    <a:pt x="19" y="67"/>
                    <a:pt x="34" y="64"/>
                    <a:pt x="46" y="67"/>
                  </a:cubicBezTo>
                  <a:cubicBezTo>
                    <a:pt x="51" y="50"/>
                    <a:pt x="54" y="31"/>
                    <a:pt x="68" y="23"/>
                  </a:cubicBezTo>
                  <a:cubicBezTo>
                    <a:pt x="71" y="24"/>
                    <a:pt x="72" y="26"/>
                    <a:pt x="74" y="28"/>
                  </a:cubicBezTo>
                  <a:cubicBezTo>
                    <a:pt x="76" y="39"/>
                    <a:pt x="67" y="53"/>
                    <a:pt x="73" y="66"/>
                  </a:cubicBezTo>
                  <a:cubicBezTo>
                    <a:pt x="74" y="69"/>
                    <a:pt x="78" y="74"/>
                    <a:pt x="84" y="73"/>
                  </a:cubicBezTo>
                  <a:cubicBezTo>
                    <a:pt x="87" y="57"/>
                    <a:pt x="88" y="43"/>
                    <a:pt x="93" y="29"/>
                  </a:cubicBezTo>
                  <a:cubicBezTo>
                    <a:pt x="96" y="21"/>
                    <a:pt x="101" y="14"/>
                    <a:pt x="100" y="4"/>
                  </a:cubicBezTo>
                  <a:cubicBezTo>
                    <a:pt x="105" y="0"/>
                    <a:pt x="110" y="1"/>
                    <a:pt x="114" y="6"/>
                  </a:cubicBezTo>
                  <a:cubicBezTo>
                    <a:pt x="110" y="10"/>
                    <a:pt x="113" y="14"/>
                    <a:pt x="113" y="19"/>
                  </a:cubicBezTo>
                  <a:cubicBezTo>
                    <a:pt x="114" y="22"/>
                    <a:pt x="112" y="25"/>
                    <a:pt x="112" y="28"/>
                  </a:cubicBezTo>
                  <a:cubicBezTo>
                    <a:pt x="110" y="38"/>
                    <a:pt x="112" y="50"/>
                    <a:pt x="109" y="59"/>
                  </a:cubicBezTo>
                  <a:cubicBezTo>
                    <a:pt x="115" y="58"/>
                    <a:pt x="115" y="52"/>
                    <a:pt x="119" y="49"/>
                  </a:cubicBezTo>
                  <a:cubicBezTo>
                    <a:pt x="121" y="47"/>
                    <a:pt x="123" y="48"/>
                    <a:pt x="126" y="47"/>
                  </a:cubicBezTo>
                  <a:cubicBezTo>
                    <a:pt x="130" y="48"/>
                    <a:pt x="133" y="51"/>
                    <a:pt x="135" y="54"/>
                  </a:cubicBezTo>
                  <a:cubicBezTo>
                    <a:pt x="131" y="65"/>
                    <a:pt x="118" y="60"/>
                    <a:pt x="110" y="65"/>
                  </a:cubicBezTo>
                  <a:cubicBezTo>
                    <a:pt x="102" y="71"/>
                    <a:pt x="104" y="83"/>
                    <a:pt x="97" y="90"/>
                  </a:cubicBezTo>
                  <a:cubicBezTo>
                    <a:pt x="112" y="90"/>
                    <a:pt x="136" y="79"/>
                    <a:pt x="143" y="93"/>
                  </a:cubicBezTo>
                  <a:close/>
                  <a:moveTo>
                    <a:pt x="82" y="77"/>
                  </a:moveTo>
                  <a:cubicBezTo>
                    <a:pt x="77" y="78"/>
                    <a:pt x="76" y="81"/>
                    <a:pt x="74" y="84"/>
                  </a:cubicBezTo>
                  <a:cubicBezTo>
                    <a:pt x="78" y="83"/>
                    <a:pt x="80" y="81"/>
                    <a:pt x="82" y="77"/>
                  </a:cubicBezTo>
                  <a:close/>
                  <a:moveTo>
                    <a:pt x="74" y="94"/>
                  </a:moveTo>
                  <a:cubicBezTo>
                    <a:pt x="73" y="93"/>
                    <a:pt x="74" y="90"/>
                    <a:pt x="73" y="90"/>
                  </a:cubicBezTo>
                  <a:cubicBezTo>
                    <a:pt x="72" y="92"/>
                    <a:pt x="69" y="93"/>
                    <a:pt x="68" y="95"/>
                  </a:cubicBezTo>
                  <a:cubicBezTo>
                    <a:pt x="71" y="95"/>
                    <a:pt x="72" y="95"/>
                    <a:pt x="7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57">
              <a:extLst>
                <a:ext uri="{FF2B5EF4-FFF2-40B4-BE49-F238E27FC236}">
                  <a16:creationId xmlns="" xmlns:a16="http://schemas.microsoft.com/office/drawing/2014/main" id="{D7989923-B6A4-406F-8DC1-46E2FFB63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-6777038" y="11441922"/>
              <a:ext cx="330200" cy="315913"/>
            </a:xfrm>
            <a:custGeom>
              <a:avLst/>
              <a:gdLst>
                <a:gd name="T0" fmla="*/ 100 w 100"/>
                <a:gd name="T1" fmla="*/ 58 h 95"/>
                <a:gd name="T2" fmla="*/ 93 w 100"/>
                <a:gd name="T3" fmla="*/ 70 h 95"/>
                <a:gd name="T4" fmla="*/ 60 w 100"/>
                <a:gd name="T5" fmla="*/ 75 h 95"/>
                <a:gd name="T6" fmla="*/ 51 w 100"/>
                <a:gd name="T7" fmla="*/ 78 h 95"/>
                <a:gd name="T8" fmla="*/ 18 w 100"/>
                <a:gd name="T9" fmla="*/ 93 h 95"/>
                <a:gd name="T10" fmla="*/ 1 w 100"/>
                <a:gd name="T11" fmla="*/ 84 h 95"/>
                <a:gd name="T12" fmla="*/ 2 w 100"/>
                <a:gd name="T13" fmla="*/ 74 h 95"/>
                <a:gd name="T14" fmla="*/ 52 w 100"/>
                <a:gd name="T15" fmla="*/ 56 h 95"/>
                <a:gd name="T16" fmla="*/ 62 w 100"/>
                <a:gd name="T17" fmla="*/ 41 h 95"/>
                <a:gd name="T18" fmla="*/ 61 w 100"/>
                <a:gd name="T19" fmla="*/ 32 h 95"/>
                <a:gd name="T20" fmla="*/ 34 w 100"/>
                <a:gd name="T21" fmla="*/ 37 h 95"/>
                <a:gd name="T22" fmla="*/ 23 w 100"/>
                <a:gd name="T23" fmla="*/ 26 h 95"/>
                <a:gd name="T24" fmla="*/ 47 w 100"/>
                <a:gd name="T25" fmla="*/ 14 h 95"/>
                <a:gd name="T26" fmla="*/ 72 w 100"/>
                <a:gd name="T27" fmla="*/ 3 h 95"/>
                <a:gd name="T28" fmla="*/ 90 w 100"/>
                <a:gd name="T29" fmla="*/ 6 h 95"/>
                <a:gd name="T30" fmla="*/ 85 w 100"/>
                <a:gd name="T31" fmla="*/ 18 h 95"/>
                <a:gd name="T32" fmla="*/ 79 w 100"/>
                <a:gd name="T33" fmla="*/ 34 h 95"/>
                <a:gd name="T34" fmla="*/ 81 w 100"/>
                <a:gd name="T35" fmla="*/ 53 h 95"/>
                <a:gd name="T36" fmla="*/ 100 w 100"/>
                <a:gd name="T37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" h="95">
                  <a:moveTo>
                    <a:pt x="100" y="58"/>
                  </a:moveTo>
                  <a:cubicBezTo>
                    <a:pt x="99" y="64"/>
                    <a:pt x="96" y="67"/>
                    <a:pt x="93" y="70"/>
                  </a:cubicBezTo>
                  <a:cubicBezTo>
                    <a:pt x="79" y="70"/>
                    <a:pt x="69" y="71"/>
                    <a:pt x="60" y="75"/>
                  </a:cubicBezTo>
                  <a:cubicBezTo>
                    <a:pt x="57" y="76"/>
                    <a:pt x="54" y="77"/>
                    <a:pt x="51" y="78"/>
                  </a:cubicBezTo>
                  <a:cubicBezTo>
                    <a:pt x="40" y="83"/>
                    <a:pt x="35" y="95"/>
                    <a:pt x="18" y="93"/>
                  </a:cubicBezTo>
                  <a:cubicBezTo>
                    <a:pt x="11" y="93"/>
                    <a:pt x="7" y="88"/>
                    <a:pt x="1" y="84"/>
                  </a:cubicBezTo>
                  <a:cubicBezTo>
                    <a:pt x="2" y="80"/>
                    <a:pt x="0" y="77"/>
                    <a:pt x="2" y="74"/>
                  </a:cubicBezTo>
                  <a:cubicBezTo>
                    <a:pt x="17" y="68"/>
                    <a:pt x="40" y="67"/>
                    <a:pt x="52" y="56"/>
                  </a:cubicBezTo>
                  <a:cubicBezTo>
                    <a:pt x="54" y="54"/>
                    <a:pt x="61" y="44"/>
                    <a:pt x="62" y="41"/>
                  </a:cubicBezTo>
                  <a:cubicBezTo>
                    <a:pt x="63" y="38"/>
                    <a:pt x="63" y="34"/>
                    <a:pt x="61" y="32"/>
                  </a:cubicBezTo>
                  <a:cubicBezTo>
                    <a:pt x="54" y="33"/>
                    <a:pt x="45" y="40"/>
                    <a:pt x="34" y="37"/>
                  </a:cubicBezTo>
                  <a:cubicBezTo>
                    <a:pt x="31" y="36"/>
                    <a:pt x="23" y="31"/>
                    <a:pt x="23" y="26"/>
                  </a:cubicBezTo>
                  <a:cubicBezTo>
                    <a:pt x="24" y="21"/>
                    <a:pt x="40" y="16"/>
                    <a:pt x="47" y="14"/>
                  </a:cubicBezTo>
                  <a:cubicBezTo>
                    <a:pt x="57" y="10"/>
                    <a:pt x="65" y="7"/>
                    <a:pt x="72" y="3"/>
                  </a:cubicBezTo>
                  <a:cubicBezTo>
                    <a:pt x="76" y="0"/>
                    <a:pt x="87" y="3"/>
                    <a:pt x="90" y="6"/>
                  </a:cubicBezTo>
                  <a:cubicBezTo>
                    <a:pt x="92" y="12"/>
                    <a:pt x="86" y="14"/>
                    <a:pt x="85" y="18"/>
                  </a:cubicBezTo>
                  <a:cubicBezTo>
                    <a:pt x="82" y="23"/>
                    <a:pt x="82" y="29"/>
                    <a:pt x="79" y="34"/>
                  </a:cubicBezTo>
                  <a:cubicBezTo>
                    <a:pt x="81" y="40"/>
                    <a:pt x="80" y="47"/>
                    <a:pt x="81" y="53"/>
                  </a:cubicBezTo>
                  <a:cubicBezTo>
                    <a:pt x="89" y="51"/>
                    <a:pt x="96" y="53"/>
                    <a:pt x="10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58">
              <a:extLst>
                <a:ext uri="{FF2B5EF4-FFF2-40B4-BE49-F238E27FC236}">
                  <a16:creationId xmlns="" xmlns:a16="http://schemas.microsoft.com/office/drawing/2014/main" id="{F152B82D-6162-4375-8B0D-28F215BD3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-7245350" y="11348259"/>
              <a:ext cx="382588" cy="293688"/>
            </a:xfrm>
            <a:custGeom>
              <a:avLst/>
              <a:gdLst>
                <a:gd name="T0" fmla="*/ 115 w 116"/>
                <a:gd name="T1" fmla="*/ 23 h 88"/>
                <a:gd name="T2" fmla="*/ 99 w 116"/>
                <a:gd name="T3" fmla="*/ 40 h 88"/>
                <a:gd name="T4" fmla="*/ 101 w 116"/>
                <a:gd name="T5" fmla="*/ 35 h 88"/>
                <a:gd name="T6" fmla="*/ 68 w 116"/>
                <a:gd name="T7" fmla="*/ 49 h 88"/>
                <a:gd name="T8" fmla="*/ 53 w 116"/>
                <a:gd name="T9" fmla="*/ 61 h 88"/>
                <a:gd name="T10" fmla="*/ 36 w 116"/>
                <a:gd name="T11" fmla="*/ 71 h 88"/>
                <a:gd name="T12" fmla="*/ 0 w 116"/>
                <a:gd name="T13" fmla="*/ 88 h 88"/>
                <a:gd name="T14" fmla="*/ 18 w 116"/>
                <a:gd name="T15" fmla="*/ 71 h 88"/>
                <a:gd name="T16" fmla="*/ 27 w 116"/>
                <a:gd name="T17" fmla="*/ 63 h 88"/>
                <a:gd name="T18" fmla="*/ 68 w 116"/>
                <a:gd name="T19" fmla="*/ 38 h 88"/>
                <a:gd name="T20" fmla="*/ 75 w 116"/>
                <a:gd name="T21" fmla="*/ 21 h 88"/>
                <a:gd name="T22" fmla="*/ 59 w 116"/>
                <a:gd name="T23" fmla="*/ 15 h 88"/>
                <a:gd name="T24" fmla="*/ 68 w 116"/>
                <a:gd name="T25" fmla="*/ 5 h 88"/>
                <a:gd name="T26" fmla="*/ 84 w 116"/>
                <a:gd name="T27" fmla="*/ 23 h 88"/>
                <a:gd name="T28" fmla="*/ 83 w 116"/>
                <a:gd name="T29" fmla="*/ 30 h 88"/>
                <a:gd name="T30" fmla="*/ 115 w 116"/>
                <a:gd name="T31" fmla="*/ 2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88">
                  <a:moveTo>
                    <a:pt x="115" y="23"/>
                  </a:moveTo>
                  <a:cubicBezTo>
                    <a:pt x="116" y="33"/>
                    <a:pt x="104" y="35"/>
                    <a:pt x="99" y="40"/>
                  </a:cubicBezTo>
                  <a:cubicBezTo>
                    <a:pt x="97" y="38"/>
                    <a:pt x="101" y="38"/>
                    <a:pt x="101" y="35"/>
                  </a:cubicBezTo>
                  <a:cubicBezTo>
                    <a:pt x="89" y="38"/>
                    <a:pt x="77" y="42"/>
                    <a:pt x="68" y="49"/>
                  </a:cubicBezTo>
                  <a:cubicBezTo>
                    <a:pt x="63" y="52"/>
                    <a:pt x="58" y="57"/>
                    <a:pt x="53" y="61"/>
                  </a:cubicBezTo>
                  <a:cubicBezTo>
                    <a:pt x="47" y="64"/>
                    <a:pt x="41" y="67"/>
                    <a:pt x="36" y="71"/>
                  </a:cubicBezTo>
                  <a:cubicBezTo>
                    <a:pt x="26" y="78"/>
                    <a:pt x="14" y="88"/>
                    <a:pt x="0" y="88"/>
                  </a:cubicBezTo>
                  <a:cubicBezTo>
                    <a:pt x="1" y="78"/>
                    <a:pt x="10" y="75"/>
                    <a:pt x="18" y="71"/>
                  </a:cubicBezTo>
                  <a:cubicBezTo>
                    <a:pt x="21" y="68"/>
                    <a:pt x="24" y="65"/>
                    <a:pt x="27" y="63"/>
                  </a:cubicBezTo>
                  <a:cubicBezTo>
                    <a:pt x="40" y="54"/>
                    <a:pt x="57" y="48"/>
                    <a:pt x="68" y="38"/>
                  </a:cubicBezTo>
                  <a:cubicBezTo>
                    <a:pt x="72" y="34"/>
                    <a:pt x="76" y="27"/>
                    <a:pt x="75" y="21"/>
                  </a:cubicBezTo>
                  <a:cubicBezTo>
                    <a:pt x="73" y="16"/>
                    <a:pt x="62" y="19"/>
                    <a:pt x="59" y="15"/>
                  </a:cubicBezTo>
                  <a:cubicBezTo>
                    <a:pt x="56" y="7"/>
                    <a:pt x="63" y="8"/>
                    <a:pt x="68" y="5"/>
                  </a:cubicBezTo>
                  <a:cubicBezTo>
                    <a:pt x="76" y="0"/>
                    <a:pt x="82" y="14"/>
                    <a:pt x="84" y="23"/>
                  </a:cubicBezTo>
                  <a:cubicBezTo>
                    <a:pt x="85" y="25"/>
                    <a:pt x="85" y="28"/>
                    <a:pt x="83" y="30"/>
                  </a:cubicBezTo>
                  <a:cubicBezTo>
                    <a:pt x="93" y="27"/>
                    <a:pt x="105" y="18"/>
                    <a:pt x="1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59">
              <a:extLst>
                <a:ext uri="{FF2B5EF4-FFF2-40B4-BE49-F238E27FC236}">
                  <a16:creationId xmlns="" xmlns:a16="http://schemas.microsoft.com/office/drawing/2014/main" id="{C9B8A872-2A05-4C4B-A435-E23E366BE1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254875" y="11495897"/>
              <a:ext cx="373063" cy="342900"/>
            </a:xfrm>
            <a:custGeom>
              <a:avLst/>
              <a:gdLst>
                <a:gd name="T0" fmla="*/ 112 w 113"/>
                <a:gd name="T1" fmla="*/ 31 h 103"/>
                <a:gd name="T2" fmla="*/ 105 w 113"/>
                <a:gd name="T3" fmla="*/ 48 h 103"/>
                <a:gd name="T4" fmla="*/ 74 w 113"/>
                <a:gd name="T5" fmla="*/ 76 h 103"/>
                <a:gd name="T6" fmla="*/ 64 w 113"/>
                <a:gd name="T7" fmla="*/ 69 h 103"/>
                <a:gd name="T8" fmla="*/ 52 w 113"/>
                <a:gd name="T9" fmla="*/ 74 h 103"/>
                <a:gd name="T10" fmla="*/ 40 w 113"/>
                <a:gd name="T11" fmla="*/ 80 h 103"/>
                <a:gd name="T12" fmla="*/ 33 w 113"/>
                <a:gd name="T13" fmla="*/ 84 h 103"/>
                <a:gd name="T14" fmla="*/ 17 w 113"/>
                <a:gd name="T15" fmla="*/ 89 h 103"/>
                <a:gd name="T16" fmla="*/ 7 w 113"/>
                <a:gd name="T17" fmla="*/ 97 h 103"/>
                <a:gd name="T18" fmla="*/ 0 w 113"/>
                <a:gd name="T19" fmla="*/ 103 h 103"/>
                <a:gd name="T20" fmla="*/ 12 w 113"/>
                <a:gd name="T21" fmla="*/ 91 h 103"/>
                <a:gd name="T22" fmla="*/ 26 w 113"/>
                <a:gd name="T23" fmla="*/ 80 h 103"/>
                <a:gd name="T24" fmla="*/ 61 w 113"/>
                <a:gd name="T25" fmla="*/ 47 h 103"/>
                <a:gd name="T26" fmla="*/ 79 w 113"/>
                <a:gd name="T27" fmla="*/ 9 h 103"/>
                <a:gd name="T28" fmla="*/ 93 w 113"/>
                <a:gd name="T29" fmla="*/ 9 h 103"/>
                <a:gd name="T30" fmla="*/ 90 w 113"/>
                <a:gd name="T31" fmla="*/ 17 h 103"/>
                <a:gd name="T32" fmla="*/ 112 w 113"/>
                <a:gd name="T33" fmla="*/ 31 h 103"/>
                <a:gd name="T34" fmla="*/ 84 w 113"/>
                <a:gd name="T35" fmla="*/ 65 h 103"/>
                <a:gd name="T36" fmla="*/ 102 w 113"/>
                <a:gd name="T37" fmla="*/ 39 h 103"/>
                <a:gd name="T38" fmla="*/ 85 w 113"/>
                <a:gd name="T39" fmla="*/ 31 h 103"/>
                <a:gd name="T40" fmla="*/ 70 w 113"/>
                <a:gd name="T41" fmla="*/ 64 h 103"/>
                <a:gd name="T42" fmla="*/ 84 w 113"/>
                <a:gd name="T43" fmla="*/ 6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3" h="103">
                  <a:moveTo>
                    <a:pt x="112" y="31"/>
                  </a:moveTo>
                  <a:cubicBezTo>
                    <a:pt x="113" y="37"/>
                    <a:pt x="107" y="44"/>
                    <a:pt x="105" y="48"/>
                  </a:cubicBezTo>
                  <a:cubicBezTo>
                    <a:pt x="100" y="58"/>
                    <a:pt x="89" y="82"/>
                    <a:pt x="74" y="76"/>
                  </a:cubicBezTo>
                  <a:cubicBezTo>
                    <a:pt x="71" y="74"/>
                    <a:pt x="68" y="69"/>
                    <a:pt x="64" y="69"/>
                  </a:cubicBezTo>
                  <a:cubicBezTo>
                    <a:pt x="63" y="68"/>
                    <a:pt x="56" y="72"/>
                    <a:pt x="52" y="74"/>
                  </a:cubicBezTo>
                  <a:cubicBezTo>
                    <a:pt x="48" y="77"/>
                    <a:pt x="44" y="79"/>
                    <a:pt x="40" y="80"/>
                  </a:cubicBezTo>
                  <a:cubicBezTo>
                    <a:pt x="37" y="81"/>
                    <a:pt x="35" y="84"/>
                    <a:pt x="33" y="84"/>
                  </a:cubicBezTo>
                  <a:cubicBezTo>
                    <a:pt x="27" y="86"/>
                    <a:pt x="22" y="87"/>
                    <a:pt x="17" y="89"/>
                  </a:cubicBezTo>
                  <a:cubicBezTo>
                    <a:pt x="13" y="92"/>
                    <a:pt x="9" y="95"/>
                    <a:pt x="7" y="97"/>
                  </a:cubicBezTo>
                  <a:cubicBezTo>
                    <a:pt x="5" y="99"/>
                    <a:pt x="4" y="103"/>
                    <a:pt x="0" y="103"/>
                  </a:cubicBezTo>
                  <a:cubicBezTo>
                    <a:pt x="2" y="98"/>
                    <a:pt x="8" y="94"/>
                    <a:pt x="12" y="91"/>
                  </a:cubicBezTo>
                  <a:cubicBezTo>
                    <a:pt x="16" y="87"/>
                    <a:pt x="21" y="83"/>
                    <a:pt x="26" y="80"/>
                  </a:cubicBezTo>
                  <a:cubicBezTo>
                    <a:pt x="39" y="70"/>
                    <a:pt x="53" y="63"/>
                    <a:pt x="61" y="47"/>
                  </a:cubicBezTo>
                  <a:cubicBezTo>
                    <a:pt x="67" y="35"/>
                    <a:pt x="74" y="23"/>
                    <a:pt x="79" y="9"/>
                  </a:cubicBezTo>
                  <a:cubicBezTo>
                    <a:pt x="83" y="4"/>
                    <a:pt x="91" y="0"/>
                    <a:pt x="93" y="9"/>
                  </a:cubicBezTo>
                  <a:cubicBezTo>
                    <a:pt x="93" y="12"/>
                    <a:pt x="91" y="14"/>
                    <a:pt x="90" y="17"/>
                  </a:cubicBezTo>
                  <a:cubicBezTo>
                    <a:pt x="97" y="22"/>
                    <a:pt x="110" y="22"/>
                    <a:pt x="112" y="31"/>
                  </a:cubicBezTo>
                  <a:close/>
                  <a:moveTo>
                    <a:pt x="84" y="65"/>
                  </a:moveTo>
                  <a:cubicBezTo>
                    <a:pt x="91" y="60"/>
                    <a:pt x="103" y="46"/>
                    <a:pt x="102" y="39"/>
                  </a:cubicBezTo>
                  <a:cubicBezTo>
                    <a:pt x="101" y="34"/>
                    <a:pt x="93" y="28"/>
                    <a:pt x="85" y="31"/>
                  </a:cubicBezTo>
                  <a:cubicBezTo>
                    <a:pt x="81" y="43"/>
                    <a:pt x="75" y="54"/>
                    <a:pt x="70" y="64"/>
                  </a:cubicBezTo>
                  <a:cubicBezTo>
                    <a:pt x="71" y="69"/>
                    <a:pt x="79" y="68"/>
                    <a:pt x="84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60">
              <a:extLst>
                <a:ext uri="{FF2B5EF4-FFF2-40B4-BE49-F238E27FC236}">
                  <a16:creationId xmlns="" xmlns:a16="http://schemas.microsoft.com/office/drawing/2014/main" id="{F844CC1D-FCAC-4BE7-95F9-E8E65BC2BEB5}"/>
                </a:ext>
              </a:extLst>
            </p:cNvPr>
            <p:cNvSpPr>
              <a:spLocks/>
            </p:cNvSpPr>
            <p:nvPr/>
          </p:nvSpPr>
          <p:spPr bwMode="auto">
            <a:xfrm>
              <a:off x="-7499350" y="11381597"/>
              <a:ext cx="211138" cy="396875"/>
            </a:xfrm>
            <a:custGeom>
              <a:avLst/>
              <a:gdLst>
                <a:gd name="T0" fmla="*/ 64 w 64"/>
                <a:gd name="T1" fmla="*/ 95 h 119"/>
                <a:gd name="T2" fmla="*/ 54 w 64"/>
                <a:gd name="T3" fmla="*/ 108 h 119"/>
                <a:gd name="T4" fmla="*/ 40 w 64"/>
                <a:gd name="T5" fmla="*/ 117 h 119"/>
                <a:gd name="T6" fmla="*/ 7 w 64"/>
                <a:gd name="T7" fmla="*/ 104 h 119"/>
                <a:gd name="T8" fmla="*/ 1 w 64"/>
                <a:gd name="T9" fmla="*/ 70 h 119"/>
                <a:gd name="T10" fmla="*/ 3 w 64"/>
                <a:gd name="T11" fmla="*/ 63 h 119"/>
                <a:gd name="T12" fmla="*/ 4 w 64"/>
                <a:gd name="T13" fmla="*/ 48 h 119"/>
                <a:gd name="T14" fmla="*/ 14 w 64"/>
                <a:gd name="T15" fmla="*/ 15 h 119"/>
                <a:gd name="T16" fmla="*/ 19 w 64"/>
                <a:gd name="T17" fmla="*/ 8 h 119"/>
                <a:gd name="T18" fmla="*/ 26 w 64"/>
                <a:gd name="T19" fmla="*/ 0 h 119"/>
                <a:gd name="T20" fmla="*/ 33 w 64"/>
                <a:gd name="T21" fmla="*/ 15 h 119"/>
                <a:gd name="T22" fmla="*/ 22 w 64"/>
                <a:gd name="T23" fmla="*/ 56 h 119"/>
                <a:gd name="T24" fmla="*/ 45 w 64"/>
                <a:gd name="T25" fmla="*/ 70 h 119"/>
                <a:gd name="T26" fmla="*/ 36 w 64"/>
                <a:gd name="T27" fmla="*/ 79 h 119"/>
                <a:gd name="T28" fmla="*/ 22 w 64"/>
                <a:gd name="T29" fmla="*/ 76 h 119"/>
                <a:gd name="T30" fmla="*/ 24 w 64"/>
                <a:gd name="T31" fmla="*/ 97 h 119"/>
                <a:gd name="T32" fmla="*/ 37 w 64"/>
                <a:gd name="T33" fmla="*/ 97 h 119"/>
                <a:gd name="T34" fmla="*/ 40 w 64"/>
                <a:gd name="T35" fmla="*/ 91 h 119"/>
                <a:gd name="T36" fmla="*/ 64 w 64"/>
                <a:gd name="T37" fmla="*/ 9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119">
                  <a:moveTo>
                    <a:pt x="64" y="95"/>
                  </a:moveTo>
                  <a:cubicBezTo>
                    <a:pt x="64" y="101"/>
                    <a:pt x="57" y="105"/>
                    <a:pt x="54" y="108"/>
                  </a:cubicBezTo>
                  <a:cubicBezTo>
                    <a:pt x="49" y="112"/>
                    <a:pt x="44" y="116"/>
                    <a:pt x="40" y="117"/>
                  </a:cubicBezTo>
                  <a:cubicBezTo>
                    <a:pt x="30" y="119"/>
                    <a:pt x="11" y="110"/>
                    <a:pt x="7" y="104"/>
                  </a:cubicBezTo>
                  <a:cubicBezTo>
                    <a:pt x="4" y="99"/>
                    <a:pt x="0" y="78"/>
                    <a:pt x="1" y="70"/>
                  </a:cubicBezTo>
                  <a:cubicBezTo>
                    <a:pt x="1" y="68"/>
                    <a:pt x="3" y="66"/>
                    <a:pt x="3" y="63"/>
                  </a:cubicBezTo>
                  <a:cubicBezTo>
                    <a:pt x="4" y="59"/>
                    <a:pt x="3" y="53"/>
                    <a:pt x="4" y="48"/>
                  </a:cubicBezTo>
                  <a:cubicBezTo>
                    <a:pt x="6" y="39"/>
                    <a:pt x="10" y="24"/>
                    <a:pt x="14" y="15"/>
                  </a:cubicBezTo>
                  <a:cubicBezTo>
                    <a:pt x="15" y="13"/>
                    <a:pt x="17" y="10"/>
                    <a:pt x="19" y="8"/>
                  </a:cubicBezTo>
                  <a:cubicBezTo>
                    <a:pt x="22" y="4"/>
                    <a:pt x="22" y="0"/>
                    <a:pt x="26" y="0"/>
                  </a:cubicBezTo>
                  <a:cubicBezTo>
                    <a:pt x="32" y="1"/>
                    <a:pt x="34" y="8"/>
                    <a:pt x="33" y="15"/>
                  </a:cubicBezTo>
                  <a:cubicBezTo>
                    <a:pt x="19" y="19"/>
                    <a:pt x="22" y="41"/>
                    <a:pt x="22" y="56"/>
                  </a:cubicBezTo>
                  <a:cubicBezTo>
                    <a:pt x="35" y="54"/>
                    <a:pt x="47" y="58"/>
                    <a:pt x="45" y="70"/>
                  </a:cubicBezTo>
                  <a:cubicBezTo>
                    <a:pt x="45" y="74"/>
                    <a:pt x="40" y="76"/>
                    <a:pt x="36" y="79"/>
                  </a:cubicBezTo>
                  <a:cubicBezTo>
                    <a:pt x="31" y="78"/>
                    <a:pt x="27" y="76"/>
                    <a:pt x="22" y="76"/>
                  </a:cubicBezTo>
                  <a:cubicBezTo>
                    <a:pt x="20" y="82"/>
                    <a:pt x="22" y="92"/>
                    <a:pt x="24" y="97"/>
                  </a:cubicBezTo>
                  <a:cubicBezTo>
                    <a:pt x="28" y="98"/>
                    <a:pt x="34" y="99"/>
                    <a:pt x="37" y="97"/>
                  </a:cubicBezTo>
                  <a:cubicBezTo>
                    <a:pt x="40" y="97"/>
                    <a:pt x="38" y="92"/>
                    <a:pt x="40" y="91"/>
                  </a:cubicBezTo>
                  <a:cubicBezTo>
                    <a:pt x="48" y="87"/>
                    <a:pt x="64" y="84"/>
                    <a:pt x="6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61">
              <a:extLst>
                <a:ext uri="{FF2B5EF4-FFF2-40B4-BE49-F238E27FC236}">
                  <a16:creationId xmlns="" xmlns:a16="http://schemas.microsoft.com/office/drawing/2014/main" id="{8A89D574-48C7-4EC4-854D-E95EE8E7D1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737475" y="11414934"/>
              <a:ext cx="223838" cy="415925"/>
            </a:xfrm>
            <a:custGeom>
              <a:avLst/>
              <a:gdLst>
                <a:gd name="T0" fmla="*/ 57 w 68"/>
                <a:gd name="T1" fmla="*/ 57 h 125"/>
                <a:gd name="T2" fmla="*/ 68 w 68"/>
                <a:gd name="T3" fmla="*/ 49 h 125"/>
                <a:gd name="T4" fmla="*/ 60 w 68"/>
                <a:gd name="T5" fmla="*/ 76 h 125"/>
                <a:gd name="T6" fmla="*/ 34 w 68"/>
                <a:gd name="T7" fmla="*/ 94 h 125"/>
                <a:gd name="T8" fmla="*/ 41 w 68"/>
                <a:gd name="T9" fmla="*/ 107 h 125"/>
                <a:gd name="T10" fmla="*/ 12 w 68"/>
                <a:gd name="T11" fmla="*/ 115 h 125"/>
                <a:gd name="T12" fmla="*/ 8 w 68"/>
                <a:gd name="T13" fmla="*/ 106 h 125"/>
                <a:gd name="T14" fmla="*/ 4 w 68"/>
                <a:gd name="T15" fmla="*/ 96 h 125"/>
                <a:gd name="T16" fmla="*/ 10 w 68"/>
                <a:gd name="T17" fmla="*/ 88 h 125"/>
                <a:gd name="T18" fmla="*/ 1 w 68"/>
                <a:gd name="T19" fmla="*/ 63 h 125"/>
                <a:gd name="T20" fmla="*/ 18 w 68"/>
                <a:gd name="T21" fmla="*/ 55 h 125"/>
                <a:gd name="T22" fmla="*/ 26 w 68"/>
                <a:gd name="T23" fmla="*/ 59 h 125"/>
                <a:gd name="T24" fmla="*/ 36 w 68"/>
                <a:gd name="T25" fmla="*/ 19 h 125"/>
                <a:gd name="T26" fmla="*/ 52 w 68"/>
                <a:gd name="T27" fmla="*/ 1 h 125"/>
                <a:gd name="T28" fmla="*/ 57 w 68"/>
                <a:gd name="T29" fmla="*/ 57 h 125"/>
                <a:gd name="T30" fmla="*/ 31 w 68"/>
                <a:gd name="T31" fmla="*/ 81 h 125"/>
                <a:gd name="T32" fmla="*/ 20 w 68"/>
                <a:gd name="T33" fmla="*/ 88 h 125"/>
                <a:gd name="T34" fmla="*/ 31 w 68"/>
                <a:gd name="T35" fmla="*/ 8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125">
                  <a:moveTo>
                    <a:pt x="57" y="57"/>
                  </a:moveTo>
                  <a:cubicBezTo>
                    <a:pt x="62" y="56"/>
                    <a:pt x="63" y="50"/>
                    <a:pt x="68" y="49"/>
                  </a:cubicBezTo>
                  <a:cubicBezTo>
                    <a:pt x="63" y="56"/>
                    <a:pt x="54" y="65"/>
                    <a:pt x="60" y="76"/>
                  </a:cubicBezTo>
                  <a:cubicBezTo>
                    <a:pt x="56" y="89"/>
                    <a:pt x="34" y="83"/>
                    <a:pt x="34" y="94"/>
                  </a:cubicBezTo>
                  <a:cubicBezTo>
                    <a:pt x="34" y="100"/>
                    <a:pt x="41" y="101"/>
                    <a:pt x="41" y="107"/>
                  </a:cubicBezTo>
                  <a:cubicBezTo>
                    <a:pt x="42" y="120"/>
                    <a:pt x="21" y="125"/>
                    <a:pt x="12" y="115"/>
                  </a:cubicBezTo>
                  <a:cubicBezTo>
                    <a:pt x="11" y="113"/>
                    <a:pt x="9" y="108"/>
                    <a:pt x="8" y="106"/>
                  </a:cubicBezTo>
                  <a:cubicBezTo>
                    <a:pt x="6" y="103"/>
                    <a:pt x="4" y="99"/>
                    <a:pt x="4" y="96"/>
                  </a:cubicBezTo>
                  <a:cubicBezTo>
                    <a:pt x="5" y="93"/>
                    <a:pt x="9" y="90"/>
                    <a:pt x="10" y="88"/>
                  </a:cubicBezTo>
                  <a:cubicBezTo>
                    <a:pt x="12" y="77"/>
                    <a:pt x="0" y="71"/>
                    <a:pt x="1" y="63"/>
                  </a:cubicBezTo>
                  <a:cubicBezTo>
                    <a:pt x="2" y="56"/>
                    <a:pt x="11" y="53"/>
                    <a:pt x="18" y="55"/>
                  </a:cubicBezTo>
                  <a:cubicBezTo>
                    <a:pt x="21" y="56"/>
                    <a:pt x="22" y="59"/>
                    <a:pt x="26" y="59"/>
                  </a:cubicBezTo>
                  <a:cubicBezTo>
                    <a:pt x="28" y="46"/>
                    <a:pt x="31" y="31"/>
                    <a:pt x="36" y="19"/>
                  </a:cubicBezTo>
                  <a:cubicBezTo>
                    <a:pt x="39" y="8"/>
                    <a:pt x="39" y="0"/>
                    <a:pt x="52" y="1"/>
                  </a:cubicBezTo>
                  <a:cubicBezTo>
                    <a:pt x="62" y="13"/>
                    <a:pt x="55" y="38"/>
                    <a:pt x="57" y="57"/>
                  </a:cubicBezTo>
                  <a:close/>
                  <a:moveTo>
                    <a:pt x="31" y="81"/>
                  </a:moveTo>
                  <a:cubicBezTo>
                    <a:pt x="28" y="79"/>
                    <a:pt x="22" y="84"/>
                    <a:pt x="20" y="88"/>
                  </a:cubicBezTo>
                  <a:cubicBezTo>
                    <a:pt x="25" y="87"/>
                    <a:pt x="30" y="86"/>
                    <a:pt x="3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62">
              <a:extLst>
                <a:ext uri="{FF2B5EF4-FFF2-40B4-BE49-F238E27FC236}">
                  <a16:creationId xmlns="" xmlns:a16="http://schemas.microsoft.com/office/drawing/2014/main" id="{D1E8B800-C00D-4BCC-908A-F20515E09C48}"/>
                </a:ext>
              </a:extLst>
            </p:cNvPr>
            <p:cNvSpPr>
              <a:spLocks/>
            </p:cNvSpPr>
            <p:nvPr/>
          </p:nvSpPr>
          <p:spPr bwMode="auto">
            <a:xfrm>
              <a:off x="-7721600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1 w 50"/>
                <a:gd name="T3" fmla="*/ 57 h 57"/>
                <a:gd name="T4" fmla="*/ 11 w 50"/>
                <a:gd name="T5" fmla="*/ 11 h 57"/>
                <a:gd name="T6" fmla="*/ 11 w 50"/>
                <a:gd name="T7" fmla="*/ 11 h 57"/>
                <a:gd name="T8" fmla="*/ 11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7 w 50"/>
                <a:gd name="T15" fmla="*/ 0 h 57"/>
                <a:gd name="T16" fmla="*/ 38 w 50"/>
                <a:gd name="T17" fmla="*/ 44 h 57"/>
                <a:gd name="T18" fmla="*/ 38 w 50"/>
                <a:gd name="T19" fmla="*/ 44 h 57"/>
                <a:gd name="T20" fmla="*/ 38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1" y="57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63">
              <a:extLst>
                <a:ext uri="{FF2B5EF4-FFF2-40B4-BE49-F238E27FC236}">
                  <a16:creationId xmlns="" xmlns:a16="http://schemas.microsoft.com/office/drawing/2014/main" id="{86772CF6-241C-44A4-85A9-F9708B395E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632700" y="11930872"/>
              <a:ext cx="87313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6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1" y="22"/>
                    <a:pt x="0" y="14"/>
                  </a:cubicBezTo>
                  <a:cubicBezTo>
                    <a:pt x="1" y="4"/>
                    <a:pt x="5" y="0"/>
                    <a:pt x="13" y="0"/>
                  </a:cubicBezTo>
                  <a:cubicBezTo>
                    <a:pt x="21" y="0"/>
                    <a:pt x="26" y="4"/>
                    <a:pt x="26" y="14"/>
                  </a:cubicBezTo>
                  <a:cubicBezTo>
                    <a:pt x="26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9" y="4"/>
                    <a:pt x="6" y="7"/>
                    <a:pt x="6" y="14"/>
                  </a:cubicBezTo>
                  <a:cubicBezTo>
                    <a:pt x="6" y="20"/>
                    <a:pt x="9" y="23"/>
                    <a:pt x="13" y="23"/>
                  </a:cubicBezTo>
                  <a:cubicBezTo>
                    <a:pt x="18" y="23"/>
                    <a:pt x="20" y="20"/>
                    <a:pt x="20" y="14"/>
                  </a:cubicBezTo>
                  <a:cubicBezTo>
                    <a:pt x="20" y="7"/>
                    <a:pt x="18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64">
              <a:extLst>
                <a:ext uri="{FF2B5EF4-FFF2-40B4-BE49-F238E27FC236}">
                  <a16:creationId xmlns="" xmlns:a16="http://schemas.microsoft.com/office/drawing/2014/main" id="{A9048CF4-56C8-4E8C-8791-9B870FEABF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32688" y="11930872"/>
              <a:ext cx="69850" cy="90488"/>
            </a:xfrm>
            <a:custGeom>
              <a:avLst/>
              <a:gdLst>
                <a:gd name="T0" fmla="*/ 5 w 21"/>
                <a:gd name="T1" fmla="*/ 5 h 27"/>
                <a:gd name="T2" fmla="*/ 5 w 21"/>
                <a:gd name="T3" fmla="*/ 12 h 27"/>
                <a:gd name="T4" fmla="*/ 10 w 21"/>
                <a:gd name="T5" fmla="*/ 12 h 27"/>
                <a:gd name="T6" fmla="*/ 14 w 21"/>
                <a:gd name="T7" fmla="*/ 8 h 27"/>
                <a:gd name="T8" fmla="*/ 10 w 21"/>
                <a:gd name="T9" fmla="*/ 5 h 27"/>
                <a:gd name="T10" fmla="*/ 5 w 21"/>
                <a:gd name="T11" fmla="*/ 5 h 27"/>
                <a:gd name="T12" fmla="*/ 5 w 21"/>
                <a:gd name="T13" fmla="*/ 16 h 27"/>
                <a:gd name="T14" fmla="*/ 5 w 21"/>
                <a:gd name="T15" fmla="*/ 27 h 27"/>
                <a:gd name="T16" fmla="*/ 0 w 21"/>
                <a:gd name="T17" fmla="*/ 27 h 27"/>
                <a:gd name="T18" fmla="*/ 0 w 21"/>
                <a:gd name="T19" fmla="*/ 0 h 27"/>
                <a:gd name="T20" fmla="*/ 11 w 21"/>
                <a:gd name="T21" fmla="*/ 0 h 27"/>
                <a:gd name="T22" fmla="*/ 20 w 21"/>
                <a:gd name="T23" fmla="*/ 7 h 27"/>
                <a:gd name="T24" fmla="*/ 15 w 21"/>
                <a:gd name="T25" fmla="*/ 14 h 27"/>
                <a:gd name="T26" fmla="*/ 15 w 21"/>
                <a:gd name="T27" fmla="*/ 14 h 27"/>
                <a:gd name="T28" fmla="*/ 20 w 21"/>
                <a:gd name="T29" fmla="*/ 20 h 27"/>
                <a:gd name="T30" fmla="*/ 20 w 21"/>
                <a:gd name="T31" fmla="*/ 21 h 27"/>
                <a:gd name="T32" fmla="*/ 21 w 21"/>
                <a:gd name="T33" fmla="*/ 27 h 27"/>
                <a:gd name="T34" fmla="*/ 15 w 21"/>
                <a:gd name="T35" fmla="*/ 27 h 27"/>
                <a:gd name="T36" fmla="*/ 14 w 21"/>
                <a:gd name="T37" fmla="*/ 20 h 27"/>
                <a:gd name="T38" fmla="*/ 11 w 21"/>
                <a:gd name="T39" fmla="*/ 16 h 27"/>
                <a:gd name="T40" fmla="*/ 5 w 21"/>
                <a:gd name="T4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27">
                  <a:moveTo>
                    <a:pt x="5" y="5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3" y="12"/>
                    <a:pt x="14" y="11"/>
                    <a:pt x="14" y="8"/>
                  </a:cubicBezTo>
                  <a:cubicBezTo>
                    <a:pt x="14" y="6"/>
                    <a:pt x="13" y="5"/>
                    <a:pt x="10" y="5"/>
                  </a:cubicBezTo>
                  <a:cubicBezTo>
                    <a:pt x="5" y="5"/>
                    <a:pt x="5" y="5"/>
                    <a:pt x="5" y="5"/>
                  </a:cubicBezTo>
                  <a:close/>
                  <a:moveTo>
                    <a:pt x="5" y="16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0" y="3"/>
                    <a:pt x="20" y="7"/>
                  </a:cubicBezTo>
                  <a:cubicBezTo>
                    <a:pt x="20" y="11"/>
                    <a:pt x="18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4"/>
                    <a:pt x="19" y="16"/>
                    <a:pt x="20" y="20"/>
                  </a:cubicBezTo>
                  <a:cubicBezTo>
                    <a:pt x="20" y="20"/>
                    <a:pt x="20" y="20"/>
                    <a:pt x="20" y="21"/>
                  </a:cubicBezTo>
                  <a:cubicBezTo>
                    <a:pt x="20" y="24"/>
                    <a:pt x="20" y="26"/>
                    <a:pt x="21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5"/>
                    <a:pt x="14" y="22"/>
                    <a:pt x="14" y="20"/>
                  </a:cubicBezTo>
                  <a:cubicBezTo>
                    <a:pt x="14" y="17"/>
                    <a:pt x="13" y="16"/>
                    <a:pt x="11" y="16"/>
                  </a:cubicBezTo>
                  <a:lnTo>
                    <a:pt x="5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65">
              <a:extLst>
                <a:ext uri="{FF2B5EF4-FFF2-40B4-BE49-F238E27FC236}">
                  <a16:creationId xmlns="" xmlns:a16="http://schemas.microsoft.com/office/drawing/2014/main" id="{2160D1C5-5056-4A65-AFF0-96723421A28B}"/>
                </a:ext>
              </a:extLst>
            </p:cNvPr>
            <p:cNvSpPr>
              <a:spLocks/>
            </p:cNvSpPr>
            <p:nvPr/>
          </p:nvSpPr>
          <p:spPr bwMode="auto">
            <a:xfrm>
              <a:off x="-7459663" y="11930872"/>
              <a:ext cx="71438" cy="90488"/>
            </a:xfrm>
            <a:custGeom>
              <a:avLst/>
              <a:gdLst>
                <a:gd name="T0" fmla="*/ 0 w 45"/>
                <a:gd name="T1" fmla="*/ 11 h 57"/>
                <a:gd name="T2" fmla="*/ 0 w 45"/>
                <a:gd name="T3" fmla="*/ 0 h 57"/>
                <a:gd name="T4" fmla="*/ 45 w 45"/>
                <a:gd name="T5" fmla="*/ 0 h 57"/>
                <a:gd name="T6" fmla="*/ 45 w 45"/>
                <a:gd name="T7" fmla="*/ 11 h 57"/>
                <a:gd name="T8" fmla="*/ 29 w 45"/>
                <a:gd name="T9" fmla="*/ 11 h 57"/>
                <a:gd name="T10" fmla="*/ 29 w 45"/>
                <a:gd name="T11" fmla="*/ 57 h 57"/>
                <a:gd name="T12" fmla="*/ 16 w 45"/>
                <a:gd name="T13" fmla="*/ 57 h 57"/>
                <a:gd name="T14" fmla="*/ 16 w 45"/>
                <a:gd name="T15" fmla="*/ 11 h 57"/>
                <a:gd name="T16" fmla="*/ 0 w 45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57">
                  <a:moveTo>
                    <a:pt x="0" y="11"/>
                  </a:moveTo>
                  <a:lnTo>
                    <a:pt x="0" y="0"/>
                  </a:lnTo>
                  <a:lnTo>
                    <a:pt x="45" y="0"/>
                  </a:lnTo>
                  <a:lnTo>
                    <a:pt x="45" y="11"/>
                  </a:lnTo>
                  <a:lnTo>
                    <a:pt x="29" y="11"/>
                  </a:lnTo>
                  <a:lnTo>
                    <a:pt x="29" y="57"/>
                  </a:lnTo>
                  <a:lnTo>
                    <a:pt x="16" y="57"/>
                  </a:lnTo>
                  <a:lnTo>
                    <a:pt x="16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66">
              <a:extLst>
                <a:ext uri="{FF2B5EF4-FFF2-40B4-BE49-F238E27FC236}">
                  <a16:creationId xmlns="" xmlns:a16="http://schemas.microsoft.com/office/drawing/2014/main" id="{6B8DB5D7-A87D-4B2E-B499-66715EDCE67D}"/>
                </a:ext>
              </a:extLst>
            </p:cNvPr>
            <p:cNvSpPr>
              <a:spLocks/>
            </p:cNvSpPr>
            <p:nvPr/>
          </p:nvSpPr>
          <p:spPr bwMode="auto">
            <a:xfrm>
              <a:off x="-7377113" y="11930872"/>
              <a:ext cx="71438" cy="90488"/>
            </a:xfrm>
            <a:custGeom>
              <a:avLst/>
              <a:gdLst>
                <a:gd name="T0" fmla="*/ 12 w 45"/>
                <a:gd name="T1" fmla="*/ 57 h 57"/>
                <a:gd name="T2" fmla="*/ 0 w 45"/>
                <a:gd name="T3" fmla="*/ 57 h 57"/>
                <a:gd name="T4" fmla="*/ 0 w 45"/>
                <a:gd name="T5" fmla="*/ 0 h 57"/>
                <a:gd name="T6" fmla="*/ 12 w 45"/>
                <a:gd name="T7" fmla="*/ 0 h 57"/>
                <a:gd name="T8" fmla="*/ 12 w 45"/>
                <a:gd name="T9" fmla="*/ 23 h 57"/>
                <a:gd name="T10" fmla="*/ 33 w 45"/>
                <a:gd name="T11" fmla="*/ 23 h 57"/>
                <a:gd name="T12" fmla="*/ 33 w 45"/>
                <a:gd name="T13" fmla="*/ 0 h 57"/>
                <a:gd name="T14" fmla="*/ 45 w 45"/>
                <a:gd name="T15" fmla="*/ 0 h 57"/>
                <a:gd name="T16" fmla="*/ 45 w 45"/>
                <a:gd name="T17" fmla="*/ 57 h 57"/>
                <a:gd name="T18" fmla="*/ 33 w 45"/>
                <a:gd name="T19" fmla="*/ 57 h 57"/>
                <a:gd name="T20" fmla="*/ 33 w 45"/>
                <a:gd name="T21" fmla="*/ 32 h 57"/>
                <a:gd name="T22" fmla="*/ 12 w 45"/>
                <a:gd name="T23" fmla="*/ 32 h 57"/>
                <a:gd name="T24" fmla="*/ 12 w 45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57">
                  <a:moveTo>
                    <a:pt x="12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5" y="0"/>
                  </a:lnTo>
                  <a:lnTo>
                    <a:pt x="45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2" y="32"/>
                  </a:lnTo>
                  <a:lnTo>
                    <a:pt x="1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67">
              <a:extLst>
                <a:ext uri="{FF2B5EF4-FFF2-40B4-BE49-F238E27FC236}">
                  <a16:creationId xmlns="" xmlns:a16="http://schemas.microsoft.com/office/drawing/2014/main" id="{CF9339DB-BBE8-4A93-BB41-5400DB1DFBDF}"/>
                </a:ext>
              </a:extLst>
            </p:cNvPr>
            <p:cNvSpPr>
              <a:spLocks/>
            </p:cNvSpPr>
            <p:nvPr/>
          </p:nvSpPr>
          <p:spPr bwMode="auto">
            <a:xfrm>
              <a:off x="-7258050" y="11930872"/>
              <a:ext cx="71438" cy="90488"/>
            </a:xfrm>
            <a:custGeom>
              <a:avLst/>
              <a:gdLst>
                <a:gd name="T0" fmla="*/ 22 w 22"/>
                <a:gd name="T1" fmla="*/ 9 h 27"/>
                <a:gd name="T2" fmla="*/ 16 w 22"/>
                <a:gd name="T3" fmla="*/ 9 h 27"/>
                <a:gd name="T4" fmla="*/ 11 w 22"/>
                <a:gd name="T5" fmla="*/ 4 h 27"/>
                <a:gd name="T6" fmla="*/ 6 w 22"/>
                <a:gd name="T7" fmla="*/ 14 h 27"/>
                <a:gd name="T8" fmla="*/ 11 w 22"/>
                <a:gd name="T9" fmla="*/ 23 h 27"/>
                <a:gd name="T10" fmla="*/ 16 w 22"/>
                <a:gd name="T11" fmla="*/ 18 h 27"/>
                <a:gd name="T12" fmla="*/ 22 w 22"/>
                <a:gd name="T13" fmla="*/ 18 h 27"/>
                <a:gd name="T14" fmla="*/ 11 w 22"/>
                <a:gd name="T15" fmla="*/ 27 h 27"/>
                <a:gd name="T16" fmla="*/ 0 w 22"/>
                <a:gd name="T17" fmla="*/ 14 h 27"/>
                <a:gd name="T18" fmla="*/ 11 w 22"/>
                <a:gd name="T19" fmla="*/ 0 h 27"/>
                <a:gd name="T20" fmla="*/ 22 w 22"/>
                <a:gd name="T2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7">
                  <a:moveTo>
                    <a:pt x="22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4" y="4"/>
                    <a:pt x="11" y="4"/>
                  </a:cubicBez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1" y="23"/>
                  </a:cubicBezTo>
                  <a:cubicBezTo>
                    <a:pt x="14" y="23"/>
                    <a:pt x="16" y="22"/>
                    <a:pt x="16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24"/>
                    <a:pt x="18" y="27"/>
                    <a:pt x="11" y="27"/>
                  </a:cubicBezTo>
                  <a:cubicBezTo>
                    <a:pt x="4" y="27"/>
                    <a:pt x="0" y="22"/>
                    <a:pt x="0" y="14"/>
                  </a:cubicBezTo>
                  <a:cubicBezTo>
                    <a:pt x="0" y="5"/>
                    <a:pt x="4" y="0"/>
                    <a:pt x="11" y="0"/>
                  </a:cubicBezTo>
                  <a:cubicBezTo>
                    <a:pt x="18" y="0"/>
                    <a:pt x="22" y="3"/>
                    <a:pt x="2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68">
              <a:extLst>
                <a:ext uri="{FF2B5EF4-FFF2-40B4-BE49-F238E27FC236}">
                  <a16:creationId xmlns="" xmlns:a16="http://schemas.microsoft.com/office/drawing/2014/main" id="{48454557-1A93-4D41-A9EF-DC627265C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-7175500" y="11930872"/>
              <a:ext cx="71438" cy="90488"/>
            </a:xfrm>
            <a:custGeom>
              <a:avLst/>
              <a:gdLst>
                <a:gd name="T0" fmla="*/ 12 w 45"/>
                <a:gd name="T1" fmla="*/ 57 h 57"/>
                <a:gd name="T2" fmla="*/ 0 w 45"/>
                <a:gd name="T3" fmla="*/ 57 h 57"/>
                <a:gd name="T4" fmla="*/ 0 w 45"/>
                <a:gd name="T5" fmla="*/ 0 h 57"/>
                <a:gd name="T6" fmla="*/ 12 w 45"/>
                <a:gd name="T7" fmla="*/ 0 h 57"/>
                <a:gd name="T8" fmla="*/ 12 w 45"/>
                <a:gd name="T9" fmla="*/ 23 h 57"/>
                <a:gd name="T10" fmla="*/ 33 w 45"/>
                <a:gd name="T11" fmla="*/ 23 h 57"/>
                <a:gd name="T12" fmla="*/ 33 w 45"/>
                <a:gd name="T13" fmla="*/ 0 h 57"/>
                <a:gd name="T14" fmla="*/ 45 w 45"/>
                <a:gd name="T15" fmla="*/ 0 h 57"/>
                <a:gd name="T16" fmla="*/ 45 w 45"/>
                <a:gd name="T17" fmla="*/ 57 h 57"/>
                <a:gd name="T18" fmla="*/ 33 w 45"/>
                <a:gd name="T19" fmla="*/ 57 h 57"/>
                <a:gd name="T20" fmla="*/ 33 w 45"/>
                <a:gd name="T21" fmla="*/ 32 h 57"/>
                <a:gd name="T22" fmla="*/ 12 w 45"/>
                <a:gd name="T23" fmla="*/ 32 h 57"/>
                <a:gd name="T24" fmla="*/ 12 w 45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57">
                  <a:moveTo>
                    <a:pt x="12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5" y="0"/>
                  </a:lnTo>
                  <a:lnTo>
                    <a:pt x="45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2" y="32"/>
                  </a:lnTo>
                  <a:lnTo>
                    <a:pt x="1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Rectangle 69">
              <a:extLst>
                <a:ext uri="{FF2B5EF4-FFF2-40B4-BE49-F238E27FC236}">
                  <a16:creationId xmlns="" xmlns:a16="http://schemas.microsoft.com/office/drawing/2014/main" id="{21757EF9-FD8F-4F9E-8CAB-F978711163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7086600" y="11930872"/>
              <a:ext cx="1905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70">
              <a:extLst>
                <a:ext uri="{FF2B5EF4-FFF2-40B4-BE49-F238E27FC236}">
                  <a16:creationId xmlns="" xmlns:a16="http://schemas.microsoft.com/office/drawing/2014/main" id="{5DB84F01-086D-4287-A52F-F44ABDF4FDC9}"/>
                </a:ext>
              </a:extLst>
            </p:cNvPr>
            <p:cNvSpPr>
              <a:spLocks/>
            </p:cNvSpPr>
            <p:nvPr/>
          </p:nvSpPr>
          <p:spPr bwMode="auto">
            <a:xfrm>
              <a:off x="-7053263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3 w 50"/>
                <a:gd name="T3" fmla="*/ 57 h 57"/>
                <a:gd name="T4" fmla="*/ 12 w 50"/>
                <a:gd name="T5" fmla="*/ 11 h 57"/>
                <a:gd name="T6" fmla="*/ 10 w 50"/>
                <a:gd name="T7" fmla="*/ 11 h 57"/>
                <a:gd name="T8" fmla="*/ 10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8 w 50"/>
                <a:gd name="T15" fmla="*/ 0 h 57"/>
                <a:gd name="T16" fmla="*/ 39 w 50"/>
                <a:gd name="T17" fmla="*/ 44 h 57"/>
                <a:gd name="T18" fmla="*/ 39 w 50"/>
                <a:gd name="T19" fmla="*/ 44 h 57"/>
                <a:gd name="T20" fmla="*/ 39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3" y="57"/>
                  </a:lnTo>
                  <a:lnTo>
                    <a:pt x="12" y="11"/>
                  </a:lnTo>
                  <a:lnTo>
                    <a:pt x="10" y="11"/>
                  </a:lnTo>
                  <a:lnTo>
                    <a:pt x="10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8" y="0"/>
                  </a:lnTo>
                  <a:lnTo>
                    <a:pt x="39" y="44"/>
                  </a:lnTo>
                  <a:lnTo>
                    <a:pt x="39" y="44"/>
                  </a:lnTo>
                  <a:lnTo>
                    <a:pt x="39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71">
              <a:extLst>
                <a:ext uri="{FF2B5EF4-FFF2-40B4-BE49-F238E27FC236}">
                  <a16:creationId xmlns="" xmlns:a16="http://schemas.microsoft.com/office/drawing/2014/main" id="{CEDF0F4F-FEF6-4FA2-B347-0874FA0820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964363" y="11930872"/>
              <a:ext cx="85725" cy="90488"/>
            </a:xfrm>
            <a:custGeom>
              <a:avLst/>
              <a:gdLst>
                <a:gd name="T0" fmla="*/ 10 w 54"/>
                <a:gd name="T1" fmla="*/ 57 h 57"/>
                <a:gd name="T2" fmla="*/ 0 w 54"/>
                <a:gd name="T3" fmla="*/ 57 h 57"/>
                <a:gd name="T4" fmla="*/ 21 w 54"/>
                <a:gd name="T5" fmla="*/ 0 h 57"/>
                <a:gd name="T6" fmla="*/ 33 w 54"/>
                <a:gd name="T7" fmla="*/ 0 h 57"/>
                <a:gd name="T8" fmla="*/ 54 w 54"/>
                <a:gd name="T9" fmla="*/ 57 h 57"/>
                <a:gd name="T10" fmla="*/ 41 w 54"/>
                <a:gd name="T11" fmla="*/ 57 h 57"/>
                <a:gd name="T12" fmla="*/ 37 w 54"/>
                <a:gd name="T13" fmla="*/ 44 h 57"/>
                <a:gd name="T14" fmla="*/ 14 w 54"/>
                <a:gd name="T15" fmla="*/ 44 h 57"/>
                <a:gd name="T16" fmla="*/ 10 w 54"/>
                <a:gd name="T17" fmla="*/ 57 h 57"/>
                <a:gd name="T18" fmla="*/ 10 w 54"/>
                <a:gd name="T19" fmla="*/ 57 h 57"/>
                <a:gd name="T20" fmla="*/ 18 w 54"/>
                <a:gd name="T21" fmla="*/ 36 h 57"/>
                <a:gd name="T22" fmla="*/ 33 w 54"/>
                <a:gd name="T23" fmla="*/ 36 h 57"/>
                <a:gd name="T24" fmla="*/ 27 w 54"/>
                <a:gd name="T25" fmla="*/ 11 h 57"/>
                <a:gd name="T26" fmla="*/ 27 w 54"/>
                <a:gd name="T27" fmla="*/ 11 h 57"/>
                <a:gd name="T28" fmla="*/ 18 w 54"/>
                <a:gd name="T29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57">
                  <a:moveTo>
                    <a:pt x="10" y="57"/>
                  </a:moveTo>
                  <a:lnTo>
                    <a:pt x="0" y="57"/>
                  </a:lnTo>
                  <a:lnTo>
                    <a:pt x="21" y="0"/>
                  </a:lnTo>
                  <a:lnTo>
                    <a:pt x="33" y="0"/>
                  </a:lnTo>
                  <a:lnTo>
                    <a:pt x="54" y="57"/>
                  </a:lnTo>
                  <a:lnTo>
                    <a:pt x="41" y="57"/>
                  </a:lnTo>
                  <a:lnTo>
                    <a:pt x="37" y="44"/>
                  </a:lnTo>
                  <a:lnTo>
                    <a:pt x="14" y="44"/>
                  </a:lnTo>
                  <a:lnTo>
                    <a:pt x="10" y="57"/>
                  </a:lnTo>
                  <a:lnTo>
                    <a:pt x="10" y="57"/>
                  </a:lnTo>
                  <a:close/>
                  <a:moveTo>
                    <a:pt x="18" y="36"/>
                  </a:moveTo>
                  <a:lnTo>
                    <a:pt x="33" y="36"/>
                  </a:lnTo>
                  <a:lnTo>
                    <a:pt x="27" y="11"/>
                  </a:lnTo>
                  <a:lnTo>
                    <a:pt x="27" y="11"/>
                  </a:ln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72">
              <a:extLst>
                <a:ext uri="{FF2B5EF4-FFF2-40B4-BE49-F238E27FC236}">
                  <a16:creationId xmlns="" xmlns:a16="http://schemas.microsoft.com/office/drawing/2014/main" id="{38174D36-559B-4CF1-B136-E0FCF5ECE7BC}"/>
                </a:ext>
              </a:extLst>
            </p:cNvPr>
            <p:cNvSpPr>
              <a:spLocks/>
            </p:cNvSpPr>
            <p:nvPr/>
          </p:nvSpPr>
          <p:spPr bwMode="auto">
            <a:xfrm>
              <a:off x="-6835775" y="11930872"/>
              <a:ext cx="76200" cy="90488"/>
            </a:xfrm>
            <a:custGeom>
              <a:avLst/>
              <a:gdLst>
                <a:gd name="T0" fmla="*/ 17 w 23"/>
                <a:gd name="T1" fmla="*/ 0 h 27"/>
                <a:gd name="T2" fmla="*/ 23 w 23"/>
                <a:gd name="T3" fmla="*/ 0 h 27"/>
                <a:gd name="T4" fmla="*/ 23 w 23"/>
                <a:gd name="T5" fmla="*/ 17 h 27"/>
                <a:gd name="T6" fmla="*/ 12 w 23"/>
                <a:gd name="T7" fmla="*/ 27 h 27"/>
                <a:gd name="T8" fmla="*/ 0 w 23"/>
                <a:gd name="T9" fmla="*/ 17 h 27"/>
                <a:gd name="T10" fmla="*/ 0 w 23"/>
                <a:gd name="T11" fmla="*/ 0 h 27"/>
                <a:gd name="T12" fmla="*/ 6 w 23"/>
                <a:gd name="T13" fmla="*/ 0 h 27"/>
                <a:gd name="T14" fmla="*/ 6 w 23"/>
                <a:gd name="T15" fmla="*/ 15 h 27"/>
                <a:gd name="T16" fmla="*/ 12 w 23"/>
                <a:gd name="T17" fmla="*/ 23 h 27"/>
                <a:gd name="T18" fmla="*/ 17 w 23"/>
                <a:gd name="T19" fmla="*/ 15 h 27"/>
                <a:gd name="T20" fmla="*/ 17 w 23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7">
                  <a:moveTo>
                    <a:pt x="1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4"/>
                    <a:pt x="19" y="27"/>
                    <a:pt x="12" y="27"/>
                  </a:cubicBezTo>
                  <a:cubicBezTo>
                    <a:pt x="4" y="27"/>
                    <a:pt x="0" y="24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21"/>
                    <a:pt x="7" y="24"/>
                    <a:pt x="12" y="23"/>
                  </a:cubicBezTo>
                  <a:cubicBezTo>
                    <a:pt x="16" y="24"/>
                    <a:pt x="18" y="21"/>
                    <a:pt x="17" y="15"/>
                  </a:cubicBez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73">
              <a:extLst>
                <a:ext uri="{FF2B5EF4-FFF2-40B4-BE49-F238E27FC236}">
                  <a16:creationId xmlns="" xmlns:a16="http://schemas.microsoft.com/office/drawing/2014/main" id="{834D3A81-EBB4-4D0E-979E-88166603A835}"/>
                </a:ext>
              </a:extLst>
            </p:cNvPr>
            <p:cNvSpPr>
              <a:spLocks/>
            </p:cNvSpPr>
            <p:nvPr/>
          </p:nvSpPr>
          <p:spPr bwMode="auto">
            <a:xfrm>
              <a:off x="-6743700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3 w 50"/>
                <a:gd name="T3" fmla="*/ 57 h 57"/>
                <a:gd name="T4" fmla="*/ 13 w 50"/>
                <a:gd name="T5" fmla="*/ 11 h 57"/>
                <a:gd name="T6" fmla="*/ 13 w 50"/>
                <a:gd name="T7" fmla="*/ 11 h 57"/>
                <a:gd name="T8" fmla="*/ 13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9 w 50"/>
                <a:gd name="T15" fmla="*/ 0 h 57"/>
                <a:gd name="T16" fmla="*/ 40 w 50"/>
                <a:gd name="T17" fmla="*/ 44 h 57"/>
                <a:gd name="T18" fmla="*/ 40 w 50"/>
                <a:gd name="T19" fmla="*/ 44 h 57"/>
                <a:gd name="T20" fmla="*/ 40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3" y="5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9" y="0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0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Rectangle 74">
              <a:extLst>
                <a:ext uri="{FF2B5EF4-FFF2-40B4-BE49-F238E27FC236}">
                  <a16:creationId xmlns="" xmlns:a16="http://schemas.microsoft.com/office/drawing/2014/main" id="{A7342BED-8226-462B-8E4B-21CA21A15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648450" y="11930872"/>
              <a:ext cx="2063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75">
              <a:extLst>
                <a:ext uri="{FF2B5EF4-FFF2-40B4-BE49-F238E27FC236}">
                  <a16:creationId xmlns="" xmlns:a16="http://schemas.microsoft.com/office/drawing/2014/main" id="{D7F7347A-1B82-4EFF-BE67-4CD06CC96B8F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21463" y="11930872"/>
              <a:ext cx="85725" cy="90488"/>
            </a:xfrm>
            <a:custGeom>
              <a:avLst/>
              <a:gdLst>
                <a:gd name="T0" fmla="*/ 21 w 54"/>
                <a:gd name="T1" fmla="*/ 57 h 57"/>
                <a:gd name="T2" fmla="*/ 0 w 54"/>
                <a:gd name="T3" fmla="*/ 0 h 57"/>
                <a:gd name="T4" fmla="*/ 15 w 54"/>
                <a:gd name="T5" fmla="*/ 0 h 57"/>
                <a:gd name="T6" fmla="*/ 27 w 54"/>
                <a:gd name="T7" fmla="*/ 44 h 57"/>
                <a:gd name="T8" fmla="*/ 29 w 54"/>
                <a:gd name="T9" fmla="*/ 44 h 57"/>
                <a:gd name="T10" fmla="*/ 44 w 54"/>
                <a:gd name="T11" fmla="*/ 0 h 57"/>
                <a:gd name="T12" fmla="*/ 54 w 54"/>
                <a:gd name="T13" fmla="*/ 0 h 57"/>
                <a:gd name="T14" fmla="*/ 33 w 54"/>
                <a:gd name="T15" fmla="*/ 57 h 57"/>
                <a:gd name="T16" fmla="*/ 21 w 54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21" y="57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27" y="44"/>
                  </a:lnTo>
                  <a:lnTo>
                    <a:pt x="29" y="44"/>
                  </a:lnTo>
                  <a:lnTo>
                    <a:pt x="44" y="0"/>
                  </a:lnTo>
                  <a:lnTo>
                    <a:pt x="54" y="0"/>
                  </a:lnTo>
                  <a:lnTo>
                    <a:pt x="33" y="57"/>
                  </a:lnTo>
                  <a:lnTo>
                    <a:pt x="2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76">
              <a:extLst>
                <a:ext uri="{FF2B5EF4-FFF2-40B4-BE49-F238E27FC236}">
                  <a16:creationId xmlns="" xmlns:a16="http://schemas.microsoft.com/office/drawing/2014/main" id="{C42183D8-2564-4EAE-BC97-3158E7A79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-6526213" y="11930872"/>
              <a:ext cx="60325" cy="90488"/>
            </a:xfrm>
            <a:custGeom>
              <a:avLst/>
              <a:gdLst>
                <a:gd name="T0" fmla="*/ 0 w 38"/>
                <a:gd name="T1" fmla="*/ 57 h 57"/>
                <a:gd name="T2" fmla="*/ 0 w 38"/>
                <a:gd name="T3" fmla="*/ 0 h 57"/>
                <a:gd name="T4" fmla="*/ 38 w 38"/>
                <a:gd name="T5" fmla="*/ 0 h 57"/>
                <a:gd name="T6" fmla="*/ 38 w 38"/>
                <a:gd name="T7" fmla="*/ 11 h 57"/>
                <a:gd name="T8" fmla="*/ 11 w 38"/>
                <a:gd name="T9" fmla="*/ 11 h 57"/>
                <a:gd name="T10" fmla="*/ 11 w 38"/>
                <a:gd name="T11" fmla="*/ 23 h 57"/>
                <a:gd name="T12" fmla="*/ 36 w 38"/>
                <a:gd name="T13" fmla="*/ 23 h 57"/>
                <a:gd name="T14" fmla="*/ 36 w 38"/>
                <a:gd name="T15" fmla="*/ 32 h 57"/>
                <a:gd name="T16" fmla="*/ 11 w 38"/>
                <a:gd name="T17" fmla="*/ 32 h 57"/>
                <a:gd name="T18" fmla="*/ 11 w 38"/>
                <a:gd name="T19" fmla="*/ 46 h 57"/>
                <a:gd name="T20" fmla="*/ 38 w 38"/>
                <a:gd name="T21" fmla="*/ 46 h 57"/>
                <a:gd name="T22" fmla="*/ 38 w 38"/>
                <a:gd name="T23" fmla="*/ 57 h 57"/>
                <a:gd name="T24" fmla="*/ 0 w 38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57">
                  <a:moveTo>
                    <a:pt x="0" y="5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11"/>
                  </a:lnTo>
                  <a:lnTo>
                    <a:pt x="11" y="11"/>
                  </a:lnTo>
                  <a:lnTo>
                    <a:pt x="11" y="23"/>
                  </a:lnTo>
                  <a:lnTo>
                    <a:pt x="36" y="23"/>
                  </a:lnTo>
                  <a:lnTo>
                    <a:pt x="36" y="32"/>
                  </a:lnTo>
                  <a:lnTo>
                    <a:pt x="11" y="32"/>
                  </a:lnTo>
                  <a:lnTo>
                    <a:pt x="11" y="46"/>
                  </a:lnTo>
                  <a:lnTo>
                    <a:pt x="38" y="46"/>
                  </a:lnTo>
                  <a:lnTo>
                    <a:pt x="38" y="57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77">
              <a:extLst>
                <a:ext uri="{FF2B5EF4-FFF2-40B4-BE49-F238E27FC236}">
                  <a16:creationId xmlns="" xmlns:a16="http://schemas.microsoft.com/office/drawing/2014/main" id="{BE5F2BD1-8800-483C-8D10-494D72CC46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453188" y="11930872"/>
              <a:ext cx="73025" cy="90488"/>
            </a:xfrm>
            <a:custGeom>
              <a:avLst/>
              <a:gdLst>
                <a:gd name="T0" fmla="*/ 6 w 22"/>
                <a:gd name="T1" fmla="*/ 5 h 27"/>
                <a:gd name="T2" fmla="*/ 6 w 22"/>
                <a:gd name="T3" fmla="*/ 12 h 27"/>
                <a:gd name="T4" fmla="*/ 11 w 22"/>
                <a:gd name="T5" fmla="*/ 12 h 27"/>
                <a:gd name="T6" fmla="*/ 15 w 22"/>
                <a:gd name="T7" fmla="*/ 8 h 27"/>
                <a:gd name="T8" fmla="*/ 11 w 22"/>
                <a:gd name="T9" fmla="*/ 5 h 27"/>
                <a:gd name="T10" fmla="*/ 6 w 22"/>
                <a:gd name="T11" fmla="*/ 5 h 27"/>
                <a:gd name="T12" fmla="*/ 6 w 22"/>
                <a:gd name="T13" fmla="*/ 16 h 27"/>
                <a:gd name="T14" fmla="*/ 6 w 22"/>
                <a:gd name="T15" fmla="*/ 27 h 27"/>
                <a:gd name="T16" fmla="*/ 0 w 22"/>
                <a:gd name="T17" fmla="*/ 27 h 27"/>
                <a:gd name="T18" fmla="*/ 0 w 22"/>
                <a:gd name="T19" fmla="*/ 0 h 27"/>
                <a:gd name="T20" fmla="*/ 12 w 22"/>
                <a:gd name="T21" fmla="*/ 0 h 27"/>
                <a:gd name="T22" fmla="*/ 21 w 22"/>
                <a:gd name="T23" fmla="*/ 7 h 27"/>
                <a:gd name="T24" fmla="*/ 15 w 22"/>
                <a:gd name="T25" fmla="*/ 14 h 27"/>
                <a:gd name="T26" fmla="*/ 15 w 22"/>
                <a:gd name="T27" fmla="*/ 14 h 27"/>
                <a:gd name="T28" fmla="*/ 20 w 22"/>
                <a:gd name="T29" fmla="*/ 20 h 27"/>
                <a:gd name="T30" fmla="*/ 20 w 22"/>
                <a:gd name="T31" fmla="*/ 21 h 27"/>
                <a:gd name="T32" fmla="*/ 22 w 22"/>
                <a:gd name="T33" fmla="*/ 27 h 27"/>
                <a:gd name="T34" fmla="*/ 15 w 22"/>
                <a:gd name="T35" fmla="*/ 27 h 27"/>
                <a:gd name="T36" fmla="*/ 14 w 22"/>
                <a:gd name="T37" fmla="*/ 20 h 27"/>
                <a:gd name="T38" fmla="*/ 12 w 22"/>
                <a:gd name="T39" fmla="*/ 16 h 27"/>
                <a:gd name="T40" fmla="*/ 6 w 22"/>
                <a:gd name="T4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27">
                  <a:moveTo>
                    <a:pt x="6" y="5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2"/>
                    <a:pt x="15" y="11"/>
                    <a:pt x="15" y="8"/>
                  </a:cubicBezTo>
                  <a:cubicBezTo>
                    <a:pt x="15" y="6"/>
                    <a:pt x="13" y="5"/>
                    <a:pt x="11" y="5"/>
                  </a:cubicBezTo>
                  <a:cubicBezTo>
                    <a:pt x="6" y="5"/>
                    <a:pt x="6" y="5"/>
                    <a:pt x="6" y="5"/>
                  </a:cubicBezTo>
                  <a:close/>
                  <a:moveTo>
                    <a:pt x="6" y="16"/>
                  </a:moveTo>
                  <a:cubicBezTo>
                    <a:pt x="6" y="27"/>
                    <a:pt x="6" y="27"/>
                    <a:pt x="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21" y="3"/>
                    <a:pt x="21" y="7"/>
                  </a:cubicBezTo>
                  <a:cubicBezTo>
                    <a:pt x="21" y="11"/>
                    <a:pt x="19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8" y="14"/>
                    <a:pt x="19" y="16"/>
                    <a:pt x="20" y="20"/>
                  </a:cubicBezTo>
                  <a:cubicBezTo>
                    <a:pt x="20" y="20"/>
                    <a:pt x="20" y="20"/>
                    <a:pt x="20" y="21"/>
                  </a:cubicBezTo>
                  <a:cubicBezTo>
                    <a:pt x="20" y="24"/>
                    <a:pt x="21" y="26"/>
                    <a:pt x="22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5"/>
                    <a:pt x="15" y="22"/>
                    <a:pt x="14" y="20"/>
                  </a:cubicBezTo>
                  <a:cubicBezTo>
                    <a:pt x="14" y="17"/>
                    <a:pt x="13" y="16"/>
                    <a:pt x="12" y="16"/>
                  </a:cubicBezTo>
                  <a:lnTo>
                    <a:pt x="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78">
              <a:extLst>
                <a:ext uri="{FF2B5EF4-FFF2-40B4-BE49-F238E27FC236}">
                  <a16:creationId xmlns="" xmlns:a16="http://schemas.microsoft.com/office/drawing/2014/main" id="{A4841EBE-720D-4AEB-9825-51BEF5076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-6373813" y="11930872"/>
              <a:ext cx="73025" cy="90488"/>
            </a:xfrm>
            <a:custGeom>
              <a:avLst/>
              <a:gdLst>
                <a:gd name="T0" fmla="*/ 21 w 22"/>
                <a:gd name="T1" fmla="*/ 8 h 27"/>
                <a:gd name="T2" fmla="*/ 15 w 22"/>
                <a:gd name="T3" fmla="*/ 8 h 27"/>
                <a:gd name="T4" fmla="*/ 11 w 22"/>
                <a:gd name="T5" fmla="*/ 4 h 27"/>
                <a:gd name="T6" fmla="*/ 7 w 22"/>
                <a:gd name="T7" fmla="*/ 7 h 27"/>
                <a:gd name="T8" fmla="*/ 11 w 22"/>
                <a:gd name="T9" fmla="*/ 11 h 27"/>
                <a:gd name="T10" fmla="*/ 11 w 22"/>
                <a:gd name="T11" fmla="*/ 11 h 27"/>
                <a:gd name="T12" fmla="*/ 12 w 22"/>
                <a:gd name="T13" fmla="*/ 11 h 27"/>
                <a:gd name="T14" fmla="*/ 21 w 22"/>
                <a:gd name="T15" fmla="*/ 19 h 27"/>
                <a:gd name="T16" fmla="*/ 10 w 22"/>
                <a:gd name="T17" fmla="*/ 27 h 27"/>
                <a:gd name="T18" fmla="*/ 0 w 22"/>
                <a:gd name="T19" fmla="*/ 18 h 27"/>
                <a:gd name="T20" fmla="*/ 6 w 22"/>
                <a:gd name="T21" fmla="*/ 18 h 27"/>
                <a:gd name="T22" fmla="*/ 10 w 22"/>
                <a:gd name="T23" fmla="*/ 23 h 27"/>
                <a:gd name="T24" fmla="*/ 15 w 22"/>
                <a:gd name="T25" fmla="*/ 20 h 27"/>
                <a:gd name="T26" fmla="*/ 10 w 22"/>
                <a:gd name="T27" fmla="*/ 16 h 27"/>
                <a:gd name="T28" fmla="*/ 9 w 22"/>
                <a:gd name="T29" fmla="*/ 16 h 27"/>
                <a:gd name="T30" fmla="*/ 1 w 22"/>
                <a:gd name="T31" fmla="*/ 8 h 27"/>
                <a:gd name="T32" fmla="*/ 12 w 22"/>
                <a:gd name="T33" fmla="*/ 0 h 27"/>
                <a:gd name="T34" fmla="*/ 21 w 22"/>
                <a:gd name="T35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7">
                  <a:moveTo>
                    <a:pt x="21" y="8"/>
                  </a:moveTo>
                  <a:cubicBezTo>
                    <a:pt x="15" y="8"/>
                    <a:pt x="15" y="8"/>
                    <a:pt x="15" y="8"/>
                  </a:cubicBezTo>
                  <a:cubicBezTo>
                    <a:pt x="15" y="5"/>
                    <a:pt x="14" y="4"/>
                    <a:pt x="11" y="4"/>
                  </a:cubicBezTo>
                  <a:cubicBezTo>
                    <a:pt x="8" y="4"/>
                    <a:pt x="7" y="5"/>
                    <a:pt x="7" y="7"/>
                  </a:cubicBezTo>
                  <a:cubicBezTo>
                    <a:pt x="7" y="9"/>
                    <a:pt x="8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8" y="12"/>
                    <a:pt x="22" y="15"/>
                    <a:pt x="21" y="19"/>
                  </a:cubicBezTo>
                  <a:cubicBezTo>
                    <a:pt x="21" y="24"/>
                    <a:pt x="18" y="27"/>
                    <a:pt x="10" y="27"/>
                  </a:cubicBezTo>
                  <a:cubicBezTo>
                    <a:pt x="3" y="27"/>
                    <a:pt x="0" y="24"/>
                    <a:pt x="0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21"/>
                    <a:pt x="7" y="23"/>
                    <a:pt x="10" y="23"/>
                  </a:cubicBezTo>
                  <a:cubicBezTo>
                    <a:pt x="14" y="23"/>
                    <a:pt x="15" y="22"/>
                    <a:pt x="15" y="20"/>
                  </a:cubicBezTo>
                  <a:cubicBezTo>
                    <a:pt x="15" y="18"/>
                    <a:pt x="14" y="17"/>
                    <a:pt x="10" y="16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3" y="14"/>
                    <a:pt x="1" y="12"/>
                    <a:pt x="1" y="8"/>
                  </a:cubicBezTo>
                  <a:cubicBezTo>
                    <a:pt x="1" y="3"/>
                    <a:pt x="5" y="0"/>
                    <a:pt x="12" y="0"/>
                  </a:cubicBezTo>
                  <a:cubicBezTo>
                    <a:pt x="17" y="0"/>
                    <a:pt x="20" y="3"/>
                    <a:pt x="2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Rectangle 79">
              <a:extLst>
                <a:ext uri="{FF2B5EF4-FFF2-40B4-BE49-F238E27FC236}">
                  <a16:creationId xmlns="" xmlns:a16="http://schemas.microsoft.com/office/drawing/2014/main" id="{4E616819-DDA1-42F9-AD71-08A2F5E38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291263" y="11930872"/>
              <a:ext cx="2063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80">
              <a:extLst>
                <a:ext uri="{FF2B5EF4-FFF2-40B4-BE49-F238E27FC236}">
                  <a16:creationId xmlns="" xmlns:a16="http://schemas.microsoft.com/office/drawing/2014/main" id="{5AC4C62F-442E-4685-B583-4BF06BE29A7B}"/>
                </a:ext>
              </a:extLst>
            </p:cNvPr>
            <p:cNvSpPr>
              <a:spLocks/>
            </p:cNvSpPr>
            <p:nvPr/>
          </p:nvSpPr>
          <p:spPr bwMode="auto">
            <a:xfrm>
              <a:off x="-6261100" y="11930872"/>
              <a:ext cx="69850" cy="90488"/>
            </a:xfrm>
            <a:custGeom>
              <a:avLst/>
              <a:gdLst>
                <a:gd name="T0" fmla="*/ 0 w 44"/>
                <a:gd name="T1" fmla="*/ 11 h 57"/>
                <a:gd name="T2" fmla="*/ 0 w 44"/>
                <a:gd name="T3" fmla="*/ 0 h 57"/>
                <a:gd name="T4" fmla="*/ 44 w 44"/>
                <a:gd name="T5" fmla="*/ 0 h 57"/>
                <a:gd name="T6" fmla="*/ 44 w 44"/>
                <a:gd name="T7" fmla="*/ 11 h 57"/>
                <a:gd name="T8" fmla="*/ 27 w 44"/>
                <a:gd name="T9" fmla="*/ 11 h 57"/>
                <a:gd name="T10" fmla="*/ 27 w 44"/>
                <a:gd name="T11" fmla="*/ 57 h 57"/>
                <a:gd name="T12" fmla="*/ 17 w 44"/>
                <a:gd name="T13" fmla="*/ 57 h 57"/>
                <a:gd name="T14" fmla="*/ 17 w 44"/>
                <a:gd name="T15" fmla="*/ 11 h 57"/>
                <a:gd name="T16" fmla="*/ 0 w 44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7">
                  <a:moveTo>
                    <a:pt x="0" y="11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44" y="11"/>
                  </a:lnTo>
                  <a:lnTo>
                    <a:pt x="27" y="11"/>
                  </a:lnTo>
                  <a:lnTo>
                    <a:pt x="27" y="57"/>
                  </a:lnTo>
                  <a:lnTo>
                    <a:pt x="17" y="57"/>
                  </a:lnTo>
                  <a:lnTo>
                    <a:pt x="17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81">
              <a:extLst>
                <a:ext uri="{FF2B5EF4-FFF2-40B4-BE49-F238E27FC236}">
                  <a16:creationId xmlns="" xmlns:a16="http://schemas.microsoft.com/office/drawing/2014/main" id="{96D34372-D1F3-4D75-A07B-2CC901C7D5C6}"/>
                </a:ext>
              </a:extLst>
            </p:cNvPr>
            <p:cNvSpPr>
              <a:spLocks/>
            </p:cNvSpPr>
            <p:nvPr/>
          </p:nvSpPr>
          <p:spPr bwMode="auto">
            <a:xfrm>
              <a:off x="-6188075" y="11930872"/>
              <a:ext cx="79375" cy="90488"/>
            </a:xfrm>
            <a:custGeom>
              <a:avLst/>
              <a:gdLst>
                <a:gd name="T0" fmla="*/ 18 w 50"/>
                <a:gd name="T1" fmla="*/ 57 h 57"/>
                <a:gd name="T2" fmla="*/ 18 w 50"/>
                <a:gd name="T3" fmla="*/ 38 h 57"/>
                <a:gd name="T4" fmla="*/ 0 w 50"/>
                <a:gd name="T5" fmla="*/ 0 h 57"/>
                <a:gd name="T6" fmla="*/ 14 w 50"/>
                <a:gd name="T7" fmla="*/ 0 h 57"/>
                <a:gd name="T8" fmla="*/ 27 w 50"/>
                <a:gd name="T9" fmla="*/ 25 h 57"/>
                <a:gd name="T10" fmla="*/ 37 w 50"/>
                <a:gd name="T11" fmla="*/ 0 h 57"/>
                <a:gd name="T12" fmla="*/ 50 w 50"/>
                <a:gd name="T13" fmla="*/ 0 h 57"/>
                <a:gd name="T14" fmla="*/ 31 w 50"/>
                <a:gd name="T15" fmla="*/ 38 h 57"/>
                <a:gd name="T16" fmla="*/ 31 w 50"/>
                <a:gd name="T17" fmla="*/ 57 h 57"/>
                <a:gd name="T18" fmla="*/ 18 w 50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7">
                  <a:moveTo>
                    <a:pt x="18" y="57"/>
                  </a:moveTo>
                  <a:lnTo>
                    <a:pt x="18" y="38"/>
                  </a:lnTo>
                  <a:lnTo>
                    <a:pt x="0" y="0"/>
                  </a:lnTo>
                  <a:lnTo>
                    <a:pt x="14" y="0"/>
                  </a:lnTo>
                  <a:lnTo>
                    <a:pt x="27" y="25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31" y="38"/>
                  </a:lnTo>
                  <a:lnTo>
                    <a:pt x="31" y="57"/>
                  </a:lnTo>
                  <a:lnTo>
                    <a:pt x="1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82">
              <a:extLst>
                <a:ext uri="{FF2B5EF4-FFF2-40B4-BE49-F238E27FC236}">
                  <a16:creationId xmlns="" xmlns:a16="http://schemas.microsoft.com/office/drawing/2014/main" id="{8609200A-FC29-41B0-90B7-4DB4177319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069013" y="11930872"/>
              <a:ext cx="85725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6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0" y="22"/>
                    <a:pt x="0" y="14"/>
                  </a:cubicBezTo>
                  <a:cubicBezTo>
                    <a:pt x="0" y="4"/>
                    <a:pt x="5" y="0"/>
                    <a:pt x="13" y="0"/>
                  </a:cubicBezTo>
                  <a:cubicBezTo>
                    <a:pt x="21" y="0"/>
                    <a:pt x="25" y="4"/>
                    <a:pt x="26" y="14"/>
                  </a:cubicBezTo>
                  <a:cubicBezTo>
                    <a:pt x="25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3" y="23"/>
                  </a:cubicBezTo>
                  <a:cubicBezTo>
                    <a:pt x="17" y="23"/>
                    <a:pt x="20" y="20"/>
                    <a:pt x="20" y="14"/>
                  </a:cubicBezTo>
                  <a:cubicBezTo>
                    <a:pt x="20" y="7"/>
                    <a:pt x="17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83">
              <a:extLst>
                <a:ext uri="{FF2B5EF4-FFF2-40B4-BE49-F238E27FC236}">
                  <a16:creationId xmlns="" xmlns:a16="http://schemas.microsoft.com/office/drawing/2014/main" id="{F84BB5E0-CD42-4EFC-9DE0-6D52451079B6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70588" y="11930872"/>
              <a:ext cx="55563" cy="90488"/>
            </a:xfrm>
            <a:custGeom>
              <a:avLst/>
              <a:gdLst>
                <a:gd name="T0" fmla="*/ 13 w 35"/>
                <a:gd name="T1" fmla="*/ 57 h 57"/>
                <a:gd name="T2" fmla="*/ 0 w 35"/>
                <a:gd name="T3" fmla="*/ 57 h 57"/>
                <a:gd name="T4" fmla="*/ 0 w 35"/>
                <a:gd name="T5" fmla="*/ 0 h 57"/>
                <a:gd name="T6" fmla="*/ 35 w 35"/>
                <a:gd name="T7" fmla="*/ 0 h 57"/>
                <a:gd name="T8" fmla="*/ 35 w 35"/>
                <a:gd name="T9" fmla="*/ 11 h 57"/>
                <a:gd name="T10" fmla="*/ 13 w 35"/>
                <a:gd name="T11" fmla="*/ 11 h 57"/>
                <a:gd name="T12" fmla="*/ 13 w 35"/>
                <a:gd name="T13" fmla="*/ 23 h 57"/>
                <a:gd name="T14" fmla="*/ 33 w 35"/>
                <a:gd name="T15" fmla="*/ 23 h 57"/>
                <a:gd name="T16" fmla="*/ 33 w 35"/>
                <a:gd name="T17" fmla="*/ 34 h 57"/>
                <a:gd name="T18" fmla="*/ 13 w 35"/>
                <a:gd name="T19" fmla="*/ 34 h 57"/>
                <a:gd name="T20" fmla="*/ 13 w 35"/>
                <a:gd name="T2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7">
                  <a:moveTo>
                    <a:pt x="13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35" y="0"/>
                  </a:lnTo>
                  <a:lnTo>
                    <a:pt x="35" y="11"/>
                  </a:lnTo>
                  <a:lnTo>
                    <a:pt x="13" y="11"/>
                  </a:lnTo>
                  <a:lnTo>
                    <a:pt x="13" y="23"/>
                  </a:lnTo>
                  <a:lnTo>
                    <a:pt x="33" y="23"/>
                  </a:lnTo>
                  <a:lnTo>
                    <a:pt x="33" y="34"/>
                  </a:lnTo>
                  <a:lnTo>
                    <a:pt x="13" y="34"/>
                  </a:lnTo>
                  <a:lnTo>
                    <a:pt x="1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84">
              <a:extLst>
                <a:ext uri="{FF2B5EF4-FFF2-40B4-BE49-F238E27FC236}">
                  <a16:creationId xmlns="" xmlns:a16="http://schemas.microsoft.com/office/drawing/2014/main" id="{BBE04146-7A62-42EE-BEA2-6B68631BDC2E}"/>
                </a:ext>
              </a:extLst>
            </p:cNvPr>
            <p:cNvSpPr>
              <a:spLocks/>
            </p:cNvSpPr>
            <p:nvPr/>
          </p:nvSpPr>
          <p:spPr bwMode="auto">
            <a:xfrm>
              <a:off x="-5878513" y="11930872"/>
              <a:ext cx="73025" cy="90488"/>
            </a:xfrm>
            <a:custGeom>
              <a:avLst/>
              <a:gdLst>
                <a:gd name="T0" fmla="*/ 0 w 46"/>
                <a:gd name="T1" fmla="*/ 11 h 57"/>
                <a:gd name="T2" fmla="*/ 0 w 46"/>
                <a:gd name="T3" fmla="*/ 0 h 57"/>
                <a:gd name="T4" fmla="*/ 46 w 46"/>
                <a:gd name="T5" fmla="*/ 0 h 57"/>
                <a:gd name="T6" fmla="*/ 46 w 46"/>
                <a:gd name="T7" fmla="*/ 11 h 57"/>
                <a:gd name="T8" fmla="*/ 29 w 46"/>
                <a:gd name="T9" fmla="*/ 11 h 57"/>
                <a:gd name="T10" fmla="*/ 29 w 46"/>
                <a:gd name="T11" fmla="*/ 57 h 57"/>
                <a:gd name="T12" fmla="*/ 17 w 46"/>
                <a:gd name="T13" fmla="*/ 57 h 57"/>
                <a:gd name="T14" fmla="*/ 17 w 46"/>
                <a:gd name="T15" fmla="*/ 11 h 57"/>
                <a:gd name="T16" fmla="*/ 0 w 46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57">
                  <a:moveTo>
                    <a:pt x="0" y="11"/>
                  </a:moveTo>
                  <a:lnTo>
                    <a:pt x="0" y="0"/>
                  </a:lnTo>
                  <a:lnTo>
                    <a:pt x="46" y="0"/>
                  </a:lnTo>
                  <a:lnTo>
                    <a:pt x="46" y="11"/>
                  </a:lnTo>
                  <a:lnTo>
                    <a:pt x="29" y="11"/>
                  </a:lnTo>
                  <a:lnTo>
                    <a:pt x="29" y="57"/>
                  </a:lnTo>
                  <a:lnTo>
                    <a:pt x="17" y="57"/>
                  </a:lnTo>
                  <a:lnTo>
                    <a:pt x="17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85">
              <a:extLst>
                <a:ext uri="{FF2B5EF4-FFF2-40B4-BE49-F238E27FC236}">
                  <a16:creationId xmlns="" xmlns:a16="http://schemas.microsoft.com/office/drawing/2014/main" id="{8D735690-118E-44E8-95E1-C3BFEFC5E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95963" y="11930872"/>
              <a:ext cx="60325" cy="90488"/>
            </a:xfrm>
            <a:custGeom>
              <a:avLst/>
              <a:gdLst>
                <a:gd name="T0" fmla="*/ 0 w 38"/>
                <a:gd name="T1" fmla="*/ 57 h 57"/>
                <a:gd name="T2" fmla="*/ 0 w 38"/>
                <a:gd name="T3" fmla="*/ 0 h 57"/>
                <a:gd name="T4" fmla="*/ 38 w 38"/>
                <a:gd name="T5" fmla="*/ 0 h 57"/>
                <a:gd name="T6" fmla="*/ 38 w 38"/>
                <a:gd name="T7" fmla="*/ 11 h 57"/>
                <a:gd name="T8" fmla="*/ 11 w 38"/>
                <a:gd name="T9" fmla="*/ 11 h 57"/>
                <a:gd name="T10" fmla="*/ 11 w 38"/>
                <a:gd name="T11" fmla="*/ 23 h 57"/>
                <a:gd name="T12" fmla="*/ 36 w 38"/>
                <a:gd name="T13" fmla="*/ 23 h 57"/>
                <a:gd name="T14" fmla="*/ 36 w 38"/>
                <a:gd name="T15" fmla="*/ 32 h 57"/>
                <a:gd name="T16" fmla="*/ 11 w 38"/>
                <a:gd name="T17" fmla="*/ 32 h 57"/>
                <a:gd name="T18" fmla="*/ 11 w 38"/>
                <a:gd name="T19" fmla="*/ 46 h 57"/>
                <a:gd name="T20" fmla="*/ 38 w 38"/>
                <a:gd name="T21" fmla="*/ 46 h 57"/>
                <a:gd name="T22" fmla="*/ 38 w 38"/>
                <a:gd name="T23" fmla="*/ 57 h 57"/>
                <a:gd name="T24" fmla="*/ 0 w 38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57">
                  <a:moveTo>
                    <a:pt x="0" y="5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11"/>
                  </a:lnTo>
                  <a:lnTo>
                    <a:pt x="11" y="11"/>
                  </a:lnTo>
                  <a:lnTo>
                    <a:pt x="11" y="23"/>
                  </a:lnTo>
                  <a:lnTo>
                    <a:pt x="36" y="23"/>
                  </a:lnTo>
                  <a:lnTo>
                    <a:pt x="36" y="32"/>
                  </a:lnTo>
                  <a:lnTo>
                    <a:pt x="11" y="32"/>
                  </a:lnTo>
                  <a:lnTo>
                    <a:pt x="11" y="46"/>
                  </a:lnTo>
                  <a:lnTo>
                    <a:pt x="38" y="46"/>
                  </a:lnTo>
                  <a:lnTo>
                    <a:pt x="38" y="57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86">
              <a:extLst>
                <a:ext uri="{FF2B5EF4-FFF2-40B4-BE49-F238E27FC236}">
                  <a16:creationId xmlns="" xmlns:a16="http://schemas.microsoft.com/office/drawing/2014/main" id="{EF18F0BB-B3BA-4A58-A4A6-6D0F67897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26113" y="11930872"/>
              <a:ext cx="76200" cy="90488"/>
            </a:xfrm>
            <a:custGeom>
              <a:avLst/>
              <a:gdLst>
                <a:gd name="T0" fmla="*/ 23 w 23"/>
                <a:gd name="T1" fmla="*/ 9 h 27"/>
                <a:gd name="T2" fmla="*/ 17 w 23"/>
                <a:gd name="T3" fmla="*/ 9 h 27"/>
                <a:gd name="T4" fmla="*/ 11 w 23"/>
                <a:gd name="T5" fmla="*/ 4 h 27"/>
                <a:gd name="T6" fmla="*/ 6 w 23"/>
                <a:gd name="T7" fmla="*/ 14 h 27"/>
                <a:gd name="T8" fmla="*/ 11 w 23"/>
                <a:gd name="T9" fmla="*/ 23 h 27"/>
                <a:gd name="T10" fmla="*/ 17 w 23"/>
                <a:gd name="T11" fmla="*/ 18 h 27"/>
                <a:gd name="T12" fmla="*/ 23 w 23"/>
                <a:gd name="T13" fmla="*/ 18 h 27"/>
                <a:gd name="T14" fmla="*/ 11 w 23"/>
                <a:gd name="T15" fmla="*/ 27 h 27"/>
                <a:gd name="T16" fmla="*/ 0 w 23"/>
                <a:gd name="T17" fmla="*/ 14 h 27"/>
                <a:gd name="T18" fmla="*/ 11 w 23"/>
                <a:gd name="T19" fmla="*/ 0 h 27"/>
                <a:gd name="T20" fmla="*/ 23 w 23"/>
                <a:gd name="T2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7">
                  <a:moveTo>
                    <a:pt x="23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6" y="6"/>
                    <a:pt x="15" y="4"/>
                    <a:pt x="11" y="4"/>
                  </a:cubicBezTo>
                  <a:cubicBezTo>
                    <a:pt x="8" y="4"/>
                    <a:pt x="7" y="7"/>
                    <a:pt x="6" y="14"/>
                  </a:cubicBezTo>
                  <a:cubicBezTo>
                    <a:pt x="7" y="20"/>
                    <a:pt x="8" y="23"/>
                    <a:pt x="11" y="23"/>
                  </a:cubicBezTo>
                  <a:cubicBezTo>
                    <a:pt x="15" y="23"/>
                    <a:pt x="17" y="22"/>
                    <a:pt x="17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24"/>
                    <a:pt x="19" y="27"/>
                    <a:pt x="11" y="27"/>
                  </a:cubicBezTo>
                  <a:cubicBezTo>
                    <a:pt x="4" y="27"/>
                    <a:pt x="1" y="22"/>
                    <a:pt x="0" y="14"/>
                  </a:cubicBezTo>
                  <a:cubicBezTo>
                    <a:pt x="1" y="5"/>
                    <a:pt x="4" y="0"/>
                    <a:pt x="11" y="0"/>
                  </a:cubicBezTo>
                  <a:cubicBezTo>
                    <a:pt x="19" y="0"/>
                    <a:pt x="22" y="3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87">
              <a:extLst>
                <a:ext uri="{FF2B5EF4-FFF2-40B4-BE49-F238E27FC236}">
                  <a16:creationId xmlns="" xmlns:a16="http://schemas.microsoft.com/office/drawing/2014/main" id="{B1E2A6E1-1319-4510-9D8D-B1A93A9BC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-5640388" y="11930872"/>
              <a:ext cx="73025" cy="90488"/>
            </a:xfrm>
            <a:custGeom>
              <a:avLst/>
              <a:gdLst>
                <a:gd name="T0" fmla="*/ 13 w 46"/>
                <a:gd name="T1" fmla="*/ 57 h 57"/>
                <a:gd name="T2" fmla="*/ 0 w 46"/>
                <a:gd name="T3" fmla="*/ 57 h 57"/>
                <a:gd name="T4" fmla="*/ 0 w 46"/>
                <a:gd name="T5" fmla="*/ 0 h 57"/>
                <a:gd name="T6" fmla="*/ 13 w 46"/>
                <a:gd name="T7" fmla="*/ 0 h 57"/>
                <a:gd name="T8" fmla="*/ 13 w 46"/>
                <a:gd name="T9" fmla="*/ 23 h 57"/>
                <a:gd name="T10" fmla="*/ 33 w 46"/>
                <a:gd name="T11" fmla="*/ 23 h 57"/>
                <a:gd name="T12" fmla="*/ 33 w 46"/>
                <a:gd name="T13" fmla="*/ 0 h 57"/>
                <a:gd name="T14" fmla="*/ 46 w 46"/>
                <a:gd name="T15" fmla="*/ 0 h 57"/>
                <a:gd name="T16" fmla="*/ 46 w 46"/>
                <a:gd name="T17" fmla="*/ 57 h 57"/>
                <a:gd name="T18" fmla="*/ 33 w 46"/>
                <a:gd name="T19" fmla="*/ 57 h 57"/>
                <a:gd name="T20" fmla="*/ 33 w 46"/>
                <a:gd name="T21" fmla="*/ 32 h 57"/>
                <a:gd name="T22" fmla="*/ 13 w 46"/>
                <a:gd name="T23" fmla="*/ 32 h 57"/>
                <a:gd name="T24" fmla="*/ 13 w 46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57">
                  <a:moveTo>
                    <a:pt x="13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3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3" y="32"/>
                  </a:lnTo>
                  <a:lnTo>
                    <a:pt x="1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88">
              <a:extLst>
                <a:ext uri="{FF2B5EF4-FFF2-40B4-BE49-F238E27FC236}">
                  <a16:creationId xmlns="" xmlns:a16="http://schemas.microsoft.com/office/drawing/2014/main" id="{158077B5-047C-468F-ADEB-0E243DD29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551488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2 w 50"/>
                <a:gd name="T3" fmla="*/ 57 h 57"/>
                <a:gd name="T4" fmla="*/ 11 w 50"/>
                <a:gd name="T5" fmla="*/ 11 h 57"/>
                <a:gd name="T6" fmla="*/ 11 w 50"/>
                <a:gd name="T7" fmla="*/ 11 h 57"/>
                <a:gd name="T8" fmla="*/ 11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7 w 50"/>
                <a:gd name="T15" fmla="*/ 0 h 57"/>
                <a:gd name="T16" fmla="*/ 38 w 50"/>
                <a:gd name="T17" fmla="*/ 44 h 57"/>
                <a:gd name="T18" fmla="*/ 38 w 50"/>
                <a:gd name="T19" fmla="*/ 44 h 57"/>
                <a:gd name="T20" fmla="*/ 38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2" y="57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89">
              <a:extLst>
                <a:ext uri="{FF2B5EF4-FFF2-40B4-BE49-F238E27FC236}">
                  <a16:creationId xmlns="" xmlns:a16="http://schemas.microsoft.com/office/drawing/2014/main" id="{E6B69715-A119-48FC-98C9-63CFAD0CC5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462588" y="11930872"/>
              <a:ext cx="87313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7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1" y="22"/>
                    <a:pt x="0" y="14"/>
                  </a:cubicBezTo>
                  <a:cubicBezTo>
                    <a:pt x="1" y="4"/>
                    <a:pt x="5" y="0"/>
                    <a:pt x="13" y="0"/>
                  </a:cubicBezTo>
                  <a:cubicBezTo>
                    <a:pt x="21" y="0"/>
                    <a:pt x="26" y="4"/>
                    <a:pt x="26" y="14"/>
                  </a:cubicBezTo>
                  <a:cubicBezTo>
                    <a:pt x="26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9" y="4"/>
                    <a:pt x="7" y="7"/>
                    <a:pt x="7" y="14"/>
                  </a:cubicBezTo>
                  <a:cubicBezTo>
                    <a:pt x="7" y="20"/>
                    <a:pt x="9" y="23"/>
                    <a:pt x="13" y="23"/>
                  </a:cubicBezTo>
                  <a:cubicBezTo>
                    <a:pt x="18" y="23"/>
                    <a:pt x="20" y="20"/>
                    <a:pt x="20" y="14"/>
                  </a:cubicBezTo>
                  <a:cubicBezTo>
                    <a:pt x="20" y="7"/>
                    <a:pt x="18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90">
              <a:extLst>
                <a:ext uri="{FF2B5EF4-FFF2-40B4-BE49-F238E27FC236}">
                  <a16:creationId xmlns="" xmlns:a16="http://schemas.microsoft.com/office/drawing/2014/main" id="{24FBD989-A951-4B62-AF9E-58F651F0FBAC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62575" y="11930872"/>
              <a:ext cx="55563" cy="90488"/>
            </a:xfrm>
            <a:custGeom>
              <a:avLst/>
              <a:gdLst>
                <a:gd name="T0" fmla="*/ 35 w 35"/>
                <a:gd name="T1" fmla="*/ 57 h 57"/>
                <a:gd name="T2" fmla="*/ 0 w 35"/>
                <a:gd name="T3" fmla="*/ 57 h 57"/>
                <a:gd name="T4" fmla="*/ 0 w 35"/>
                <a:gd name="T5" fmla="*/ 0 h 57"/>
                <a:gd name="T6" fmla="*/ 12 w 35"/>
                <a:gd name="T7" fmla="*/ 0 h 57"/>
                <a:gd name="T8" fmla="*/ 12 w 35"/>
                <a:gd name="T9" fmla="*/ 46 h 57"/>
                <a:gd name="T10" fmla="*/ 35 w 35"/>
                <a:gd name="T11" fmla="*/ 46 h 57"/>
                <a:gd name="T12" fmla="*/ 35 w 35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7">
                  <a:moveTo>
                    <a:pt x="35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46"/>
                  </a:lnTo>
                  <a:lnTo>
                    <a:pt x="35" y="46"/>
                  </a:lnTo>
                  <a:lnTo>
                    <a:pt x="3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91">
              <a:extLst>
                <a:ext uri="{FF2B5EF4-FFF2-40B4-BE49-F238E27FC236}">
                  <a16:creationId xmlns="" xmlns:a16="http://schemas.microsoft.com/office/drawing/2014/main" id="{C322E166-5351-49E9-8717-CB6DB2FA8E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295900" y="11930872"/>
              <a:ext cx="82550" cy="90488"/>
            </a:xfrm>
            <a:custGeom>
              <a:avLst/>
              <a:gdLst>
                <a:gd name="T0" fmla="*/ 13 w 25"/>
                <a:gd name="T1" fmla="*/ 27 h 27"/>
                <a:gd name="T2" fmla="*/ 0 w 25"/>
                <a:gd name="T3" fmla="*/ 14 h 27"/>
                <a:gd name="T4" fmla="*/ 13 w 25"/>
                <a:gd name="T5" fmla="*/ 0 h 27"/>
                <a:gd name="T6" fmla="*/ 25 w 25"/>
                <a:gd name="T7" fmla="*/ 14 h 27"/>
                <a:gd name="T8" fmla="*/ 13 w 25"/>
                <a:gd name="T9" fmla="*/ 27 h 27"/>
                <a:gd name="T10" fmla="*/ 13 w 25"/>
                <a:gd name="T11" fmla="*/ 4 h 27"/>
                <a:gd name="T12" fmla="*/ 6 w 25"/>
                <a:gd name="T13" fmla="*/ 14 h 27"/>
                <a:gd name="T14" fmla="*/ 13 w 25"/>
                <a:gd name="T15" fmla="*/ 23 h 27"/>
                <a:gd name="T16" fmla="*/ 19 w 25"/>
                <a:gd name="T17" fmla="*/ 14 h 27"/>
                <a:gd name="T18" fmla="*/ 13 w 25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4" y="27"/>
                    <a:pt x="0" y="22"/>
                    <a:pt x="0" y="14"/>
                  </a:cubicBezTo>
                  <a:cubicBezTo>
                    <a:pt x="0" y="4"/>
                    <a:pt x="4" y="0"/>
                    <a:pt x="13" y="0"/>
                  </a:cubicBezTo>
                  <a:cubicBezTo>
                    <a:pt x="21" y="0"/>
                    <a:pt x="25" y="4"/>
                    <a:pt x="25" y="14"/>
                  </a:cubicBezTo>
                  <a:cubicBezTo>
                    <a:pt x="25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3" y="23"/>
                  </a:cubicBezTo>
                  <a:cubicBezTo>
                    <a:pt x="17" y="23"/>
                    <a:pt x="19" y="20"/>
                    <a:pt x="19" y="14"/>
                  </a:cubicBezTo>
                  <a:cubicBezTo>
                    <a:pt x="19" y="7"/>
                    <a:pt x="17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92">
              <a:extLst>
                <a:ext uri="{FF2B5EF4-FFF2-40B4-BE49-F238E27FC236}">
                  <a16:creationId xmlns="" xmlns:a16="http://schemas.microsoft.com/office/drawing/2014/main" id="{B4906C9E-9DFA-47D1-8D5A-09D42C6F50F0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03825" y="11930872"/>
              <a:ext cx="82550" cy="90488"/>
            </a:xfrm>
            <a:custGeom>
              <a:avLst/>
              <a:gdLst>
                <a:gd name="T0" fmla="*/ 19 w 25"/>
                <a:gd name="T1" fmla="*/ 17 h 27"/>
                <a:gd name="T2" fmla="*/ 14 w 25"/>
                <a:gd name="T3" fmla="*/ 17 h 27"/>
                <a:gd name="T4" fmla="*/ 14 w 25"/>
                <a:gd name="T5" fmla="*/ 13 h 27"/>
                <a:gd name="T6" fmla="*/ 25 w 25"/>
                <a:gd name="T7" fmla="*/ 13 h 27"/>
                <a:gd name="T8" fmla="*/ 25 w 25"/>
                <a:gd name="T9" fmla="*/ 26 h 27"/>
                <a:gd name="T10" fmla="*/ 19 w 25"/>
                <a:gd name="T11" fmla="*/ 27 h 27"/>
                <a:gd name="T12" fmla="*/ 13 w 25"/>
                <a:gd name="T13" fmla="*/ 27 h 27"/>
                <a:gd name="T14" fmla="*/ 0 w 25"/>
                <a:gd name="T15" fmla="*/ 14 h 27"/>
                <a:gd name="T16" fmla="*/ 13 w 25"/>
                <a:gd name="T17" fmla="*/ 0 h 27"/>
                <a:gd name="T18" fmla="*/ 25 w 25"/>
                <a:gd name="T19" fmla="*/ 8 h 27"/>
                <a:gd name="T20" fmla="*/ 19 w 25"/>
                <a:gd name="T21" fmla="*/ 8 h 27"/>
                <a:gd name="T22" fmla="*/ 14 w 25"/>
                <a:gd name="T23" fmla="*/ 4 h 27"/>
                <a:gd name="T24" fmla="*/ 6 w 25"/>
                <a:gd name="T25" fmla="*/ 14 h 27"/>
                <a:gd name="T26" fmla="*/ 14 w 25"/>
                <a:gd name="T27" fmla="*/ 23 h 27"/>
                <a:gd name="T28" fmla="*/ 19 w 25"/>
                <a:gd name="T29" fmla="*/ 23 h 27"/>
                <a:gd name="T30" fmla="*/ 19 w 25"/>
                <a:gd name="T31" fmla="*/ 23 h 27"/>
                <a:gd name="T32" fmla="*/ 19 w 25"/>
                <a:gd name="T33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7">
                  <a:moveTo>
                    <a:pt x="19" y="17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3" y="27"/>
                    <a:pt x="21" y="27"/>
                    <a:pt x="19" y="27"/>
                  </a:cubicBezTo>
                  <a:cubicBezTo>
                    <a:pt x="17" y="27"/>
                    <a:pt x="15" y="27"/>
                    <a:pt x="13" y="27"/>
                  </a:cubicBezTo>
                  <a:cubicBezTo>
                    <a:pt x="5" y="27"/>
                    <a:pt x="0" y="22"/>
                    <a:pt x="0" y="14"/>
                  </a:cubicBezTo>
                  <a:cubicBezTo>
                    <a:pt x="0" y="5"/>
                    <a:pt x="5" y="0"/>
                    <a:pt x="13" y="0"/>
                  </a:cubicBezTo>
                  <a:cubicBezTo>
                    <a:pt x="21" y="0"/>
                    <a:pt x="25" y="3"/>
                    <a:pt x="25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5"/>
                    <a:pt x="17" y="4"/>
                    <a:pt x="14" y="4"/>
                  </a:cubicBezTo>
                  <a:cubicBezTo>
                    <a:pt x="9" y="4"/>
                    <a:pt x="6" y="7"/>
                    <a:pt x="6" y="14"/>
                  </a:cubicBezTo>
                  <a:cubicBezTo>
                    <a:pt x="6" y="20"/>
                    <a:pt x="9" y="23"/>
                    <a:pt x="14" y="23"/>
                  </a:cubicBezTo>
                  <a:cubicBezTo>
                    <a:pt x="15" y="23"/>
                    <a:pt x="17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lnTo>
                    <a:pt x="1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93">
              <a:extLst>
                <a:ext uri="{FF2B5EF4-FFF2-40B4-BE49-F238E27FC236}">
                  <a16:creationId xmlns="" xmlns:a16="http://schemas.microsoft.com/office/drawing/2014/main" id="{38431FDD-6A04-437D-82C5-26557AE6DE55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11750" y="11930872"/>
              <a:ext cx="79375" cy="90488"/>
            </a:xfrm>
            <a:custGeom>
              <a:avLst/>
              <a:gdLst>
                <a:gd name="T0" fmla="*/ 19 w 50"/>
                <a:gd name="T1" fmla="*/ 57 h 57"/>
                <a:gd name="T2" fmla="*/ 19 w 50"/>
                <a:gd name="T3" fmla="*/ 38 h 57"/>
                <a:gd name="T4" fmla="*/ 0 w 50"/>
                <a:gd name="T5" fmla="*/ 0 h 57"/>
                <a:gd name="T6" fmla="*/ 15 w 50"/>
                <a:gd name="T7" fmla="*/ 0 h 57"/>
                <a:gd name="T8" fmla="*/ 25 w 50"/>
                <a:gd name="T9" fmla="*/ 25 h 57"/>
                <a:gd name="T10" fmla="*/ 37 w 50"/>
                <a:gd name="T11" fmla="*/ 0 h 57"/>
                <a:gd name="T12" fmla="*/ 50 w 50"/>
                <a:gd name="T13" fmla="*/ 0 h 57"/>
                <a:gd name="T14" fmla="*/ 31 w 50"/>
                <a:gd name="T15" fmla="*/ 38 h 57"/>
                <a:gd name="T16" fmla="*/ 31 w 50"/>
                <a:gd name="T17" fmla="*/ 57 h 57"/>
                <a:gd name="T18" fmla="*/ 19 w 50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7">
                  <a:moveTo>
                    <a:pt x="19" y="57"/>
                  </a:moveTo>
                  <a:lnTo>
                    <a:pt x="19" y="38"/>
                  </a:lnTo>
                  <a:lnTo>
                    <a:pt x="0" y="0"/>
                  </a:lnTo>
                  <a:lnTo>
                    <a:pt x="15" y="0"/>
                  </a:lnTo>
                  <a:lnTo>
                    <a:pt x="25" y="25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31" y="38"/>
                  </a:lnTo>
                  <a:lnTo>
                    <a:pt x="31" y="57"/>
                  </a:lnTo>
                  <a:lnTo>
                    <a:pt x="1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="" xmlns:a16="http://schemas.microsoft.com/office/drawing/2014/main" id="{55152576-7B76-4CFE-90A2-D09DBF7D62A7}"/>
              </a:ext>
            </a:extLst>
          </p:cNvPr>
          <p:cNvGrpSpPr/>
          <p:nvPr/>
        </p:nvGrpSpPr>
        <p:grpSpPr>
          <a:xfrm>
            <a:off x="5840248" y="6290354"/>
            <a:ext cx="282905" cy="284820"/>
            <a:chOff x="-4455208" y="11338049"/>
            <a:chExt cx="673097" cy="677653"/>
          </a:xfrm>
          <a:solidFill>
            <a:srgbClr val="7D1C4A"/>
          </a:solidFill>
        </p:grpSpPr>
        <p:sp>
          <p:nvSpPr>
            <p:cNvPr id="106" name="Freeform 5">
              <a:extLst>
                <a:ext uri="{FF2B5EF4-FFF2-40B4-BE49-F238E27FC236}">
                  <a16:creationId xmlns="" xmlns:a16="http://schemas.microsoft.com/office/drawing/2014/main" id="{EFF1F89F-B57F-496D-B031-ECEC70B388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455208" y="11338049"/>
              <a:ext cx="673097" cy="677653"/>
            </a:xfrm>
            <a:custGeom>
              <a:avLst/>
              <a:gdLst>
                <a:gd name="T0" fmla="*/ 283 w 284"/>
                <a:gd name="T1" fmla="*/ 137 h 284"/>
                <a:gd name="T2" fmla="*/ 245 w 284"/>
                <a:gd name="T3" fmla="*/ 239 h 284"/>
                <a:gd name="T4" fmla="*/ 204 w 284"/>
                <a:gd name="T5" fmla="*/ 269 h 284"/>
                <a:gd name="T6" fmla="*/ 148 w 284"/>
                <a:gd name="T7" fmla="*/ 283 h 284"/>
                <a:gd name="T8" fmla="*/ 88 w 284"/>
                <a:gd name="T9" fmla="*/ 272 h 284"/>
                <a:gd name="T10" fmla="*/ 15 w 284"/>
                <a:gd name="T11" fmla="*/ 204 h 284"/>
                <a:gd name="T12" fmla="*/ 1 w 284"/>
                <a:gd name="T13" fmla="*/ 148 h 284"/>
                <a:gd name="T14" fmla="*/ 12 w 284"/>
                <a:gd name="T15" fmla="*/ 88 h 284"/>
                <a:gd name="T16" fmla="*/ 40 w 284"/>
                <a:gd name="T17" fmla="*/ 45 h 284"/>
                <a:gd name="T18" fmla="*/ 106 w 284"/>
                <a:gd name="T19" fmla="*/ 6 h 284"/>
                <a:gd name="T20" fmla="*/ 137 w 284"/>
                <a:gd name="T21" fmla="*/ 1 h 284"/>
                <a:gd name="T22" fmla="*/ 197 w 284"/>
                <a:gd name="T23" fmla="*/ 12 h 284"/>
                <a:gd name="T24" fmla="*/ 269 w 284"/>
                <a:gd name="T25" fmla="*/ 81 h 284"/>
                <a:gd name="T26" fmla="*/ 283 w 284"/>
                <a:gd name="T27" fmla="*/ 137 h 284"/>
                <a:gd name="T28" fmla="*/ 267 w 284"/>
                <a:gd name="T29" fmla="*/ 197 h 284"/>
                <a:gd name="T30" fmla="*/ 278 w 284"/>
                <a:gd name="T31" fmla="*/ 140 h 284"/>
                <a:gd name="T32" fmla="*/ 266 w 284"/>
                <a:gd name="T33" fmla="*/ 85 h 284"/>
                <a:gd name="T34" fmla="*/ 238 w 284"/>
                <a:gd name="T35" fmla="*/ 45 h 284"/>
                <a:gd name="T36" fmla="*/ 197 w 284"/>
                <a:gd name="T37" fmla="*/ 18 h 284"/>
                <a:gd name="T38" fmla="*/ 140 w 284"/>
                <a:gd name="T39" fmla="*/ 6 h 284"/>
                <a:gd name="T40" fmla="*/ 140 w 284"/>
                <a:gd name="T41" fmla="*/ 6 h 284"/>
                <a:gd name="T42" fmla="*/ 85 w 284"/>
                <a:gd name="T43" fmla="*/ 19 h 284"/>
                <a:gd name="T44" fmla="*/ 45 w 284"/>
                <a:gd name="T45" fmla="*/ 47 h 284"/>
                <a:gd name="T46" fmla="*/ 18 w 284"/>
                <a:gd name="T47" fmla="*/ 88 h 284"/>
                <a:gd name="T48" fmla="*/ 6 w 284"/>
                <a:gd name="T49" fmla="*/ 144 h 284"/>
                <a:gd name="T50" fmla="*/ 19 w 284"/>
                <a:gd name="T51" fmla="*/ 200 h 284"/>
                <a:gd name="T52" fmla="*/ 88 w 284"/>
                <a:gd name="T53" fmla="*/ 267 h 284"/>
                <a:gd name="T54" fmla="*/ 144 w 284"/>
                <a:gd name="T55" fmla="*/ 278 h 284"/>
                <a:gd name="T56" fmla="*/ 200 w 284"/>
                <a:gd name="T57" fmla="*/ 266 h 284"/>
                <a:gd name="T58" fmla="*/ 267 w 284"/>
                <a:gd name="T59" fmla="*/ 19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284">
                  <a:moveTo>
                    <a:pt x="283" y="137"/>
                  </a:moveTo>
                  <a:cubicBezTo>
                    <a:pt x="284" y="184"/>
                    <a:pt x="267" y="214"/>
                    <a:pt x="245" y="239"/>
                  </a:cubicBezTo>
                  <a:cubicBezTo>
                    <a:pt x="234" y="251"/>
                    <a:pt x="220" y="261"/>
                    <a:pt x="204" y="269"/>
                  </a:cubicBezTo>
                  <a:cubicBezTo>
                    <a:pt x="188" y="277"/>
                    <a:pt x="169" y="282"/>
                    <a:pt x="148" y="283"/>
                  </a:cubicBezTo>
                  <a:cubicBezTo>
                    <a:pt x="125" y="284"/>
                    <a:pt x="105" y="279"/>
                    <a:pt x="88" y="272"/>
                  </a:cubicBezTo>
                  <a:cubicBezTo>
                    <a:pt x="55" y="259"/>
                    <a:pt x="31" y="235"/>
                    <a:pt x="15" y="204"/>
                  </a:cubicBezTo>
                  <a:cubicBezTo>
                    <a:pt x="7" y="188"/>
                    <a:pt x="2" y="170"/>
                    <a:pt x="1" y="148"/>
                  </a:cubicBezTo>
                  <a:cubicBezTo>
                    <a:pt x="0" y="125"/>
                    <a:pt x="5" y="104"/>
                    <a:pt x="12" y="88"/>
                  </a:cubicBezTo>
                  <a:cubicBezTo>
                    <a:pt x="19" y="71"/>
                    <a:pt x="28" y="58"/>
                    <a:pt x="40" y="45"/>
                  </a:cubicBezTo>
                  <a:cubicBezTo>
                    <a:pt x="56" y="27"/>
                    <a:pt x="78" y="13"/>
                    <a:pt x="106" y="6"/>
                  </a:cubicBezTo>
                  <a:cubicBezTo>
                    <a:pt x="115" y="3"/>
                    <a:pt x="126" y="2"/>
                    <a:pt x="137" y="1"/>
                  </a:cubicBezTo>
                  <a:cubicBezTo>
                    <a:pt x="160" y="0"/>
                    <a:pt x="181" y="5"/>
                    <a:pt x="197" y="12"/>
                  </a:cubicBezTo>
                  <a:cubicBezTo>
                    <a:pt x="230" y="26"/>
                    <a:pt x="253" y="49"/>
                    <a:pt x="269" y="81"/>
                  </a:cubicBezTo>
                  <a:cubicBezTo>
                    <a:pt x="277" y="96"/>
                    <a:pt x="283" y="116"/>
                    <a:pt x="283" y="137"/>
                  </a:cubicBezTo>
                  <a:close/>
                  <a:moveTo>
                    <a:pt x="267" y="197"/>
                  </a:moveTo>
                  <a:cubicBezTo>
                    <a:pt x="274" y="181"/>
                    <a:pt x="278" y="163"/>
                    <a:pt x="278" y="140"/>
                  </a:cubicBezTo>
                  <a:cubicBezTo>
                    <a:pt x="278" y="119"/>
                    <a:pt x="273" y="100"/>
                    <a:pt x="266" y="85"/>
                  </a:cubicBezTo>
                  <a:cubicBezTo>
                    <a:pt x="258" y="69"/>
                    <a:pt x="249" y="57"/>
                    <a:pt x="238" y="45"/>
                  </a:cubicBezTo>
                  <a:cubicBezTo>
                    <a:pt x="226" y="34"/>
                    <a:pt x="213" y="24"/>
                    <a:pt x="197" y="18"/>
                  </a:cubicBezTo>
                  <a:cubicBezTo>
                    <a:pt x="182" y="11"/>
                    <a:pt x="161" y="5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18" y="6"/>
                    <a:pt x="100" y="12"/>
                    <a:pt x="85" y="19"/>
                  </a:cubicBezTo>
                  <a:cubicBezTo>
                    <a:pt x="69" y="26"/>
                    <a:pt x="56" y="36"/>
                    <a:pt x="45" y="47"/>
                  </a:cubicBezTo>
                  <a:cubicBezTo>
                    <a:pt x="34" y="58"/>
                    <a:pt x="24" y="72"/>
                    <a:pt x="18" y="88"/>
                  </a:cubicBezTo>
                  <a:cubicBezTo>
                    <a:pt x="11" y="103"/>
                    <a:pt x="6" y="122"/>
                    <a:pt x="6" y="144"/>
                  </a:cubicBezTo>
                  <a:cubicBezTo>
                    <a:pt x="6" y="166"/>
                    <a:pt x="12" y="184"/>
                    <a:pt x="19" y="200"/>
                  </a:cubicBezTo>
                  <a:cubicBezTo>
                    <a:pt x="33" y="231"/>
                    <a:pt x="57" y="253"/>
                    <a:pt x="88" y="267"/>
                  </a:cubicBezTo>
                  <a:cubicBezTo>
                    <a:pt x="103" y="274"/>
                    <a:pt x="123" y="279"/>
                    <a:pt x="144" y="278"/>
                  </a:cubicBezTo>
                  <a:cubicBezTo>
                    <a:pt x="165" y="278"/>
                    <a:pt x="184" y="273"/>
                    <a:pt x="200" y="266"/>
                  </a:cubicBezTo>
                  <a:cubicBezTo>
                    <a:pt x="231" y="251"/>
                    <a:pt x="253" y="228"/>
                    <a:pt x="267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6">
              <a:extLst>
                <a:ext uri="{FF2B5EF4-FFF2-40B4-BE49-F238E27FC236}">
                  <a16:creationId xmlns="" xmlns:a16="http://schemas.microsoft.com/office/drawing/2014/main" id="{392D3183-E7A3-425E-BA8D-5F14B32EE1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858418" y="11669473"/>
              <a:ext cx="37584" cy="34167"/>
            </a:xfrm>
            <a:custGeom>
              <a:avLst/>
              <a:gdLst>
                <a:gd name="T0" fmla="*/ 14 w 16"/>
                <a:gd name="T1" fmla="*/ 2 h 14"/>
                <a:gd name="T2" fmla="*/ 14 w 16"/>
                <a:gd name="T3" fmla="*/ 11 h 14"/>
                <a:gd name="T4" fmla="*/ 4 w 16"/>
                <a:gd name="T5" fmla="*/ 12 h 14"/>
                <a:gd name="T6" fmla="*/ 4 w 16"/>
                <a:gd name="T7" fmla="*/ 2 h 14"/>
                <a:gd name="T8" fmla="*/ 7 w 16"/>
                <a:gd name="T9" fmla="*/ 1 h 14"/>
                <a:gd name="T10" fmla="*/ 14 w 16"/>
                <a:gd name="T11" fmla="*/ 2 h 14"/>
                <a:gd name="T12" fmla="*/ 13 w 16"/>
                <a:gd name="T13" fmla="*/ 9 h 14"/>
                <a:gd name="T14" fmla="*/ 7 w 16"/>
                <a:gd name="T15" fmla="*/ 4 h 14"/>
                <a:gd name="T16" fmla="*/ 4 w 16"/>
                <a:gd name="T17" fmla="*/ 8 h 14"/>
                <a:gd name="T18" fmla="*/ 13 w 16"/>
                <a:gd name="T1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4">
                  <a:moveTo>
                    <a:pt x="14" y="2"/>
                  </a:moveTo>
                  <a:cubicBezTo>
                    <a:pt x="15" y="4"/>
                    <a:pt x="16" y="9"/>
                    <a:pt x="14" y="11"/>
                  </a:cubicBezTo>
                  <a:cubicBezTo>
                    <a:pt x="12" y="14"/>
                    <a:pt x="6" y="14"/>
                    <a:pt x="4" y="12"/>
                  </a:cubicBezTo>
                  <a:cubicBezTo>
                    <a:pt x="0" y="9"/>
                    <a:pt x="1" y="3"/>
                    <a:pt x="4" y="2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10" y="0"/>
                    <a:pt x="12" y="1"/>
                    <a:pt x="14" y="2"/>
                  </a:cubicBezTo>
                  <a:close/>
                  <a:moveTo>
                    <a:pt x="13" y="9"/>
                  </a:moveTo>
                  <a:cubicBezTo>
                    <a:pt x="16" y="5"/>
                    <a:pt x="11" y="3"/>
                    <a:pt x="7" y="4"/>
                  </a:cubicBezTo>
                  <a:cubicBezTo>
                    <a:pt x="5" y="4"/>
                    <a:pt x="3" y="5"/>
                    <a:pt x="4" y="8"/>
                  </a:cubicBezTo>
                  <a:cubicBezTo>
                    <a:pt x="5" y="11"/>
                    <a:pt x="11" y="11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7">
              <a:extLst>
                <a:ext uri="{FF2B5EF4-FFF2-40B4-BE49-F238E27FC236}">
                  <a16:creationId xmlns="" xmlns:a16="http://schemas.microsoft.com/office/drawing/2014/main" id="{D61EE527-84CA-4D96-AA81-5BEB3E8941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3858418" y="11636444"/>
              <a:ext cx="37584" cy="33029"/>
            </a:xfrm>
            <a:custGeom>
              <a:avLst/>
              <a:gdLst>
                <a:gd name="T0" fmla="*/ 14 w 16"/>
                <a:gd name="T1" fmla="*/ 0 h 14"/>
                <a:gd name="T2" fmla="*/ 14 w 16"/>
                <a:gd name="T3" fmla="*/ 10 h 14"/>
                <a:gd name="T4" fmla="*/ 3 w 16"/>
                <a:gd name="T5" fmla="*/ 11 h 14"/>
                <a:gd name="T6" fmla="*/ 5 w 16"/>
                <a:gd name="T7" fmla="*/ 0 h 14"/>
                <a:gd name="T8" fmla="*/ 5 w 16"/>
                <a:gd name="T9" fmla="*/ 3 h 14"/>
                <a:gd name="T10" fmla="*/ 3 w 16"/>
                <a:gd name="T11" fmla="*/ 4 h 14"/>
                <a:gd name="T12" fmla="*/ 13 w 16"/>
                <a:gd name="T13" fmla="*/ 7 h 14"/>
                <a:gd name="T14" fmla="*/ 12 w 16"/>
                <a:gd name="T15" fmla="*/ 3 h 14"/>
                <a:gd name="T16" fmla="*/ 10 w 16"/>
                <a:gd name="T17" fmla="*/ 3 h 14"/>
                <a:gd name="T18" fmla="*/ 10 w 16"/>
                <a:gd name="T19" fmla="*/ 6 h 14"/>
                <a:gd name="T20" fmla="*/ 8 w 16"/>
                <a:gd name="T21" fmla="*/ 6 h 14"/>
                <a:gd name="T22" fmla="*/ 7 w 16"/>
                <a:gd name="T23" fmla="*/ 0 h 14"/>
                <a:gd name="T24" fmla="*/ 14 w 16"/>
                <a:gd name="T25" fmla="*/ 0 h 14"/>
                <a:gd name="T26" fmla="*/ 14 w 16"/>
                <a:gd name="T2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4">
                  <a:moveTo>
                    <a:pt x="14" y="0"/>
                  </a:moveTo>
                  <a:cubicBezTo>
                    <a:pt x="15" y="4"/>
                    <a:pt x="16" y="7"/>
                    <a:pt x="14" y="10"/>
                  </a:cubicBezTo>
                  <a:cubicBezTo>
                    <a:pt x="12" y="13"/>
                    <a:pt x="6" y="14"/>
                    <a:pt x="3" y="11"/>
                  </a:cubicBezTo>
                  <a:cubicBezTo>
                    <a:pt x="1" y="9"/>
                    <a:pt x="0" y="1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1" y="10"/>
                    <a:pt x="12" y="12"/>
                    <a:pt x="13" y="7"/>
                  </a:cubicBezTo>
                  <a:cubicBezTo>
                    <a:pt x="13" y="5"/>
                    <a:pt x="13" y="4"/>
                    <a:pt x="12" y="3"/>
                  </a:cubicBezTo>
                  <a:cubicBezTo>
                    <a:pt x="12" y="3"/>
                    <a:pt x="10" y="3"/>
                    <a:pt x="10" y="3"/>
                  </a:cubicBezTo>
                  <a:cubicBezTo>
                    <a:pt x="10" y="4"/>
                    <a:pt x="10" y="5"/>
                    <a:pt x="10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2"/>
                    <a:pt x="7" y="0"/>
                  </a:cubicBezTo>
                  <a:cubicBezTo>
                    <a:pt x="9" y="0"/>
                    <a:pt x="1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8">
              <a:extLst>
                <a:ext uri="{FF2B5EF4-FFF2-40B4-BE49-F238E27FC236}">
                  <a16:creationId xmlns="" xmlns:a16="http://schemas.microsoft.com/office/drawing/2014/main" id="{6954B0AF-E93B-443B-A1EC-CECC23B44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-3858418" y="11703640"/>
              <a:ext cx="35307" cy="23918"/>
            </a:xfrm>
            <a:custGeom>
              <a:avLst/>
              <a:gdLst>
                <a:gd name="T0" fmla="*/ 12 w 15"/>
                <a:gd name="T1" fmla="*/ 7 h 10"/>
                <a:gd name="T2" fmla="*/ 15 w 15"/>
                <a:gd name="T3" fmla="*/ 2 h 10"/>
                <a:gd name="T4" fmla="*/ 13 w 15"/>
                <a:gd name="T5" fmla="*/ 10 h 10"/>
                <a:gd name="T6" fmla="*/ 0 w 15"/>
                <a:gd name="T7" fmla="*/ 9 h 10"/>
                <a:gd name="T8" fmla="*/ 1 w 15"/>
                <a:gd name="T9" fmla="*/ 6 h 10"/>
                <a:gd name="T10" fmla="*/ 12 w 15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0">
                  <a:moveTo>
                    <a:pt x="12" y="7"/>
                  </a:moveTo>
                  <a:cubicBezTo>
                    <a:pt x="13" y="5"/>
                    <a:pt x="11" y="0"/>
                    <a:pt x="15" y="2"/>
                  </a:cubicBezTo>
                  <a:cubicBezTo>
                    <a:pt x="14" y="5"/>
                    <a:pt x="14" y="7"/>
                    <a:pt x="13" y="10"/>
                  </a:cubicBezTo>
                  <a:cubicBezTo>
                    <a:pt x="9" y="10"/>
                    <a:pt x="5" y="9"/>
                    <a:pt x="0" y="9"/>
                  </a:cubicBezTo>
                  <a:cubicBezTo>
                    <a:pt x="0" y="8"/>
                    <a:pt x="1" y="7"/>
                    <a:pt x="1" y="6"/>
                  </a:cubicBezTo>
                  <a:cubicBezTo>
                    <a:pt x="4" y="6"/>
                    <a:pt x="8" y="7"/>
                    <a:pt x="1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9">
              <a:extLst>
                <a:ext uri="{FF2B5EF4-FFF2-40B4-BE49-F238E27FC236}">
                  <a16:creationId xmlns="" xmlns:a16="http://schemas.microsoft.com/office/drawing/2014/main" id="{ABC46C0F-DC86-4027-80EC-D68D1D144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-3862974" y="11610249"/>
              <a:ext cx="35307" cy="26195"/>
            </a:xfrm>
            <a:custGeom>
              <a:avLst/>
              <a:gdLst>
                <a:gd name="T0" fmla="*/ 14 w 15"/>
                <a:gd name="T1" fmla="*/ 1 h 11"/>
                <a:gd name="T2" fmla="*/ 15 w 15"/>
                <a:gd name="T3" fmla="*/ 4 h 11"/>
                <a:gd name="T4" fmla="*/ 3 w 15"/>
                <a:gd name="T5" fmla="*/ 11 h 11"/>
                <a:gd name="T6" fmla="*/ 2 w 15"/>
                <a:gd name="T7" fmla="*/ 8 h 11"/>
                <a:gd name="T8" fmla="*/ 7 w 15"/>
                <a:gd name="T9" fmla="*/ 4 h 11"/>
                <a:gd name="T10" fmla="*/ 1 w 15"/>
                <a:gd name="T11" fmla="*/ 3 h 11"/>
                <a:gd name="T12" fmla="*/ 0 w 15"/>
                <a:gd name="T13" fmla="*/ 0 h 11"/>
                <a:gd name="T14" fmla="*/ 14 w 15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1">
                  <a:moveTo>
                    <a:pt x="14" y="1"/>
                  </a:moveTo>
                  <a:cubicBezTo>
                    <a:pt x="14" y="2"/>
                    <a:pt x="15" y="3"/>
                    <a:pt x="15" y="4"/>
                  </a:cubicBezTo>
                  <a:cubicBezTo>
                    <a:pt x="9" y="4"/>
                    <a:pt x="7" y="9"/>
                    <a:pt x="3" y="11"/>
                  </a:cubicBezTo>
                  <a:cubicBezTo>
                    <a:pt x="3" y="11"/>
                    <a:pt x="3" y="9"/>
                    <a:pt x="2" y="8"/>
                  </a:cubicBezTo>
                  <a:cubicBezTo>
                    <a:pt x="4" y="7"/>
                    <a:pt x="6" y="5"/>
                    <a:pt x="7" y="4"/>
                  </a:cubicBezTo>
                  <a:cubicBezTo>
                    <a:pt x="6" y="3"/>
                    <a:pt x="3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5" y="1"/>
                    <a:pt x="10" y="3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10">
              <a:extLst>
                <a:ext uri="{FF2B5EF4-FFF2-40B4-BE49-F238E27FC236}">
                  <a16:creationId xmlns="" xmlns:a16="http://schemas.microsoft.com/office/drawing/2014/main" id="{3AFA5EEA-187D-4757-B39E-F4F1CF4B05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867529" y="11729835"/>
              <a:ext cx="42140" cy="37584"/>
            </a:xfrm>
            <a:custGeom>
              <a:avLst/>
              <a:gdLst>
                <a:gd name="T0" fmla="*/ 16 w 18"/>
                <a:gd name="T1" fmla="*/ 5 h 16"/>
                <a:gd name="T2" fmla="*/ 3 w 18"/>
                <a:gd name="T3" fmla="*/ 10 h 16"/>
                <a:gd name="T4" fmla="*/ 7 w 18"/>
                <a:gd name="T5" fmla="*/ 1 h 16"/>
                <a:gd name="T6" fmla="*/ 16 w 18"/>
                <a:gd name="T7" fmla="*/ 5 h 16"/>
                <a:gd name="T8" fmla="*/ 4 w 18"/>
                <a:gd name="T9" fmla="*/ 8 h 16"/>
                <a:gd name="T10" fmla="*/ 14 w 18"/>
                <a:gd name="T11" fmla="*/ 6 h 16"/>
                <a:gd name="T12" fmla="*/ 7 w 18"/>
                <a:gd name="T13" fmla="*/ 4 h 16"/>
                <a:gd name="T14" fmla="*/ 4 w 18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6">
                  <a:moveTo>
                    <a:pt x="16" y="5"/>
                  </a:moveTo>
                  <a:cubicBezTo>
                    <a:pt x="18" y="14"/>
                    <a:pt x="6" y="16"/>
                    <a:pt x="3" y="10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10" y="0"/>
                    <a:pt x="15" y="2"/>
                    <a:pt x="16" y="5"/>
                  </a:cubicBezTo>
                  <a:close/>
                  <a:moveTo>
                    <a:pt x="4" y="8"/>
                  </a:moveTo>
                  <a:cubicBezTo>
                    <a:pt x="5" y="11"/>
                    <a:pt x="16" y="12"/>
                    <a:pt x="14" y="6"/>
                  </a:cubicBezTo>
                  <a:cubicBezTo>
                    <a:pt x="13" y="4"/>
                    <a:pt x="10" y="3"/>
                    <a:pt x="7" y="4"/>
                  </a:cubicBezTo>
                  <a:cubicBezTo>
                    <a:pt x="5" y="4"/>
                    <a:pt x="4" y="5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11">
              <a:extLst>
                <a:ext uri="{FF2B5EF4-FFF2-40B4-BE49-F238E27FC236}">
                  <a16:creationId xmlns="" xmlns:a16="http://schemas.microsoft.com/office/drawing/2014/main" id="{7055A7F8-8685-4E2F-9F8A-D276A3216C2A}"/>
                </a:ext>
              </a:extLst>
            </p:cNvPr>
            <p:cNvSpPr>
              <a:spLocks/>
            </p:cNvSpPr>
            <p:nvPr/>
          </p:nvSpPr>
          <p:spPr bwMode="auto">
            <a:xfrm>
              <a:off x="-3834501" y="11543053"/>
              <a:ext cx="2278" cy="227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12">
              <a:extLst>
                <a:ext uri="{FF2B5EF4-FFF2-40B4-BE49-F238E27FC236}">
                  <a16:creationId xmlns="" xmlns:a16="http://schemas.microsoft.com/office/drawing/2014/main" id="{DB049C2F-AF4E-43BA-924F-57076CE5AF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919919" y="11512303"/>
              <a:ext cx="89974" cy="67196"/>
            </a:xfrm>
            <a:custGeom>
              <a:avLst/>
              <a:gdLst>
                <a:gd name="T0" fmla="*/ 38 w 38"/>
                <a:gd name="T1" fmla="*/ 13 h 28"/>
                <a:gd name="T2" fmla="*/ 35 w 38"/>
                <a:gd name="T3" fmla="*/ 17 h 28"/>
                <a:gd name="T4" fmla="*/ 33 w 38"/>
                <a:gd name="T5" fmla="*/ 15 h 28"/>
                <a:gd name="T6" fmla="*/ 25 w 38"/>
                <a:gd name="T7" fmla="*/ 17 h 28"/>
                <a:gd name="T8" fmla="*/ 29 w 38"/>
                <a:gd name="T9" fmla="*/ 27 h 28"/>
                <a:gd name="T10" fmla="*/ 27 w 38"/>
                <a:gd name="T11" fmla="*/ 27 h 28"/>
                <a:gd name="T12" fmla="*/ 21 w 38"/>
                <a:gd name="T13" fmla="*/ 20 h 28"/>
                <a:gd name="T14" fmla="*/ 20 w 38"/>
                <a:gd name="T15" fmla="*/ 21 h 28"/>
                <a:gd name="T16" fmla="*/ 18 w 38"/>
                <a:gd name="T17" fmla="*/ 20 h 28"/>
                <a:gd name="T18" fmla="*/ 15 w 38"/>
                <a:gd name="T19" fmla="*/ 22 h 28"/>
                <a:gd name="T20" fmla="*/ 16 w 38"/>
                <a:gd name="T21" fmla="*/ 28 h 28"/>
                <a:gd name="T22" fmla="*/ 13 w 38"/>
                <a:gd name="T23" fmla="*/ 28 h 28"/>
                <a:gd name="T24" fmla="*/ 11 w 38"/>
                <a:gd name="T25" fmla="*/ 25 h 28"/>
                <a:gd name="T26" fmla="*/ 8 w 38"/>
                <a:gd name="T27" fmla="*/ 26 h 28"/>
                <a:gd name="T28" fmla="*/ 2 w 38"/>
                <a:gd name="T29" fmla="*/ 23 h 28"/>
                <a:gd name="T30" fmla="*/ 0 w 38"/>
                <a:gd name="T31" fmla="*/ 20 h 28"/>
                <a:gd name="T32" fmla="*/ 2 w 38"/>
                <a:gd name="T33" fmla="*/ 19 h 28"/>
                <a:gd name="T34" fmla="*/ 3 w 38"/>
                <a:gd name="T35" fmla="*/ 14 h 28"/>
                <a:gd name="T36" fmla="*/ 3 w 38"/>
                <a:gd name="T37" fmla="*/ 19 h 28"/>
                <a:gd name="T38" fmla="*/ 9 w 38"/>
                <a:gd name="T39" fmla="*/ 22 h 28"/>
                <a:gd name="T40" fmla="*/ 6 w 38"/>
                <a:gd name="T41" fmla="*/ 16 h 28"/>
                <a:gd name="T42" fmla="*/ 5 w 38"/>
                <a:gd name="T43" fmla="*/ 10 h 28"/>
                <a:gd name="T44" fmla="*/ 12 w 38"/>
                <a:gd name="T45" fmla="*/ 18 h 28"/>
                <a:gd name="T46" fmla="*/ 18 w 38"/>
                <a:gd name="T47" fmla="*/ 17 h 28"/>
                <a:gd name="T48" fmla="*/ 10 w 38"/>
                <a:gd name="T49" fmla="*/ 9 h 28"/>
                <a:gd name="T50" fmla="*/ 19 w 38"/>
                <a:gd name="T51" fmla="*/ 15 h 28"/>
                <a:gd name="T52" fmla="*/ 26 w 38"/>
                <a:gd name="T53" fmla="*/ 24 h 28"/>
                <a:gd name="T54" fmla="*/ 25 w 38"/>
                <a:gd name="T55" fmla="*/ 19 h 28"/>
                <a:gd name="T56" fmla="*/ 22 w 38"/>
                <a:gd name="T57" fmla="*/ 16 h 28"/>
                <a:gd name="T58" fmla="*/ 21 w 38"/>
                <a:gd name="T59" fmla="*/ 15 h 28"/>
                <a:gd name="T60" fmla="*/ 20 w 38"/>
                <a:gd name="T61" fmla="*/ 14 h 28"/>
                <a:gd name="T62" fmla="*/ 19 w 38"/>
                <a:gd name="T63" fmla="*/ 14 h 28"/>
                <a:gd name="T64" fmla="*/ 14 w 38"/>
                <a:gd name="T65" fmla="*/ 7 h 28"/>
                <a:gd name="T66" fmla="*/ 12 w 38"/>
                <a:gd name="T67" fmla="*/ 4 h 28"/>
                <a:gd name="T68" fmla="*/ 7 w 38"/>
                <a:gd name="T69" fmla="*/ 4 h 28"/>
                <a:gd name="T70" fmla="*/ 9 w 38"/>
                <a:gd name="T71" fmla="*/ 0 h 28"/>
                <a:gd name="T72" fmla="*/ 15 w 38"/>
                <a:gd name="T73" fmla="*/ 1 h 28"/>
                <a:gd name="T74" fmla="*/ 16 w 38"/>
                <a:gd name="T75" fmla="*/ 4 h 28"/>
                <a:gd name="T76" fmla="*/ 18 w 38"/>
                <a:gd name="T77" fmla="*/ 7 h 28"/>
                <a:gd name="T78" fmla="*/ 17 w 38"/>
                <a:gd name="T79" fmla="*/ 5 h 28"/>
                <a:gd name="T80" fmla="*/ 30 w 38"/>
                <a:gd name="T81" fmla="*/ 3 h 28"/>
                <a:gd name="T82" fmla="*/ 29 w 38"/>
                <a:gd name="T83" fmla="*/ 5 h 28"/>
                <a:gd name="T84" fmla="*/ 28 w 38"/>
                <a:gd name="T85" fmla="*/ 4 h 28"/>
                <a:gd name="T86" fmla="*/ 18 w 38"/>
                <a:gd name="T87" fmla="*/ 8 h 28"/>
                <a:gd name="T88" fmla="*/ 20 w 38"/>
                <a:gd name="T89" fmla="*/ 8 h 28"/>
                <a:gd name="T90" fmla="*/ 28 w 38"/>
                <a:gd name="T91" fmla="*/ 6 h 28"/>
                <a:gd name="T92" fmla="*/ 31 w 38"/>
                <a:gd name="T93" fmla="*/ 8 h 28"/>
                <a:gd name="T94" fmla="*/ 30 w 38"/>
                <a:gd name="T95" fmla="*/ 9 h 28"/>
                <a:gd name="T96" fmla="*/ 38 w 38"/>
                <a:gd name="T97" fmla="*/ 13 h 28"/>
                <a:gd name="T98" fmla="*/ 37 w 38"/>
                <a:gd name="T99" fmla="*/ 14 h 28"/>
                <a:gd name="T100" fmla="*/ 36 w 38"/>
                <a:gd name="T101" fmla="*/ 13 h 28"/>
                <a:gd name="T102" fmla="*/ 37 w 38"/>
                <a:gd name="T103" fmla="*/ 14 h 28"/>
                <a:gd name="T104" fmla="*/ 28 w 38"/>
                <a:gd name="T105" fmla="*/ 12 h 28"/>
                <a:gd name="T106" fmla="*/ 26 w 38"/>
                <a:gd name="T107" fmla="*/ 9 h 28"/>
                <a:gd name="T108" fmla="*/ 21 w 38"/>
                <a:gd name="T109" fmla="*/ 11 h 28"/>
                <a:gd name="T110" fmla="*/ 26 w 38"/>
                <a:gd name="T111" fmla="*/ 14 h 28"/>
                <a:gd name="T112" fmla="*/ 28 w 38"/>
                <a:gd name="T11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" h="28">
                  <a:moveTo>
                    <a:pt x="38" y="13"/>
                  </a:moveTo>
                  <a:cubicBezTo>
                    <a:pt x="38" y="15"/>
                    <a:pt x="38" y="17"/>
                    <a:pt x="35" y="17"/>
                  </a:cubicBezTo>
                  <a:cubicBezTo>
                    <a:pt x="35" y="16"/>
                    <a:pt x="34" y="15"/>
                    <a:pt x="33" y="15"/>
                  </a:cubicBezTo>
                  <a:cubicBezTo>
                    <a:pt x="29" y="14"/>
                    <a:pt x="29" y="17"/>
                    <a:pt x="25" y="17"/>
                  </a:cubicBezTo>
                  <a:cubicBezTo>
                    <a:pt x="26" y="20"/>
                    <a:pt x="30" y="22"/>
                    <a:pt x="29" y="27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5" y="24"/>
                    <a:pt x="24" y="22"/>
                    <a:pt x="21" y="20"/>
                  </a:cubicBezTo>
                  <a:cubicBezTo>
                    <a:pt x="21" y="20"/>
                    <a:pt x="21" y="21"/>
                    <a:pt x="20" y="21"/>
                  </a:cubicBezTo>
                  <a:cubicBezTo>
                    <a:pt x="19" y="21"/>
                    <a:pt x="19" y="20"/>
                    <a:pt x="18" y="20"/>
                  </a:cubicBezTo>
                  <a:cubicBezTo>
                    <a:pt x="16" y="20"/>
                    <a:pt x="16" y="21"/>
                    <a:pt x="15" y="22"/>
                  </a:cubicBezTo>
                  <a:cubicBezTo>
                    <a:pt x="16" y="24"/>
                    <a:pt x="17" y="26"/>
                    <a:pt x="16" y="28"/>
                  </a:cubicBezTo>
                  <a:cubicBezTo>
                    <a:pt x="15" y="28"/>
                    <a:pt x="14" y="28"/>
                    <a:pt x="13" y="28"/>
                  </a:cubicBezTo>
                  <a:cubicBezTo>
                    <a:pt x="12" y="27"/>
                    <a:pt x="12" y="26"/>
                    <a:pt x="11" y="25"/>
                  </a:cubicBezTo>
                  <a:cubicBezTo>
                    <a:pt x="10" y="25"/>
                    <a:pt x="9" y="26"/>
                    <a:pt x="8" y="26"/>
                  </a:cubicBezTo>
                  <a:cubicBezTo>
                    <a:pt x="6" y="26"/>
                    <a:pt x="4" y="24"/>
                    <a:pt x="2" y="23"/>
                  </a:cubicBezTo>
                  <a:cubicBezTo>
                    <a:pt x="1" y="22"/>
                    <a:pt x="0" y="21"/>
                    <a:pt x="0" y="20"/>
                  </a:cubicBezTo>
                  <a:cubicBezTo>
                    <a:pt x="1" y="20"/>
                    <a:pt x="1" y="19"/>
                    <a:pt x="2" y="19"/>
                  </a:cubicBezTo>
                  <a:cubicBezTo>
                    <a:pt x="3" y="18"/>
                    <a:pt x="2" y="15"/>
                    <a:pt x="3" y="14"/>
                  </a:cubicBezTo>
                  <a:cubicBezTo>
                    <a:pt x="5" y="15"/>
                    <a:pt x="3" y="17"/>
                    <a:pt x="3" y="19"/>
                  </a:cubicBezTo>
                  <a:cubicBezTo>
                    <a:pt x="3" y="22"/>
                    <a:pt x="7" y="24"/>
                    <a:pt x="9" y="22"/>
                  </a:cubicBezTo>
                  <a:cubicBezTo>
                    <a:pt x="9" y="20"/>
                    <a:pt x="7" y="18"/>
                    <a:pt x="6" y="16"/>
                  </a:cubicBezTo>
                  <a:cubicBezTo>
                    <a:pt x="5" y="14"/>
                    <a:pt x="2" y="12"/>
                    <a:pt x="5" y="10"/>
                  </a:cubicBezTo>
                  <a:cubicBezTo>
                    <a:pt x="8" y="12"/>
                    <a:pt x="10" y="16"/>
                    <a:pt x="12" y="18"/>
                  </a:cubicBezTo>
                  <a:cubicBezTo>
                    <a:pt x="14" y="17"/>
                    <a:pt x="16" y="17"/>
                    <a:pt x="18" y="17"/>
                  </a:cubicBezTo>
                  <a:cubicBezTo>
                    <a:pt x="17" y="13"/>
                    <a:pt x="13" y="12"/>
                    <a:pt x="10" y="9"/>
                  </a:cubicBezTo>
                  <a:cubicBezTo>
                    <a:pt x="14" y="10"/>
                    <a:pt x="17" y="13"/>
                    <a:pt x="19" y="15"/>
                  </a:cubicBezTo>
                  <a:cubicBezTo>
                    <a:pt x="21" y="18"/>
                    <a:pt x="23" y="21"/>
                    <a:pt x="26" y="24"/>
                  </a:cubicBezTo>
                  <a:cubicBezTo>
                    <a:pt x="27" y="22"/>
                    <a:pt x="25" y="21"/>
                    <a:pt x="25" y="19"/>
                  </a:cubicBezTo>
                  <a:cubicBezTo>
                    <a:pt x="24" y="19"/>
                    <a:pt x="23" y="17"/>
                    <a:pt x="22" y="16"/>
                  </a:cubicBezTo>
                  <a:cubicBezTo>
                    <a:pt x="22" y="16"/>
                    <a:pt x="22" y="16"/>
                    <a:pt x="21" y="15"/>
                  </a:cubicBezTo>
                  <a:cubicBezTo>
                    <a:pt x="21" y="15"/>
                    <a:pt x="21" y="14"/>
                    <a:pt x="20" y="14"/>
                  </a:cubicBezTo>
                  <a:cubicBezTo>
                    <a:pt x="20" y="14"/>
                    <a:pt x="19" y="14"/>
                    <a:pt x="19" y="14"/>
                  </a:cubicBezTo>
                  <a:cubicBezTo>
                    <a:pt x="18" y="12"/>
                    <a:pt x="15" y="9"/>
                    <a:pt x="14" y="7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9" y="4"/>
                    <a:pt x="7" y="4"/>
                  </a:cubicBezTo>
                  <a:cubicBezTo>
                    <a:pt x="5" y="2"/>
                    <a:pt x="7" y="1"/>
                    <a:pt x="9" y="0"/>
                  </a:cubicBezTo>
                  <a:cubicBezTo>
                    <a:pt x="11" y="1"/>
                    <a:pt x="13" y="0"/>
                    <a:pt x="15" y="1"/>
                  </a:cubicBezTo>
                  <a:cubicBezTo>
                    <a:pt x="16" y="2"/>
                    <a:pt x="15" y="3"/>
                    <a:pt x="16" y="4"/>
                  </a:cubicBezTo>
                  <a:cubicBezTo>
                    <a:pt x="16" y="5"/>
                    <a:pt x="17" y="6"/>
                    <a:pt x="18" y="7"/>
                  </a:cubicBezTo>
                  <a:cubicBezTo>
                    <a:pt x="18" y="6"/>
                    <a:pt x="17" y="6"/>
                    <a:pt x="17" y="5"/>
                  </a:cubicBezTo>
                  <a:cubicBezTo>
                    <a:pt x="19" y="2"/>
                    <a:pt x="26" y="1"/>
                    <a:pt x="30" y="3"/>
                  </a:cubicBezTo>
                  <a:cubicBezTo>
                    <a:pt x="30" y="4"/>
                    <a:pt x="29" y="4"/>
                    <a:pt x="29" y="5"/>
                  </a:cubicBezTo>
                  <a:cubicBezTo>
                    <a:pt x="28" y="5"/>
                    <a:pt x="28" y="4"/>
                    <a:pt x="28" y="4"/>
                  </a:cubicBezTo>
                  <a:cubicBezTo>
                    <a:pt x="24" y="4"/>
                    <a:pt x="20" y="5"/>
                    <a:pt x="18" y="8"/>
                  </a:cubicBezTo>
                  <a:cubicBezTo>
                    <a:pt x="19" y="9"/>
                    <a:pt x="20" y="8"/>
                    <a:pt x="20" y="8"/>
                  </a:cubicBezTo>
                  <a:cubicBezTo>
                    <a:pt x="22" y="7"/>
                    <a:pt x="25" y="6"/>
                    <a:pt x="28" y="6"/>
                  </a:cubicBezTo>
                  <a:cubicBezTo>
                    <a:pt x="29" y="6"/>
                    <a:pt x="31" y="6"/>
                    <a:pt x="31" y="8"/>
                  </a:cubicBezTo>
                  <a:cubicBezTo>
                    <a:pt x="31" y="8"/>
                    <a:pt x="30" y="8"/>
                    <a:pt x="30" y="9"/>
                  </a:cubicBezTo>
                  <a:cubicBezTo>
                    <a:pt x="31" y="12"/>
                    <a:pt x="36" y="11"/>
                    <a:pt x="38" y="13"/>
                  </a:cubicBezTo>
                  <a:close/>
                  <a:moveTo>
                    <a:pt x="37" y="14"/>
                  </a:moveTo>
                  <a:cubicBezTo>
                    <a:pt x="37" y="13"/>
                    <a:pt x="36" y="13"/>
                    <a:pt x="36" y="13"/>
                  </a:cubicBezTo>
                  <a:cubicBezTo>
                    <a:pt x="36" y="14"/>
                    <a:pt x="36" y="13"/>
                    <a:pt x="37" y="14"/>
                  </a:cubicBezTo>
                  <a:close/>
                  <a:moveTo>
                    <a:pt x="28" y="12"/>
                  </a:moveTo>
                  <a:cubicBezTo>
                    <a:pt x="28" y="10"/>
                    <a:pt x="26" y="11"/>
                    <a:pt x="26" y="9"/>
                  </a:cubicBezTo>
                  <a:cubicBezTo>
                    <a:pt x="24" y="9"/>
                    <a:pt x="23" y="10"/>
                    <a:pt x="21" y="11"/>
                  </a:cubicBezTo>
                  <a:cubicBezTo>
                    <a:pt x="22" y="12"/>
                    <a:pt x="23" y="14"/>
                    <a:pt x="26" y="14"/>
                  </a:cubicBezTo>
                  <a:cubicBezTo>
                    <a:pt x="27" y="13"/>
                    <a:pt x="27" y="12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13">
              <a:extLst>
                <a:ext uri="{FF2B5EF4-FFF2-40B4-BE49-F238E27FC236}">
                  <a16:creationId xmlns="" xmlns:a16="http://schemas.microsoft.com/office/drawing/2014/main" id="{B3BA5D79-DE2E-48F1-9ADE-530039E7D22A}"/>
                </a:ext>
              </a:extLst>
            </p:cNvPr>
            <p:cNvSpPr>
              <a:spLocks/>
            </p:cNvSpPr>
            <p:nvPr/>
          </p:nvSpPr>
          <p:spPr bwMode="auto">
            <a:xfrm>
              <a:off x="-3877780" y="11760586"/>
              <a:ext cx="41001" cy="37584"/>
            </a:xfrm>
            <a:custGeom>
              <a:avLst/>
              <a:gdLst>
                <a:gd name="T0" fmla="*/ 17 w 17"/>
                <a:gd name="T1" fmla="*/ 4 h 16"/>
                <a:gd name="T2" fmla="*/ 15 w 17"/>
                <a:gd name="T3" fmla="*/ 8 h 16"/>
                <a:gd name="T4" fmla="*/ 3 w 17"/>
                <a:gd name="T5" fmla="*/ 9 h 16"/>
                <a:gd name="T6" fmla="*/ 14 w 17"/>
                <a:gd name="T7" fmla="*/ 13 h 16"/>
                <a:gd name="T8" fmla="*/ 13 w 17"/>
                <a:gd name="T9" fmla="*/ 16 h 16"/>
                <a:gd name="T10" fmla="*/ 0 w 17"/>
                <a:gd name="T11" fmla="*/ 11 h 16"/>
                <a:gd name="T12" fmla="*/ 2 w 17"/>
                <a:gd name="T13" fmla="*/ 7 h 16"/>
                <a:gd name="T14" fmla="*/ 13 w 17"/>
                <a:gd name="T15" fmla="*/ 6 h 16"/>
                <a:gd name="T16" fmla="*/ 4 w 17"/>
                <a:gd name="T17" fmla="*/ 2 h 16"/>
                <a:gd name="T18" fmla="*/ 5 w 17"/>
                <a:gd name="T19" fmla="*/ 0 h 16"/>
                <a:gd name="T20" fmla="*/ 17 w 17"/>
                <a:gd name="T2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6">
                  <a:moveTo>
                    <a:pt x="17" y="4"/>
                  </a:moveTo>
                  <a:cubicBezTo>
                    <a:pt x="17" y="6"/>
                    <a:pt x="16" y="7"/>
                    <a:pt x="15" y="8"/>
                  </a:cubicBezTo>
                  <a:cubicBezTo>
                    <a:pt x="11" y="8"/>
                    <a:pt x="7" y="9"/>
                    <a:pt x="3" y="9"/>
                  </a:cubicBezTo>
                  <a:cubicBezTo>
                    <a:pt x="7" y="10"/>
                    <a:pt x="10" y="12"/>
                    <a:pt x="14" y="13"/>
                  </a:cubicBezTo>
                  <a:cubicBezTo>
                    <a:pt x="14" y="14"/>
                    <a:pt x="13" y="15"/>
                    <a:pt x="13" y="16"/>
                  </a:cubicBezTo>
                  <a:cubicBezTo>
                    <a:pt x="9" y="14"/>
                    <a:pt x="4" y="12"/>
                    <a:pt x="0" y="11"/>
                  </a:cubicBezTo>
                  <a:cubicBezTo>
                    <a:pt x="1" y="10"/>
                    <a:pt x="1" y="8"/>
                    <a:pt x="2" y="7"/>
                  </a:cubicBezTo>
                  <a:cubicBezTo>
                    <a:pt x="6" y="7"/>
                    <a:pt x="10" y="6"/>
                    <a:pt x="13" y="6"/>
                  </a:cubicBezTo>
                  <a:cubicBezTo>
                    <a:pt x="10" y="5"/>
                    <a:pt x="7" y="3"/>
                    <a:pt x="4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9" y="1"/>
                    <a:pt x="13" y="3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14">
              <a:extLst>
                <a:ext uri="{FF2B5EF4-FFF2-40B4-BE49-F238E27FC236}">
                  <a16:creationId xmlns="" xmlns:a16="http://schemas.microsoft.com/office/drawing/2014/main" id="{09EB1B47-59E5-4941-A4D7-2433D30CA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-3889169" y="11791336"/>
              <a:ext cx="37584" cy="36445"/>
            </a:xfrm>
            <a:custGeom>
              <a:avLst/>
              <a:gdLst>
                <a:gd name="T0" fmla="*/ 16 w 16"/>
                <a:gd name="T1" fmla="*/ 6 h 15"/>
                <a:gd name="T2" fmla="*/ 15 w 16"/>
                <a:gd name="T3" fmla="*/ 8 h 15"/>
                <a:gd name="T4" fmla="*/ 10 w 16"/>
                <a:gd name="T5" fmla="*/ 6 h 15"/>
                <a:gd name="T6" fmla="*/ 7 w 16"/>
                <a:gd name="T7" fmla="*/ 10 h 15"/>
                <a:gd name="T8" fmla="*/ 13 w 16"/>
                <a:gd name="T9" fmla="*/ 13 h 15"/>
                <a:gd name="T10" fmla="*/ 11 w 16"/>
                <a:gd name="T11" fmla="*/ 15 h 15"/>
                <a:gd name="T12" fmla="*/ 0 w 16"/>
                <a:gd name="T13" fmla="*/ 9 h 15"/>
                <a:gd name="T14" fmla="*/ 1 w 16"/>
                <a:gd name="T15" fmla="*/ 7 h 15"/>
                <a:gd name="T16" fmla="*/ 5 w 16"/>
                <a:gd name="T17" fmla="*/ 9 h 15"/>
                <a:gd name="T18" fmla="*/ 8 w 16"/>
                <a:gd name="T19" fmla="*/ 5 h 15"/>
                <a:gd name="T20" fmla="*/ 3 w 16"/>
                <a:gd name="T21" fmla="*/ 2 h 15"/>
                <a:gd name="T22" fmla="*/ 4 w 16"/>
                <a:gd name="T23" fmla="*/ 0 h 15"/>
                <a:gd name="T24" fmla="*/ 16 w 16"/>
                <a:gd name="T25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5">
                  <a:moveTo>
                    <a:pt x="16" y="6"/>
                  </a:moveTo>
                  <a:cubicBezTo>
                    <a:pt x="16" y="7"/>
                    <a:pt x="15" y="7"/>
                    <a:pt x="15" y="8"/>
                  </a:cubicBezTo>
                  <a:cubicBezTo>
                    <a:pt x="13" y="7"/>
                    <a:pt x="12" y="6"/>
                    <a:pt x="10" y="6"/>
                  </a:cubicBezTo>
                  <a:cubicBezTo>
                    <a:pt x="9" y="7"/>
                    <a:pt x="8" y="9"/>
                    <a:pt x="7" y="10"/>
                  </a:cubicBezTo>
                  <a:cubicBezTo>
                    <a:pt x="9" y="11"/>
                    <a:pt x="11" y="12"/>
                    <a:pt x="13" y="13"/>
                  </a:cubicBezTo>
                  <a:cubicBezTo>
                    <a:pt x="12" y="14"/>
                    <a:pt x="12" y="14"/>
                    <a:pt x="11" y="15"/>
                  </a:cubicBezTo>
                  <a:cubicBezTo>
                    <a:pt x="7" y="13"/>
                    <a:pt x="4" y="11"/>
                    <a:pt x="0" y="9"/>
                  </a:cubicBezTo>
                  <a:cubicBezTo>
                    <a:pt x="0" y="8"/>
                    <a:pt x="0" y="8"/>
                    <a:pt x="1" y="7"/>
                  </a:cubicBezTo>
                  <a:cubicBezTo>
                    <a:pt x="2" y="7"/>
                    <a:pt x="4" y="8"/>
                    <a:pt x="5" y="9"/>
                  </a:cubicBezTo>
                  <a:cubicBezTo>
                    <a:pt x="6" y="8"/>
                    <a:pt x="7" y="6"/>
                    <a:pt x="8" y="5"/>
                  </a:cubicBezTo>
                  <a:cubicBezTo>
                    <a:pt x="6" y="4"/>
                    <a:pt x="5" y="3"/>
                    <a:pt x="3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9" y="1"/>
                    <a:pt x="12" y="4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15">
              <a:extLst>
                <a:ext uri="{FF2B5EF4-FFF2-40B4-BE49-F238E27FC236}">
                  <a16:creationId xmlns="" xmlns:a16="http://schemas.microsoft.com/office/drawing/2014/main" id="{E252E59C-8EC7-4475-8BA2-58E126BA8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-3902836" y="11815253"/>
              <a:ext cx="37584" cy="36445"/>
            </a:xfrm>
            <a:custGeom>
              <a:avLst/>
              <a:gdLst>
                <a:gd name="T0" fmla="*/ 12 w 16"/>
                <a:gd name="T1" fmla="*/ 5 h 15"/>
                <a:gd name="T2" fmla="*/ 9 w 16"/>
                <a:gd name="T3" fmla="*/ 15 h 15"/>
                <a:gd name="T4" fmla="*/ 0 w 16"/>
                <a:gd name="T5" fmla="*/ 8 h 15"/>
                <a:gd name="T6" fmla="*/ 8 w 16"/>
                <a:gd name="T7" fmla="*/ 2 h 15"/>
                <a:gd name="T8" fmla="*/ 7 w 16"/>
                <a:gd name="T9" fmla="*/ 5 h 15"/>
                <a:gd name="T10" fmla="*/ 3 w 16"/>
                <a:gd name="T11" fmla="*/ 6 h 15"/>
                <a:gd name="T12" fmla="*/ 10 w 16"/>
                <a:gd name="T13" fmla="*/ 12 h 15"/>
                <a:gd name="T14" fmla="*/ 11 w 16"/>
                <a:gd name="T15" fmla="*/ 8 h 15"/>
                <a:gd name="T16" fmla="*/ 12 w 16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5">
                  <a:moveTo>
                    <a:pt x="12" y="5"/>
                  </a:moveTo>
                  <a:cubicBezTo>
                    <a:pt x="16" y="8"/>
                    <a:pt x="13" y="14"/>
                    <a:pt x="9" y="15"/>
                  </a:cubicBezTo>
                  <a:cubicBezTo>
                    <a:pt x="6" y="15"/>
                    <a:pt x="1" y="11"/>
                    <a:pt x="0" y="8"/>
                  </a:cubicBezTo>
                  <a:cubicBezTo>
                    <a:pt x="0" y="5"/>
                    <a:pt x="4" y="0"/>
                    <a:pt x="8" y="2"/>
                  </a:cubicBezTo>
                  <a:cubicBezTo>
                    <a:pt x="8" y="3"/>
                    <a:pt x="7" y="4"/>
                    <a:pt x="7" y="5"/>
                  </a:cubicBezTo>
                  <a:cubicBezTo>
                    <a:pt x="5" y="4"/>
                    <a:pt x="3" y="5"/>
                    <a:pt x="3" y="6"/>
                  </a:cubicBezTo>
                  <a:cubicBezTo>
                    <a:pt x="2" y="9"/>
                    <a:pt x="7" y="13"/>
                    <a:pt x="10" y="12"/>
                  </a:cubicBezTo>
                  <a:cubicBezTo>
                    <a:pt x="12" y="12"/>
                    <a:pt x="13" y="9"/>
                    <a:pt x="11" y="8"/>
                  </a:cubicBezTo>
                  <a:cubicBezTo>
                    <a:pt x="11" y="7"/>
                    <a:pt x="12" y="6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16">
              <a:extLst>
                <a:ext uri="{FF2B5EF4-FFF2-40B4-BE49-F238E27FC236}">
                  <a16:creationId xmlns="" xmlns:a16="http://schemas.microsoft.com/office/drawing/2014/main" id="{81903C68-455D-47FC-9D3A-45749BDD8A7E}"/>
                </a:ext>
              </a:extLst>
            </p:cNvPr>
            <p:cNvSpPr>
              <a:spLocks/>
            </p:cNvSpPr>
            <p:nvPr/>
          </p:nvSpPr>
          <p:spPr bwMode="auto">
            <a:xfrm>
              <a:off x="-3922197" y="11839170"/>
              <a:ext cx="37584" cy="38723"/>
            </a:xfrm>
            <a:custGeom>
              <a:avLst/>
              <a:gdLst>
                <a:gd name="T0" fmla="*/ 16 w 16"/>
                <a:gd name="T1" fmla="*/ 9 h 16"/>
                <a:gd name="T2" fmla="*/ 13 w 16"/>
                <a:gd name="T3" fmla="*/ 12 h 16"/>
                <a:gd name="T4" fmla="*/ 10 w 16"/>
                <a:gd name="T5" fmla="*/ 16 h 16"/>
                <a:gd name="T6" fmla="*/ 2 w 16"/>
                <a:gd name="T7" fmla="*/ 9 h 16"/>
                <a:gd name="T8" fmla="*/ 0 w 16"/>
                <a:gd name="T9" fmla="*/ 7 h 16"/>
                <a:gd name="T10" fmla="*/ 3 w 16"/>
                <a:gd name="T11" fmla="*/ 4 h 16"/>
                <a:gd name="T12" fmla="*/ 6 w 16"/>
                <a:gd name="T13" fmla="*/ 0 h 16"/>
                <a:gd name="T14" fmla="*/ 7 w 16"/>
                <a:gd name="T15" fmla="*/ 2 h 16"/>
                <a:gd name="T16" fmla="*/ 3 w 16"/>
                <a:gd name="T17" fmla="*/ 6 h 16"/>
                <a:gd name="T18" fmla="*/ 6 w 16"/>
                <a:gd name="T19" fmla="*/ 8 h 16"/>
                <a:gd name="T20" fmla="*/ 9 w 16"/>
                <a:gd name="T21" fmla="*/ 4 h 16"/>
                <a:gd name="T22" fmla="*/ 11 w 16"/>
                <a:gd name="T23" fmla="*/ 6 h 16"/>
                <a:gd name="T24" fmla="*/ 8 w 16"/>
                <a:gd name="T25" fmla="*/ 10 h 16"/>
                <a:gd name="T26" fmla="*/ 10 w 16"/>
                <a:gd name="T27" fmla="*/ 12 h 16"/>
                <a:gd name="T28" fmla="*/ 14 w 16"/>
                <a:gd name="T29" fmla="*/ 8 h 16"/>
                <a:gd name="T30" fmla="*/ 16 w 16"/>
                <a:gd name="T3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6">
                  <a:moveTo>
                    <a:pt x="16" y="9"/>
                  </a:moveTo>
                  <a:cubicBezTo>
                    <a:pt x="16" y="10"/>
                    <a:pt x="13" y="12"/>
                    <a:pt x="13" y="12"/>
                  </a:cubicBezTo>
                  <a:cubicBezTo>
                    <a:pt x="12" y="14"/>
                    <a:pt x="11" y="15"/>
                    <a:pt x="10" y="16"/>
                  </a:cubicBezTo>
                  <a:cubicBezTo>
                    <a:pt x="7" y="14"/>
                    <a:pt x="5" y="12"/>
                    <a:pt x="2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7"/>
                    <a:pt x="2" y="5"/>
                    <a:pt x="3" y="4"/>
                  </a:cubicBezTo>
                  <a:cubicBezTo>
                    <a:pt x="4" y="2"/>
                    <a:pt x="5" y="2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3"/>
                    <a:pt x="5" y="5"/>
                    <a:pt x="3" y="6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7" y="7"/>
                    <a:pt x="8" y="6"/>
                    <a:pt x="9" y="4"/>
                  </a:cubicBezTo>
                  <a:cubicBezTo>
                    <a:pt x="10" y="5"/>
                    <a:pt x="11" y="5"/>
                    <a:pt x="11" y="6"/>
                  </a:cubicBezTo>
                  <a:cubicBezTo>
                    <a:pt x="10" y="7"/>
                    <a:pt x="9" y="8"/>
                    <a:pt x="8" y="10"/>
                  </a:cubicBezTo>
                  <a:cubicBezTo>
                    <a:pt x="8" y="11"/>
                    <a:pt x="9" y="11"/>
                    <a:pt x="10" y="12"/>
                  </a:cubicBezTo>
                  <a:cubicBezTo>
                    <a:pt x="12" y="11"/>
                    <a:pt x="13" y="9"/>
                    <a:pt x="14" y="8"/>
                  </a:cubicBezTo>
                  <a:cubicBezTo>
                    <a:pt x="14" y="8"/>
                    <a:pt x="16" y="8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17">
              <a:extLst>
                <a:ext uri="{FF2B5EF4-FFF2-40B4-BE49-F238E27FC236}">
                  <a16:creationId xmlns="" xmlns:a16="http://schemas.microsoft.com/office/drawing/2014/main" id="{A16B4AE7-8A2B-4B7C-8369-85BA67A5F6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345872" y="11451940"/>
              <a:ext cx="456704" cy="458982"/>
            </a:xfrm>
            <a:custGeom>
              <a:avLst/>
              <a:gdLst>
                <a:gd name="T0" fmla="*/ 165 w 193"/>
                <a:gd name="T1" fmla="*/ 162 h 192"/>
                <a:gd name="T2" fmla="*/ 31 w 193"/>
                <a:gd name="T3" fmla="*/ 165 h 192"/>
                <a:gd name="T4" fmla="*/ 9 w 193"/>
                <a:gd name="T5" fmla="*/ 60 h 192"/>
                <a:gd name="T6" fmla="*/ 93 w 193"/>
                <a:gd name="T7" fmla="*/ 1 h 192"/>
                <a:gd name="T8" fmla="*/ 191 w 193"/>
                <a:gd name="T9" fmla="*/ 93 h 192"/>
                <a:gd name="T10" fmla="*/ 179 w 193"/>
                <a:gd name="T11" fmla="*/ 120 h 192"/>
                <a:gd name="T12" fmla="*/ 152 w 193"/>
                <a:gd name="T13" fmla="*/ 80 h 192"/>
                <a:gd name="T14" fmla="*/ 98 w 193"/>
                <a:gd name="T15" fmla="*/ 10 h 192"/>
                <a:gd name="T16" fmla="*/ 26 w 193"/>
                <a:gd name="T17" fmla="*/ 62 h 192"/>
                <a:gd name="T18" fmla="*/ 29 w 193"/>
                <a:gd name="T19" fmla="*/ 41 h 192"/>
                <a:gd name="T20" fmla="*/ 23 w 193"/>
                <a:gd name="T21" fmla="*/ 86 h 192"/>
                <a:gd name="T22" fmla="*/ 18 w 193"/>
                <a:gd name="T23" fmla="*/ 120 h 192"/>
                <a:gd name="T24" fmla="*/ 39 w 193"/>
                <a:gd name="T25" fmla="*/ 106 h 192"/>
                <a:gd name="T26" fmla="*/ 15 w 193"/>
                <a:gd name="T27" fmla="*/ 136 h 192"/>
                <a:gd name="T28" fmla="*/ 93 w 193"/>
                <a:gd name="T29" fmla="*/ 142 h 192"/>
                <a:gd name="T30" fmla="*/ 137 w 193"/>
                <a:gd name="T31" fmla="*/ 169 h 192"/>
                <a:gd name="T32" fmla="*/ 132 w 193"/>
                <a:gd name="T33" fmla="*/ 165 h 192"/>
                <a:gd name="T34" fmla="*/ 127 w 193"/>
                <a:gd name="T35" fmla="*/ 169 h 192"/>
                <a:gd name="T36" fmla="*/ 137 w 193"/>
                <a:gd name="T37" fmla="*/ 169 h 192"/>
                <a:gd name="T38" fmla="*/ 127 w 193"/>
                <a:gd name="T39" fmla="*/ 171 h 192"/>
                <a:gd name="T40" fmla="*/ 124 w 193"/>
                <a:gd name="T41" fmla="*/ 167 h 192"/>
                <a:gd name="T42" fmla="*/ 119 w 193"/>
                <a:gd name="T43" fmla="*/ 176 h 192"/>
                <a:gd name="T44" fmla="*/ 124 w 193"/>
                <a:gd name="T45" fmla="*/ 176 h 192"/>
                <a:gd name="T46" fmla="*/ 126 w 193"/>
                <a:gd name="T47" fmla="*/ 173 h 192"/>
                <a:gd name="T48" fmla="*/ 117 w 193"/>
                <a:gd name="T49" fmla="*/ 176 h 192"/>
                <a:gd name="T50" fmla="*/ 108 w 193"/>
                <a:gd name="T51" fmla="*/ 174 h 192"/>
                <a:gd name="T52" fmla="*/ 113 w 193"/>
                <a:gd name="T53" fmla="*/ 178 h 192"/>
                <a:gd name="T54" fmla="*/ 117 w 193"/>
                <a:gd name="T55" fmla="*/ 176 h 192"/>
                <a:gd name="T56" fmla="*/ 105 w 193"/>
                <a:gd name="T57" fmla="*/ 171 h 192"/>
                <a:gd name="T58" fmla="*/ 99 w 193"/>
                <a:gd name="T59" fmla="*/ 175 h 192"/>
                <a:gd name="T60" fmla="*/ 103 w 193"/>
                <a:gd name="T61" fmla="*/ 181 h 192"/>
                <a:gd name="T62" fmla="*/ 93 w 193"/>
                <a:gd name="T63" fmla="*/ 179 h 192"/>
                <a:gd name="T64" fmla="*/ 93 w 193"/>
                <a:gd name="T65" fmla="*/ 179 h 192"/>
                <a:gd name="T66" fmla="*/ 85 w 193"/>
                <a:gd name="T67" fmla="*/ 171 h 192"/>
                <a:gd name="T68" fmla="*/ 79 w 193"/>
                <a:gd name="T69" fmla="*/ 168 h 192"/>
                <a:gd name="T70" fmla="*/ 76 w 193"/>
                <a:gd name="T71" fmla="*/ 169 h 192"/>
                <a:gd name="T72" fmla="*/ 69 w 193"/>
                <a:gd name="T73" fmla="*/ 168 h 192"/>
                <a:gd name="T74" fmla="*/ 81 w 193"/>
                <a:gd name="T75" fmla="*/ 177 h 192"/>
                <a:gd name="T76" fmla="*/ 71 w 193"/>
                <a:gd name="T77" fmla="*/ 170 h 192"/>
                <a:gd name="T78" fmla="*/ 75 w 193"/>
                <a:gd name="T79" fmla="*/ 175 h 192"/>
                <a:gd name="T80" fmla="*/ 72 w 193"/>
                <a:gd name="T81" fmla="*/ 177 h 192"/>
                <a:gd name="T82" fmla="*/ 76 w 193"/>
                <a:gd name="T83" fmla="*/ 179 h 192"/>
                <a:gd name="T84" fmla="*/ 81 w 193"/>
                <a:gd name="T85" fmla="*/ 177 h 192"/>
                <a:gd name="T86" fmla="*/ 83 w 193"/>
                <a:gd name="T87" fmla="*/ 180 h 192"/>
                <a:gd name="T88" fmla="*/ 81 w 193"/>
                <a:gd name="T89" fmla="*/ 180 h 192"/>
                <a:gd name="T90" fmla="*/ 74 w 193"/>
                <a:gd name="T91" fmla="*/ 35 h 192"/>
                <a:gd name="T92" fmla="*/ 61 w 193"/>
                <a:gd name="T93" fmla="*/ 35 h 192"/>
                <a:gd name="T94" fmla="*/ 73 w 193"/>
                <a:gd name="T95" fmla="*/ 175 h 192"/>
                <a:gd name="T96" fmla="*/ 69 w 193"/>
                <a:gd name="T97" fmla="*/ 177 h 192"/>
                <a:gd name="T98" fmla="*/ 67 w 193"/>
                <a:gd name="T99" fmla="*/ 169 h 192"/>
                <a:gd name="T100" fmla="*/ 63 w 193"/>
                <a:gd name="T101" fmla="*/ 167 h 192"/>
                <a:gd name="T102" fmla="*/ 62 w 193"/>
                <a:gd name="T103" fmla="*/ 162 h 192"/>
                <a:gd name="T104" fmla="*/ 65 w 193"/>
                <a:gd name="T105" fmla="*/ 174 h 192"/>
                <a:gd name="T106" fmla="*/ 60 w 193"/>
                <a:gd name="T107" fmla="*/ 172 h 192"/>
                <a:gd name="T108" fmla="*/ 67 w 193"/>
                <a:gd name="T109" fmla="*/ 169 h 192"/>
                <a:gd name="T110" fmla="*/ 59 w 193"/>
                <a:gd name="T111" fmla="*/ 160 h 192"/>
                <a:gd name="T112" fmla="*/ 54 w 193"/>
                <a:gd name="T113" fmla="*/ 162 h 192"/>
                <a:gd name="T114" fmla="*/ 56 w 193"/>
                <a:gd name="T115" fmla="*/ 165 h 192"/>
                <a:gd name="T116" fmla="*/ 50 w 193"/>
                <a:gd name="T117" fmla="*/ 166 h 192"/>
                <a:gd name="T118" fmla="*/ 54 w 193"/>
                <a:gd name="T119" fmla="*/ 169 h 192"/>
                <a:gd name="T120" fmla="*/ 56 w 193"/>
                <a:gd name="T121" fmla="*/ 1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3" h="192">
                  <a:moveTo>
                    <a:pt x="191" y="93"/>
                  </a:moveTo>
                  <a:cubicBezTo>
                    <a:pt x="193" y="123"/>
                    <a:pt x="180" y="146"/>
                    <a:pt x="165" y="162"/>
                  </a:cubicBezTo>
                  <a:cubicBezTo>
                    <a:pt x="150" y="178"/>
                    <a:pt x="129" y="190"/>
                    <a:pt x="100" y="191"/>
                  </a:cubicBezTo>
                  <a:cubicBezTo>
                    <a:pt x="70" y="192"/>
                    <a:pt x="46" y="180"/>
                    <a:pt x="31" y="165"/>
                  </a:cubicBezTo>
                  <a:cubicBezTo>
                    <a:pt x="15" y="150"/>
                    <a:pt x="3" y="129"/>
                    <a:pt x="1" y="100"/>
                  </a:cubicBezTo>
                  <a:cubicBezTo>
                    <a:pt x="0" y="85"/>
                    <a:pt x="4" y="71"/>
                    <a:pt x="9" y="60"/>
                  </a:cubicBezTo>
                  <a:cubicBezTo>
                    <a:pt x="18" y="37"/>
                    <a:pt x="33" y="21"/>
                    <a:pt x="54" y="11"/>
                  </a:cubicBezTo>
                  <a:cubicBezTo>
                    <a:pt x="65" y="5"/>
                    <a:pt x="78" y="2"/>
                    <a:pt x="93" y="1"/>
                  </a:cubicBezTo>
                  <a:cubicBezTo>
                    <a:pt x="123" y="0"/>
                    <a:pt x="147" y="13"/>
                    <a:pt x="162" y="27"/>
                  </a:cubicBezTo>
                  <a:cubicBezTo>
                    <a:pt x="178" y="43"/>
                    <a:pt x="190" y="63"/>
                    <a:pt x="191" y="93"/>
                  </a:cubicBezTo>
                  <a:close/>
                  <a:moveTo>
                    <a:pt x="148" y="153"/>
                  </a:moveTo>
                  <a:cubicBezTo>
                    <a:pt x="166" y="151"/>
                    <a:pt x="184" y="141"/>
                    <a:pt x="179" y="120"/>
                  </a:cubicBezTo>
                  <a:cubicBezTo>
                    <a:pt x="178" y="111"/>
                    <a:pt x="173" y="104"/>
                    <a:pt x="168" y="97"/>
                  </a:cubicBezTo>
                  <a:cubicBezTo>
                    <a:pt x="164" y="91"/>
                    <a:pt x="158" y="85"/>
                    <a:pt x="152" y="80"/>
                  </a:cubicBezTo>
                  <a:cubicBezTo>
                    <a:pt x="158" y="88"/>
                    <a:pt x="166" y="98"/>
                    <a:pt x="169" y="110"/>
                  </a:cubicBezTo>
                  <a:cubicBezTo>
                    <a:pt x="141" y="81"/>
                    <a:pt x="117" y="48"/>
                    <a:pt x="98" y="10"/>
                  </a:cubicBezTo>
                  <a:cubicBezTo>
                    <a:pt x="82" y="42"/>
                    <a:pt x="63" y="70"/>
                    <a:pt x="41" y="95"/>
                  </a:cubicBezTo>
                  <a:cubicBezTo>
                    <a:pt x="35" y="86"/>
                    <a:pt x="26" y="76"/>
                    <a:pt x="26" y="62"/>
                  </a:cubicBezTo>
                  <a:cubicBezTo>
                    <a:pt x="25" y="44"/>
                    <a:pt x="39" y="37"/>
                    <a:pt x="55" y="36"/>
                  </a:cubicBezTo>
                  <a:cubicBezTo>
                    <a:pt x="45" y="35"/>
                    <a:pt x="36" y="37"/>
                    <a:pt x="29" y="41"/>
                  </a:cubicBezTo>
                  <a:cubicBezTo>
                    <a:pt x="22" y="44"/>
                    <a:pt x="17" y="51"/>
                    <a:pt x="16" y="60"/>
                  </a:cubicBezTo>
                  <a:cubicBezTo>
                    <a:pt x="16" y="71"/>
                    <a:pt x="19" y="79"/>
                    <a:pt x="23" y="86"/>
                  </a:cubicBezTo>
                  <a:cubicBezTo>
                    <a:pt x="27" y="92"/>
                    <a:pt x="31" y="97"/>
                    <a:pt x="35" y="102"/>
                  </a:cubicBezTo>
                  <a:cubicBezTo>
                    <a:pt x="30" y="108"/>
                    <a:pt x="23" y="114"/>
                    <a:pt x="18" y="120"/>
                  </a:cubicBezTo>
                  <a:cubicBezTo>
                    <a:pt x="17" y="120"/>
                    <a:pt x="15" y="122"/>
                    <a:pt x="16" y="122"/>
                  </a:cubicBezTo>
                  <a:cubicBezTo>
                    <a:pt x="24" y="117"/>
                    <a:pt x="31" y="112"/>
                    <a:pt x="39" y="106"/>
                  </a:cubicBezTo>
                  <a:cubicBezTo>
                    <a:pt x="41" y="108"/>
                    <a:pt x="44" y="110"/>
                    <a:pt x="46" y="113"/>
                  </a:cubicBezTo>
                  <a:cubicBezTo>
                    <a:pt x="36" y="121"/>
                    <a:pt x="26" y="129"/>
                    <a:pt x="15" y="136"/>
                  </a:cubicBezTo>
                  <a:cubicBezTo>
                    <a:pt x="28" y="131"/>
                    <a:pt x="40" y="124"/>
                    <a:pt x="52" y="117"/>
                  </a:cubicBezTo>
                  <a:cubicBezTo>
                    <a:pt x="64" y="127"/>
                    <a:pt x="77" y="135"/>
                    <a:pt x="93" y="142"/>
                  </a:cubicBezTo>
                  <a:cubicBezTo>
                    <a:pt x="108" y="149"/>
                    <a:pt x="126" y="155"/>
                    <a:pt x="148" y="153"/>
                  </a:cubicBezTo>
                  <a:close/>
                  <a:moveTo>
                    <a:pt x="137" y="169"/>
                  </a:moveTo>
                  <a:cubicBezTo>
                    <a:pt x="138" y="165"/>
                    <a:pt x="131" y="165"/>
                    <a:pt x="130" y="168"/>
                  </a:cubicBezTo>
                  <a:cubicBezTo>
                    <a:pt x="128" y="166"/>
                    <a:pt x="130" y="164"/>
                    <a:pt x="132" y="165"/>
                  </a:cubicBezTo>
                  <a:cubicBezTo>
                    <a:pt x="133" y="165"/>
                    <a:pt x="134" y="164"/>
                    <a:pt x="134" y="164"/>
                  </a:cubicBezTo>
                  <a:cubicBezTo>
                    <a:pt x="131" y="161"/>
                    <a:pt x="126" y="165"/>
                    <a:pt x="127" y="169"/>
                  </a:cubicBezTo>
                  <a:cubicBezTo>
                    <a:pt x="127" y="170"/>
                    <a:pt x="128" y="172"/>
                    <a:pt x="129" y="173"/>
                  </a:cubicBezTo>
                  <a:cubicBezTo>
                    <a:pt x="132" y="174"/>
                    <a:pt x="136" y="172"/>
                    <a:pt x="137" y="169"/>
                  </a:cubicBezTo>
                  <a:close/>
                  <a:moveTo>
                    <a:pt x="128" y="173"/>
                  </a:moveTo>
                  <a:cubicBezTo>
                    <a:pt x="128" y="172"/>
                    <a:pt x="128" y="172"/>
                    <a:pt x="127" y="171"/>
                  </a:cubicBezTo>
                  <a:cubicBezTo>
                    <a:pt x="127" y="171"/>
                    <a:pt x="126" y="172"/>
                    <a:pt x="126" y="172"/>
                  </a:cubicBezTo>
                  <a:cubicBezTo>
                    <a:pt x="125" y="170"/>
                    <a:pt x="124" y="168"/>
                    <a:pt x="124" y="167"/>
                  </a:cubicBezTo>
                  <a:cubicBezTo>
                    <a:pt x="123" y="167"/>
                    <a:pt x="122" y="167"/>
                    <a:pt x="121" y="167"/>
                  </a:cubicBezTo>
                  <a:cubicBezTo>
                    <a:pt x="120" y="170"/>
                    <a:pt x="117" y="173"/>
                    <a:pt x="119" y="176"/>
                  </a:cubicBezTo>
                  <a:cubicBezTo>
                    <a:pt x="120" y="175"/>
                    <a:pt x="122" y="175"/>
                    <a:pt x="124" y="174"/>
                  </a:cubicBezTo>
                  <a:cubicBezTo>
                    <a:pt x="124" y="175"/>
                    <a:pt x="124" y="176"/>
                    <a:pt x="124" y="176"/>
                  </a:cubicBezTo>
                  <a:cubicBezTo>
                    <a:pt x="125" y="176"/>
                    <a:pt x="126" y="176"/>
                    <a:pt x="127" y="175"/>
                  </a:cubicBezTo>
                  <a:cubicBezTo>
                    <a:pt x="126" y="175"/>
                    <a:pt x="126" y="174"/>
                    <a:pt x="126" y="173"/>
                  </a:cubicBezTo>
                  <a:cubicBezTo>
                    <a:pt x="127" y="173"/>
                    <a:pt x="127" y="173"/>
                    <a:pt x="128" y="173"/>
                  </a:cubicBezTo>
                  <a:close/>
                  <a:moveTo>
                    <a:pt x="117" y="176"/>
                  </a:moveTo>
                  <a:cubicBezTo>
                    <a:pt x="117" y="174"/>
                    <a:pt x="117" y="171"/>
                    <a:pt x="115" y="170"/>
                  </a:cubicBezTo>
                  <a:cubicBezTo>
                    <a:pt x="112" y="169"/>
                    <a:pt x="107" y="171"/>
                    <a:pt x="108" y="174"/>
                  </a:cubicBezTo>
                  <a:cubicBezTo>
                    <a:pt x="108" y="177"/>
                    <a:pt x="113" y="176"/>
                    <a:pt x="114" y="175"/>
                  </a:cubicBezTo>
                  <a:cubicBezTo>
                    <a:pt x="115" y="177"/>
                    <a:pt x="114" y="178"/>
                    <a:pt x="113" y="178"/>
                  </a:cubicBezTo>
                  <a:cubicBezTo>
                    <a:pt x="112" y="177"/>
                    <a:pt x="110" y="177"/>
                    <a:pt x="109" y="178"/>
                  </a:cubicBezTo>
                  <a:cubicBezTo>
                    <a:pt x="110" y="181"/>
                    <a:pt x="117" y="179"/>
                    <a:pt x="117" y="176"/>
                  </a:cubicBezTo>
                  <a:close/>
                  <a:moveTo>
                    <a:pt x="106" y="180"/>
                  </a:moveTo>
                  <a:cubicBezTo>
                    <a:pt x="105" y="177"/>
                    <a:pt x="105" y="174"/>
                    <a:pt x="105" y="171"/>
                  </a:cubicBezTo>
                  <a:cubicBezTo>
                    <a:pt x="102" y="171"/>
                    <a:pt x="101" y="172"/>
                    <a:pt x="99" y="173"/>
                  </a:cubicBezTo>
                  <a:cubicBezTo>
                    <a:pt x="99" y="174"/>
                    <a:pt x="99" y="174"/>
                    <a:pt x="99" y="175"/>
                  </a:cubicBezTo>
                  <a:cubicBezTo>
                    <a:pt x="100" y="175"/>
                    <a:pt x="101" y="174"/>
                    <a:pt x="102" y="174"/>
                  </a:cubicBezTo>
                  <a:cubicBezTo>
                    <a:pt x="102" y="176"/>
                    <a:pt x="103" y="178"/>
                    <a:pt x="103" y="181"/>
                  </a:cubicBezTo>
                  <a:cubicBezTo>
                    <a:pt x="103" y="181"/>
                    <a:pt x="105" y="181"/>
                    <a:pt x="106" y="180"/>
                  </a:cubicBezTo>
                  <a:close/>
                  <a:moveTo>
                    <a:pt x="93" y="179"/>
                  </a:moveTo>
                  <a:cubicBezTo>
                    <a:pt x="96" y="179"/>
                    <a:pt x="95" y="174"/>
                    <a:pt x="92" y="175"/>
                  </a:cubicBezTo>
                  <a:cubicBezTo>
                    <a:pt x="89" y="176"/>
                    <a:pt x="90" y="180"/>
                    <a:pt x="93" y="179"/>
                  </a:cubicBezTo>
                  <a:close/>
                  <a:moveTo>
                    <a:pt x="85" y="173"/>
                  </a:moveTo>
                  <a:cubicBezTo>
                    <a:pt x="85" y="172"/>
                    <a:pt x="85" y="172"/>
                    <a:pt x="85" y="171"/>
                  </a:cubicBezTo>
                  <a:cubicBezTo>
                    <a:pt x="83" y="171"/>
                    <a:pt x="81" y="170"/>
                    <a:pt x="79" y="169"/>
                  </a:cubicBezTo>
                  <a:cubicBezTo>
                    <a:pt x="79" y="169"/>
                    <a:pt x="79" y="168"/>
                    <a:pt x="79" y="168"/>
                  </a:cubicBezTo>
                  <a:cubicBezTo>
                    <a:pt x="78" y="168"/>
                    <a:pt x="77" y="168"/>
                    <a:pt x="76" y="168"/>
                  </a:cubicBezTo>
                  <a:cubicBezTo>
                    <a:pt x="76" y="168"/>
                    <a:pt x="77" y="169"/>
                    <a:pt x="76" y="169"/>
                  </a:cubicBezTo>
                  <a:cubicBezTo>
                    <a:pt x="74" y="168"/>
                    <a:pt x="72" y="167"/>
                    <a:pt x="70" y="167"/>
                  </a:cubicBezTo>
                  <a:cubicBezTo>
                    <a:pt x="70" y="167"/>
                    <a:pt x="69" y="168"/>
                    <a:pt x="69" y="168"/>
                  </a:cubicBezTo>
                  <a:cubicBezTo>
                    <a:pt x="75" y="169"/>
                    <a:pt x="80" y="171"/>
                    <a:pt x="85" y="173"/>
                  </a:cubicBezTo>
                  <a:close/>
                  <a:moveTo>
                    <a:pt x="81" y="177"/>
                  </a:moveTo>
                  <a:cubicBezTo>
                    <a:pt x="82" y="175"/>
                    <a:pt x="82" y="174"/>
                    <a:pt x="82" y="173"/>
                  </a:cubicBezTo>
                  <a:cubicBezTo>
                    <a:pt x="79" y="172"/>
                    <a:pt x="75" y="171"/>
                    <a:pt x="71" y="170"/>
                  </a:cubicBezTo>
                  <a:cubicBezTo>
                    <a:pt x="71" y="171"/>
                    <a:pt x="71" y="172"/>
                    <a:pt x="70" y="173"/>
                  </a:cubicBezTo>
                  <a:cubicBezTo>
                    <a:pt x="72" y="174"/>
                    <a:pt x="73" y="174"/>
                    <a:pt x="75" y="175"/>
                  </a:cubicBezTo>
                  <a:cubicBezTo>
                    <a:pt x="74" y="175"/>
                    <a:pt x="74" y="177"/>
                    <a:pt x="74" y="177"/>
                  </a:cubicBezTo>
                  <a:cubicBezTo>
                    <a:pt x="73" y="177"/>
                    <a:pt x="72" y="177"/>
                    <a:pt x="72" y="177"/>
                  </a:cubicBezTo>
                  <a:cubicBezTo>
                    <a:pt x="72" y="177"/>
                    <a:pt x="72" y="178"/>
                    <a:pt x="72" y="179"/>
                  </a:cubicBezTo>
                  <a:cubicBezTo>
                    <a:pt x="73" y="179"/>
                    <a:pt x="75" y="179"/>
                    <a:pt x="76" y="179"/>
                  </a:cubicBezTo>
                  <a:cubicBezTo>
                    <a:pt x="77" y="178"/>
                    <a:pt x="77" y="176"/>
                    <a:pt x="77" y="175"/>
                  </a:cubicBezTo>
                  <a:cubicBezTo>
                    <a:pt x="79" y="176"/>
                    <a:pt x="80" y="176"/>
                    <a:pt x="81" y="177"/>
                  </a:cubicBezTo>
                  <a:close/>
                  <a:moveTo>
                    <a:pt x="81" y="180"/>
                  </a:moveTo>
                  <a:cubicBezTo>
                    <a:pt x="81" y="180"/>
                    <a:pt x="82" y="180"/>
                    <a:pt x="83" y="180"/>
                  </a:cubicBezTo>
                  <a:cubicBezTo>
                    <a:pt x="81" y="178"/>
                    <a:pt x="80" y="176"/>
                    <a:pt x="78" y="177"/>
                  </a:cubicBezTo>
                  <a:cubicBezTo>
                    <a:pt x="78" y="178"/>
                    <a:pt x="80" y="179"/>
                    <a:pt x="81" y="180"/>
                  </a:cubicBezTo>
                  <a:close/>
                  <a:moveTo>
                    <a:pt x="68" y="44"/>
                  </a:moveTo>
                  <a:cubicBezTo>
                    <a:pt x="71" y="44"/>
                    <a:pt x="76" y="40"/>
                    <a:pt x="74" y="35"/>
                  </a:cubicBezTo>
                  <a:cubicBezTo>
                    <a:pt x="73" y="32"/>
                    <a:pt x="70" y="31"/>
                    <a:pt x="66" y="31"/>
                  </a:cubicBezTo>
                  <a:cubicBezTo>
                    <a:pt x="63" y="32"/>
                    <a:pt x="62" y="34"/>
                    <a:pt x="61" y="35"/>
                  </a:cubicBezTo>
                  <a:cubicBezTo>
                    <a:pt x="60" y="40"/>
                    <a:pt x="63" y="44"/>
                    <a:pt x="68" y="44"/>
                  </a:cubicBezTo>
                  <a:close/>
                  <a:moveTo>
                    <a:pt x="73" y="175"/>
                  </a:moveTo>
                  <a:cubicBezTo>
                    <a:pt x="72" y="173"/>
                    <a:pt x="70" y="175"/>
                    <a:pt x="67" y="176"/>
                  </a:cubicBezTo>
                  <a:cubicBezTo>
                    <a:pt x="68" y="176"/>
                    <a:pt x="68" y="177"/>
                    <a:pt x="69" y="177"/>
                  </a:cubicBezTo>
                  <a:cubicBezTo>
                    <a:pt x="70" y="177"/>
                    <a:pt x="72" y="176"/>
                    <a:pt x="73" y="175"/>
                  </a:cubicBezTo>
                  <a:close/>
                  <a:moveTo>
                    <a:pt x="67" y="169"/>
                  </a:moveTo>
                  <a:cubicBezTo>
                    <a:pt x="67" y="168"/>
                    <a:pt x="67" y="168"/>
                    <a:pt x="66" y="167"/>
                  </a:cubicBezTo>
                  <a:cubicBezTo>
                    <a:pt x="65" y="167"/>
                    <a:pt x="64" y="167"/>
                    <a:pt x="63" y="167"/>
                  </a:cubicBezTo>
                  <a:cubicBezTo>
                    <a:pt x="63" y="166"/>
                    <a:pt x="64" y="164"/>
                    <a:pt x="65" y="163"/>
                  </a:cubicBezTo>
                  <a:cubicBezTo>
                    <a:pt x="64" y="163"/>
                    <a:pt x="63" y="162"/>
                    <a:pt x="62" y="162"/>
                  </a:cubicBezTo>
                  <a:cubicBezTo>
                    <a:pt x="61" y="165"/>
                    <a:pt x="59" y="168"/>
                    <a:pt x="57" y="172"/>
                  </a:cubicBezTo>
                  <a:cubicBezTo>
                    <a:pt x="59" y="173"/>
                    <a:pt x="63" y="177"/>
                    <a:pt x="65" y="174"/>
                  </a:cubicBezTo>
                  <a:cubicBezTo>
                    <a:pt x="65" y="173"/>
                    <a:pt x="64" y="173"/>
                    <a:pt x="63" y="172"/>
                  </a:cubicBezTo>
                  <a:cubicBezTo>
                    <a:pt x="63" y="174"/>
                    <a:pt x="61" y="173"/>
                    <a:pt x="60" y="172"/>
                  </a:cubicBezTo>
                  <a:cubicBezTo>
                    <a:pt x="60" y="171"/>
                    <a:pt x="61" y="169"/>
                    <a:pt x="62" y="168"/>
                  </a:cubicBezTo>
                  <a:cubicBezTo>
                    <a:pt x="64" y="169"/>
                    <a:pt x="65" y="169"/>
                    <a:pt x="67" y="169"/>
                  </a:cubicBezTo>
                  <a:close/>
                  <a:moveTo>
                    <a:pt x="61" y="161"/>
                  </a:moveTo>
                  <a:cubicBezTo>
                    <a:pt x="60" y="161"/>
                    <a:pt x="60" y="160"/>
                    <a:pt x="59" y="160"/>
                  </a:cubicBezTo>
                  <a:cubicBezTo>
                    <a:pt x="58" y="161"/>
                    <a:pt x="58" y="162"/>
                    <a:pt x="57" y="163"/>
                  </a:cubicBezTo>
                  <a:cubicBezTo>
                    <a:pt x="56" y="163"/>
                    <a:pt x="55" y="162"/>
                    <a:pt x="54" y="162"/>
                  </a:cubicBezTo>
                  <a:cubicBezTo>
                    <a:pt x="54" y="162"/>
                    <a:pt x="53" y="162"/>
                    <a:pt x="53" y="163"/>
                  </a:cubicBezTo>
                  <a:cubicBezTo>
                    <a:pt x="54" y="164"/>
                    <a:pt x="55" y="164"/>
                    <a:pt x="56" y="165"/>
                  </a:cubicBezTo>
                  <a:cubicBezTo>
                    <a:pt x="56" y="166"/>
                    <a:pt x="56" y="167"/>
                    <a:pt x="55" y="167"/>
                  </a:cubicBezTo>
                  <a:cubicBezTo>
                    <a:pt x="53" y="167"/>
                    <a:pt x="52" y="167"/>
                    <a:pt x="50" y="166"/>
                  </a:cubicBezTo>
                  <a:cubicBezTo>
                    <a:pt x="50" y="167"/>
                    <a:pt x="51" y="167"/>
                    <a:pt x="50" y="168"/>
                  </a:cubicBezTo>
                  <a:cubicBezTo>
                    <a:pt x="52" y="168"/>
                    <a:pt x="53" y="168"/>
                    <a:pt x="54" y="169"/>
                  </a:cubicBezTo>
                  <a:cubicBezTo>
                    <a:pt x="54" y="169"/>
                    <a:pt x="54" y="170"/>
                    <a:pt x="53" y="171"/>
                  </a:cubicBezTo>
                  <a:cubicBezTo>
                    <a:pt x="54" y="171"/>
                    <a:pt x="55" y="171"/>
                    <a:pt x="56" y="172"/>
                  </a:cubicBezTo>
                  <a:cubicBezTo>
                    <a:pt x="57" y="168"/>
                    <a:pt x="59" y="165"/>
                    <a:pt x="6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18">
              <a:extLst>
                <a:ext uri="{FF2B5EF4-FFF2-40B4-BE49-F238E27FC236}">
                  <a16:creationId xmlns="" xmlns:a16="http://schemas.microsoft.com/office/drawing/2014/main" id="{3BFDE4F7-6CEA-48BF-8A8D-A0159B477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-3943837" y="11858532"/>
              <a:ext cx="35307" cy="35307"/>
            </a:xfrm>
            <a:custGeom>
              <a:avLst/>
              <a:gdLst>
                <a:gd name="T0" fmla="*/ 15 w 15"/>
                <a:gd name="T1" fmla="*/ 12 h 15"/>
                <a:gd name="T2" fmla="*/ 12 w 15"/>
                <a:gd name="T3" fmla="*/ 15 h 15"/>
                <a:gd name="T4" fmla="*/ 5 w 15"/>
                <a:gd name="T5" fmla="*/ 7 h 15"/>
                <a:gd name="T6" fmla="*/ 2 w 15"/>
                <a:gd name="T7" fmla="*/ 9 h 15"/>
                <a:gd name="T8" fmla="*/ 0 w 15"/>
                <a:gd name="T9" fmla="*/ 8 h 15"/>
                <a:gd name="T10" fmla="*/ 8 w 15"/>
                <a:gd name="T11" fmla="*/ 0 h 15"/>
                <a:gd name="T12" fmla="*/ 10 w 15"/>
                <a:gd name="T13" fmla="*/ 2 h 15"/>
                <a:gd name="T14" fmla="*/ 7 w 15"/>
                <a:gd name="T15" fmla="*/ 4 h 15"/>
                <a:gd name="T16" fmla="*/ 11 w 15"/>
                <a:gd name="T17" fmla="*/ 9 h 15"/>
                <a:gd name="T18" fmla="*/ 15 w 15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15" y="12"/>
                  </a:moveTo>
                  <a:cubicBezTo>
                    <a:pt x="15" y="13"/>
                    <a:pt x="13" y="14"/>
                    <a:pt x="12" y="15"/>
                  </a:cubicBezTo>
                  <a:cubicBezTo>
                    <a:pt x="10" y="12"/>
                    <a:pt x="7" y="9"/>
                    <a:pt x="5" y="7"/>
                  </a:cubicBezTo>
                  <a:cubicBezTo>
                    <a:pt x="4" y="7"/>
                    <a:pt x="3" y="8"/>
                    <a:pt x="2" y="9"/>
                  </a:cubicBezTo>
                  <a:cubicBezTo>
                    <a:pt x="1" y="9"/>
                    <a:pt x="1" y="8"/>
                    <a:pt x="0" y="8"/>
                  </a:cubicBezTo>
                  <a:cubicBezTo>
                    <a:pt x="3" y="5"/>
                    <a:pt x="6" y="3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3"/>
                    <a:pt x="7" y="4"/>
                    <a:pt x="7" y="4"/>
                  </a:cubicBezTo>
                  <a:cubicBezTo>
                    <a:pt x="7" y="5"/>
                    <a:pt x="10" y="8"/>
                    <a:pt x="11" y="9"/>
                  </a:cubicBezTo>
                  <a:cubicBezTo>
                    <a:pt x="11" y="9"/>
                    <a:pt x="15" y="12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19">
              <a:extLst>
                <a:ext uri="{FF2B5EF4-FFF2-40B4-BE49-F238E27FC236}">
                  <a16:creationId xmlns="" xmlns:a16="http://schemas.microsoft.com/office/drawing/2014/main" id="{B7CC268B-5FFD-4352-85B9-EAB27DBAA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00782" y="11431440"/>
              <a:ext cx="87697" cy="78585"/>
            </a:xfrm>
            <a:custGeom>
              <a:avLst/>
              <a:gdLst>
                <a:gd name="T0" fmla="*/ 37 w 37"/>
                <a:gd name="T1" fmla="*/ 2 h 33"/>
                <a:gd name="T2" fmla="*/ 36 w 37"/>
                <a:gd name="T3" fmla="*/ 5 h 33"/>
                <a:gd name="T4" fmla="*/ 24 w 37"/>
                <a:gd name="T5" fmla="*/ 9 h 33"/>
                <a:gd name="T6" fmla="*/ 31 w 37"/>
                <a:gd name="T7" fmla="*/ 12 h 33"/>
                <a:gd name="T8" fmla="*/ 31 w 37"/>
                <a:gd name="T9" fmla="*/ 16 h 33"/>
                <a:gd name="T10" fmla="*/ 26 w 37"/>
                <a:gd name="T11" fmla="*/ 13 h 33"/>
                <a:gd name="T12" fmla="*/ 21 w 37"/>
                <a:gd name="T13" fmla="*/ 11 h 33"/>
                <a:gd name="T14" fmla="*/ 19 w 37"/>
                <a:gd name="T15" fmla="*/ 12 h 33"/>
                <a:gd name="T16" fmla="*/ 27 w 37"/>
                <a:gd name="T17" fmla="*/ 31 h 33"/>
                <a:gd name="T18" fmla="*/ 23 w 37"/>
                <a:gd name="T19" fmla="*/ 31 h 33"/>
                <a:gd name="T20" fmla="*/ 18 w 37"/>
                <a:gd name="T21" fmla="*/ 25 h 33"/>
                <a:gd name="T22" fmla="*/ 17 w 37"/>
                <a:gd name="T23" fmla="*/ 14 h 33"/>
                <a:gd name="T24" fmla="*/ 0 w 37"/>
                <a:gd name="T25" fmla="*/ 11 h 33"/>
                <a:gd name="T26" fmla="*/ 4 w 37"/>
                <a:gd name="T27" fmla="*/ 12 h 33"/>
                <a:gd name="T28" fmla="*/ 18 w 37"/>
                <a:gd name="T29" fmla="*/ 10 h 33"/>
                <a:gd name="T30" fmla="*/ 10 w 37"/>
                <a:gd name="T31" fmla="*/ 5 h 33"/>
                <a:gd name="T32" fmla="*/ 12 w 37"/>
                <a:gd name="T33" fmla="*/ 4 h 33"/>
                <a:gd name="T34" fmla="*/ 18 w 37"/>
                <a:gd name="T35" fmla="*/ 6 h 33"/>
                <a:gd name="T36" fmla="*/ 21 w 37"/>
                <a:gd name="T37" fmla="*/ 7 h 33"/>
                <a:gd name="T38" fmla="*/ 23 w 37"/>
                <a:gd name="T39" fmla="*/ 6 h 33"/>
                <a:gd name="T40" fmla="*/ 29 w 37"/>
                <a:gd name="T41" fmla="*/ 4 h 33"/>
                <a:gd name="T42" fmla="*/ 37 w 37"/>
                <a:gd name="T4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3">
                  <a:moveTo>
                    <a:pt x="37" y="2"/>
                  </a:moveTo>
                  <a:cubicBezTo>
                    <a:pt x="37" y="4"/>
                    <a:pt x="37" y="4"/>
                    <a:pt x="36" y="5"/>
                  </a:cubicBezTo>
                  <a:cubicBezTo>
                    <a:pt x="31" y="3"/>
                    <a:pt x="27" y="7"/>
                    <a:pt x="24" y="9"/>
                  </a:cubicBezTo>
                  <a:cubicBezTo>
                    <a:pt x="26" y="10"/>
                    <a:pt x="29" y="11"/>
                    <a:pt x="31" y="12"/>
                  </a:cubicBezTo>
                  <a:cubicBezTo>
                    <a:pt x="33" y="13"/>
                    <a:pt x="34" y="16"/>
                    <a:pt x="31" y="16"/>
                  </a:cubicBezTo>
                  <a:cubicBezTo>
                    <a:pt x="30" y="16"/>
                    <a:pt x="27" y="13"/>
                    <a:pt x="26" y="13"/>
                  </a:cubicBezTo>
                  <a:cubicBezTo>
                    <a:pt x="24" y="12"/>
                    <a:pt x="23" y="12"/>
                    <a:pt x="21" y="11"/>
                  </a:cubicBezTo>
                  <a:cubicBezTo>
                    <a:pt x="20" y="11"/>
                    <a:pt x="20" y="12"/>
                    <a:pt x="19" y="12"/>
                  </a:cubicBezTo>
                  <a:cubicBezTo>
                    <a:pt x="18" y="21"/>
                    <a:pt x="24" y="25"/>
                    <a:pt x="27" y="31"/>
                  </a:cubicBezTo>
                  <a:cubicBezTo>
                    <a:pt x="26" y="33"/>
                    <a:pt x="24" y="32"/>
                    <a:pt x="23" y="31"/>
                  </a:cubicBezTo>
                  <a:cubicBezTo>
                    <a:pt x="19" y="32"/>
                    <a:pt x="20" y="27"/>
                    <a:pt x="18" y="25"/>
                  </a:cubicBezTo>
                  <a:cubicBezTo>
                    <a:pt x="16" y="22"/>
                    <a:pt x="15" y="17"/>
                    <a:pt x="17" y="14"/>
                  </a:cubicBezTo>
                  <a:cubicBezTo>
                    <a:pt x="12" y="18"/>
                    <a:pt x="1" y="18"/>
                    <a:pt x="0" y="11"/>
                  </a:cubicBezTo>
                  <a:cubicBezTo>
                    <a:pt x="1" y="9"/>
                    <a:pt x="3" y="11"/>
                    <a:pt x="4" y="12"/>
                  </a:cubicBezTo>
                  <a:cubicBezTo>
                    <a:pt x="9" y="14"/>
                    <a:pt x="14" y="13"/>
                    <a:pt x="18" y="10"/>
                  </a:cubicBezTo>
                  <a:cubicBezTo>
                    <a:pt x="16" y="8"/>
                    <a:pt x="11" y="9"/>
                    <a:pt x="10" y="5"/>
                  </a:cubicBezTo>
                  <a:cubicBezTo>
                    <a:pt x="11" y="5"/>
                    <a:pt x="11" y="4"/>
                    <a:pt x="12" y="4"/>
                  </a:cubicBezTo>
                  <a:cubicBezTo>
                    <a:pt x="14" y="4"/>
                    <a:pt x="16" y="5"/>
                    <a:pt x="18" y="6"/>
                  </a:cubicBezTo>
                  <a:cubicBezTo>
                    <a:pt x="19" y="6"/>
                    <a:pt x="20" y="8"/>
                    <a:pt x="21" y="7"/>
                  </a:cubicBezTo>
                  <a:cubicBezTo>
                    <a:pt x="22" y="7"/>
                    <a:pt x="23" y="6"/>
                    <a:pt x="23" y="6"/>
                  </a:cubicBezTo>
                  <a:cubicBezTo>
                    <a:pt x="25" y="5"/>
                    <a:pt x="27" y="4"/>
                    <a:pt x="29" y="4"/>
                  </a:cubicBezTo>
                  <a:cubicBezTo>
                    <a:pt x="31" y="3"/>
                    <a:pt x="35" y="0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20">
              <a:extLst>
                <a:ext uri="{FF2B5EF4-FFF2-40B4-BE49-F238E27FC236}">
                  <a16:creationId xmlns="" xmlns:a16="http://schemas.microsoft.com/office/drawing/2014/main" id="{4D242422-16E6-425E-940F-68BB959C1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237676" y="11597721"/>
              <a:ext cx="296117" cy="202726"/>
            </a:xfrm>
            <a:custGeom>
              <a:avLst/>
              <a:gdLst>
                <a:gd name="T0" fmla="*/ 124 w 125"/>
                <a:gd name="T1" fmla="*/ 54 h 85"/>
                <a:gd name="T2" fmla="*/ 122 w 125"/>
                <a:gd name="T3" fmla="*/ 67 h 85"/>
                <a:gd name="T4" fmla="*/ 71 w 125"/>
                <a:gd name="T5" fmla="*/ 16 h 85"/>
                <a:gd name="T6" fmla="*/ 54 w 125"/>
                <a:gd name="T7" fmla="*/ 37 h 85"/>
                <a:gd name="T8" fmla="*/ 62 w 125"/>
                <a:gd name="T9" fmla="*/ 45 h 85"/>
                <a:gd name="T10" fmla="*/ 85 w 125"/>
                <a:gd name="T11" fmla="*/ 48 h 85"/>
                <a:gd name="T12" fmla="*/ 121 w 125"/>
                <a:gd name="T13" fmla="*/ 69 h 85"/>
                <a:gd name="T14" fmla="*/ 62 w 125"/>
                <a:gd name="T15" fmla="*/ 77 h 85"/>
                <a:gd name="T16" fmla="*/ 14 w 125"/>
                <a:gd name="T17" fmla="*/ 51 h 85"/>
                <a:gd name="T18" fmla="*/ 32 w 125"/>
                <a:gd name="T19" fmla="*/ 43 h 85"/>
                <a:gd name="T20" fmla="*/ 49 w 125"/>
                <a:gd name="T21" fmla="*/ 50 h 85"/>
                <a:gd name="T22" fmla="*/ 95 w 125"/>
                <a:gd name="T23" fmla="*/ 75 h 85"/>
                <a:gd name="T24" fmla="*/ 95 w 125"/>
                <a:gd name="T25" fmla="*/ 75 h 85"/>
                <a:gd name="T26" fmla="*/ 32 w 125"/>
                <a:gd name="T27" fmla="*/ 16 h 85"/>
                <a:gd name="T28" fmla="*/ 7 w 125"/>
                <a:gd name="T29" fmla="*/ 45 h 85"/>
                <a:gd name="T30" fmla="*/ 0 w 125"/>
                <a:gd name="T31" fmla="*/ 39 h 85"/>
                <a:gd name="T32" fmla="*/ 37 w 125"/>
                <a:gd name="T33" fmla="*/ 7 h 85"/>
                <a:gd name="T34" fmla="*/ 52 w 125"/>
                <a:gd name="T35" fmla="*/ 0 h 85"/>
                <a:gd name="T36" fmla="*/ 72 w 125"/>
                <a:gd name="T37" fmla="*/ 11 h 85"/>
                <a:gd name="T38" fmla="*/ 124 w 125"/>
                <a:gd name="T39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" h="85">
                  <a:moveTo>
                    <a:pt x="124" y="54"/>
                  </a:moveTo>
                  <a:cubicBezTo>
                    <a:pt x="125" y="59"/>
                    <a:pt x="124" y="64"/>
                    <a:pt x="122" y="67"/>
                  </a:cubicBezTo>
                  <a:cubicBezTo>
                    <a:pt x="103" y="53"/>
                    <a:pt x="85" y="36"/>
                    <a:pt x="71" y="16"/>
                  </a:cubicBezTo>
                  <a:cubicBezTo>
                    <a:pt x="66" y="23"/>
                    <a:pt x="60" y="31"/>
                    <a:pt x="54" y="37"/>
                  </a:cubicBezTo>
                  <a:cubicBezTo>
                    <a:pt x="56" y="40"/>
                    <a:pt x="59" y="42"/>
                    <a:pt x="62" y="45"/>
                  </a:cubicBezTo>
                  <a:cubicBezTo>
                    <a:pt x="70" y="40"/>
                    <a:pt x="79" y="44"/>
                    <a:pt x="85" y="48"/>
                  </a:cubicBezTo>
                  <a:cubicBezTo>
                    <a:pt x="97" y="56"/>
                    <a:pt x="109" y="64"/>
                    <a:pt x="121" y="69"/>
                  </a:cubicBezTo>
                  <a:cubicBezTo>
                    <a:pt x="112" y="85"/>
                    <a:pt x="81" y="82"/>
                    <a:pt x="62" y="77"/>
                  </a:cubicBezTo>
                  <a:cubicBezTo>
                    <a:pt x="43" y="71"/>
                    <a:pt x="28" y="62"/>
                    <a:pt x="14" y="51"/>
                  </a:cubicBezTo>
                  <a:cubicBezTo>
                    <a:pt x="19" y="48"/>
                    <a:pt x="24" y="43"/>
                    <a:pt x="32" y="43"/>
                  </a:cubicBezTo>
                  <a:cubicBezTo>
                    <a:pt x="38" y="43"/>
                    <a:pt x="44" y="47"/>
                    <a:pt x="49" y="50"/>
                  </a:cubicBezTo>
                  <a:cubicBezTo>
                    <a:pt x="63" y="59"/>
                    <a:pt x="80" y="69"/>
                    <a:pt x="95" y="7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72" y="59"/>
                    <a:pt x="49" y="40"/>
                    <a:pt x="32" y="16"/>
                  </a:cubicBezTo>
                  <a:cubicBezTo>
                    <a:pt x="24" y="26"/>
                    <a:pt x="16" y="36"/>
                    <a:pt x="7" y="45"/>
                  </a:cubicBezTo>
                  <a:cubicBezTo>
                    <a:pt x="5" y="43"/>
                    <a:pt x="3" y="41"/>
                    <a:pt x="0" y="39"/>
                  </a:cubicBezTo>
                  <a:cubicBezTo>
                    <a:pt x="13" y="29"/>
                    <a:pt x="24" y="18"/>
                    <a:pt x="37" y="7"/>
                  </a:cubicBezTo>
                  <a:cubicBezTo>
                    <a:pt x="41" y="4"/>
                    <a:pt x="45" y="0"/>
                    <a:pt x="52" y="0"/>
                  </a:cubicBezTo>
                  <a:cubicBezTo>
                    <a:pt x="61" y="0"/>
                    <a:pt x="67" y="6"/>
                    <a:pt x="72" y="11"/>
                  </a:cubicBezTo>
                  <a:cubicBezTo>
                    <a:pt x="89" y="26"/>
                    <a:pt x="106" y="41"/>
                    <a:pt x="12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21">
              <a:extLst>
                <a:ext uri="{FF2B5EF4-FFF2-40B4-BE49-F238E27FC236}">
                  <a16:creationId xmlns="" xmlns:a16="http://schemas.microsoft.com/office/drawing/2014/main" id="{CE5EA641-1B82-4CC1-8A07-834B99FA2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-3976865" y="11889282"/>
              <a:ext cx="28473" cy="38723"/>
            </a:xfrm>
            <a:custGeom>
              <a:avLst/>
              <a:gdLst>
                <a:gd name="T0" fmla="*/ 10 w 12"/>
                <a:gd name="T1" fmla="*/ 5 h 16"/>
                <a:gd name="T2" fmla="*/ 12 w 12"/>
                <a:gd name="T3" fmla="*/ 7 h 16"/>
                <a:gd name="T4" fmla="*/ 7 w 12"/>
                <a:gd name="T5" fmla="*/ 10 h 16"/>
                <a:gd name="T6" fmla="*/ 11 w 12"/>
                <a:gd name="T7" fmla="*/ 14 h 16"/>
                <a:gd name="T8" fmla="*/ 8 w 12"/>
                <a:gd name="T9" fmla="*/ 16 h 16"/>
                <a:gd name="T10" fmla="*/ 0 w 12"/>
                <a:gd name="T11" fmla="*/ 5 h 16"/>
                <a:gd name="T12" fmla="*/ 7 w 12"/>
                <a:gd name="T13" fmla="*/ 0 h 16"/>
                <a:gd name="T14" fmla="*/ 9 w 12"/>
                <a:gd name="T15" fmla="*/ 2 h 16"/>
                <a:gd name="T16" fmla="*/ 4 w 12"/>
                <a:gd name="T17" fmla="*/ 5 h 16"/>
                <a:gd name="T18" fmla="*/ 6 w 12"/>
                <a:gd name="T19" fmla="*/ 8 h 16"/>
                <a:gd name="T20" fmla="*/ 10 w 12"/>
                <a:gd name="T2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6">
                  <a:moveTo>
                    <a:pt x="10" y="5"/>
                  </a:moveTo>
                  <a:cubicBezTo>
                    <a:pt x="11" y="6"/>
                    <a:pt x="11" y="6"/>
                    <a:pt x="12" y="7"/>
                  </a:cubicBezTo>
                  <a:cubicBezTo>
                    <a:pt x="10" y="8"/>
                    <a:pt x="9" y="9"/>
                    <a:pt x="7" y="10"/>
                  </a:cubicBezTo>
                  <a:cubicBezTo>
                    <a:pt x="8" y="12"/>
                    <a:pt x="9" y="13"/>
                    <a:pt x="11" y="14"/>
                  </a:cubicBezTo>
                  <a:cubicBezTo>
                    <a:pt x="10" y="15"/>
                    <a:pt x="9" y="16"/>
                    <a:pt x="8" y="16"/>
                  </a:cubicBezTo>
                  <a:cubicBezTo>
                    <a:pt x="6" y="12"/>
                    <a:pt x="3" y="9"/>
                    <a:pt x="0" y="5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6"/>
                    <a:pt x="5" y="7"/>
                    <a:pt x="6" y="8"/>
                  </a:cubicBezTo>
                  <a:cubicBezTo>
                    <a:pt x="7" y="7"/>
                    <a:pt x="9" y="6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22">
              <a:extLst>
                <a:ext uri="{FF2B5EF4-FFF2-40B4-BE49-F238E27FC236}">
                  <a16:creationId xmlns="" xmlns:a16="http://schemas.microsoft.com/office/drawing/2014/main" id="{7006371F-10C1-49ED-9284-F897115730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003060" y="11908644"/>
              <a:ext cx="33029" cy="35307"/>
            </a:xfrm>
            <a:custGeom>
              <a:avLst/>
              <a:gdLst>
                <a:gd name="T0" fmla="*/ 7 w 14"/>
                <a:gd name="T1" fmla="*/ 0 h 15"/>
                <a:gd name="T2" fmla="*/ 14 w 14"/>
                <a:gd name="T3" fmla="*/ 8 h 15"/>
                <a:gd name="T4" fmla="*/ 5 w 14"/>
                <a:gd name="T5" fmla="*/ 14 h 15"/>
                <a:gd name="T6" fmla="*/ 1 w 14"/>
                <a:gd name="T7" fmla="*/ 4 h 15"/>
                <a:gd name="T8" fmla="*/ 7 w 14"/>
                <a:gd name="T9" fmla="*/ 0 h 15"/>
                <a:gd name="T10" fmla="*/ 12 w 14"/>
                <a:gd name="T11" fmla="*/ 10 h 15"/>
                <a:gd name="T12" fmla="*/ 6 w 14"/>
                <a:gd name="T13" fmla="*/ 3 h 15"/>
                <a:gd name="T14" fmla="*/ 8 w 14"/>
                <a:gd name="T15" fmla="*/ 12 h 15"/>
                <a:gd name="T16" fmla="*/ 12 w 14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7" y="0"/>
                  </a:moveTo>
                  <a:cubicBezTo>
                    <a:pt x="11" y="0"/>
                    <a:pt x="14" y="4"/>
                    <a:pt x="14" y="8"/>
                  </a:cubicBezTo>
                  <a:cubicBezTo>
                    <a:pt x="14" y="11"/>
                    <a:pt x="10" y="15"/>
                    <a:pt x="5" y="14"/>
                  </a:cubicBezTo>
                  <a:cubicBezTo>
                    <a:pt x="2" y="13"/>
                    <a:pt x="0" y="8"/>
                    <a:pt x="1" y="4"/>
                  </a:cubicBezTo>
                  <a:cubicBezTo>
                    <a:pt x="2" y="2"/>
                    <a:pt x="4" y="0"/>
                    <a:pt x="7" y="0"/>
                  </a:cubicBezTo>
                  <a:close/>
                  <a:moveTo>
                    <a:pt x="12" y="10"/>
                  </a:moveTo>
                  <a:cubicBezTo>
                    <a:pt x="12" y="6"/>
                    <a:pt x="9" y="2"/>
                    <a:pt x="6" y="3"/>
                  </a:cubicBezTo>
                  <a:cubicBezTo>
                    <a:pt x="1" y="4"/>
                    <a:pt x="5" y="11"/>
                    <a:pt x="8" y="12"/>
                  </a:cubicBezTo>
                  <a:cubicBezTo>
                    <a:pt x="10" y="12"/>
                    <a:pt x="11" y="11"/>
                    <a:pt x="1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23">
              <a:extLst>
                <a:ext uri="{FF2B5EF4-FFF2-40B4-BE49-F238E27FC236}">
                  <a16:creationId xmlns="" xmlns:a16="http://schemas.microsoft.com/office/drawing/2014/main" id="{3B373F99-B16A-4F14-BC8B-67F7EE09F2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108979" y="11383605"/>
              <a:ext cx="84279" cy="59223"/>
            </a:xfrm>
            <a:custGeom>
              <a:avLst/>
              <a:gdLst>
                <a:gd name="T0" fmla="*/ 30 w 36"/>
                <a:gd name="T1" fmla="*/ 13 h 25"/>
                <a:gd name="T2" fmla="*/ 36 w 36"/>
                <a:gd name="T3" fmla="*/ 14 h 25"/>
                <a:gd name="T4" fmla="*/ 29 w 36"/>
                <a:gd name="T5" fmla="*/ 14 h 25"/>
                <a:gd name="T6" fmla="*/ 24 w 36"/>
                <a:gd name="T7" fmla="*/ 18 h 25"/>
                <a:gd name="T8" fmla="*/ 34 w 36"/>
                <a:gd name="T9" fmla="*/ 23 h 25"/>
                <a:gd name="T10" fmla="*/ 31 w 36"/>
                <a:gd name="T11" fmla="*/ 25 h 25"/>
                <a:gd name="T12" fmla="*/ 9 w 36"/>
                <a:gd name="T13" fmla="*/ 21 h 25"/>
                <a:gd name="T14" fmla="*/ 0 w 36"/>
                <a:gd name="T15" fmla="*/ 15 h 25"/>
                <a:gd name="T16" fmla="*/ 15 w 36"/>
                <a:gd name="T17" fmla="*/ 16 h 25"/>
                <a:gd name="T18" fmla="*/ 15 w 36"/>
                <a:gd name="T19" fmla="*/ 9 h 25"/>
                <a:gd name="T20" fmla="*/ 13 w 36"/>
                <a:gd name="T21" fmla="*/ 11 h 25"/>
                <a:gd name="T22" fmla="*/ 9 w 36"/>
                <a:gd name="T23" fmla="*/ 7 h 25"/>
                <a:gd name="T24" fmla="*/ 15 w 36"/>
                <a:gd name="T25" fmla="*/ 8 h 25"/>
                <a:gd name="T26" fmla="*/ 24 w 36"/>
                <a:gd name="T27" fmla="*/ 1 h 25"/>
                <a:gd name="T28" fmla="*/ 23 w 36"/>
                <a:gd name="T29" fmla="*/ 13 h 25"/>
                <a:gd name="T30" fmla="*/ 33 w 36"/>
                <a:gd name="T31" fmla="*/ 2 h 25"/>
                <a:gd name="T32" fmla="*/ 33 w 36"/>
                <a:gd name="T33" fmla="*/ 0 h 25"/>
                <a:gd name="T34" fmla="*/ 36 w 36"/>
                <a:gd name="T35" fmla="*/ 1 h 25"/>
                <a:gd name="T36" fmla="*/ 35 w 36"/>
                <a:gd name="T37" fmla="*/ 3 h 25"/>
                <a:gd name="T38" fmla="*/ 30 w 36"/>
                <a:gd name="T39" fmla="*/ 13 h 25"/>
                <a:gd name="T40" fmla="*/ 20 w 36"/>
                <a:gd name="T41" fmla="*/ 15 h 25"/>
                <a:gd name="T42" fmla="*/ 22 w 36"/>
                <a:gd name="T43" fmla="*/ 14 h 25"/>
                <a:gd name="T44" fmla="*/ 20 w 36"/>
                <a:gd name="T45" fmla="*/ 15 h 25"/>
                <a:gd name="T46" fmla="*/ 19 w 36"/>
                <a:gd name="T47" fmla="*/ 17 h 25"/>
                <a:gd name="T48" fmla="*/ 19 w 36"/>
                <a:gd name="T49" fmla="*/ 16 h 25"/>
                <a:gd name="T50" fmla="*/ 17 w 36"/>
                <a:gd name="T51" fmla="*/ 17 h 25"/>
                <a:gd name="T52" fmla="*/ 19 w 36"/>
                <a:gd name="T53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25">
                  <a:moveTo>
                    <a:pt x="30" y="13"/>
                  </a:moveTo>
                  <a:cubicBezTo>
                    <a:pt x="32" y="11"/>
                    <a:pt x="36" y="11"/>
                    <a:pt x="36" y="14"/>
                  </a:cubicBezTo>
                  <a:cubicBezTo>
                    <a:pt x="34" y="16"/>
                    <a:pt x="32" y="14"/>
                    <a:pt x="29" y="14"/>
                  </a:cubicBezTo>
                  <a:cubicBezTo>
                    <a:pt x="27" y="15"/>
                    <a:pt x="26" y="17"/>
                    <a:pt x="24" y="18"/>
                  </a:cubicBezTo>
                  <a:cubicBezTo>
                    <a:pt x="27" y="20"/>
                    <a:pt x="33" y="19"/>
                    <a:pt x="34" y="23"/>
                  </a:cubicBezTo>
                  <a:cubicBezTo>
                    <a:pt x="33" y="24"/>
                    <a:pt x="32" y="24"/>
                    <a:pt x="31" y="25"/>
                  </a:cubicBezTo>
                  <a:cubicBezTo>
                    <a:pt x="25" y="22"/>
                    <a:pt x="17" y="19"/>
                    <a:pt x="9" y="21"/>
                  </a:cubicBezTo>
                  <a:cubicBezTo>
                    <a:pt x="6" y="20"/>
                    <a:pt x="1" y="19"/>
                    <a:pt x="0" y="15"/>
                  </a:cubicBezTo>
                  <a:cubicBezTo>
                    <a:pt x="5" y="14"/>
                    <a:pt x="10" y="16"/>
                    <a:pt x="15" y="16"/>
                  </a:cubicBezTo>
                  <a:cubicBezTo>
                    <a:pt x="14" y="14"/>
                    <a:pt x="14" y="12"/>
                    <a:pt x="15" y="9"/>
                  </a:cubicBezTo>
                  <a:cubicBezTo>
                    <a:pt x="13" y="8"/>
                    <a:pt x="14" y="11"/>
                    <a:pt x="13" y="11"/>
                  </a:cubicBezTo>
                  <a:cubicBezTo>
                    <a:pt x="10" y="13"/>
                    <a:pt x="7" y="9"/>
                    <a:pt x="9" y="7"/>
                  </a:cubicBezTo>
                  <a:cubicBezTo>
                    <a:pt x="11" y="6"/>
                    <a:pt x="14" y="7"/>
                    <a:pt x="15" y="8"/>
                  </a:cubicBezTo>
                  <a:cubicBezTo>
                    <a:pt x="18" y="5"/>
                    <a:pt x="20" y="2"/>
                    <a:pt x="24" y="1"/>
                  </a:cubicBezTo>
                  <a:cubicBezTo>
                    <a:pt x="27" y="5"/>
                    <a:pt x="18" y="9"/>
                    <a:pt x="23" y="13"/>
                  </a:cubicBezTo>
                  <a:cubicBezTo>
                    <a:pt x="26" y="9"/>
                    <a:pt x="28" y="4"/>
                    <a:pt x="33" y="2"/>
                  </a:cubicBezTo>
                  <a:cubicBezTo>
                    <a:pt x="33" y="1"/>
                    <a:pt x="33" y="0"/>
                    <a:pt x="33" y="0"/>
                  </a:cubicBezTo>
                  <a:cubicBezTo>
                    <a:pt x="35" y="0"/>
                    <a:pt x="36" y="0"/>
                    <a:pt x="36" y="1"/>
                  </a:cubicBezTo>
                  <a:cubicBezTo>
                    <a:pt x="36" y="2"/>
                    <a:pt x="35" y="2"/>
                    <a:pt x="35" y="3"/>
                  </a:cubicBezTo>
                  <a:cubicBezTo>
                    <a:pt x="34" y="7"/>
                    <a:pt x="31" y="9"/>
                    <a:pt x="30" y="13"/>
                  </a:cubicBezTo>
                  <a:close/>
                  <a:moveTo>
                    <a:pt x="20" y="15"/>
                  </a:moveTo>
                  <a:cubicBezTo>
                    <a:pt x="21" y="15"/>
                    <a:pt x="22" y="15"/>
                    <a:pt x="22" y="14"/>
                  </a:cubicBezTo>
                  <a:cubicBezTo>
                    <a:pt x="21" y="14"/>
                    <a:pt x="20" y="14"/>
                    <a:pt x="20" y="15"/>
                  </a:cubicBezTo>
                  <a:close/>
                  <a:moveTo>
                    <a:pt x="19" y="17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8" y="16"/>
                    <a:pt x="17" y="17"/>
                  </a:cubicBezTo>
                  <a:cubicBezTo>
                    <a:pt x="18" y="16"/>
                    <a:pt x="18" y="17"/>
                    <a:pt x="1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24">
              <a:extLst>
                <a:ext uri="{FF2B5EF4-FFF2-40B4-BE49-F238E27FC236}">
                  <a16:creationId xmlns="" xmlns:a16="http://schemas.microsoft.com/office/drawing/2014/main" id="{5CBC1CB6-5147-458A-9B37-5CEC5AD5F1DC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49755" y="11928005"/>
              <a:ext cx="25056" cy="35307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0 h 15"/>
                <a:gd name="T4" fmla="*/ 11 w 11"/>
                <a:gd name="T5" fmla="*/ 14 h 15"/>
                <a:gd name="T6" fmla="*/ 8 w 11"/>
                <a:gd name="T7" fmla="*/ 15 h 15"/>
                <a:gd name="T8" fmla="*/ 0 w 11"/>
                <a:gd name="T9" fmla="*/ 3 h 15"/>
                <a:gd name="T10" fmla="*/ 2 w 11"/>
                <a:gd name="T11" fmla="*/ 2 h 15"/>
                <a:gd name="T12" fmla="*/ 7 w 11"/>
                <a:gd name="T13" fmla="*/ 7 h 15"/>
                <a:gd name="T14" fmla="*/ 8 w 11"/>
                <a:gd name="T15" fmla="*/ 1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5"/>
                    <a:pt x="8" y="10"/>
                    <a:pt x="11" y="14"/>
                  </a:cubicBezTo>
                  <a:cubicBezTo>
                    <a:pt x="10" y="14"/>
                    <a:pt x="9" y="14"/>
                    <a:pt x="8" y="15"/>
                  </a:cubicBezTo>
                  <a:cubicBezTo>
                    <a:pt x="7" y="9"/>
                    <a:pt x="2" y="7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4" y="4"/>
                    <a:pt x="6" y="6"/>
                    <a:pt x="7" y="7"/>
                  </a:cubicBezTo>
                  <a:cubicBezTo>
                    <a:pt x="8" y="5"/>
                    <a:pt x="8" y="3"/>
                    <a:pt x="8" y="1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25">
              <a:extLst>
                <a:ext uri="{FF2B5EF4-FFF2-40B4-BE49-F238E27FC236}">
                  <a16:creationId xmlns="" xmlns:a16="http://schemas.microsoft.com/office/drawing/2014/main" id="{7042B459-6C05-4022-AC7B-8421B0BA266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38366" y="11851699"/>
              <a:ext cx="11389" cy="11389"/>
            </a:xfrm>
            <a:custGeom>
              <a:avLst/>
              <a:gdLst>
                <a:gd name="T0" fmla="*/ 2 w 5"/>
                <a:gd name="T1" fmla="*/ 1 h 5"/>
                <a:gd name="T2" fmla="*/ 2 w 5"/>
                <a:gd name="T3" fmla="*/ 4 h 5"/>
                <a:gd name="T4" fmla="*/ 2 w 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2" y="1"/>
                  </a:moveTo>
                  <a:cubicBezTo>
                    <a:pt x="5" y="0"/>
                    <a:pt x="4" y="5"/>
                    <a:pt x="2" y="4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26">
              <a:extLst>
                <a:ext uri="{FF2B5EF4-FFF2-40B4-BE49-F238E27FC236}">
                  <a16:creationId xmlns="" xmlns:a16="http://schemas.microsoft.com/office/drawing/2014/main" id="{DCA958E2-0302-4E98-BA16-4983685A4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75951" y="11934839"/>
              <a:ext cx="26195" cy="35307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2 h 15"/>
                <a:gd name="T4" fmla="*/ 7 w 11"/>
                <a:gd name="T5" fmla="*/ 3 h 15"/>
                <a:gd name="T6" fmla="*/ 9 w 11"/>
                <a:gd name="T7" fmla="*/ 14 h 15"/>
                <a:gd name="T8" fmla="*/ 7 w 11"/>
                <a:gd name="T9" fmla="*/ 15 h 15"/>
                <a:gd name="T10" fmla="*/ 4 w 11"/>
                <a:gd name="T11" fmla="*/ 4 h 15"/>
                <a:gd name="T12" fmla="*/ 0 w 11"/>
                <a:gd name="T13" fmla="*/ 5 h 15"/>
                <a:gd name="T14" fmla="*/ 0 w 11"/>
                <a:gd name="T15" fmla="*/ 3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1"/>
                    <a:pt x="11" y="2"/>
                    <a:pt x="11" y="2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8" y="7"/>
                    <a:pt x="9" y="10"/>
                    <a:pt x="9" y="14"/>
                  </a:cubicBezTo>
                  <a:cubicBezTo>
                    <a:pt x="8" y="14"/>
                    <a:pt x="8" y="15"/>
                    <a:pt x="7" y="15"/>
                  </a:cubicBezTo>
                  <a:cubicBezTo>
                    <a:pt x="6" y="11"/>
                    <a:pt x="5" y="8"/>
                    <a:pt x="4" y="4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3" y="2"/>
                    <a:pt x="7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27">
              <a:extLst>
                <a:ext uri="{FF2B5EF4-FFF2-40B4-BE49-F238E27FC236}">
                  <a16:creationId xmlns="" xmlns:a16="http://schemas.microsoft.com/office/drawing/2014/main" id="{3DA28E8D-09FA-4A8E-8EA3-E240E64B0E2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62284" y="11858532"/>
              <a:ext cx="6833" cy="9111"/>
            </a:xfrm>
            <a:custGeom>
              <a:avLst/>
              <a:gdLst>
                <a:gd name="T0" fmla="*/ 2 w 3"/>
                <a:gd name="T1" fmla="*/ 0 h 4"/>
                <a:gd name="T2" fmla="*/ 3 w 3"/>
                <a:gd name="T3" fmla="*/ 3 h 4"/>
                <a:gd name="T4" fmla="*/ 0 w 3"/>
                <a:gd name="T5" fmla="*/ 4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28">
              <a:extLst>
                <a:ext uri="{FF2B5EF4-FFF2-40B4-BE49-F238E27FC236}">
                  <a16:creationId xmlns="" xmlns:a16="http://schemas.microsoft.com/office/drawing/2014/main" id="{1E3DB833-1584-48DD-84B5-203FB96FAF7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88478" y="11860810"/>
              <a:ext cx="14806" cy="9111"/>
            </a:xfrm>
            <a:custGeom>
              <a:avLst/>
              <a:gdLst>
                <a:gd name="T0" fmla="*/ 4 w 6"/>
                <a:gd name="T1" fmla="*/ 1 h 4"/>
                <a:gd name="T2" fmla="*/ 2 w 6"/>
                <a:gd name="T3" fmla="*/ 3 h 4"/>
                <a:gd name="T4" fmla="*/ 4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4" y="1"/>
                  </a:moveTo>
                  <a:cubicBezTo>
                    <a:pt x="6" y="2"/>
                    <a:pt x="4" y="4"/>
                    <a:pt x="2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29">
              <a:extLst>
                <a:ext uri="{FF2B5EF4-FFF2-40B4-BE49-F238E27FC236}">
                  <a16:creationId xmlns="" xmlns:a16="http://schemas.microsoft.com/office/drawing/2014/main" id="{42FEAE12-1473-4A64-BB4A-CED347C7F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86200" y="11941672"/>
              <a:ext cx="10251" cy="30751"/>
            </a:xfrm>
            <a:custGeom>
              <a:avLst/>
              <a:gdLst>
                <a:gd name="T0" fmla="*/ 3 w 4"/>
                <a:gd name="T1" fmla="*/ 0 h 13"/>
                <a:gd name="T2" fmla="*/ 4 w 4"/>
                <a:gd name="T3" fmla="*/ 13 h 13"/>
                <a:gd name="T4" fmla="*/ 2 w 4"/>
                <a:gd name="T5" fmla="*/ 13 h 13"/>
                <a:gd name="T6" fmla="*/ 0 w 4"/>
                <a:gd name="T7" fmla="*/ 0 h 13"/>
                <a:gd name="T8" fmla="*/ 3 w 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3">
                  <a:moveTo>
                    <a:pt x="3" y="0"/>
                  </a:moveTo>
                  <a:cubicBezTo>
                    <a:pt x="3" y="4"/>
                    <a:pt x="4" y="8"/>
                    <a:pt x="4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9"/>
                    <a:pt x="0" y="5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30">
              <a:extLst>
                <a:ext uri="{FF2B5EF4-FFF2-40B4-BE49-F238E27FC236}">
                  <a16:creationId xmlns="" xmlns:a16="http://schemas.microsoft.com/office/drawing/2014/main" id="{E172201A-22A1-4B38-B6BD-042C32C05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116951" y="11937117"/>
              <a:ext cx="33029" cy="45556"/>
            </a:xfrm>
            <a:custGeom>
              <a:avLst/>
              <a:gdLst>
                <a:gd name="T0" fmla="*/ 11 w 14"/>
                <a:gd name="T1" fmla="*/ 10 h 19"/>
                <a:gd name="T2" fmla="*/ 0 w 14"/>
                <a:gd name="T3" fmla="*/ 12 h 19"/>
                <a:gd name="T4" fmla="*/ 3 w 14"/>
                <a:gd name="T5" fmla="*/ 12 h 19"/>
                <a:gd name="T6" fmla="*/ 5 w 14"/>
                <a:gd name="T7" fmla="*/ 14 h 19"/>
                <a:gd name="T8" fmla="*/ 8 w 14"/>
                <a:gd name="T9" fmla="*/ 12 h 19"/>
                <a:gd name="T10" fmla="*/ 0 w 14"/>
                <a:gd name="T11" fmla="*/ 7 h 19"/>
                <a:gd name="T12" fmla="*/ 10 w 14"/>
                <a:gd name="T13" fmla="*/ 6 h 19"/>
                <a:gd name="T14" fmla="*/ 8 w 14"/>
                <a:gd name="T15" fmla="*/ 6 h 19"/>
                <a:gd name="T16" fmla="*/ 3 w 14"/>
                <a:gd name="T17" fmla="*/ 6 h 19"/>
                <a:gd name="T18" fmla="*/ 11 w 14"/>
                <a:gd name="T1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9">
                  <a:moveTo>
                    <a:pt x="11" y="10"/>
                  </a:moveTo>
                  <a:cubicBezTo>
                    <a:pt x="14" y="16"/>
                    <a:pt x="1" y="19"/>
                    <a:pt x="0" y="12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3" y="13"/>
                    <a:pt x="4" y="14"/>
                    <a:pt x="5" y="14"/>
                  </a:cubicBezTo>
                  <a:cubicBezTo>
                    <a:pt x="6" y="14"/>
                    <a:pt x="9" y="14"/>
                    <a:pt x="8" y="12"/>
                  </a:cubicBezTo>
                  <a:cubicBezTo>
                    <a:pt x="8" y="10"/>
                    <a:pt x="1" y="11"/>
                    <a:pt x="0" y="7"/>
                  </a:cubicBezTo>
                  <a:cubicBezTo>
                    <a:pt x="0" y="2"/>
                    <a:pt x="9" y="0"/>
                    <a:pt x="10" y="6"/>
                  </a:cubicBezTo>
                  <a:cubicBezTo>
                    <a:pt x="10" y="6"/>
                    <a:pt x="8" y="6"/>
                    <a:pt x="8" y="6"/>
                  </a:cubicBezTo>
                  <a:cubicBezTo>
                    <a:pt x="8" y="4"/>
                    <a:pt x="3" y="4"/>
                    <a:pt x="3" y="6"/>
                  </a:cubicBezTo>
                  <a:cubicBezTo>
                    <a:pt x="3" y="9"/>
                    <a:pt x="10" y="8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31">
              <a:extLst>
                <a:ext uri="{FF2B5EF4-FFF2-40B4-BE49-F238E27FC236}">
                  <a16:creationId xmlns="" xmlns:a16="http://schemas.microsoft.com/office/drawing/2014/main" id="{6C0FF8FE-A735-4FC2-BCFD-7335FF4E6F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145424" y="11941672"/>
              <a:ext cx="26195" cy="34167"/>
            </a:xfrm>
            <a:custGeom>
              <a:avLst/>
              <a:gdLst>
                <a:gd name="T0" fmla="*/ 11 w 11"/>
                <a:gd name="T1" fmla="*/ 3 h 14"/>
                <a:gd name="T2" fmla="*/ 8 w 11"/>
                <a:gd name="T3" fmla="*/ 7 h 14"/>
                <a:gd name="T4" fmla="*/ 11 w 11"/>
                <a:gd name="T5" fmla="*/ 14 h 14"/>
                <a:gd name="T6" fmla="*/ 8 w 11"/>
                <a:gd name="T7" fmla="*/ 14 h 14"/>
                <a:gd name="T8" fmla="*/ 7 w 11"/>
                <a:gd name="T9" fmla="*/ 9 h 14"/>
                <a:gd name="T10" fmla="*/ 3 w 11"/>
                <a:gd name="T11" fmla="*/ 8 h 14"/>
                <a:gd name="T12" fmla="*/ 3 w 11"/>
                <a:gd name="T13" fmla="*/ 14 h 14"/>
                <a:gd name="T14" fmla="*/ 0 w 11"/>
                <a:gd name="T15" fmla="*/ 14 h 14"/>
                <a:gd name="T16" fmla="*/ 0 w 11"/>
                <a:gd name="T17" fmla="*/ 1 h 14"/>
                <a:gd name="T18" fmla="*/ 11 w 11"/>
                <a:gd name="T19" fmla="*/ 3 h 14"/>
                <a:gd name="T20" fmla="*/ 7 w 11"/>
                <a:gd name="T21" fmla="*/ 6 h 14"/>
                <a:gd name="T22" fmla="*/ 7 w 11"/>
                <a:gd name="T23" fmla="*/ 3 h 14"/>
                <a:gd name="T24" fmla="*/ 3 w 11"/>
                <a:gd name="T25" fmla="*/ 3 h 14"/>
                <a:gd name="T26" fmla="*/ 3 w 11"/>
                <a:gd name="T27" fmla="*/ 6 h 14"/>
                <a:gd name="T28" fmla="*/ 7 w 11"/>
                <a:gd name="T2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4">
                  <a:moveTo>
                    <a:pt x="11" y="3"/>
                  </a:moveTo>
                  <a:cubicBezTo>
                    <a:pt x="11" y="5"/>
                    <a:pt x="10" y="7"/>
                    <a:pt x="8" y="7"/>
                  </a:cubicBezTo>
                  <a:cubicBezTo>
                    <a:pt x="10" y="8"/>
                    <a:pt x="10" y="12"/>
                    <a:pt x="11" y="14"/>
                  </a:cubicBezTo>
                  <a:cubicBezTo>
                    <a:pt x="10" y="14"/>
                    <a:pt x="9" y="14"/>
                    <a:pt x="8" y="14"/>
                  </a:cubicBezTo>
                  <a:cubicBezTo>
                    <a:pt x="7" y="12"/>
                    <a:pt x="7" y="10"/>
                    <a:pt x="7" y="9"/>
                  </a:cubicBezTo>
                  <a:cubicBezTo>
                    <a:pt x="6" y="8"/>
                    <a:pt x="4" y="9"/>
                    <a:pt x="3" y="8"/>
                  </a:cubicBezTo>
                  <a:cubicBezTo>
                    <a:pt x="3" y="10"/>
                    <a:pt x="3" y="12"/>
                    <a:pt x="3" y="14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9"/>
                    <a:pt x="0" y="5"/>
                    <a:pt x="0" y="1"/>
                  </a:cubicBezTo>
                  <a:cubicBezTo>
                    <a:pt x="4" y="0"/>
                    <a:pt x="10" y="0"/>
                    <a:pt x="11" y="3"/>
                  </a:cubicBezTo>
                  <a:close/>
                  <a:moveTo>
                    <a:pt x="7" y="6"/>
                  </a:moveTo>
                  <a:cubicBezTo>
                    <a:pt x="8" y="5"/>
                    <a:pt x="8" y="4"/>
                    <a:pt x="7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5" y="6"/>
                    <a:pt x="6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32">
              <a:extLst>
                <a:ext uri="{FF2B5EF4-FFF2-40B4-BE49-F238E27FC236}">
                  <a16:creationId xmlns="" xmlns:a16="http://schemas.microsoft.com/office/drawing/2014/main" id="{53DF81A3-7587-4A6A-92E4-87D61115D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173897" y="11939395"/>
              <a:ext cx="26195" cy="33029"/>
            </a:xfrm>
            <a:custGeom>
              <a:avLst/>
              <a:gdLst>
                <a:gd name="T0" fmla="*/ 10 w 11"/>
                <a:gd name="T1" fmla="*/ 1 h 14"/>
                <a:gd name="T2" fmla="*/ 10 w 11"/>
                <a:gd name="T3" fmla="*/ 3 h 14"/>
                <a:gd name="T4" fmla="*/ 4 w 11"/>
                <a:gd name="T5" fmla="*/ 2 h 14"/>
                <a:gd name="T6" fmla="*/ 4 w 11"/>
                <a:gd name="T7" fmla="*/ 5 h 14"/>
                <a:gd name="T8" fmla="*/ 9 w 11"/>
                <a:gd name="T9" fmla="*/ 6 h 14"/>
                <a:gd name="T10" fmla="*/ 9 w 11"/>
                <a:gd name="T11" fmla="*/ 8 h 14"/>
                <a:gd name="T12" fmla="*/ 4 w 11"/>
                <a:gd name="T13" fmla="*/ 8 h 14"/>
                <a:gd name="T14" fmla="*/ 3 w 11"/>
                <a:gd name="T15" fmla="*/ 11 h 14"/>
                <a:gd name="T16" fmla="*/ 9 w 11"/>
                <a:gd name="T17" fmla="*/ 12 h 14"/>
                <a:gd name="T18" fmla="*/ 9 w 11"/>
                <a:gd name="T19" fmla="*/ 14 h 14"/>
                <a:gd name="T20" fmla="*/ 0 w 11"/>
                <a:gd name="T21" fmla="*/ 13 h 14"/>
                <a:gd name="T22" fmla="*/ 2 w 11"/>
                <a:gd name="T23" fmla="*/ 0 h 14"/>
                <a:gd name="T24" fmla="*/ 10 w 11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4">
                  <a:moveTo>
                    <a:pt x="10" y="1"/>
                  </a:moveTo>
                  <a:cubicBezTo>
                    <a:pt x="11" y="2"/>
                    <a:pt x="10" y="2"/>
                    <a:pt x="10" y="3"/>
                  </a:cubicBezTo>
                  <a:cubicBezTo>
                    <a:pt x="8" y="3"/>
                    <a:pt x="6" y="3"/>
                    <a:pt x="4" y="2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6" y="6"/>
                    <a:pt x="8" y="6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7" y="8"/>
                    <a:pt x="5" y="8"/>
                    <a:pt x="4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5" y="12"/>
                    <a:pt x="7" y="12"/>
                    <a:pt x="9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6" y="14"/>
                    <a:pt x="3" y="13"/>
                    <a:pt x="0" y="13"/>
                  </a:cubicBezTo>
                  <a:cubicBezTo>
                    <a:pt x="1" y="9"/>
                    <a:pt x="1" y="4"/>
                    <a:pt x="2" y="0"/>
                  </a:cubicBezTo>
                  <a:cubicBezTo>
                    <a:pt x="5" y="0"/>
                    <a:pt x="7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33">
              <a:extLst>
                <a:ext uri="{FF2B5EF4-FFF2-40B4-BE49-F238E27FC236}">
                  <a16:creationId xmlns="" xmlns:a16="http://schemas.microsoft.com/office/drawing/2014/main" id="{BBE979B0-472C-4DA1-BF2E-671CD30E38C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206925" y="11381328"/>
              <a:ext cx="54668" cy="66057"/>
            </a:xfrm>
            <a:custGeom>
              <a:avLst/>
              <a:gdLst>
                <a:gd name="T0" fmla="*/ 23 w 23"/>
                <a:gd name="T1" fmla="*/ 13 h 28"/>
                <a:gd name="T2" fmla="*/ 22 w 23"/>
                <a:gd name="T3" fmla="*/ 17 h 28"/>
                <a:gd name="T4" fmla="*/ 12 w 23"/>
                <a:gd name="T5" fmla="*/ 21 h 28"/>
                <a:gd name="T6" fmla="*/ 0 w 23"/>
                <a:gd name="T7" fmla="*/ 25 h 28"/>
                <a:gd name="T8" fmla="*/ 0 w 23"/>
                <a:gd name="T9" fmla="*/ 22 h 28"/>
                <a:gd name="T10" fmla="*/ 11 w 23"/>
                <a:gd name="T11" fmla="*/ 16 h 28"/>
                <a:gd name="T12" fmla="*/ 13 w 23"/>
                <a:gd name="T13" fmla="*/ 9 h 28"/>
                <a:gd name="T14" fmla="*/ 6 w 23"/>
                <a:gd name="T15" fmla="*/ 12 h 28"/>
                <a:gd name="T16" fmla="*/ 3 w 23"/>
                <a:gd name="T17" fmla="*/ 10 h 28"/>
                <a:gd name="T18" fmla="*/ 12 w 23"/>
                <a:gd name="T19" fmla="*/ 3 h 28"/>
                <a:gd name="T20" fmla="*/ 18 w 23"/>
                <a:gd name="T21" fmla="*/ 1 h 28"/>
                <a:gd name="T22" fmla="*/ 17 w 23"/>
                <a:gd name="T23" fmla="*/ 9 h 28"/>
                <a:gd name="T24" fmla="*/ 18 w 23"/>
                <a:gd name="T25" fmla="*/ 13 h 28"/>
                <a:gd name="T26" fmla="*/ 23 w 23"/>
                <a:gd name="T27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8">
                  <a:moveTo>
                    <a:pt x="23" y="13"/>
                  </a:moveTo>
                  <a:cubicBezTo>
                    <a:pt x="23" y="15"/>
                    <a:pt x="22" y="16"/>
                    <a:pt x="22" y="17"/>
                  </a:cubicBezTo>
                  <a:cubicBezTo>
                    <a:pt x="18" y="17"/>
                    <a:pt x="15" y="19"/>
                    <a:pt x="12" y="21"/>
                  </a:cubicBezTo>
                  <a:cubicBezTo>
                    <a:pt x="10" y="24"/>
                    <a:pt x="5" y="28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3" y="20"/>
                    <a:pt x="9" y="19"/>
                    <a:pt x="11" y="16"/>
                  </a:cubicBezTo>
                  <a:cubicBezTo>
                    <a:pt x="12" y="14"/>
                    <a:pt x="13" y="11"/>
                    <a:pt x="13" y="9"/>
                  </a:cubicBezTo>
                  <a:cubicBezTo>
                    <a:pt x="11" y="10"/>
                    <a:pt x="9" y="12"/>
                    <a:pt x="6" y="12"/>
                  </a:cubicBezTo>
                  <a:cubicBezTo>
                    <a:pt x="5" y="12"/>
                    <a:pt x="3" y="11"/>
                    <a:pt x="3" y="10"/>
                  </a:cubicBezTo>
                  <a:cubicBezTo>
                    <a:pt x="3" y="8"/>
                    <a:pt x="10" y="5"/>
                    <a:pt x="12" y="3"/>
                  </a:cubicBezTo>
                  <a:cubicBezTo>
                    <a:pt x="14" y="2"/>
                    <a:pt x="15" y="0"/>
                    <a:pt x="18" y="1"/>
                  </a:cubicBezTo>
                  <a:cubicBezTo>
                    <a:pt x="18" y="4"/>
                    <a:pt x="17" y="6"/>
                    <a:pt x="17" y="9"/>
                  </a:cubicBezTo>
                  <a:cubicBezTo>
                    <a:pt x="18" y="10"/>
                    <a:pt x="18" y="12"/>
                    <a:pt x="18" y="13"/>
                  </a:cubicBezTo>
                  <a:cubicBezTo>
                    <a:pt x="20" y="12"/>
                    <a:pt x="22" y="12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34">
              <a:extLst>
                <a:ext uri="{FF2B5EF4-FFF2-40B4-BE49-F238E27FC236}">
                  <a16:creationId xmlns="" xmlns:a16="http://schemas.microsoft.com/office/drawing/2014/main" id="{ED43FAF6-E109-499A-A1A5-F45E598E6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173897" y="11863088"/>
              <a:ext cx="17084" cy="6833"/>
            </a:xfrm>
            <a:custGeom>
              <a:avLst/>
              <a:gdLst>
                <a:gd name="T0" fmla="*/ 7 w 7"/>
                <a:gd name="T1" fmla="*/ 1 h 3"/>
                <a:gd name="T2" fmla="*/ 6 w 7"/>
                <a:gd name="T3" fmla="*/ 3 h 3"/>
                <a:gd name="T4" fmla="*/ 0 w 7"/>
                <a:gd name="T5" fmla="*/ 1 h 3"/>
                <a:gd name="T6" fmla="*/ 0 w 7"/>
                <a:gd name="T7" fmla="*/ 0 h 3"/>
                <a:gd name="T8" fmla="*/ 7 w 7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2"/>
                    <a:pt x="6" y="2"/>
                    <a:pt x="6" y="3"/>
                  </a:cubicBezTo>
                  <a:cubicBezTo>
                    <a:pt x="4" y="2"/>
                    <a:pt x="2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4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35">
              <a:extLst>
                <a:ext uri="{FF2B5EF4-FFF2-40B4-BE49-F238E27FC236}">
                  <a16:creationId xmlns="" xmlns:a16="http://schemas.microsoft.com/office/drawing/2014/main" id="{810B7976-E54C-4F4F-AA79-3FAF8A7D8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-4198953" y="11930283"/>
              <a:ext cx="27334" cy="37584"/>
            </a:xfrm>
            <a:custGeom>
              <a:avLst/>
              <a:gdLst>
                <a:gd name="T0" fmla="*/ 10 w 12"/>
                <a:gd name="T1" fmla="*/ 3 h 16"/>
                <a:gd name="T2" fmla="*/ 12 w 12"/>
                <a:gd name="T3" fmla="*/ 4 h 16"/>
                <a:gd name="T4" fmla="*/ 4 w 12"/>
                <a:gd name="T5" fmla="*/ 16 h 16"/>
                <a:gd name="T6" fmla="*/ 1 w 12"/>
                <a:gd name="T7" fmla="*/ 15 h 16"/>
                <a:gd name="T8" fmla="*/ 0 w 12"/>
                <a:gd name="T9" fmla="*/ 0 h 16"/>
                <a:gd name="T10" fmla="*/ 3 w 12"/>
                <a:gd name="T11" fmla="*/ 1 h 16"/>
                <a:gd name="T12" fmla="*/ 3 w 12"/>
                <a:gd name="T13" fmla="*/ 12 h 16"/>
                <a:gd name="T14" fmla="*/ 10 w 12"/>
                <a:gd name="T1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6">
                  <a:moveTo>
                    <a:pt x="10" y="3"/>
                  </a:moveTo>
                  <a:cubicBezTo>
                    <a:pt x="11" y="4"/>
                    <a:pt x="11" y="4"/>
                    <a:pt x="12" y="4"/>
                  </a:cubicBezTo>
                  <a:cubicBezTo>
                    <a:pt x="10" y="8"/>
                    <a:pt x="6" y="12"/>
                    <a:pt x="4" y="16"/>
                  </a:cubicBezTo>
                  <a:cubicBezTo>
                    <a:pt x="3" y="15"/>
                    <a:pt x="2" y="15"/>
                    <a:pt x="1" y="15"/>
                  </a:cubicBezTo>
                  <a:cubicBezTo>
                    <a:pt x="1" y="10"/>
                    <a:pt x="0" y="5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5"/>
                    <a:pt x="3" y="9"/>
                    <a:pt x="3" y="12"/>
                  </a:cubicBezTo>
                  <a:cubicBezTo>
                    <a:pt x="5" y="10"/>
                    <a:pt x="7" y="6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36">
              <a:extLst>
                <a:ext uri="{FF2B5EF4-FFF2-40B4-BE49-F238E27FC236}">
                  <a16:creationId xmlns="" xmlns:a16="http://schemas.microsoft.com/office/drawing/2014/main" id="{638C2022-0BAD-44E8-B8DB-5B955BE919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220592" y="11928005"/>
              <a:ext cx="15945" cy="30751"/>
            </a:xfrm>
            <a:custGeom>
              <a:avLst/>
              <a:gdLst>
                <a:gd name="T0" fmla="*/ 4 w 7"/>
                <a:gd name="T1" fmla="*/ 0 h 13"/>
                <a:gd name="T2" fmla="*/ 7 w 7"/>
                <a:gd name="T3" fmla="*/ 1 h 13"/>
                <a:gd name="T4" fmla="*/ 3 w 7"/>
                <a:gd name="T5" fmla="*/ 13 h 13"/>
                <a:gd name="T6" fmla="*/ 0 w 7"/>
                <a:gd name="T7" fmla="*/ 13 h 13"/>
                <a:gd name="T8" fmla="*/ 4 w 7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cubicBezTo>
                    <a:pt x="6" y="0"/>
                    <a:pt x="6" y="1"/>
                    <a:pt x="7" y="1"/>
                  </a:cubicBezTo>
                  <a:cubicBezTo>
                    <a:pt x="6" y="5"/>
                    <a:pt x="4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1" y="8"/>
                    <a:pt x="3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37">
              <a:extLst>
                <a:ext uri="{FF2B5EF4-FFF2-40B4-BE49-F238E27FC236}">
                  <a16:creationId xmlns="" xmlns:a16="http://schemas.microsoft.com/office/drawing/2014/main" id="{BF168B3E-47AA-494A-BE42-F81795554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253621" y="11913200"/>
              <a:ext cx="39862" cy="41001"/>
            </a:xfrm>
            <a:custGeom>
              <a:avLst/>
              <a:gdLst>
                <a:gd name="T0" fmla="*/ 14 w 17"/>
                <a:gd name="T1" fmla="*/ 4 h 17"/>
                <a:gd name="T2" fmla="*/ 17 w 17"/>
                <a:gd name="T3" fmla="*/ 5 h 17"/>
                <a:gd name="T4" fmla="*/ 11 w 17"/>
                <a:gd name="T5" fmla="*/ 17 h 17"/>
                <a:gd name="T6" fmla="*/ 7 w 17"/>
                <a:gd name="T7" fmla="*/ 16 h 17"/>
                <a:gd name="T8" fmla="*/ 7 w 17"/>
                <a:gd name="T9" fmla="*/ 3 h 17"/>
                <a:gd name="T10" fmla="*/ 3 w 17"/>
                <a:gd name="T11" fmla="*/ 13 h 17"/>
                <a:gd name="T12" fmla="*/ 0 w 17"/>
                <a:gd name="T13" fmla="*/ 12 h 17"/>
                <a:gd name="T14" fmla="*/ 6 w 17"/>
                <a:gd name="T15" fmla="*/ 0 h 17"/>
                <a:gd name="T16" fmla="*/ 10 w 17"/>
                <a:gd name="T17" fmla="*/ 2 h 17"/>
                <a:gd name="T18" fmla="*/ 10 w 17"/>
                <a:gd name="T19" fmla="*/ 14 h 17"/>
                <a:gd name="T20" fmla="*/ 14 w 17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7">
                  <a:moveTo>
                    <a:pt x="14" y="4"/>
                  </a:moveTo>
                  <a:cubicBezTo>
                    <a:pt x="15" y="4"/>
                    <a:pt x="16" y="5"/>
                    <a:pt x="17" y="5"/>
                  </a:cubicBezTo>
                  <a:cubicBezTo>
                    <a:pt x="15" y="9"/>
                    <a:pt x="13" y="13"/>
                    <a:pt x="11" y="17"/>
                  </a:cubicBezTo>
                  <a:cubicBezTo>
                    <a:pt x="10" y="17"/>
                    <a:pt x="9" y="16"/>
                    <a:pt x="7" y="16"/>
                  </a:cubicBezTo>
                  <a:cubicBezTo>
                    <a:pt x="7" y="12"/>
                    <a:pt x="7" y="7"/>
                    <a:pt x="7" y="3"/>
                  </a:cubicBezTo>
                  <a:cubicBezTo>
                    <a:pt x="6" y="7"/>
                    <a:pt x="4" y="10"/>
                    <a:pt x="3" y="13"/>
                  </a:cubicBezTo>
                  <a:cubicBezTo>
                    <a:pt x="2" y="13"/>
                    <a:pt x="1" y="13"/>
                    <a:pt x="0" y="12"/>
                  </a:cubicBezTo>
                  <a:cubicBezTo>
                    <a:pt x="2" y="8"/>
                    <a:pt x="4" y="4"/>
                    <a:pt x="6" y="0"/>
                  </a:cubicBezTo>
                  <a:cubicBezTo>
                    <a:pt x="7" y="1"/>
                    <a:pt x="8" y="2"/>
                    <a:pt x="10" y="2"/>
                  </a:cubicBezTo>
                  <a:cubicBezTo>
                    <a:pt x="10" y="6"/>
                    <a:pt x="10" y="10"/>
                    <a:pt x="10" y="14"/>
                  </a:cubicBezTo>
                  <a:cubicBezTo>
                    <a:pt x="12" y="11"/>
                    <a:pt x="13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38">
              <a:extLst>
                <a:ext uri="{FF2B5EF4-FFF2-40B4-BE49-F238E27FC236}">
                  <a16:creationId xmlns="" xmlns:a16="http://schemas.microsoft.com/office/drawing/2014/main" id="{0B5CB18D-73FE-4C47-B1A4-C97698B6CEAC}"/>
                </a:ext>
              </a:extLst>
            </p:cNvPr>
            <p:cNvSpPr>
              <a:spLocks/>
            </p:cNvSpPr>
            <p:nvPr/>
          </p:nvSpPr>
          <p:spPr bwMode="auto">
            <a:xfrm>
              <a:off x="-4282093" y="11896116"/>
              <a:ext cx="37584" cy="41001"/>
            </a:xfrm>
            <a:custGeom>
              <a:avLst/>
              <a:gdLst>
                <a:gd name="T0" fmla="*/ 14 w 16"/>
                <a:gd name="T1" fmla="*/ 5 h 17"/>
                <a:gd name="T2" fmla="*/ 16 w 16"/>
                <a:gd name="T3" fmla="*/ 7 h 17"/>
                <a:gd name="T4" fmla="*/ 9 w 16"/>
                <a:gd name="T5" fmla="*/ 16 h 17"/>
                <a:gd name="T6" fmla="*/ 1 w 16"/>
                <a:gd name="T7" fmla="*/ 9 h 17"/>
                <a:gd name="T8" fmla="*/ 6 w 16"/>
                <a:gd name="T9" fmla="*/ 0 h 17"/>
                <a:gd name="T10" fmla="*/ 9 w 16"/>
                <a:gd name="T11" fmla="*/ 2 h 17"/>
                <a:gd name="T12" fmla="*/ 6 w 16"/>
                <a:gd name="T13" fmla="*/ 6 h 17"/>
                <a:gd name="T14" fmla="*/ 4 w 16"/>
                <a:gd name="T15" fmla="*/ 11 h 17"/>
                <a:gd name="T16" fmla="*/ 7 w 16"/>
                <a:gd name="T17" fmla="*/ 14 h 17"/>
                <a:gd name="T18" fmla="*/ 11 w 16"/>
                <a:gd name="T19" fmla="*/ 10 h 17"/>
                <a:gd name="T20" fmla="*/ 14 w 16"/>
                <a:gd name="T2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7">
                  <a:moveTo>
                    <a:pt x="14" y="5"/>
                  </a:moveTo>
                  <a:cubicBezTo>
                    <a:pt x="15" y="5"/>
                    <a:pt x="15" y="6"/>
                    <a:pt x="16" y="7"/>
                  </a:cubicBezTo>
                  <a:cubicBezTo>
                    <a:pt x="14" y="9"/>
                    <a:pt x="13" y="15"/>
                    <a:pt x="9" y="16"/>
                  </a:cubicBezTo>
                  <a:cubicBezTo>
                    <a:pt x="5" y="17"/>
                    <a:pt x="0" y="13"/>
                    <a:pt x="1" y="9"/>
                  </a:cubicBezTo>
                  <a:cubicBezTo>
                    <a:pt x="2" y="6"/>
                    <a:pt x="6" y="2"/>
                    <a:pt x="6" y="0"/>
                  </a:cubicBezTo>
                  <a:cubicBezTo>
                    <a:pt x="7" y="1"/>
                    <a:pt x="8" y="1"/>
                    <a:pt x="9" y="2"/>
                  </a:cubicBezTo>
                  <a:cubicBezTo>
                    <a:pt x="8" y="3"/>
                    <a:pt x="7" y="5"/>
                    <a:pt x="6" y="6"/>
                  </a:cubicBezTo>
                  <a:cubicBezTo>
                    <a:pt x="5" y="8"/>
                    <a:pt x="3" y="10"/>
                    <a:pt x="4" y="11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9" y="14"/>
                    <a:pt x="10" y="11"/>
                    <a:pt x="11" y="10"/>
                  </a:cubicBezTo>
                  <a:cubicBezTo>
                    <a:pt x="12" y="8"/>
                    <a:pt x="13" y="7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39">
              <a:extLst>
                <a:ext uri="{FF2B5EF4-FFF2-40B4-BE49-F238E27FC236}">
                  <a16:creationId xmlns="" xmlns:a16="http://schemas.microsoft.com/office/drawing/2014/main" id="{AB6B792A-FF55-41DE-990E-C6566F7884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308289" y="11409801"/>
              <a:ext cx="59223" cy="100224"/>
            </a:xfrm>
            <a:custGeom>
              <a:avLst/>
              <a:gdLst>
                <a:gd name="T0" fmla="*/ 24 w 25"/>
                <a:gd name="T1" fmla="*/ 13 h 42"/>
                <a:gd name="T2" fmla="*/ 24 w 25"/>
                <a:gd name="T3" fmla="*/ 16 h 42"/>
                <a:gd name="T4" fmla="*/ 18 w 25"/>
                <a:gd name="T5" fmla="*/ 27 h 42"/>
                <a:gd name="T6" fmla="*/ 13 w 25"/>
                <a:gd name="T7" fmla="*/ 34 h 42"/>
                <a:gd name="T8" fmla="*/ 9 w 25"/>
                <a:gd name="T9" fmla="*/ 40 h 42"/>
                <a:gd name="T10" fmla="*/ 8 w 25"/>
                <a:gd name="T11" fmla="*/ 42 h 42"/>
                <a:gd name="T12" fmla="*/ 8 w 25"/>
                <a:gd name="T13" fmla="*/ 38 h 42"/>
                <a:gd name="T14" fmla="*/ 12 w 25"/>
                <a:gd name="T15" fmla="*/ 29 h 42"/>
                <a:gd name="T16" fmla="*/ 14 w 25"/>
                <a:gd name="T17" fmla="*/ 25 h 42"/>
                <a:gd name="T18" fmla="*/ 14 w 25"/>
                <a:gd name="T19" fmla="*/ 9 h 42"/>
                <a:gd name="T20" fmla="*/ 12 w 25"/>
                <a:gd name="T21" fmla="*/ 12 h 42"/>
                <a:gd name="T22" fmla="*/ 7 w 25"/>
                <a:gd name="T23" fmla="*/ 20 h 42"/>
                <a:gd name="T24" fmla="*/ 4 w 25"/>
                <a:gd name="T25" fmla="*/ 26 h 42"/>
                <a:gd name="T26" fmla="*/ 1 w 25"/>
                <a:gd name="T27" fmla="*/ 28 h 42"/>
                <a:gd name="T28" fmla="*/ 3 w 25"/>
                <a:gd name="T29" fmla="*/ 22 h 42"/>
                <a:gd name="T30" fmla="*/ 4 w 25"/>
                <a:gd name="T31" fmla="*/ 20 h 42"/>
                <a:gd name="T32" fmla="*/ 6 w 25"/>
                <a:gd name="T33" fmla="*/ 15 h 42"/>
                <a:gd name="T34" fmla="*/ 9 w 25"/>
                <a:gd name="T35" fmla="*/ 5 h 42"/>
                <a:gd name="T36" fmla="*/ 4 w 25"/>
                <a:gd name="T37" fmla="*/ 4 h 42"/>
                <a:gd name="T38" fmla="*/ 6 w 25"/>
                <a:gd name="T39" fmla="*/ 1 h 42"/>
                <a:gd name="T40" fmla="*/ 13 w 25"/>
                <a:gd name="T41" fmla="*/ 5 h 42"/>
                <a:gd name="T42" fmla="*/ 19 w 25"/>
                <a:gd name="T43" fmla="*/ 0 h 42"/>
                <a:gd name="T44" fmla="*/ 18 w 25"/>
                <a:gd name="T45" fmla="*/ 7 h 42"/>
                <a:gd name="T46" fmla="*/ 17 w 25"/>
                <a:gd name="T47" fmla="*/ 6 h 42"/>
                <a:gd name="T48" fmla="*/ 14 w 25"/>
                <a:gd name="T49" fmla="*/ 9 h 42"/>
                <a:gd name="T50" fmla="*/ 17 w 25"/>
                <a:gd name="T51" fmla="*/ 10 h 42"/>
                <a:gd name="T52" fmla="*/ 17 w 25"/>
                <a:gd name="T53" fmla="*/ 12 h 42"/>
                <a:gd name="T54" fmla="*/ 24 w 25"/>
                <a:gd name="T55" fmla="*/ 13 h 42"/>
                <a:gd name="T56" fmla="*/ 19 w 25"/>
                <a:gd name="T57" fmla="*/ 25 h 42"/>
                <a:gd name="T58" fmla="*/ 22 w 25"/>
                <a:gd name="T59" fmla="*/ 16 h 42"/>
                <a:gd name="T60" fmla="*/ 18 w 25"/>
                <a:gd name="T61" fmla="*/ 15 h 42"/>
                <a:gd name="T62" fmla="*/ 19 w 25"/>
                <a:gd name="T63" fmla="*/ 22 h 42"/>
                <a:gd name="T64" fmla="*/ 19 w 25"/>
                <a:gd name="T65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42">
                  <a:moveTo>
                    <a:pt x="24" y="13"/>
                  </a:moveTo>
                  <a:cubicBezTo>
                    <a:pt x="24" y="13"/>
                    <a:pt x="24" y="15"/>
                    <a:pt x="24" y="16"/>
                  </a:cubicBezTo>
                  <a:cubicBezTo>
                    <a:pt x="24" y="21"/>
                    <a:pt x="25" y="29"/>
                    <a:pt x="18" y="27"/>
                  </a:cubicBezTo>
                  <a:cubicBezTo>
                    <a:pt x="16" y="29"/>
                    <a:pt x="14" y="32"/>
                    <a:pt x="13" y="34"/>
                  </a:cubicBezTo>
                  <a:cubicBezTo>
                    <a:pt x="11" y="35"/>
                    <a:pt x="9" y="38"/>
                    <a:pt x="9" y="40"/>
                  </a:cubicBezTo>
                  <a:cubicBezTo>
                    <a:pt x="8" y="40"/>
                    <a:pt x="9" y="42"/>
                    <a:pt x="8" y="42"/>
                  </a:cubicBezTo>
                  <a:cubicBezTo>
                    <a:pt x="6" y="42"/>
                    <a:pt x="8" y="39"/>
                    <a:pt x="8" y="38"/>
                  </a:cubicBezTo>
                  <a:cubicBezTo>
                    <a:pt x="10" y="34"/>
                    <a:pt x="10" y="32"/>
                    <a:pt x="12" y="29"/>
                  </a:cubicBezTo>
                  <a:cubicBezTo>
                    <a:pt x="13" y="28"/>
                    <a:pt x="14" y="26"/>
                    <a:pt x="14" y="25"/>
                  </a:cubicBezTo>
                  <a:cubicBezTo>
                    <a:pt x="15" y="19"/>
                    <a:pt x="12" y="13"/>
                    <a:pt x="14" y="9"/>
                  </a:cubicBezTo>
                  <a:cubicBezTo>
                    <a:pt x="13" y="9"/>
                    <a:pt x="12" y="11"/>
                    <a:pt x="12" y="12"/>
                  </a:cubicBezTo>
                  <a:cubicBezTo>
                    <a:pt x="11" y="15"/>
                    <a:pt x="9" y="17"/>
                    <a:pt x="7" y="20"/>
                  </a:cubicBezTo>
                  <a:cubicBezTo>
                    <a:pt x="6" y="23"/>
                    <a:pt x="5" y="25"/>
                    <a:pt x="4" y="26"/>
                  </a:cubicBezTo>
                  <a:cubicBezTo>
                    <a:pt x="3" y="27"/>
                    <a:pt x="2" y="29"/>
                    <a:pt x="1" y="28"/>
                  </a:cubicBezTo>
                  <a:cubicBezTo>
                    <a:pt x="0" y="26"/>
                    <a:pt x="2" y="24"/>
                    <a:pt x="3" y="22"/>
                  </a:cubicBezTo>
                  <a:cubicBezTo>
                    <a:pt x="3" y="21"/>
                    <a:pt x="3" y="21"/>
                    <a:pt x="4" y="20"/>
                  </a:cubicBezTo>
                  <a:cubicBezTo>
                    <a:pt x="5" y="18"/>
                    <a:pt x="6" y="17"/>
                    <a:pt x="6" y="15"/>
                  </a:cubicBezTo>
                  <a:cubicBezTo>
                    <a:pt x="8" y="12"/>
                    <a:pt x="11" y="9"/>
                    <a:pt x="9" y="5"/>
                  </a:cubicBezTo>
                  <a:cubicBezTo>
                    <a:pt x="7" y="5"/>
                    <a:pt x="4" y="7"/>
                    <a:pt x="4" y="4"/>
                  </a:cubicBezTo>
                  <a:cubicBezTo>
                    <a:pt x="4" y="3"/>
                    <a:pt x="5" y="1"/>
                    <a:pt x="6" y="1"/>
                  </a:cubicBezTo>
                  <a:cubicBezTo>
                    <a:pt x="9" y="0"/>
                    <a:pt x="11" y="4"/>
                    <a:pt x="13" y="5"/>
                  </a:cubicBezTo>
                  <a:cubicBezTo>
                    <a:pt x="15" y="3"/>
                    <a:pt x="16" y="0"/>
                    <a:pt x="19" y="0"/>
                  </a:cubicBezTo>
                  <a:cubicBezTo>
                    <a:pt x="21" y="2"/>
                    <a:pt x="18" y="5"/>
                    <a:pt x="18" y="7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6" y="7"/>
                    <a:pt x="15" y="8"/>
                    <a:pt x="14" y="9"/>
                  </a:cubicBezTo>
                  <a:cubicBezTo>
                    <a:pt x="15" y="8"/>
                    <a:pt x="16" y="9"/>
                    <a:pt x="17" y="10"/>
                  </a:cubicBezTo>
                  <a:cubicBezTo>
                    <a:pt x="17" y="11"/>
                    <a:pt x="17" y="11"/>
                    <a:pt x="17" y="12"/>
                  </a:cubicBezTo>
                  <a:cubicBezTo>
                    <a:pt x="19" y="11"/>
                    <a:pt x="24" y="11"/>
                    <a:pt x="24" y="13"/>
                  </a:cubicBezTo>
                  <a:close/>
                  <a:moveTo>
                    <a:pt x="19" y="25"/>
                  </a:moveTo>
                  <a:cubicBezTo>
                    <a:pt x="22" y="23"/>
                    <a:pt x="22" y="19"/>
                    <a:pt x="22" y="16"/>
                  </a:cubicBezTo>
                  <a:cubicBezTo>
                    <a:pt x="21" y="15"/>
                    <a:pt x="19" y="15"/>
                    <a:pt x="18" y="15"/>
                  </a:cubicBezTo>
                  <a:cubicBezTo>
                    <a:pt x="18" y="18"/>
                    <a:pt x="19" y="20"/>
                    <a:pt x="19" y="22"/>
                  </a:cubicBezTo>
                  <a:cubicBezTo>
                    <a:pt x="19" y="23"/>
                    <a:pt x="18" y="24"/>
                    <a:pt x="1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40">
              <a:extLst>
                <a:ext uri="{FF2B5EF4-FFF2-40B4-BE49-F238E27FC236}">
                  <a16:creationId xmlns="" xmlns:a16="http://schemas.microsoft.com/office/drawing/2014/main" id="{4FED0F03-9D16-4C3F-B918-D0674782FB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329928" y="11872199"/>
              <a:ext cx="35307" cy="36445"/>
            </a:xfrm>
            <a:custGeom>
              <a:avLst/>
              <a:gdLst>
                <a:gd name="T0" fmla="*/ 13 w 15"/>
                <a:gd name="T1" fmla="*/ 0 h 15"/>
                <a:gd name="T2" fmla="*/ 15 w 15"/>
                <a:gd name="T3" fmla="*/ 2 h 15"/>
                <a:gd name="T4" fmla="*/ 10 w 15"/>
                <a:gd name="T5" fmla="*/ 15 h 15"/>
                <a:gd name="T6" fmla="*/ 7 w 15"/>
                <a:gd name="T7" fmla="*/ 12 h 15"/>
                <a:gd name="T8" fmla="*/ 9 w 15"/>
                <a:gd name="T9" fmla="*/ 10 h 15"/>
                <a:gd name="T10" fmla="*/ 5 w 15"/>
                <a:gd name="T11" fmla="*/ 6 h 15"/>
                <a:gd name="T12" fmla="*/ 2 w 15"/>
                <a:gd name="T13" fmla="*/ 8 h 15"/>
                <a:gd name="T14" fmla="*/ 0 w 15"/>
                <a:gd name="T15" fmla="*/ 6 h 15"/>
                <a:gd name="T16" fmla="*/ 13 w 15"/>
                <a:gd name="T17" fmla="*/ 0 h 15"/>
                <a:gd name="T18" fmla="*/ 10 w 15"/>
                <a:gd name="T19" fmla="*/ 8 h 15"/>
                <a:gd name="T20" fmla="*/ 12 w 15"/>
                <a:gd name="T21" fmla="*/ 3 h 15"/>
                <a:gd name="T22" fmla="*/ 7 w 15"/>
                <a:gd name="T23" fmla="*/ 5 h 15"/>
                <a:gd name="T24" fmla="*/ 10 w 15"/>
                <a:gd name="T2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5">
                  <a:moveTo>
                    <a:pt x="13" y="0"/>
                  </a:moveTo>
                  <a:cubicBezTo>
                    <a:pt x="14" y="0"/>
                    <a:pt x="15" y="1"/>
                    <a:pt x="15" y="2"/>
                  </a:cubicBezTo>
                  <a:cubicBezTo>
                    <a:pt x="14" y="6"/>
                    <a:pt x="11" y="10"/>
                    <a:pt x="10" y="15"/>
                  </a:cubicBezTo>
                  <a:cubicBezTo>
                    <a:pt x="9" y="15"/>
                    <a:pt x="8" y="13"/>
                    <a:pt x="7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8" y="9"/>
                    <a:pt x="6" y="8"/>
                    <a:pt x="5" y="6"/>
                  </a:cubicBezTo>
                  <a:cubicBezTo>
                    <a:pt x="4" y="7"/>
                    <a:pt x="3" y="7"/>
                    <a:pt x="2" y="8"/>
                  </a:cubicBezTo>
                  <a:cubicBezTo>
                    <a:pt x="1" y="7"/>
                    <a:pt x="1" y="6"/>
                    <a:pt x="0" y="6"/>
                  </a:cubicBezTo>
                  <a:cubicBezTo>
                    <a:pt x="4" y="4"/>
                    <a:pt x="9" y="2"/>
                    <a:pt x="13" y="0"/>
                  </a:cubicBezTo>
                  <a:close/>
                  <a:moveTo>
                    <a:pt x="10" y="8"/>
                  </a:moveTo>
                  <a:cubicBezTo>
                    <a:pt x="11" y="6"/>
                    <a:pt x="12" y="4"/>
                    <a:pt x="12" y="3"/>
                  </a:cubicBezTo>
                  <a:cubicBezTo>
                    <a:pt x="10" y="3"/>
                    <a:pt x="9" y="4"/>
                    <a:pt x="7" y="5"/>
                  </a:cubicBezTo>
                  <a:cubicBezTo>
                    <a:pt x="8" y="6"/>
                    <a:pt x="9" y="7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41">
              <a:extLst>
                <a:ext uri="{FF2B5EF4-FFF2-40B4-BE49-F238E27FC236}">
                  <a16:creationId xmlns="" xmlns:a16="http://schemas.microsoft.com/office/drawing/2014/main" id="{4459D30B-76D4-4DD3-A214-99BFFD314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351567" y="11839170"/>
              <a:ext cx="43279" cy="43279"/>
            </a:xfrm>
            <a:custGeom>
              <a:avLst/>
              <a:gdLst>
                <a:gd name="T0" fmla="*/ 16 w 18"/>
                <a:gd name="T1" fmla="*/ 8 h 18"/>
                <a:gd name="T2" fmla="*/ 18 w 18"/>
                <a:gd name="T3" fmla="*/ 9 h 18"/>
                <a:gd name="T4" fmla="*/ 10 w 18"/>
                <a:gd name="T5" fmla="*/ 16 h 18"/>
                <a:gd name="T6" fmla="*/ 7 w 18"/>
                <a:gd name="T7" fmla="*/ 18 h 18"/>
                <a:gd name="T8" fmla="*/ 5 w 18"/>
                <a:gd name="T9" fmla="*/ 15 h 18"/>
                <a:gd name="T10" fmla="*/ 10 w 18"/>
                <a:gd name="T11" fmla="*/ 4 h 18"/>
                <a:gd name="T12" fmla="*/ 1 w 18"/>
                <a:gd name="T13" fmla="*/ 11 h 18"/>
                <a:gd name="T14" fmla="*/ 0 w 18"/>
                <a:gd name="T15" fmla="*/ 9 h 18"/>
                <a:gd name="T16" fmla="*/ 4 w 18"/>
                <a:gd name="T17" fmla="*/ 5 h 18"/>
                <a:gd name="T18" fmla="*/ 10 w 18"/>
                <a:gd name="T19" fmla="*/ 0 h 18"/>
                <a:gd name="T20" fmla="*/ 12 w 18"/>
                <a:gd name="T21" fmla="*/ 4 h 18"/>
                <a:gd name="T22" fmla="*/ 8 w 18"/>
                <a:gd name="T23" fmla="*/ 14 h 18"/>
                <a:gd name="T24" fmla="*/ 16 w 18"/>
                <a:gd name="T25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8">
                  <a:moveTo>
                    <a:pt x="16" y="8"/>
                  </a:moveTo>
                  <a:cubicBezTo>
                    <a:pt x="17" y="8"/>
                    <a:pt x="17" y="9"/>
                    <a:pt x="18" y="9"/>
                  </a:cubicBezTo>
                  <a:cubicBezTo>
                    <a:pt x="16" y="11"/>
                    <a:pt x="13" y="14"/>
                    <a:pt x="10" y="16"/>
                  </a:cubicBezTo>
                  <a:cubicBezTo>
                    <a:pt x="9" y="16"/>
                    <a:pt x="8" y="18"/>
                    <a:pt x="7" y="18"/>
                  </a:cubicBezTo>
                  <a:cubicBezTo>
                    <a:pt x="7" y="18"/>
                    <a:pt x="6" y="15"/>
                    <a:pt x="5" y="15"/>
                  </a:cubicBezTo>
                  <a:cubicBezTo>
                    <a:pt x="6" y="11"/>
                    <a:pt x="8" y="8"/>
                    <a:pt x="10" y="4"/>
                  </a:cubicBezTo>
                  <a:cubicBezTo>
                    <a:pt x="7" y="6"/>
                    <a:pt x="4" y="8"/>
                    <a:pt x="1" y="11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8"/>
                    <a:pt x="4" y="5"/>
                    <a:pt x="4" y="5"/>
                  </a:cubicBezTo>
                  <a:cubicBezTo>
                    <a:pt x="7" y="3"/>
                    <a:pt x="8" y="2"/>
                    <a:pt x="10" y="0"/>
                  </a:cubicBezTo>
                  <a:cubicBezTo>
                    <a:pt x="11" y="1"/>
                    <a:pt x="12" y="2"/>
                    <a:pt x="12" y="4"/>
                  </a:cubicBezTo>
                  <a:cubicBezTo>
                    <a:pt x="11" y="7"/>
                    <a:pt x="9" y="10"/>
                    <a:pt x="8" y="14"/>
                  </a:cubicBezTo>
                  <a:cubicBezTo>
                    <a:pt x="10" y="12"/>
                    <a:pt x="13" y="10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42">
              <a:extLst>
                <a:ext uri="{FF2B5EF4-FFF2-40B4-BE49-F238E27FC236}">
                  <a16:creationId xmlns="" xmlns:a16="http://schemas.microsoft.com/office/drawing/2014/main" id="{8377E306-D8CE-4AF3-AA47-B1B086845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-4382318" y="11505469"/>
              <a:ext cx="61501" cy="37584"/>
            </a:xfrm>
            <a:custGeom>
              <a:avLst/>
              <a:gdLst>
                <a:gd name="T0" fmla="*/ 24 w 26"/>
                <a:gd name="T1" fmla="*/ 3 h 16"/>
                <a:gd name="T2" fmla="*/ 26 w 26"/>
                <a:gd name="T3" fmla="*/ 10 h 16"/>
                <a:gd name="T4" fmla="*/ 21 w 26"/>
                <a:gd name="T5" fmla="*/ 15 h 16"/>
                <a:gd name="T6" fmla="*/ 13 w 26"/>
                <a:gd name="T7" fmla="*/ 13 h 16"/>
                <a:gd name="T8" fmla="*/ 11 w 26"/>
                <a:gd name="T9" fmla="*/ 12 h 16"/>
                <a:gd name="T10" fmla="*/ 9 w 26"/>
                <a:gd name="T11" fmla="*/ 11 h 16"/>
                <a:gd name="T12" fmla="*/ 0 w 26"/>
                <a:gd name="T13" fmla="*/ 1 h 16"/>
                <a:gd name="T14" fmla="*/ 4 w 26"/>
                <a:gd name="T15" fmla="*/ 1 h 16"/>
                <a:gd name="T16" fmla="*/ 4 w 26"/>
                <a:gd name="T17" fmla="*/ 3 h 16"/>
                <a:gd name="T18" fmla="*/ 11 w 26"/>
                <a:gd name="T19" fmla="*/ 8 h 16"/>
                <a:gd name="T20" fmla="*/ 17 w 26"/>
                <a:gd name="T21" fmla="*/ 4 h 16"/>
                <a:gd name="T22" fmla="*/ 16 w 26"/>
                <a:gd name="T23" fmla="*/ 9 h 16"/>
                <a:gd name="T24" fmla="*/ 20 w 26"/>
                <a:gd name="T25" fmla="*/ 11 h 16"/>
                <a:gd name="T26" fmla="*/ 22 w 26"/>
                <a:gd name="T27" fmla="*/ 9 h 16"/>
                <a:gd name="T28" fmla="*/ 21 w 26"/>
                <a:gd name="T29" fmla="*/ 7 h 16"/>
                <a:gd name="T30" fmla="*/ 24 w 26"/>
                <a:gd name="T3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16">
                  <a:moveTo>
                    <a:pt x="24" y="3"/>
                  </a:moveTo>
                  <a:cubicBezTo>
                    <a:pt x="25" y="3"/>
                    <a:pt x="26" y="8"/>
                    <a:pt x="26" y="10"/>
                  </a:cubicBezTo>
                  <a:cubicBezTo>
                    <a:pt x="26" y="11"/>
                    <a:pt x="23" y="14"/>
                    <a:pt x="21" y="15"/>
                  </a:cubicBezTo>
                  <a:cubicBezTo>
                    <a:pt x="19" y="16"/>
                    <a:pt x="15" y="15"/>
                    <a:pt x="13" y="13"/>
                  </a:cubicBezTo>
                  <a:cubicBezTo>
                    <a:pt x="12" y="13"/>
                    <a:pt x="12" y="12"/>
                    <a:pt x="11" y="12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5" y="8"/>
                    <a:pt x="2" y="5"/>
                    <a:pt x="0" y="1"/>
                  </a:cubicBezTo>
                  <a:cubicBezTo>
                    <a:pt x="1" y="0"/>
                    <a:pt x="4" y="1"/>
                    <a:pt x="4" y="1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6" y="5"/>
                    <a:pt x="9" y="6"/>
                    <a:pt x="11" y="8"/>
                  </a:cubicBezTo>
                  <a:cubicBezTo>
                    <a:pt x="13" y="6"/>
                    <a:pt x="14" y="2"/>
                    <a:pt x="17" y="4"/>
                  </a:cubicBezTo>
                  <a:cubicBezTo>
                    <a:pt x="19" y="6"/>
                    <a:pt x="17" y="8"/>
                    <a:pt x="16" y="9"/>
                  </a:cubicBezTo>
                  <a:cubicBezTo>
                    <a:pt x="17" y="11"/>
                    <a:pt x="19" y="11"/>
                    <a:pt x="20" y="11"/>
                  </a:cubicBezTo>
                  <a:cubicBezTo>
                    <a:pt x="21" y="11"/>
                    <a:pt x="21" y="10"/>
                    <a:pt x="22" y="9"/>
                  </a:cubicBezTo>
                  <a:cubicBezTo>
                    <a:pt x="22" y="8"/>
                    <a:pt x="21" y="8"/>
                    <a:pt x="21" y="7"/>
                  </a:cubicBezTo>
                  <a:cubicBezTo>
                    <a:pt x="21" y="5"/>
                    <a:pt x="21" y="2"/>
                    <a:pt x="2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Freeform 43">
              <a:extLst>
                <a:ext uri="{FF2B5EF4-FFF2-40B4-BE49-F238E27FC236}">
                  <a16:creationId xmlns="" xmlns:a16="http://schemas.microsoft.com/office/drawing/2014/main" id="{2BBCF9CF-B2E0-4E59-AF33-EA0CDEAE2B46}"/>
                </a:ext>
              </a:extLst>
            </p:cNvPr>
            <p:cNvSpPr>
              <a:spLocks/>
            </p:cNvSpPr>
            <p:nvPr/>
          </p:nvSpPr>
          <p:spPr bwMode="auto">
            <a:xfrm>
              <a:off x="-4360679" y="11830059"/>
              <a:ext cx="30751" cy="23918"/>
            </a:xfrm>
            <a:custGeom>
              <a:avLst/>
              <a:gdLst>
                <a:gd name="T0" fmla="*/ 11 w 13"/>
                <a:gd name="T1" fmla="*/ 0 h 10"/>
                <a:gd name="T2" fmla="*/ 13 w 13"/>
                <a:gd name="T3" fmla="*/ 2 h 10"/>
                <a:gd name="T4" fmla="*/ 2 w 13"/>
                <a:gd name="T5" fmla="*/ 10 h 10"/>
                <a:gd name="T6" fmla="*/ 0 w 13"/>
                <a:gd name="T7" fmla="*/ 8 h 10"/>
                <a:gd name="T8" fmla="*/ 11 w 1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11" y="0"/>
                  </a:moveTo>
                  <a:cubicBezTo>
                    <a:pt x="12" y="1"/>
                    <a:pt x="12" y="2"/>
                    <a:pt x="13" y="2"/>
                  </a:cubicBezTo>
                  <a:cubicBezTo>
                    <a:pt x="9" y="5"/>
                    <a:pt x="6" y="8"/>
                    <a:pt x="2" y="10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4" y="5"/>
                    <a:pt x="7" y="3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Freeform 44">
              <a:extLst>
                <a:ext uri="{FF2B5EF4-FFF2-40B4-BE49-F238E27FC236}">
                  <a16:creationId xmlns="" xmlns:a16="http://schemas.microsoft.com/office/drawing/2014/main" id="{B44BFC33-DFB4-4647-A28C-E5C8C16476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389151" y="11533942"/>
              <a:ext cx="61501" cy="50112"/>
            </a:xfrm>
            <a:custGeom>
              <a:avLst/>
              <a:gdLst>
                <a:gd name="T0" fmla="*/ 22 w 26"/>
                <a:gd name="T1" fmla="*/ 12 h 21"/>
                <a:gd name="T2" fmla="*/ 16 w 26"/>
                <a:gd name="T3" fmla="*/ 19 h 21"/>
                <a:gd name="T4" fmla="*/ 14 w 26"/>
                <a:gd name="T5" fmla="*/ 16 h 21"/>
                <a:gd name="T6" fmla="*/ 9 w 26"/>
                <a:gd name="T7" fmla="*/ 16 h 21"/>
                <a:gd name="T8" fmla="*/ 11 w 26"/>
                <a:gd name="T9" fmla="*/ 11 h 21"/>
                <a:gd name="T10" fmla="*/ 3 w 26"/>
                <a:gd name="T11" fmla="*/ 5 h 21"/>
                <a:gd name="T12" fmla="*/ 1 w 26"/>
                <a:gd name="T13" fmla="*/ 0 h 21"/>
                <a:gd name="T14" fmla="*/ 13 w 26"/>
                <a:gd name="T15" fmla="*/ 4 h 21"/>
                <a:gd name="T16" fmla="*/ 13 w 26"/>
                <a:gd name="T17" fmla="*/ 1 h 21"/>
                <a:gd name="T18" fmla="*/ 14 w 26"/>
                <a:gd name="T19" fmla="*/ 3 h 21"/>
                <a:gd name="T20" fmla="*/ 18 w 26"/>
                <a:gd name="T21" fmla="*/ 6 h 21"/>
                <a:gd name="T22" fmla="*/ 18 w 26"/>
                <a:gd name="T23" fmla="*/ 12 h 21"/>
                <a:gd name="T24" fmla="*/ 19 w 26"/>
                <a:gd name="T25" fmla="*/ 13 h 21"/>
                <a:gd name="T26" fmla="*/ 22 w 26"/>
                <a:gd name="T27" fmla="*/ 12 h 21"/>
                <a:gd name="T28" fmla="*/ 16 w 26"/>
                <a:gd name="T29" fmla="*/ 15 h 21"/>
                <a:gd name="T30" fmla="*/ 16 w 26"/>
                <a:gd name="T31" fmla="*/ 12 h 21"/>
                <a:gd name="T32" fmla="*/ 15 w 26"/>
                <a:gd name="T33" fmla="*/ 12 h 21"/>
                <a:gd name="T34" fmla="*/ 16 w 26"/>
                <a:gd name="T35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1">
                  <a:moveTo>
                    <a:pt x="22" y="12"/>
                  </a:moveTo>
                  <a:cubicBezTo>
                    <a:pt x="26" y="16"/>
                    <a:pt x="22" y="21"/>
                    <a:pt x="16" y="19"/>
                  </a:cubicBezTo>
                  <a:cubicBezTo>
                    <a:pt x="16" y="18"/>
                    <a:pt x="15" y="17"/>
                    <a:pt x="14" y="16"/>
                  </a:cubicBezTo>
                  <a:cubicBezTo>
                    <a:pt x="12" y="16"/>
                    <a:pt x="10" y="17"/>
                    <a:pt x="9" y="16"/>
                  </a:cubicBezTo>
                  <a:cubicBezTo>
                    <a:pt x="7" y="15"/>
                    <a:pt x="9" y="12"/>
                    <a:pt x="11" y="11"/>
                  </a:cubicBezTo>
                  <a:cubicBezTo>
                    <a:pt x="9" y="9"/>
                    <a:pt x="5" y="7"/>
                    <a:pt x="3" y="5"/>
                  </a:cubicBezTo>
                  <a:cubicBezTo>
                    <a:pt x="1" y="3"/>
                    <a:pt x="0" y="2"/>
                    <a:pt x="1" y="0"/>
                  </a:cubicBezTo>
                  <a:cubicBezTo>
                    <a:pt x="7" y="0"/>
                    <a:pt x="9" y="3"/>
                    <a:pt x="13" y="4"/>
                  </a:cubicBezTo>
                  <a:cubicBezTo>
                    <a:pt x="14" y="4"/>
                    <a:pt x="13" y="2"/>
                    <a:pt x="13" y="1"/>
                  </a:cubicBezTo>
                  <a:cubicBezTo>
                    <a:pt x="13" y="1"/>
                    <a:pt x="14" y="3"/>
                    <a:pt x="14" y="3"/>
                  </a:cubicBezTo>
                  <a:cubicBezTo>
                    <a:pt x="15" y="5"/>
                    <a:pt x="16" y="5"/>
                    <a:pt x="18" y="6"/>
                  </a:cubicBezTo>
                  <a:cubicBezTo>
                    <a:pt x="19" y="7"/>
                    <a:pt x="18" y="9"/>
                    <a:pt x="18" y="12"/>
                  </a:cubicBezTo>
                  <a:cubicBezTo>
                    <a:pt x="18" y="12"/>
                    <a:pt x="19" y="12"/>
                    <a:pt x="19" y="13"/>
                  </a:cubicBezTo>
                  <a:cubicBezTo>
                    <a:pt x="20" y="13"/>
                    <a:pt x="21" y="12"/>
                    <a:pt x="22" y="12"/>
                  </a:cubicBezTo>
                  <a:close/>
                  <a:moveTo>
                    <a:pt x="16" y="15"/>
                  </a:moveTo>
                  <a:cubicBezTo>
                    <a:pt x="16" y="14"/>
                    <a:pt x="16" y="12"/>
                    <a:pt x="16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3"/>
                    <a:pt x="15" y="14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45">
              <a:extLst>
                <a:ext uri="{FF2B5EF4-FFF2-40B4-BE49-F238E27FC236}">
                  <a16:creationId xmlns="" xmlns:a16="http://schemas.microsoft.com/office/drawing/2014/main" id="{1FD27BDA-93E9-41A0-B990-875070B35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-4377762" y="11803864"/>
              <a:ext cx="41001" cy="37584"/>
            </a:xfrm>
            <a:custGeom>
              <a:avLst/>
              <a:gdLst>
                <a:gd name="T0" fmla="*/ 15 w 17"/>
                <a:gd name="T1" fmla="*/ 7 h 16"/>
                <a:gd name="T2" fmla="*/ 17 w 17"/>
                <a:gd name="T3" fmla="*/ 10 h 16"/>
                <a:gd name="T4" fmla="*/ 5 w 17"/>
                <a:gd name="T5" fmla="*/ 16 h 16"/>
                <a:gd name="T6" fmla="*/ 4 w 17"/>
                <a:gd name="T7" fmla="*/ 14 h 16"/>
                <a:gd name="T8" fmla="*/ 9 w 17"/>
                <a:gd name="T9" fmla="*/ 11 h 16"/>
                <a:gd name="T10" fmla="*/ 6 w 17"/>
                <a:gd name="T11" fmla="*/ 6 h 16"/>
                <a:gd name="T12" fmla="*/ 1 w 17"/>
                <a:gd name="T13" fmla="*/ 9 h 16"/>
                <a:gd name="T14" fmla="*/ 0 w 17"/>
                <a:gd name="T15" fmla="*/ 7 h 16"/>
                <a:gd name="T16" fmla="*/ 11 w 17"/>
                <a:gd name="T17" fmla="*/ 0 h 16"/>
                <a:gd name="T18" fmla="*/ 13 w 17"/>
                <a:gd name="T19" fmla="*/ 3 h 16"/>
                <a:gd name="T20" fmla="*/ 8 w 17"/>
                <a:gd name="T21" fmla="*/ 5 h 16"/>
                <a:gd name="T22" fmla="*/ 10 w 17"/>
                <a:gd name="T23" fmla="*/ 10 h 16"/>
                <a:gd name="T24" fmla="*/ 15 w 17"/>
                <a:gd name="T2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6">
                  <a:moveTo>
                    <a:pt x="15" y="7"/>
                  </a:moveTo>
                  <a:cubicBezTo>
                    <a:pt x="16" y="8"/>
                    <a:pt x="16" y="9"/>
                    <a:pt x="17" y="10"/>
                  </a:cubicBezTo>
                  <a:cubicBezTo>
                    <a:pt x="13" y="12"/>
                    <a:pt x="9" y="14"/>
                    <a:pt x="5" y="16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5" y="13"/>
                    <a:pt x="7" y="12"/>
                    <a:pt x="9" y="11"/>
                  </a:cubicBezTo>
                  <a:cubicBezTo>
                    <a:pt x="8" y="9"/>
                    <a:pt x="7" y="8"/>
                    <a:pt x="6" y="6"/>
                  </a:cubicBezTo>
                  <a:cubicBezTo>
                    <a:pt x="5" y="7"/>
                    <a:pt x="3" y="8"/>
                    <a:pt x="1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4" y="5"/>
                    <a:pt x="7" y="3"/>
                    <a:pt x="11" y="0"/>
                  </a:cubicBezTo>
                  <a:cubicBezTo>
                    <a:pt x="12" y="1"/>
                    <a:pt x="12" y="2"/>
                    <a:pt x="13" y="3"/>
                  </a:cubicBezTo>
                  <a:cubicBezTo>
                    <a:pt x="11" y="4"/>
                    <a:pt x="10" y="4"/>
                    <a:pt x="8" y="5"/>
                  </a:cubicBezTo>
                  <a:cubicBezTo>
                    <a:pt x="9" y="7"/>
                    <a:pt x="10" y="8"/>
                    <a:pt x="10" y="10"/>
                  </a:cubicBezTo>
                  <a:cubicBezTo>
                    <a:pt x="12" y="9"/>
                    <a:pt x="14" y="8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46">
              <a:extLst>
                <a:ext uri="{FF2B5EF4-FFF2-40B4-BE49-F238E27FC236}">
                  <a16:creationId xmlns="" xmlns:a16="http://schemas.microsoft.com/office/drawing/2014/main" id="{F631E5F8-D2A3-41E6-B63F-8C8C320C68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389151" y="11774253"/>
              <a:ext cx="35307" cy="38723"/>
            </a:xfrm>
            <a:custGeom>
              <a:avLst/>
              <a:gdLst>
                <a:gd name="T0" fmla="*/ 0 w 15"/>
                <a:gd name="T1" fmla="*/ 9 h 16"/>
                <a:gd name="T2" fmla="*/ 14 w 15"/>
                <a:gd name="T3" fmla="*/ 9 h 16"/>
                <a:gd name="T4" fmla="*/ 11 w 15"/>
                <a:gd name="T5" fmla="*/ 13 h 16"/>
                <a:gd name="T6" fmla="*/ 10 w 15"/>
                <a:gd name="T7" fmla="*/ 10 h 16"/>
                <a:gd name="T8" fmla="*/ 12 w 15"/>
                <a:gd name="T9" fmla="*/ 9 h 16"/>
                <a:gd name="T10" fmla="*/ 2 w 15"/>
                <a:gd name="T11" fmla="*/ 9 h 16"/>
                <a:gd name="T12" fmla="*/ 6 w 15"/>
                <a:gd name="T13" fmla="*/ 12 h 16"/>
                <a:gd name="T14" fmla="*/ 7 w 15"/>
                <a:gd name="T15" fmla="*/ 15 h 16"/>
                <a:gd name="T16" fmla="*/ 0 w 15"/>
                <a:gd name="T1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0" y="9"/>
                  </a:moveTo>
                  <a:cubicBezTo>
                    <a:pt x="1" y="2"/>
                    <a:pt x="15" y="0"/>
                    <a:pt x="14" y="9"/>
                  </a:cubicBezTo>
                  <a:cubicBezTo>
                    <a:pt x="14" y="11"/>
                    <a:pt x="13" y="12"/>
                    <a:pt x="11" y="13"/>
                  </a:cubicBezTo>
                  <a:cubicBezTo>
                    <a:pt x="11" y="12"/>
                    <a:pt x="11" y="11"/>
                    <a:pt x="10" y="10"/>
                  </a:cubicBezTo>
                  <a:cubicBezTo>
                    <a:pt x="11" y="9"/>
                    <a:pt x="11" y="10"/>
                    <a:pt x="12" y="9"/>
                  </a:cubicBezTo>
                  <a:cubicBezTo>
                    <a:pt x="13" y="3"/>
                    <a:pt x="3" y="7"/>
                    <a:pt x="2" y="9"/>
                  </a:cubicBezTo>
                  <a:cubicBezTo>
                    <a:pt x="2" y="11"/>
                    <a:pt x="3" y="13"/>
                    <a:pt x="6" y="12"/>
                  </a:cubicBezTo>
                  <a:cubicBezTo>
                    <a:pt x="6" y="13"/>
                    <a:pt x="7" y="14"/>
                    <a:pt x="7" y="15"/>
                  </a:cubicBezTo>
                  <a:cubicBezTo>
                    <a:pt x="3" y="16"/>
                    <a:pt x="0" y="13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Freeform 47">
              <a:extLst>
                <a:ext uri="{FF2B5EF4-FFF2-40B4-BE49-F238E27FC236}">
                  <a16:creationId xmlns="" xmlns:a16="http://schemas.microsoft.com/office/drawing/2014/main" id="{BE127D05-982C-4835-BD7F-C03E921AB38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408513" y="11732113"/>
              <a:ext cx="36445" cy="30751"/>
            </a:xfrm>
            <a:custGeom>
              <a:avLst/>
              <a:gdLst>
                <a:gd name="T0" fmla="*/ 15 w 15"/>
                <a:gd name="T1" fmla="*/ 7 h 13"/>
                <a:gd name="T2" fmla="*/ 15 w 15"/>
                <a:gd name="T3" fmla="*/ 10 h 13"/>
                <a:gd name="T4" fmla="*/ 2 w 15"/>
                <a:gd name="T5" fmla="*/ 13 h 13"/>
                <a:gd name="T6" fmla="*/ 2 w 15"/>
                <a:gd name="T7" fmla="*/ 10 h 13"/>
                <a:gd name="T8" fmla="*/ 8 w 15"/>
                <a:gd name="T9" fmla="*/ 9 h 13"/>
                <a:gd name="T10" fmla="*/ 6 w 15"/>
                <a:gd name="T11" fmla="*/ 4 h 13"/>
                <a:gd name="T12" fmla="*/ 0 w 15"/>
                <a:gd name="T13" fmla="*/ 5 h 13"/>
                <a:gd name="T14" fmla="*/ 0 w 15"/>
                <a:gd name="T15" fmla="*/ 2 h 13"/>
                <a:gd name="T16" fmla="*/ 13 w 15"/>
                <a:gd name="T17" fmla="*/ 0 h 13"/>
                <a:gd name="T18" fmla="*/ 14 w 15"/>
                <a:gd name="T19" fmla="*/ 2 h 13"/>
                <a:gd name="T20" fmla="*/ 9 w 15"/>
                <a:gd name="T21" fmla="*/ 3 h 13"/>
                <a:gd name="T22" fmla="*/ 10 w 15"/>
                <a:gd name="T23" fmla="*/ 8 h 13"/>
                <a:gd name="T24" fmla="*/ 15 w 15"/>
                <a:gd name="T2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3">
                  <a:moveTo>
                    <a:pt x="15" y="7"/>
                  </a:moveTo>
                  <a:cubicBezTo>
                    <a:pt x="15" y="8"/>
                    <a:pt x="15" y="9"/>
                    <a:pt x="15" y="10"/>
                  </a:cubicBezTo>
                  <a:cubicBezTo>
                    <a:pt x="11" y="11"/>
                    <a:pt x="7" y="12"/>
                    <a:pt x="2" y="13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4" y="10"/>
                    <a:pt x="6" y="9"/>
                    <a:pt x="8" y="9"/>
                  </a:cubicBezTo>
                  <a:cubicBezTo>
                    <a:pt x="7" y="7"/>
                    <a:pt x="7" y="6"/>
                    <a:pt x="6" y="4"/>
                  </a:cubicBezTo>
                  <a:cubicBezTo>
                    <a:pt x="4" y="4"/>
                    <a:pt x="2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4" y="1"/>
                    <a:pt x="8" y="0"/>
                    <a:pt x="13" y="0"/>
                  </a:cubicBezTo>
                  <a:cubicBezTo>
                    <a:pt x="13" y="0"/>
                    <a:pt x="13" y="1"/>
                    <a:pt x="14" y="2"/>
                  </a:cubicBezTo>
                  <a:cubicBezTo>
                    <a:pt x="12" y="2"/>
                    <a:pt x="10" y="3"/>
                    <a:pt x="9" y="3"/>
                  </a:cubicBezTo>
                  <a:cubicBezTo>
                    <a:pt x="9" y="5"/>
                    <a:pt x="9" y="7"/>
                    <a:pt x="10" y="8"/>
                  </a:cubicBezTo>
                  <a:cubicBezTo>
                    <a:pt x="11" y="8"/>
                    <a:pt x="13" y="7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Freeform 48">
              <a:extLst>
                <a:ext uri="{FF2B5EF4-FFF2-40B4-BE49-F238E27FC236}">
                  <a16:creationId xmlns="" xmlns:a16="http://schemas.microsoft.com/office/drawing/2014/main" id="{B7D8AD66-F647-4668-BE80-4F0EF0C589E2}"/>
                </a:ext>
              </a:extLst>
            </p:cNvPr>
            <p:cNvSpPr>
              <a:spLocks/>
            </p:cNvSpPr>
            <p:nvPr/>
          </p:nvSpPr>
          <p:spPr bwMode="auto">
            <a:xfrm>
              <a:off x="-4410791" y="11603416"/>
              <a:ext cx="36445" cy="33029"/>
            </a:xfrm>
            <a:custGeom>
              <a:avLst/>
              <a:gdLst>
                <a:gd name="T0" fmla="*/ 15 w 15"/>
                <a:gd name="T1" fmla="*/ 3 h 14"/>
                <a:gd name="T2" fmla="*/ 14 w 15"/>
                <a:gd name="T3" fmla="*/ 7 h 14"/>
                <a:gd name="T4" fmla="*/ 3 w 15"/>
                <a:gd name="T5" fmla="*/ 10 h 14"/>
                <a:gd name="T6" fmla="*/ 13 w 15"/>
                <a:gd name="T7" fmla="*/ 12 h 14"/>
                <a:gd name="T8" fmla="*/ 13 w 15"/>
                <a:gd name="T9" fmla="*/ 14 h 14"/>
                <a:gd name="T10" fmla="*/ 0 w 15"/>
                <a:gd name="T11" fmla="*/ 12 h 14"/>
                <a:gd name="T12" fmla="*/ 0 w 15"/>
                <a:gd name="T13" fmla="*/ 8 h 14"/>
                <a:gd name="T14" fmla="*/ 12 w 15"/>
                <a:gd name="T15" fmla="*/ 5 h 14"/>
                <a:gd name="T16" fmla="*/ 1 w 15"/>
                <a:gd name="T17" fmla="*/ 3 h 14"/>
                <a:gd name="T18" fmla="*/ 2 w 15"/>
                <a:gd name="T19" fmla="*/ 0 h 14"/>
                <a:gd name="T20" fmla="*/ 15 w 15"/>
                <a:gd name="T2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4">
                  <a:moveTo>
                    <a:pt x="15" y="3"/>
                  </a:moveTo>
                  <a:cubicBezTo>
                    <a:pt x="15" y="4"/>
                    <a:pt x="14" y="5"/>
                    <a:pt x="14" y="7"/>
                  </a:cubicBezTo>
                  <a:cubicBezTo>
                    <a:pt x="10" y="8"/>
                    <a:pt x="7" y="9"/>
                    <a:pt x="3" y="10"/>
                  </a:cubicBezTo>
                  <a:cubicBezTo>
                    <a:pt x="6" y="11"/>
                    <a:pt x="10" y="11"/>
                    <a:pt x="13" y="12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8" y="14"/>
                    <a:pt x="4" y="13"/>
                    <a:pt x="0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5" y="7"/>
                    <a:pt x="8" y="6"/>
                    <a:pt x="12" y="5"/>
                  </a:cubicBezTo>
                  <a:cubicBezTo>
                    <a:pt x="9" y="4"/>
                    <a:pt x="5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6" y="1"/>
                    <a:pt x="10" y="2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Freeform 49">
              <a:extLst>
                <a:ext uri="{FF2B5EF4-FFF2-40B4-BE49-F238E27FC236}">
                  <a16:creationId xmlns="" xmlns:a16="http://schemas.microsoft.com/office/drawing/2014/main" id="{B81203DC-D0BB-48D8-BA03-D6338771E23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413069" y="11703640"/>
              <a:ext cx="33029" cy="26195"/>
            </a:xfrm>
            <a:custGeom>
              <a:avLst/>
              <a:gdLst>
                <a:gd name="T0" fmla="*/ 14 w 14"/>
                <a:gd name="T1" fmla="*/ 10 h 11"/>
                <a:gd name="T2" fmla="*/ 12 w 14"/>
                <a:gd name="T3" fmla="*/ 10 h 11"/>
                <a:gd name="T4" fmla="*/ 12 w 14"/>
                <a:gd name="T5" fmla="*/ 7 h 11"/>
                <a:gd name="T6" fmla="*/ 1 w 14"/>
                <a:gd name="T7" fmla="*/ 8 h 11"/>
                <a:gd name="T8" fmla="*/ 1 w 14"/>
                <a:gd name="T9" fmla="*/ 5 h 11"/>
                <a:gd name="T10" fmla="*/ 12 w 14"/>
                <a:gd name="T11" fmla="*/ 4 h 11"/>
                <a:gd name="T12" fmla="*/ 11 w 14"/>
                <a:gd name="T13" fmla="*/ 0 h 11"/>
                <a:gd name="T14" fmla="*/ 13 w 14"/>
                <a:gd name="T15" fmla="*/ 0 h 11"/>
                <a:gd name="T16" fmla="*/ 14 w 14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1">
                  <a:moveTo>
                    <a:pt x="14" y="10"/>
                  </a:moveTo>
                  <a:cubicBezTo>
                    <a:pt x="14" y="10"/>
                    <a:pt x="13" y="11"/>
                    <a:pt x="12" y="10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8" y="7"/>
                    <a:pt x="5" y="7"/>
                    <a:pt x="1" y="8"/>
                  </a:cubicBezTo>
                  <a:cubicBezTo>
                    <a:pt x="1" y="7"/>
                    <a:pt x="0" y="6"/>
                    <a:pt x="1" y="5"/>
                  </a:cubicBezTo>
                  <a:cubicBezTo>
                    <a:pt x="4" y="5"/>
                    <a:pt x="8" y="4"/>
                    <a:pt x="12" y="4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3"/>
                    <a:pt x="14" y="7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Freeform 50">
              <a:extLst>
                <a:ext uri="{FF2B5EF4-FFF2-40B4-BE49-F238E27FC236}">
                  <a16:creationId xmlns="" xmlns:a16="http://schemas.microsoft.com/office/drawing/2014/main" id="{6660486B-2963-4F8A-8EEF-C635B90661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415346" y="11676306"/>
              <a:ext cx="33029" cy="27334"/>
            </a:xfrm>
            <a:custGeom>
              <a:avLst/>
              <a:gdLst>
                <a:gd name="T0" fmla="*/ 14 w 14"/>
                <a:gd name="T1" fmla="*/ 0 h 11"/>
                <a:gd name="T2" fmla="*/ 10 w 14"/>
                <a:gd name="T3" fmla="*/ 10 h 11"/>
                <a:gd name="T4" fmla="*/ 7 w 14"/>
                <a:gd name="T5" fmla="*/ 7 h 11"/>
                <a:gd name="T6" fmla="*/ 1 w 14"/>
                <a:gd name="T7" fmla="*/ 11 h 11"/>
                <a:gd name="T8" fmla="*/ 0 w 14"/>
                <a:gd name="T9" fmla="*/ 7 h 11"/>
                <a:gd name="T10" fmla="*/ 6 w 14"/>
                <a:gd name="T11" fmla="*/ 6 h 11"/>
                <a:gd name="T12" fmla="*/ 6 w 14"/>
                <a:gd name="T13" fmla="*/ 3 h 11"/>
                <a:gd name="T14" fmla="*/ 0 w 14"/>
                <a:gd name="T15" fmla="*/ 3 h 11"/>
                <a:gd name="T16" fmla="*/ 0 w 14"/>
                <a:gd name="T17" fmla="*/ 0 h 11"/>
                <a:gd name="T18" fmla="*/ 14 w 14"/>
                <a:gd name="T19" fmla="*/ 0 h 11"/>
                <a:gd name="T20" fmla="*/ 11 w 14"/>
                <a:gd name="T21" fmla="*/ 7 h 11"/>
                <a:gd name="T22" fmla="*/ 12 w 14"/>
                <a:gd name="T23" fmla="*/ 2 h 11"/>
                <a:gd name="T24" fmla="*/ 8 w 14"/>
                <a:gd name="T25" fmla="*/ 3 h 11"/>
                <a:gd name="T26" fmla="*/ 9 w 14"/>
                <a:gd name="T27" fmla="*/ 7 h 11"/>
                <a:gd name="T28" fmla="*/ 11 w 14"/>
                <a:gd name="T2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4" y="4"/>
                    <a:pt x="14" y="10"/>
                    <a:pt x="10" y="10"/>
                  </a:cubicBezTo>
                  <a:cubicBezTo>
                    <a:pt x="8" y="10"/>
                    <a:pt x="8" y="9"/>
                    <a:pt x="7" y="7"/>
                  </a:cubicBezTo>
                  <a:cubicBezTo>
                    <a:pt x="7" y="10"/>
                    <a:pt x="3" y="9"/>
                    <a:pt x="1" y="11"/>
                  </a:cubicBezTo>
                  <a:cubicBezTo>
                    <a:pt x="0" y="10"/>
                    <a:pt x="1" y="9"/>
                    <a:pt x="0" y="7"/>
                  </a:cubicBezTo>
                  <a:cubicBezTo>
                    <a:pt x="2" y="7"/>
                    <a:pt x="5" y="7"/>
                    <a:pt x="6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2"/>
                    <a:pt x="1" y="1"/>
                    <a:pt x="0" y="0"/>
                  </a:cubicBezTo>
                  <a:cubicBezTo>
                    <a:pt x="4" y="0"/>
                    <a:pt x="9" y="0"/>
                    <a:pt x="14" y="0"/>
                  </a:cubicBezTo>
                  <a:close/>
                  <a:moveTo>
                    <a:pt x="11" y="7"/>
                  </a:moveTo>
                  <a:cubicBezTo>
                    <a:pt x="12" y="6"/>
                    <a:pt x="11" y="4"/>
                    <a:pt x="12" y="2"/>
                  </a:cubicBezTo>
                  <a:cubicBezTo>
                    <a:pt x="10" y="2"/>
                    <a:pt x="8" y="2"/>
                    <a:pt x="8" y="3"/>
                  </a:cubicBezTo>
                  <a:cubicBezTo>
                    <a:pt x="8" y="4"/>
                    <a:pt x="8" y="6"/>
                    <a:pt x="9" y="7"/>
                  </a:cubicBezTo>
                  <a:cubicBezTo>
                    <a:pt x="9" y="7"/>
                    <a:pt x="10" y="7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51">
              <a:extLst>
                <a:ext uri="{FF2B5EF4-FFF2-40B4-BE49-F238E27FC236}">
                  <a16:creationId xmlns="" xmlns:a16="http://schemas.microsoft.com/office/drawing/2014/main" id="{796F7B3A-53B0-4207-99D9-71AFB67877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415346" y="11641000"/>
              <a:ext cx="35307" cy="30751"/>
            </a:xfrm>
            <a:custGeom>
              <a:avLst/>
              <a:gdLst>
                <a:gd name="T0" fmla="*/ 13 w 15"/>
                <a:gd name="T1" fmla="*/ 2 h 13"/>
                <a:gd name="T2" fmla="*/ 12 w 15"/>
                <a:gd name="T3" fmla="*/ 11 h 13"/>
                <a:gd name="T4" fmla="*/ 2 w 15"/>
                <a:gd name="T5" fmla="*/ 10 h 13"/>
                <a:gd name="T6" fmla="*/ 2 w 15"/>
                <a:gd name="T7" fmla="*/ 2 h 13"/>
                <a:gd name="T8" fmla="*/ 6 w 15"/>
                <a:gd name="T9" fmla="*/ 0 h 13"/>
                <a:gd name="T10" fmla="*/ 13 w 15"/>
                <a:gd name="T11" fmla="*/ 2 h 13"/>
                <a:gd name="T12" fmla="*/ 3 w 15"/>
                <a:gd name="T13" fmla="*/ 8 h 13"/>
                <a:gd name="T14" fmla="*/ 12 w 15"/>
                <a:gd name="T15" fmla="*/ 5 h 13"/>
                <a:gd name="T16" fmla="*/ 5 w 15"/>
                <a:gd name="T17" fmla="*/ 3 h 13"/>
                <a:gd name="T18" fmla="*/ 3 w 15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3">
                  <a:moveTo>
                    <a:pt x="13" y="2"/>
                  </a:moveTo>
                  <a:cubicBezTo>
                    <a:pt x="15" y="4"/>
                    <a:pt x="15" y="9"/>
                    <a:pt x="12" y="11"/>
                  </a:cubicBezTo>
                  <a:cubicBezTo>
                    <a:pt x="9" y="13"/>
                    <a:pt x="4" y="13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9" y="0"/>
                    <a:pt x="12" y="0"/>
                    <a:pt x="13" y="2"/>
                  </a:cubicBezTo>
                  <a:close/>
                  <a:moveTo>
                    <a:pt x="3" y="8"/>
                  </a:moveTo>
                  <a:cubicBezTo>
                    <a:pt x="5" y="11"/>
                    <a:pt x="14" y="10"/>
                    <a:pt x="12" y="5"/>
                  </a:cubicBezTo>
                  <a:cubicBezTo>
                    <a:pt x="11" y="3"/>
                    <a:pt x="8" y="2"/>
                    <a:pt x="5" y="3"/>
                  </a:cubicBezTo>
                  <a:cubicBezTo>
                    <a:pt x="3" y="3"/>
                    <a:pt x="1" y="6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4" name="标题 4">
            <a:extLst>
              <a:ext uri="{FF2B5EF4-FFF2-40B4-BE49-F238E27FC236}">
                <a16:creationId xmlns="" xmlns:a16="http://schemas.microsoft.com/office/drawing/2014/main" id="{748A3903-4304-4920-AA18-3FB3BEE224BA}"/>
              </a:ext>
            </a:extLst>
          </p:cNvPr>
          <p:cNvSpPr txBox="1">
            <a:spLocks/>
          </p:cNvSpPr>
          <p:nvPr/>
        </p:nvSpPr>
        <p:spPr>
          <a:xfrm>
            <a:off x="5941598" y="2270008"/>
            <a:ext cx="7063202" cy="7477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北方工业大学演示模板</a:t>
            </a:r>
          </a:p>
        </p:txBody>
      </p:sp>
      <p:sp>
        <p:nvSpPr>
          <p:cNvPr id="161" name="文本框 160">
            <a:extLst>
              <a:ext uri="{FF2B5EF4-FFF2-40B4-BE49-F238E27FC236}">
                <a16:creationId xmlns="" xmlns:a16="http://schemas.microsoft.com/office/drawing/2014/main" id="{8BB57D08-4484-49D9-90D3-423BD25990E5}"/>
              </a:ext>
            </a:extLst>
          </p:cNvPr>
          <p:cNvSpPr txBox="1"/>
          <p:nvPr/>
        </p:nvSpPr>
        <p:spPr>
          <a:xfrm>
            <a:off x="-148411" y="-758258"/>
            <a:ext cx="5681435" cy="39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使用说明：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封面背景图片可根据具体主题修改替换</a:t>
            </a:r>
          </a:p>
        </p:txBody>
      </p:sp>
      <p:cxnSp>
        <p:nvCxnSpPr>
          <p:cNvPr id="163" name="直接连接符 162">
            <a:extLst>
              <a:ext uri="{FF2B5EF4-FFF2-40B4-BE49-F238E27FC236}">
                <a16:creationId xmlns="" xmlns:a16="http://schemas.microsoft.com/office/drawing/2014/main" id="{21722048-36E0-4BC2-B329-7FE2F1D96861}"/>
              </a:ext>
            </a:extLst>
          </p:cNvPr>
          <p:cNvCxnSpPr>
            <a:cxnSpLocks/>
          </p:cNvCxnSpPr>
          <p:nvPr/>
        </p:nvCxnSpPr>
        <p:spPr>
          <a:xfrm flipH="1">
            <a:off x="-11728" y="-388926"/>
            <a:ext cx="1220372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文本框 163">
            <a:extLst>
              <a:ext uri="{FF2B5EF4-FFF2-40B4-BE49-F238E27FC236}">
                <a16:creationId xmlns="" xmlns:a16="http://schemas.microsoft.com/office/drawing/2014/main" id="{F179DEC9-445B-441E-9204-F9A26DA9BA75}"/>
              </a:ext>
            </a:extLst>
          </p:cNvPr>
          <p:cNvSpPr txBox="1"/>
          <p:nvPr/>
        </p:nvSpPr>
        <p:spPr>
          <a:xfrm>
            <a:off x="9608257" y="3122548"/>
            <a:ext cx="22001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—— 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设计：朗慕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789D7BF3-0A3C-459D-BBA5-FB28AAAF42BD}"/>
              </a:ext>
            </a:extLst>
          </p:cNvPr>
          <p:cNvSpPr/>
          <p:nvPr/>
        </p:nvSpPr>
        <p:spPr>
          <a:xfrm>
            <a:off x="4031776" y="4694152"/>
            <a:ext cx="3683472" cy="147338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8571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8B90DA8-2C7F-4494-8101-75119A562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B140CF5-5C7B-460C-80C6-903760DE26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A27C178-9207-41F8-A3DC-AAF413EA5C16}"/>
              </a:ext>
            </a:extLst>
          </p:cNvPr>
          <p:cNvGrpSpPr/>
          <p:nvPr/>
        </p:nvGrpSpPr>
        <p:grpSpPr>
          <a:xfrm>
            <a:off x="10329137" y="226145"/>
            <a:ext cx="1454451" cy="363919"/>
            <a:chOff x="-8804275" y="11189509"/>
            <a:chExt cx="3775075" cy="944563"/>
          </a:xfrm>
          <a:solidFill>
            <a:schemeClr val="accent1"/>
          </a:solidFill>
        </p:grpSpPr>
        <p:sp>
          <p:nvSpPr>
            <p:cNvPr id="10" name="Freeform 5">
              <a:extLst>
                <a:ext uri="{FF2B5EF4-FFF2-40B4-BE49-F238E27FC236}">
                  <a16:creationId xmlns="" xmlns:a16="http://schemas.microsoft.com/office/drawing/2014/main" id="{2516F0D0-4643-4CA8-B260-F0050D0719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804275" y="11189509"/>
              <a:ext cx="938213" cy="944563"/>
            </a:xfrm>
            <a:custGeom>
              <a:avLst/>
              <a:gdLst>
                <a:gd name="T0" fmla="*/ 283 w 284"/>
                <a:gd name="T1" fmla="*/ 137 h 284"/>
                <a:gd name="T2" fmla="*/ 245 w 284"/>
                <a:gd name="T3" fmla="*/ 239 h 284"/>
                <a:gd name="T4" fmla="*/ 204 w 284"/>
                <a:gd name="T5" fmla="*/ 269 h 284"/>
                <a:gd name="T6" fmla="*/ 148 w 284"/>
                <a:gd name="T7" fmla="*/ 283 h 284"/>
                <a:gd name="T8" fmla="*/ 88 w 284"/>
                <a:gd name="T9" fmla="*/ 272 h 284"/>
                <a:gd name="T10" fmla="*/ 15 w 284"/>
                <a:gd name="T11" fmla="*/ 204 h 284"/>
                <a:gd name="T12" fmla="*/ 1 w 284"/>
                <a:gd name="T13" fmla="*/ 148 h 284"/>
                <a:gd name="T14" fmla="*/ 12 w 284"/>
                <a:gd name="T15" fmla="*/ 88 h 284"/>
                <a:gd name="T16" fmla="*/ 40 w 284"/>
                <a:gd name="T17" fmla="*/ 45 h 284"/>
                <a:gd name="T18" fmla="*/ 106 w 284"/>
                <a:gd name="T19" fmla="*/ 6 h 284"/>
                <a:gd name="T20" fmla="*/ 137 w 284"/>
                <a:gd name="T21" fmla="*/ 1 h 284"/>
                <a:gd name="T22" fmla="*/ 197 w 284"/>
                <a:gd name="T23" fmla="*/ 12 h 284"/>
                <a:gd name="T24" fmla="*/ 269 w 284"/>
                <a:gd name="T25" fmla="*/ 81 h 284"/>
                <a:gd name="T26" fmla="*/ 283 w 284"/>
                <a:gd name="T27" fmla="*/ 137 h 284"/>
                <a:gd name="T28" fmla="*/ 267 w 284"/>
                <a:gd name="T29" fmla="*/ 197 h 284"/>
                <a:gd name="T30" fmla="*/ 278 w 284"/>
                <a:gd name="T31" fmla="*/ 140 h 284"/>
                <a:gd name="T32" fmla="*/ 266 w 284"/>
                <a:gd name="T33" fmla="*/ 85 h 284"/>
                <a:gd name="T34" fmla="*/ 238 w 284"/>
                <a:gd name="T35" fmla="*/ 45 h 284"/>
                <a:gd name="T36" fmla="*/ 197 w 284"/>
                <a:gd name="T37" fmla="*/ 18 h 284"/>
                <a:gd name="T38" fmla="*/ 140 w 284"/>
                <a:gd name="T39" fmla="*/ 6 h 284"/>
                <a:gd name="T40" fmla="*/ 140 w 284"/>
                <a:gd name="T41" fmla="*/ 6 h 284"/>
                <a:gd name="T42" fmla="*/ 85 w 284"/>
                <a:gd name="T43" fmla="*/ 19 h 284"/>
                <a:gd name="T44" fmla="*/ 45 w 284"/>
                <a:gd name="T45" fmla="*/ 47 h 284"/>
                <a:gd name="T46" fmla="*/ 18 w 284"/>
                <a:gd name="T47" fmla="*/ 88 h 284"/>
                <a:gd name="T48" fmla="*/ 6 w 284"/>
                <a:gd name="T49" fmla="*/ 144 h 284"/>
                <a:gd name="T50" fmla="*/ 19 w 284"/>
                <a:gd name="T51" fmla="*/ 200 h 284"/>
                <a:gd name="T52" fmla="*/ 88 w 284"/>
                <a:gd name="T53" fmla="*/ 267 h 284"/>
                <a:gd name="T54" fmla="*/ 144 w 284"/>
                <a:gd name="T55" fmla="*/ 278 h 284"/>
                <a:gd name="T56" fmla="*/ 200 w 284"/>
                <a:gd name="T57" fmla="*/ 266 h 284"/>
                <a:gd name="T58" fmla="*/ 267 w 284"/>
                <a:gd name="T59" fmla="*/ 19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284">
                  <a:moveTo>
                    <a:pt x="283" y="137"/>
                  </a:moveTo>
                  <a:cubicBezTo>
                    <a:pt x="284" y="184"/>
                    <a:pt x="267" y="214"/>
                    <a:pt x="245" y="239"/>
                  </a:cubicBezTo>
                  <a:cubicBezTo>
                    <a:pt x="234" y="251"/>
                    <a:pt x="220" y="261"/>
                    <a:pt x="204" y="269"/>
                  </a:cubicBezTo>
                  <a:cubicBezTo>
                    <a:pt x="188" y="277"/>
                    <a:pt x="169" y="282"/>
                    <a:pt x="148" y="283"/>
                  </a:cubicBezTo>
                  <a:cubicBezTo>
                    <a:pt x="125" y="284"/>
                    <a:pt x="105" y="279"/>
                    <a:pt x="88" y="272"/>
                  </a:cubicBezTo>
                  <a:cubicBezTo>
                    <a:pt x="55" y="259"/>
                    <a:pt x="31" y="235"/>
                    <a:pt x="15" y="204"/>
                  </a:cubicBezTo>
                  <a:cubicBezTo>
                    <a:pt x="7" y="188"/>
                    <a:pt x="2" y="170"/>
                    <a:pt x="1" y="148"/>
                  </a:cubicBezTo>
                  <a:cubicBezTo>
                    <a:pt x="0" y="125"/>
                    <a:pt x="5" y="104"/>
                    <a:pt x="12" y="88"/>
                  </a:cubicBezTo>
                  <a:cubicBezTo>
                    <a:pt x="19" y="71"/>
                    <a:pt x="28" y="58"/>
                    <a:pt x="40" y="45"/>
                  </a:cubicBezTo>
                  <a:cubicBezTo>
                    <a:pt x="56" y="27"/>
                    <a:pt x="78" y="13"/>
                    <a:pt x="106" y="6"/>
                  </a:cubicBezTo>
                  <a:cubicBezTo>
                    <a:pt x="115" y="3"/>
                    <a:pt x="126" y="2"/>
                    <a:pt x="137" y="1"/>
                  </a:cubicBezTo>
                  <a:cubicBezTo>
                    <a:pt x="160" y="0"/>
                    <a:pt x="181" y="5"/>
                    <a:pt x="197" y="12"/>
                  </a:cubicBezTo>
                  <a:cubicBezTo>
                    <a:pt x="230" y="26"/>
                    <a:pt x="253" y="49"/>
                    <a:pt x="269" y="81"/>
                  </a:cubicBezTo>
                  <a:cubicBezTo>
                    <a:pt x="277" y="96"/>
                    <a:pt x="283" y="116"/>
                    <a:pt x="283" y="137"/>
                  </a:cubicBezTo>
                  <a:close/>
                  <a:moveTo>
                    <a:pt x="267" y="197"/>
                  </a:moveTo>
                  <a:cubicBezTo>
                    <a:pt x="274" y="181"/>
                    <a:pt x="278" y="163"/>
                    <a:pt x="278" y="140"/>
                  </a:cubicBezTo>
                  <a:cubicBezTo>
                    <a:pt x="278" y="119"/>
                    <a:pt x="273" y="100"/>
                    <a:pt x="266" y="85"/>
                  </a:cubicBezTo>
                  <a:cubicBezTo>
                    <a:pt x="258" y="69"/>
                    <a:pt x="249" y="57"/>
                    <a:pt x="238" y="45"/>
                  </a:cubicBezTo>
                  <a:cubicBezTo>
                    <a:pt x="226" y="34"/>
                    <a:pt x="213" y="24"/>
                    <a:pt x="197" y="18"/>
                  </a:cubicBezTo>
                  <a:cubicBezTo>
                    <a:pt x="182" y="11"/>
                    <a:pt x="161" y="5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18" y="6"/>
                    <a:pt x="100" y="12"/>
                    <a:pt x="85" y="19"/>
                  </a:cubicBezTo>
                  <a:cubicBezTo>
                    <a:pt x="69" y="26"/>
                    <a:pt x="56" y="36"/>
                    <a:pt x="45" y="47"/>
                  </a:cubicBezTo>
                  <a:cubicBezTo>
                    <a:pt x="34" y="58"/>
                    <a:pt x="24" y="72"/>
                    <a:pt x="18" y="88"/>
                  </a:cubicBezTo>
                  <a:cubicBezTo>
                    <a:pt x="11" y="103"/>
                    <a:pt x="6" y="122"/>
                    <a:pt x="6" y="144"/>
                  </a:cubicBezTo>
                  <a:cubicBezTo>
                    <a:pt x="6" y="166"/>
                    <a:pt x="12" y="184"/>
                    <a:pt x="19" y="200"/>
                  </a:cubicBezTo>
                  <a:cubicBezTo>
                    <a:pt x="33" y="231"/>
                    <a:pt x="57" y="253"/>
                    <a:pt x="88" y="267"/>
                  </a:cubicBezTo>
                  <a:cubicBezTo>
                    <a:pt x="103" y="274"/>
                    <a:pt x="123" y="279"/>
                    <a:pt x="144" y="278"/>
                  </a:cubicBezTo>
                  <a:cubicBezTo>
                    <a:pt x="165" y="278"/>
                    <a:pt x="184" y="273"/>
                    <a:pt x="200" y="266"/>
                  </a:cubicBezTo>
                  <a:cubicBezTo>
                    <a:pt x="231" y="251"/>
                    <a:pt x="253" y="228"/>
                    <a:pt x="267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="" xmlns:a16="http://schemas.microsoft.com/office/drawing/2014/main" id="{5385AD37-F46C-4F06-9EDE-25AD03DDBF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972425" y="11651472"/>
              <a:ext cx="52388" cy="47625"/>
            </a:xfrm>
            <a:custGeom>
              <a:avLst/>
              <a:gdLst>
                <a:gd name="T0" fmla="*/ 14 w 16"/>
                <a:gd name="T1" fmla="*/ 2 h 14"/>
                <a:gd name="T2" fmla="*/ 14 w 16"/>
                <a:gd name="T3" fmla="*/ 11 h 14"/>
                <a:gd name="T4" fmla="*/ 4 w 16"/>
                <a:gd name="T5" fmla="*/ 12 h 14"/>
                <a:gd name="T6" fmla="*/ 4 w 16"/>
                <a:gd name="T7" fmla="*/ 2 h 14"/>
                <a:gd name="T8" fmla="*/ 7 w 16"/>
                <a:gd name="T9" fmla="*/ 1 h 14"/>
                <a:gd name="T10" fmla="*/ 14 w 16"/>
                <a:gd name="T11" fmla="*/ 2 h 14"/>
                <a:gd name="T12" fmla="*/ 13 w 16"/>
                <a:gd name="T13" fmla="*/ 9 h 14"/>
                <a:gd name="T14" fmla="*/ 7 w 16"/>
                <a:gd name="T15" fmla="*/ 4 h 14"/>
                <a:gd name="T16" fmla="*/ 4 w 16"/>
                <a:gd name="T17" fmla="*/ 8 h 14"/>
                <a:gd name="T18" fmla="*/ 13 w 16"/>
                <a:gd name="T1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4">
                  <a:moveTo>
                    <a:pt x="14" y="2"/>
                  </a:moveTo>
                  <a:cubicBezTo>
                    <a:pt x="15" y="4"/>
                    <a:pt x="16" y="9"/>
                    <a:pt x="14" y="11"/>
                  </a:cubicBezTo>
                  <a:cubicBezTo>
                    <a:pt x="12" y="14"/>
                    <a:pt x="6" y="14"/>
                    <a:pt x="4" y="12"/>
                  </a:cubicBezTo>
                  <a:cubicBezTo>
                    <a:pt x="0" y="9"/>
                    <a:pt x="1" y="3"/>
                    <a:pt x="4" y="2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10" y="0"/>
                    <a:pt x="12" y="1"/>
                    <a:pt x="14" y="2"/>
                  </a:cubicBezTo>
                  <a:close/>
                  <a:moveTo>
                    <a:pt x="13" y="9"/>
                  </a:moveTo>
                  <a:cubicBezTo>
                    <a:pt x="16" y="5"/>
                    <a:pt x="11" y="3"/>
                    <a:pt x="7" y="4"/>
                  </a:cubicBezTo>
                  <a:cubicBezTo>
                    <a:pt x="5" y="4"/>
                    <a:pt x="3" y="5"/>
                    <a:pt x="4" y="8"/>
                  </a:cubicBezTo>
                  <a:cubicBezTo>
                    <a:pt x="5" y="11"/>
                    <a:pt x="11" y="11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="" xmlns:a16="http://schemas.microsoft.com/office/drawing/2014/main" id="{4D487911-4EDC-4D69-B43F-3DC00E452013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2425" y="11605434"/>
              <a:ext cx="52388" cy="46038"/>
            </a:xfrm>
            <a:custGeom>
              <a:avLst/>
              <a:gdLst>
                <a:gd name="T0" fmla="*/ 14 w 16"/>
                <a:gd name="T1" fmla="*/ 0 h 14"/>
                <a:gd name="T2" fmla="*/ 14 w 16"/>
                <a:gd name="T3" fmla="*/ 10 h 14"/>
                <a:gd name="T4" fmla="*/ 3 w 16"/>
                <a:gd name="T5" fmla="*/ 11 h 14"/>
                <a:gd name="T6" fmla="*/ 5 w 16"/>
                <a:gd name="T7" fmla="*/ 0 h 14"/>
                <a:gd name="T8" fmla="*/ 5 w 16"/>
                <a:gd name="T9" fmla="*/ 3 h 14"/>
                <a:gd name="T10" fmla="*/ 3 w 16"/>
                <a:gd name="T11" fmla="*/ 4 h 14"/>
                <a:gd name="T12" fmla="*/ 13 w 16"/>
                <a:gd name="T13" fmla="*/ 7 h 14"/>
                <a:gd name="T14" fmla="*/ 12 w 16"/>
                <a:gd name="T15" fmla="*/ 3 h 14"/>
                <a:gd name="T16" fmla="*/ 10 w 16"/>
                <a:gd name="T17" fmla="*/ 3 h 14"/>
                <a:gd name="T18" fmla="*/ 10 w 16"/>
                <a:gd name="T19" fmla="*/ 6 h 14"/>
                <a:gd name="T20" fmla="*/ 8 w 16"/>
                <a:gd name="T21" fmla="*/ 6 h 14"/>
                <a:gd name="T22" fmla="*/ 7 w 16"/>
                <a:gd name="T23" fmla="*/ 0 h 14"/>
                <a:gd name="T24" fmla="*/ 14 w 16"/>
                <a:gd name="T25" fmla="*/ 0 h 14"/>
                <a:gd name="T26" fmla="*/ 14 w 16"/>
                <a:gd name="T2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4">
                  <a:moveTo>
                    <a:pt x="14" y="0"/>
                  </a:moveTo>
                  <a:cubicBezTo>
                    <a:pt x="15" y="4"/>
                    <a:pt x="16" y="7"/>
                    <a:pt x="14" y="10"/>
                  </a:cubicBezTo>
                  <a:cubicBezTo>
                    <a:pt x="12" y="13"/>
                    <a:pt x="6" y="14"/>
                    <a:pt x="3" y="11"/>
                  </a:cubicBezTo>
                  <a:cubicBezTo>
                    <a:pt x="1" y="9"/>
                    <a:pt x="0" y="1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1" y="10"/>
                    <a:pt x="12" y="12"/>
                    <a:pt x="13" y="7"/>
                  </a:cubicBezTo>
                  <a:cubicBezTo>
                    <a:pt x="13" y="5"/>
                    <a:pt x="13" y="4"/>
                    <a:pt x="12" y="3"/>
                  </a:cubicBezTo>
                  <a:cubicBezTo>
                    <a:pt x="12" y="3"/>
                    <a:pt x="10" y="3"/>
                    <a:pt x="10" y="3"/>
                  </a:cubicBezTo>
                  <a:cubicBezTo>
                    <a:pt x="10" y="4"/>
                    <a:pt x="10" y="5"/>
                    <a:pt x="10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2"/>
                    <a:pt x="7" y="0"/>
                  </a:cubicBezTo>
                  <a:cubicBezTo>
                    <a:pt x="9" y="0"/>
                    <a:pt x="1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="" xmlns:a16="http://schemas.microsoft.com/office/drawing/2014/main" id="{6274D9C5-EC5B-4ECF-AF5F-68EBBB4F5A9F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2425" y="11699097"/>
              <a:ext cx="49213" cy="33338"/>
            </a:xfrm>
            <a:custGeom>
              <a:avLst/>
              <a:gdLst>
                <a:gd name="T0" fmla="*/ 12 w 15"/>
                <a:gd name="T1" fmla="*/ 7 h 10"/>
                <a:gd name="T2" fmla="*/ 15 w 15"/>
                <a:gd name="T3" fmla="*/ 2 h 10"/>
                <a:gd name="T4" fmla="*/ 13 w 15"/>
                <a:gd name="T5" fmla="*/ 10 h 10"/>
                <a:gd name="T6" fmla="*/ 0 w 15"/>
                <a:gd name="T7" fmla="*/ 9 h 10"/>
                <a:gd name="T8" fmla="*/ 1 w 15"/>
                <a:gd name="T9" fmla="*/ 6 h 10"/>
                <a:gd name="T10" fmla="*/ 12 w 15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0">
                  <a:moveTo>
                    <a:pt x="12" y="7"/>
                  </a:moveTo>
                  <a:cubicBezTo>
                    <a:pt x="13" y="5"/>
                    <a:pt x="11" y="0"/>
                    <a:pt x="15" y="2"/>
                  </a:cubicBezTo>
                  <a:cubicBezTo>
                    <a:pt x="14" y="5"/>
                    <a:pt x="14" y="7"/>
                    <a:pt x="13" y="10"/>
                  </a:cubicBezTo>
                  <a:cubicBezTo>
                    <a:pt x="9" y="10"/>
                    <a:pt x="5" y="9"/>
                    <a:pt x="0" y="9"/>
                  </a:cubicBezTo>
                  <a:cubicBezTo>
                    <a:pt x="0" y="8"/>
                    <a:pt x="1" y="7"/>
                    <a:pt x="1" y="6"/>
                  </a:cubicBezTo>
                  <a:cubicBezTo>
                    <a:pt x="4" y="6"/>
                    <a:pt x="8" y="7"/>
                    <a:pt x="1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="" xmlns:a16="http://schemas.microsoft.com/office/drawing/2014/main" id="{A70E8F75-DD44-4897-A1D7-4CC79EC29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8775" y="11568922"/>
              <a:ext cx="49213" cy="36513"/>
            </a:xfrm>
            <a:custGeom>
              <a:avLst/>
              <a:gdLst>
                <a:gd name="T0" fmla="*/ 14 w 15"/>
                <a:gd name="T1" fmla="*/ 1 h 11"/>
                <a:gd name="T2" fmla="*/ 15 w 15"/>
                <a:gd name="T3" fmla="*/ 4 h 11"/>
                <a:gd name="T4" fmla="*/ 3 w 15"/>
                <a:gd name="T5" fmla="*/ 11 h 11"/>
                <a:gd name="T6" fmla="*/ 2 w 15"/>
                <a:gd name="T7" fmla="*/ 8 h 11"/>
                <a:gd name="T8" fmla="*/ 7 w 15"/>
                <a:gd name="T9" fmla="*/ 4 h 11"/>
                <a:gd name="T10" fmla="*/ 1 w 15"/>
                <a:gd name="T11" fmla="*/ 3 h 11"/>
                <a:gd name="T12" fmla="*/ 0 w 15"/>
                <a:gd name="T13" fmla="*/ 0 h 11"/>
                <a:gd name="T14" fmla="*/ 14 w 15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1">
                  <a:moveTo>
                    <a:pt x="14" y="1"/>
                  </a:moveTo>
                  <a:cubicBezTo>
                    <a:pt x="14" y="2"/>
                    <a:pt x="15" y="3"/>
                    <a:pt x="15" y="4"/>
                  </a:cubicBezTo>
                  <a:cubicBezTo>
                    <a:pt x="9" y="4"/>
                    <a:pt x="7" y="9"/>
                    <a:pt x="3" y="11"/>
                  </a:cubicBezTo>
                  <a:cubicBezTo>
                    <a:pt x="3" y="11"/>
                    <a:pt x="3" y="9"/>
                    <a:pt x="2" y="8"/>
                  </a:cubicBezTo>
                  <a:cubicBezTo>
                    <a:pt x="4" y="7"/>
                    <a:pt x="6" y="5"/>
                    <a:pt x="7" y="4"/>
                  </a:cubicBezTo>
                  <a:cubicBezTo>
                    <a:pt x="6" y="3"/>
                    <a:pt x="3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5" y="1"/>
                    <a:pt x="10" y="3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="" xmlns:a16="http://schemas.microsoft.com/office/drawing/2014/main" id="{0EF6FBF9-294F-4CBE-B3CF-694E5BF391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985125" y="11735609"/>
              <a:ext cx="58738" cy="52388"/>
            </a:xfrm>
            <a:custGeom>
              <a:avLst/>
              <a:gdLst>
                <a:gd name="T0" fmla="*/ 16 w 18"/>
                <a:gd name="T1" fmla="*/ 5 h 16"/>
                <a:gd name="T2" fmla="*/ 3 w 18"/>
                <a:gd name="T3" fmla="*/ 10 h 16"/>
                <a:gd name="T4" fmla="*/ 7 w 18"/>
                <a:gd name="T5" fmla="*/ 1 h 16"/>
                <a:gd name="T6" fmla="*/ 16 w 18"/>
                <a:gd name="T7" fmla="*/ 5 h 16"/>
                <a:gd name="T8" fmla="*/ 4 w 18"/>
                <a:gd name="T9" fmla="*/ 8 h 16"/>
                <a:gd name="T10" fmla="*/ 14 w 18"/>
                <a:gd name="T11" fmla="*/ 6 h 16"/>
                <a:gd name="T12" fmla="*/ 7 w 18"/>
                <a:gd name="T13" fmla="*/ 4 h 16"/>
                <a:gd name="T14" fmla="*/ 4 w 18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6">
                  <a:moveTo>
                    <a:pt x="16" y="5"/>
                  </a:moveTo>
                  <a:cubicBezTo>
                    <a:pt x="18" y="14"/>
                    <a:pt x="6" y="16"/>
                    <a:pt x="3" y="10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10" y="0"/>
                    <a:pt x="15" y="2"/>
                    <a:pt x="16" y="5"/>
                  </a:cubicBezTo>
                  <a:close/>
                  <a:moveTo>
                    <a:pt x="4" y="8"/>
                  </a:moveTo>
                  <a:cubicBezTo>
                    <a:pt x="5" y="11"/>
                    <a:pt x="16" y="12"/>
                    <a:pt x="14" y="6"/>
                  </a:cubicBezTo>
                  <a:cubicBezTo>
                    <a:pt x="13" y="4"/>
                    <a:pt x="10" y="3"/>
                    <a:pt x="7" y="4"/>
                  </a:cubicBezTo>
                  <a:cubicBezTo>
                    <a:pt x="5" y="4"/>
                    <a:pt x="4" y="5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="" xmlns:a16="http://schemas.microsoft.com/office/drawing/2014/main" id="{2CBA562A-02AD-4DD0-B9E7-C47A2A80B355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39088" y="11475259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2">
              <a:extLst>
                <a:ext uri="{FF2B5EF4-FFF2-40B4-BE49-F238E27FC236}">
                  <a16:creationId xmlns="" xmlns:a16="http://schemas.microsoft.com/office/drawing/2014/main" id="{2DE34231-4D6B-41E5-826E-A9B8D0254A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058150" y="11432397"/>
              <a:ext cx="125413" cy="93663"/>
            </a:xfrm>
            <a:custGeom>
              <a:avLst/>
              <a:gdLst>
                <a:gd name="T0" fmla="*/ 38 w 38"/>
                <a:gd name="T1" fmla="*/ 13 h 28"/>
                <a:gd name="T2" fmla="*/ 35 w 38"/>
                <a:gd name="T3" fmla="*/ 17 h 28"/>
                <a:gd name="T4" fmla="*/ 33 w 38"/>
                <a:gd name="T5" fmla="*/ 15 h 28"/>
                <a:gd name="T6" fmla="*/ 25 w 38"/>
                <a:gd name="T7" fmla="*/ 17 h 28"/>
                <a:gd name="T8" fmla="*/ 29 w 38"/>
                <a:gd name="T9" fmla="*/ 27 h 28"/>
                <a:gd name="T10" fmla="*/ 27 w 38"/>
                <a:gd name="T11" fmla="*/ 27 h 28"/>
                <a:gd name="T12" fmla="*/ 21 w 38"/>
                <a:gd name="T13" fmla="*/ 20 h 28"/>
                <a:gd name="T14" fmla="*/ 20 w 38"/>
                <a:gd name="T15" fmla="*/ 21 h 28"/>
                <a:gd name="T16" fmla="*/ 18 w 38"/>
                <a:gd name="T17" fmla="*/ 20 h 28"/>
                <a:gd name="T18" fmla="*/ 15 w 38"/>
                <a:gd name="T19" fmla="*/ 22 h 28"/>
                <a:gd name="T20" fmla="*/ 16 w 38"/>
                <a:gd name="T21" fmla="*/ 28 h 28"/>
                <a:gd name="T22" fmla="*/ 13 w 38"/>
                <a:gd name="T23" fmla="*/ 28 h 28"/>
                <a:gd name="T24" fmla="*/ 11 w 38"/>
                <a:gd name="T25" fmla="*/ 25 h 28"/>
                <a:gd name="T26" fmla="*/ 8 w 38"/>
                <a:gd name="T27" fmla="*/ 26 h 28"/>
                <a:gd name="T28" fmla="*/ 2 w 38"/>
                <a:gd name="T29" fmla="*/ 23 h 28"/>
                <a:gd name="T30" fmla="*/ 0 w 38"/>
                <a:gd name="T31" fmla="*/ 20 h 28"/>
                <a:gd name="T32" fmla="*/ 2 w 38"/>
                <a:gd name="T33" fmla="*/ 19 h 28"/>
                <a:gd name="T34" fmla="*/ 3 w 38"/>
                <a:gd name="T35" fmla="*/ 14 h 28"/>
                <a:gd name="T36" fmla="*/ 3 w 38"/>
                <a:gd name="T37" fmla="*/ 19 h 28"/>
                <a:gd name="T38" fmla="*/ 9 w 38"/>
                <a:gd name="T39" fmla="*/ 22 h 28"/>
                <a:gd name="T40" fmla="*/ 6 w 38"/>
                <a:gd name="T41" fmla="*/ 16 h 28"/>
                <a:gd name="T42" fmla="*/ 5 w 38"/>
                <a:gd name="T43" fmla="*/ 10 h 28"/>
                <a:gd name="T44" fmla="*/ 12 w 38"/>
                <a:gd name="T45" fmla="*/ 18 h 28"/>
                <a:gd name="T46" fmla="*/ 18 w 38"/>
                <a:gd name="T47" fmla="*/ 17 h 28"/>
                <a:gd name="T48" fmla="*/ 10 w 38"/>
                <a:gd name="T49" fmla="*/ 9 h 28"/>
                <a:gd name="T50" fmla="*/ 19 w 38"/>
                <a:gd name="T51" fmla="*/ 15 h 28"/>
                <a:gd name="T52" fmla="*/ 26 w 38"/>
                <a:gd name="T53" fmla="*/ 24 h 28"/>
                <a:gd name="T54" fmla="*/ 25 w 38"/>
                <a:gd name="T55" fmla="*/ 19 h 28"/>
                <a:gd name="T56" fmla="*/ 22 w 38"/>
                <a:gd name="T57" fmla="*/ 16 h 28"/>
                <a:gd name="T58" fmla="*/ 21 w 38"/>
                <a:gd name="T59" fmla="*/ 15 h 28"/>
                <a:gd name="T60" fmla="*/ 20 w 38"/>
                <a:gd name="T61" fmla="*/ 14 h 28"/>
                <a:gd name="T62" fmla="*/ 19 w 38"/>
                <a:gd name="T63" fmla="*/ 14 h 28"/>
                <a:gd name="T64" fmla="*/ 14 w 38"/>
                <a:gd name="T65" fmla="*/ 7 h 28"/>
                <a:gd name="T66" fmla="*/ 12 w 38"/>
                <a:gd name="T67" fmla="*/ 4 h 28"/>
                <a:gd name="T68" fmla="*/ 7 w 38"/>
                <a:gd name="T69" fmla="*/ 4 h 28"/>
                <a:gd name="T70" fmla="*/ 9 w 38"/>
                <a:gd name="T71" fmla="*/ 0 h 28"/>
                <a:gd name="T72" fmla="*/ 15 w 38"/>
                <a:gd name="T73" fmla="*/ 1 h 28"/>
                <a:gd name="T74" fmla="*/ 16 w 38"/>
                <a:gd name="T75" fmla="*/ 4 h 28"/>
                <a:gd name="T76" fmla="*/ 18 w 38"/>
                <a:gd name="T77" fmla="*/ 7 h 28"/>
                <a:gd name="T78" fmla="*/ 17 w 38"/>
                <a:gd name="T79" fmla="*/ 5 h 28"/>
                <a:gd name="T80" fmla="*/ 30 w 38"/>
                <a:gd name="T81" fmla="*/ 3 h 28"/>
                <a:gd name="T82" fmla="*/ 29 w 38"/>
                <a:gd name="T83" fmla="*/ 5 h 28"/>
                <a:gd name="T84" fmla="*/ 28 w 38"/>
                <a:gd name="T85" fmla="*/ 4 h 28"/>
                <a:gd name="T86" fmla="*/ 18 w 38"/>
                <a:gd name="T87" fmla="*/ 8 h 28"/>
                <a:gd name="T88" fmla="*/ 20 w 38"/>
                <a:gd name="T89" fmla="*/ 8 h 28"/>
                <a:gd name="T90" fmla="*/ 28 w 38"/>
                <a:gd name="T91" fmla="*/ 6 h 28"/>
                <a:gd name="T92" fmla="*/ 31 w 38"/>
                <a:gd name="T93" fmla="*/ 8 h 28"/>
                <a:gd name="T94" fmla="*/ 30 w 38"/>
                <a:gd name="T95" fmla="*/ 9 h 28"/>
                <a:gd name="T96" fmla="*/ 38 w 38"/>
                <a:gd name="T97" fmla="*/ 13 h 28"/>
                <a:gd name="T98" fmla="*/ 37 w 38"/>
                <a:gd name="T99" fmla="*/ 14 h 28"/>
                <a:gd name="T100" fmla="*/ 36 w 38"/>
                <a:gd name="T101" fmla="*/ 13 h 28"/>
                <a:gd name="T102" fmla="*/ 37 w 38"/>
                <a:gd name="T103" fmla="*/ 14 h 28"/>
                <a:gd name="T104" fmla="*/ 28 w 38"/>
                <a:gd name="T105" fmla="*/ 12 h 28"/>
                <a:gd name="T106" fmla="*/ 26 w 38"/>
                <a:gd name="T107" fmla="*/ 9 h 28"/>
                <a:gd name="T108" fmla="*/ 21 w 38"/>
                <a:gd name="T109" fmla="*/ 11 h 28"/>
                <a:gd name="T110" fmla="*/ 26 w 38"/>
                <a:gd name="T111" fmla="*/ 14 h 28"/>
                <a:gd name="T112" fmla="*/ 28 w 38"/>
                <a:gd name="T11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" h="28">
                  <a:moveTo>
                    <a:pt x="38" y="13"/>
                  </a:moveTo>
                  <a:cubicBezTo>
                    <a:pt x="38" y="15"/>
                    <a:pt x="38" y="17"/>
                    <a:pt x="35" y="17"/>
                  </a:cubicBezTo>
                  <a:cubicBezTo>
                    <a:pt x="35" y="16"/>
                    <a:pt x="34" y="15"/>
                    <a:pt x="33" y="15"/>
                  </a:cubicBezTo>
                  <a:cubicBezTo>
                    <a:pt x="29" y="14"/>
                    <a:pt x="29" y="17"/>
                    <a:pt x="25" y="17"/>
                  </a:cubicBezTo>
                  <a:cubicBezTo>
                    <a:pt x="26" y="20"/>
                    <a:pt x="30" y="22"/>
                    <a:pt x="29" y="27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5" y="24"/>
                    <a:pt x="24" y="22"/>
                    <a:pt x="21" y="20"/>
                  </a:cubicBezTo>
                  <a:cubicBezTo>
                    <a:pt x="21" y="20"/>
                    <a:pt x="21" y="21"/>
                    <a:pt x="20" y="21"/>
                  </a:cubicBezTo>
                  <a:cubicBezTo>
                    <a:pt x="19" y="21"/>
                    <a:pt x="19" y="20"/>
                    <a:pt x="18" y="20"/>
                  </a:cubicBezTo>
                  <a:cubicBezTo>
                    <a:pt x="16" y="20"/>
                    <a:pt x="16" y="21"/>
                    <a:pt x="15" y="22"/>
                  </a:cubicBezTo>
                  <a:cubicBezTo>
                    <a:pt x="16" y="24"/>
                    <a:pt x="17" y="26"/>
                    <a:pt x="16" y="28"/>
                  </a:cubicBezTo>
                  <a:cubicBezTo>
                    <a:pt x="15" y="28"/>
                    <a:pt x="14" y="28"/>
                    <a:pt x="13" y="28"/>
                  </a:cubicBezTo>
                  <a:cubicBezTo>
                    <a:pt x="12" y="27"/>
                    <a:pt x="12" y="26"/>
                    <a:pt x="11" y="25"/>
                  </a:cubicBezTo>
                  <a:cubicBezTo>
                    <a:pt x="10" y="25"/>
                    <a:pt x="9" y="26"/>
                    <a:pt x="8" y="26"/>
                  </a:cubicBezTo>
                  <a:cubicBezTo>
                    <a:pt x="6" y="26"/>
                    <a:pt x="4" y="24"/>
                    <a:pt x="2" y="23"/>
                  </a:cubicBezTo>
                  <a:cubicBezTo>
                    <a:pt x="1" y="22"/>
                    <a:pt x="0" y="21"/>
                    <a:pt x="0" y="20"/>
                  </a:cubicBezTo>
                  <a:cubicBezTo>
                    <a:pt x="1" y="20"/>
                    <a:pt x="1" y="19"/>
                    <a:pt x="2" y="19"/>
                  </a:cubicBezTo>
                  <a:cubicBezTo>
                    <a:pt x="3" y="18"/>
                    <a:pt x="2" y="15"/>
                    <a:pt x="3" y="14"/>
                  </a:cubicBezTo>
                  <a:cubicBezTo>
                    <a:pt x="5" y="15"/>
                    <a:pt x="3" y="17"/>
                    <a:pt x="3" y="19"/>
                  </a:cubicBezTo>
                  <a:cubicBezTo>
                    <a:pt x="3" y="22"/>
                    <a:pt x="7" y="24"/>
                    <a:pt x="9" y="22"/>
                  </a:cubicBezTo>
                  <a:cubicBezTo>
                    <a:pt x="9" y="20"/>
                    <a:pt x="7" y="18"/>
                    <a:pt x="6" y="16"/>
                  </a:cubicBezTo>
                  <a:cubicBezTo>
                    <a:pt x="5" y="14"/>
                    <a:pt x="2" y="12"/>
                    <a:pt x="5" y="10"/>
                  </a:cubicBezTo>
                  <a:cubicBezTo>
                    <a:pt x="8" y="12"/>
                    <a:pt x="10" y="16"/>
                    <a:pt x="12" y="18"/>
                  </a:cubicBezTo>
                  <a:cubicBezTo>
                    <a:pt x="14" y="17"/>
                    <a:pt x="16" y="17"/>
                    <a:pt x="18" y="17"/>
                  </a:cubicBezTo>
                  <a:cubicBezTo>
                    <a:pt x="17" y="13"/>
                    <a:pt x="13" y="12"/>
                    <a:pt x="10" y="9"/>
                  </a:cubicBezTo>
                  <a:cubicBezTo>
                    <a:pt x="14" y="10"/>
                    <a:pt x="17" y="13"/>
                    <a:pt x="19" y="15"/>
                  </a:cubicBezTo>
                  <a:cubicBezTo>
                    <a:pt x="21" y="18"/>
                    <a:pt x="23" y="21"/>
                    <a:pt x="26" y="24"/>
                  </a:cubicBezTo>
                  <a:cubicBezTo>
                    <a:pt x="27" y="22"/>
                    <a:pt x="25" y="21"/>
                    <a:pt x="25" y="19"/>
                  </a:cubicBezTo>
                  <a:cubicBezTo>
                    <a:pt x="24" y="19"/>
                    <a:pt x="23" y="17"/>
                    <a:pt x="22" y="16"/>
                  </a:cubicBezTo>
                  <a:cubicBezTo>
                    <a:pt x="22" y="16"/>
                    <a:pt x="22" y="16"/>
                    <a:pt x="21" y="15"/>
                  </a:cubicBezTo>
                  <a:cubicBezTo>
                    <a:pt x="21" y="15"/>
                    <a:pt x="21" y="14"/>
                    <a:pt x="20" y="14"/>
                  </a:cubicBezTo>
                  <a:cubicBezTo>
                    <a:pt x="20" y="14"/>
                    <a:pt x="19" y="14"/>
                    <a:pt x="19" y="14"/>
                  </a:cubicBezTo>
                  <a:cubicBezTo>
                    <a:pt x="18" y="12"/>
                    <a:pt x="15" y="9"/>
                    <a:pt x="14" y="7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9" y="4"/>
                    <a:pt x="7" y="4"/>
                  </a:cubicBezTo>
                  <a:cubicBezTo>
                    <a:pt x="5" y="2"/>
                    <a:pt x="7" y="1"/>
                    <a:pt x="9" y="0"/>
                  </a:cubicBezTo>
                  <a:cubicBezTo>
                    <a:pt x="11" y="1"/>
                    <a:pt x="13" y="0"/>
                    <a:pt x="15" y="1"/>
                  </a:cubicBezTo>
                  <a:cubicBezTo>
                    <a:pt x="16" y="2"/>
                    <a:pt x="15" y="3"/>
                    <a:pt x="16" y="4"/>
                  </a:cubicBezTo>
                  <a:cubicBezTo>
                    <a:pt x="16" y="5"/>
                    <a:pt x="17" y="6"/>
                    <a:pt x="18" y="7"/>
                  </a:cubicBezTo>
                  <a:cubicBezTo>
                    <a:pt x="18" y="6"/>
                    <a:pt x="17" y="6"/>
                    <a:pt x="17" y="5"/>
                  </a:cubicBezTo>
                  <a:cubicBezTo>
                    <a:pt x="19" y="2"/>
                    <a:pt x="26" y="1"/>
                    <a:pt x="30" y="3"/>
                  </a:cubicBezTo>
                  <a:cubicBezTo>
                    <a:pt x="30" y="4"/>
                    <a:pt x="29" y="4"/>
                    <a:pt x="29" y="5"/>
                  </a:cubicBezTo>
                  <a:cubicBezTo>
                    <a:pt x="28" y="5"/>
                    <a:pt x="28" y="4"/>
                    <a:pt x="28" y="4"/>
                  </a:cubicBezTo>
                  <a:cubicBezTo>
                    <a:pt x="24" y="4"/>
                    <a:pt x="20" y="5"/>
                    <a:pt x="18" y="8"/>
                  </a:cubicBezTo>
                  <a:cubicBezTo>
                    <a:pt x="19" y="9"/>
                    <a:pt x="20" y="8"/>
                    <a:pt x="20" y="8"/>
                  </a:cubicBezTo>
                  <a:cubicBezTo>
                    <a:pt x="22" y="7"/>
                    <a:pt x="25" y="6"/>
                    <a:pt x="28" y="6"/>
                  </a:cubicBezTo>
                  <a:cubicBezTo>
                    <a:pt x="29" y="6"/>
                    <a:pt x="31" y="6"/>
                    <a:pt x="31" y="8"/>
                  </a:cubicBezTo>
                  <a:cubicBezTo>
                    <a:pt x="31" y="8"/>
                    <a:pt x="30" y="8"/>
                    <a:pt x="30" y="9"/>
                  </a:cubicBezTo>
                  <a:cubicBezTo>
                    <a:pt x="31" y="12"/>
                    <a:pt x="36" y="11"/>
                    <a:pt x="38" y="13"/>
                  </a:cubicBezTo>
                  <a:close/>
                  <a:moveTo>
                    <a:pt x="37" y="14"/>
                  </a:moveTo>
                  <a:cubicBezTo>
                    <a:pt x="37" y="13"/>
                    <a:pt x="36" y="13"/>
                    <a:pt x="36" y="13"/>
                  </a:cubicBezTo>
                  <a:cubicBezTo>
                    <a:pt x="36" y="14"/>
                    <a:pt x="36" y="13"/>
                    <a:pt x="37" y="14"/>
                  </a:cubicBezTo>
                  <a:close/>
                  <a:moveTo>
                    <a:pt x="28" y="12"/>
                  </a:moveTo>
                  <a:cubicBezTo>
                    <a:pt x="28" y="10"/>
                    <a:pt x="26" y="11"/>
                    <a:pt x="26" y="9"/>
                  </a:cubicBezTo>
                  <a:cubicBezTo>
                    <a:pt x="24" y="9"/>
                    <a:pt x="23" y="10"/>
                    <a:pt x="21" y="11"/>
                  </a:cubicBezTo>
                  <a:cubicBezTo>
                    <a:pt x="22" y="12"/>
                    <a:pt x="23" y="14"/>
                    <a:pt x="26" y="14"/>
                  </a:cubicBezTo>
                  <a:cubicBezTo>
                    <a:pt x="27" y="13"/>
                    <a:pt x="27" y="12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3">
              <a:extLst>
                <a:ext uri="{FF2B5EF4-FFF2-40B4-BE49-F238E27FC236}">
                  <a16:creationId xmlns="" xmlns:a16="http://schemas.microsoft.com/office/drawing/2014/main" id="{A86FD97C-8B5F-46C6-B38E-5B5730A2B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99413" y="11778472"/>
              <a:ext cx="57150" cy="52388"/>
            </a:xfrm>
            <a:custGeom>
              <a:avLst/>
              <a:gdLst>
                <a:gd name="T0" fmla="*/ 17 w 17"/>
                <a:gd name="T1" fmla="*/ 4 h 16"/>
                <a:gd name="T2" fmla="*/ 15 w 17"/>
                <a:gd name="T3" fmla="*/ 8 h 16"/>
                <a:gd name="T4" fmla="*/ 3 w 17"/>
                <a:gd name="T5" fmla="*/ 9 h 16"/>
                <a:gd name="T6" fmla="*/ 14 w 17"/>
                <a:gd name="T7" fmla="*/ 13 h 16"/>
                <a:gd name="T8" fmla="*/ 13 w 17"/>
                <a:gd name="T9" fmla="*/ 16 h 16"/>
                <a:gd name="T10" fmla="*/ 0 w 17"/>
                <a:gd name="T11" fmla="*/ 11 h 16"/>
                <a:gd name="T12" fmla="*/ 2 w 17"/>
                <a:gd name="T13" fmla="*/ 7 h 16"/>
                <a:gd name="T14" fmla="*/ 13 w 17"/>
                <a:gd name="T15" fmla="*/ 6 h 16"/>
                <a:gd name="T16" fmla="*/ 4 w 17"/>
                <a:gd name="T17" fmla="*/ 2 h 16"/>
                <a:gd name="T18" fmla="*/ 5 w 17"/>
                <a:gd name="T19" fmla="*/ 0 h 16"/>
                <a:gd name="T20" fmla="*/ 17 w 17"/>
                <a:gd name="T2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6">
                  <a:moveTo>
                    <a:pt x="17" y="4"/>
                  </a:moveTo>
                  <a:cubicBezTo>
                    <a:pt x="17" y="6"/>
                    <a:pt x="16" y="7"/>
                    <a:pt x="15" y="8"/>
                  </a:cubicBezTo>
                  <a:cubicBezTo>
                    <a:pt x="11" y="8"/>
                    <a:pt x="7" y="9"/>
                    <a:pt x="3" y="9"/>
                  </a:cubicBezTo>
                  <a:cubicBezTo>
                    <a:pt x="7" y="10"/>
                    <a:pt x="10" y="12"/>
                    <a:pt x="14" y="13"/>
                  </a:cubicBezTo>
                  <a:cubicBezTo>
                    <a:pt x="14" y="14"/>
                    <a:pt x="13" y="15"/>
                    <a:pt x="13" y="16"/>
                  </a:cubicBezTo>
                  <a:cubicBezTo>
                    <a:pt x="9" y="14"/>
                    <a:pt x="4" y="12"/>
                    <a:pt x="0" y="11"/>
                  </a:cubicBezTo>
                  <a:cubicBezTo>
                    <a:pt x="1" y="10"/>
                    <a:pt x="1" y="8"/>
                    <a:pt x="2" y="7"/>
                  </a:cubicBezTo>
                  <a:cubicBezTo>
                    <a:pt x="6" y="7"/>
                    <a:pt x="10" y="6"/>
                    <a:pt x="13" y="6"/>
                  </a:cubicBezTo>
                  <a:cubicBezTo>
                    <a:pt x="10" y="5"/>
                    <a:pt x="7" y="3"/>
                    <a:pt x="4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9" y="1"/>
                    <a:pt x="13" y="3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4">
              <a:extLst>
                <a:ext uri="{FF2B5EF4-FFF2-40B4-BE49-F238E27FC236}">
                  <a16:creationId xmlns="" xmlns:a16="http://schemas.microsoft.com/office/drawing/2014/main" id="{A5549ADA-0120-40AF-920C-846F65955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15288" y="11821334"/>
              <a:ext cx="52388" cy="50800"/>
            </a:xfrm>
            <a:custGeom>
              <a:avLst/>
              <a:gdLst>
                <a:gd name="T0" fmla="*/ 16 w 16"/>
                <a:gd name="T1" fmla="*/ 6 h 15"/>
                <a:gd name="T2" fmla="*/ 15 w 16"/>
                <a:gd name="T3" fmla="*/ 8 h 15"/>
                <a:gd name="T4" fmla="*/ 10 w 16"/>
                <a:gd name="T5" fmla="*/ 6 h 15"/>
                <a:gd name="T6" fmla="*/ 7 w 16"/>
                <a:gd name="T7" fmla="*/ 10 h 15"/>
                <a:gd name="T8" fmla="*/ 13 w 16"/>
                <a:gd name="T9" fmla="*/ 13 h 15"/>
                <a:gd name="T10" fmla="*/ 11 w 16"/>
                <a:gd name="T11" fmla="*/ 15 h 15"/>
                <a:gd name="T12" fmla="*/ 0 w 16"/>
                <a:gd name="T13" fmla="*/ 9 h 15"/>
                <a:gd name="T14" fmla="*/ 1 w 16"/>
                <a:gd name="T15" fmla="*/ 7 h 15"/>
                <a:gd name="T16" fmla="*/ 5 w 16"/>
                <a:gd name="T17" fmla="*/ 9 h 15"/>
                <a:gd name="T18" fmla="*/ 8 w 16"/>
                <a:gd name="T19" fmla="*/ 5 h 15"/>
                <a:gd name="T20" fmla="*/ 3 w 16"/>
                <a:gd name="T21" fmla="*/ 2 h 15"/>
                <a:gd name="T22" fmla="*/ 4 w 16"/>
                <a:gd name="T23" fmla="*/ 0 h 15"/>
                <a:gd name="T24" fmla="*/ 16 w 16"/>
                <a:gd name="T25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5">
                  <a:moveTo>
                    <a:pt x="16" y="6"/>
                  </a:moveTo>
                  <a:cubicBezTo>
                    <a:pt x="16" y="7"/>
                    <a:pt x="15" y="7"/>
                    <a:pt x="15" y="8"/>
                  </a:cubicBezTo>
                  <a:cubicBezTo>
                    <a:pt x="13" y="7"/>
                    <a:pt x="12" y="6"/>
                    <a:pt x="10" y="6"/>
                  </a:cubicBezTo>
                  <a:cubicBezTo>
                    <a:pt x="9" y="7"/>
                    <a:pt x="8" y="9"/>
                    <a:pt x="7" y="10"/>
                  </a:cubicBezTo>
                  <a:cubicBezTo>
                    <a:pt x="9" y="11"/>
                    <a:pt x="11" y="12"/>
                    <a:pt x="13" y="13"/>
                  </a:cubicBezTo>
                  <a:cubicBezTo>
                    <a:pt x="12" y="14"/>
                    <a:pt x="12" y="14"/>
                    <a:pt x="11" y="15"/>
                  </a:cubicBezTo>
                  <a:cubicBezTo>
                    <a:pt x="7" y="13"/>
                    <a:pt x="4" y="11"/>
                    <a:pt x="0" y="9"/>
                  </a:cubicBezTo>
                  <a:cubicBezTo>
                    <a:pt x="0" y="8"/>
                    <a:pt x="0" y="8"/>
                    <a:pt x="1" y="7"/>
                  </a:cubicBezTo>
                  <a:cubicBezTo>
                    <a:pt x="2" y="7"/>
                    <a:pt x="4" y="8"/>
                    <a:pt x="5" y="9"/>
                  </a:cubicBezTo>
                  <a:cubicBezTo>
                    <a:pt x="6" y="8"/>
                    <a:pt x="7" y="6"/>
                    <a:pt x="8" y="5"/>
                  </a:cubicBezTo>
                  <a:cubicBezTo>
                    <a:pt x="6" y="4"/>
                    <a:pt x="5" y="3"/>
                    <a:pt x="3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9" y="1"/>
                    <a:pt x="12" y="4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15">
              <a:extLst>
                <a:ext uri="{FF2B5EF4-FFF2-40B4-BE49-F238E27FC236}">
                  <a16:creationId xmlns="" xmlns:a16="http://schemas.microsoft.com/office/drawing/2014/main" id="{729A2B40-C87B-4599-A5CD-9D8195F2BAB6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34338" y="11854672"/>
              <a:ext cx="52388" cy="50800"/>
            </a:xfrm>
            <a:custGeom>
              <a:avLst/>
              <a:gdLst>
                <a:gd name="T0" fmla="*/ 12 w 16"/>
                <a:gd name="T1" fmla="*/ 5 h 15"/>
                <a:gd name="T2" fmla="*/ 9 w 16"/>
                <a:gd name="T3" fmla="*/ 15 h 15"/>
                <a:gd name="T4" fmla="*/ 0 w 16"/>
                <a:gd name="T5" fmla="*/ 8 h 15"/>
                <a:gd name="T6" fmla="*/ 8 w 16"/>
                <a:gd name="T7" fmla="*/ 2 h 15"/>
                <a:gd name="T8" fmla="*/ 7 w 16"/>
                <a:gd name="T9" fmla="*/ 5 h 15"/>
                <a:gd name="T10" fmla="*/ 3 w 16"/>
                <a:gd name="T11" fmla="*/ 6 h 15"/>
                <a:gd name="T12" fmla="*/ 10 w 16"/>
                <a:gd name="T13" fmla="*/ 12 h 15"/>
                <a:gd name="T14" fmla="*/ 11 w 16"/>
                <a:gd name="T15" fmla="*/ 8 h 15"/>
                <a:gd name="T16" fmla="*/ 12 w 16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5">
                  <a:moveTo>
                    <a:pt x="12" y="5"/>
                  </a:moveTo>
                  <a:cubicBezTo>
                    <a:pt x="16" y="8"/>
                    <a:pt x="13" y="14"/>
                    <a:pt x="9" y="15"/>
                  </a:cubicBezTo>
                  <a:cubicBezTo>
                    <a:pt x="6" y="15"/>
                    <a:pt x="1" y="11"/>
                    <a:pt x="0" y="8"/>
                  </a:cubicBezTo>
                  <a:cubicBezTo>
                    <a:pt x="0" y="5"/>
                    <a:pt x="4" y="0"/>
                    <a:pt x="8" y="2"/>
                  </a:cubicBezTo>
                  <a:cubicBezTo>
                    <a:pt x="8" y="3"/>
                    <a:pt x="7" y="4"/>
                    <a:pt x="7" y="5"/>
                  </a:cubicBezTo>
                  <a:cubicBezTo>
                    <a:pt x="5" y="4"/>
                    <a:pt x="3" y="5"/>
                    <a:pt x="3" y="6"/>
                  </a:cubicBezTo>
                  <a:cubicBezTo>
                    <a:pt x="2" y="9"/>
                    <a:pt x="7" y="13"/>
                    <a:pt x="10" y="12"/>
                  </a:cubicBezTo>
                  <a:cubicBezTo>
                    <a:pt x="12" y="12"/>
                    <a:pt x="13" y="9"/>
                    <a:pt x="11" y="8"/>
                  </a:cubicBezTo>
                  <a:cubicBezTo>
                    <a:pt x="11" y="7"/>
                    <a:pt x="12" y="6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16">
              <a:extLst>
                <a:ext uri="{FF2B5EF4-FFF2-40B4-BE49-F238E27FC236}">
                  <a16:creationId xmlns="" xmlns:a16="http://schemas.microsoft.com/office/drawing/2014/main" id="{2F25057A-0D9D-49A7-806B-3E5284E32291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61325" y="11888009"/>
              <a:ext cx="52388" cy="53975"/>
            </a:xfrm>
            <a:custGeom>
              <a:avLst/>
              <a:gdLst>
                <a:gd name="T0" fmla="*/ 16 w 16"/>
                <a:gd name="T1" fmla="*/ 9 h 16"/>
                <a:gd name="T2" fmla="*/ 13 w 16"/>
                <a:gd name="T3" fmla="*/ 12 h 16"/>
                <a:gd name="T4" fmla="*/ 10 w 16"/>
                <a:gd name="T5" fmla="*/ 16 h 16"/>
                <a:gd name="T6" fmla="*/ 2 w 16"/>
                <a:gd name="T7" fmla="*/ 9 h 16"/>
                <a:gd name="T8" fmla="*/ 0 w 16"/>
                <a:gd name="T9" fmla="*/ 7 h 16"/>
                <a:gd name="T10" fmla="*/ 3 w 16"/>
                <a:gd name="T11" fmla="*/ 4 h 16"/>
                <a:gd name="T12" fmla="*/ 6 w 16"/>
                <a:gd name="T13" fmla="*/ 0 h 16"/>
                <a:gd name="T14" fmla="*/ 7 w 16"/>
                <a:gd name="T15" fmla="*/ 2 h 16"/>
                <a:gd name="T16" fmla="*/ 3 w 16"/>
                <a:gd name="T17" fmla="*/ 6 h 16"/>
                <a:gd name="T18" fmla="*/ 6 w 16"/>
                <a:gd name="T19" fmla="*/ 8 h 16"/>
                <a:gd name="T20" fmla="*/ 9 w 16"/>
                <a:gd name="T21" fmla="*/ 4 h 16"/>
                <a:gd name="T22" fmla="*/ 11 w 16"/>
                <a:gd name="T23" fmla="*/ 6 h 16"/>
                <a:gd name="T24" fmla="*/ 8 w 16"/>
                <a:gd name="T25" fmla="*/ 10 h 16"/>
                <a:gd name="T26" fmla="*/ 10 w 16"/>
                <a:gd name="T27" fmla="*/ 12 h 16"/>
                <a:gd name="T28" fmla="*/ 14 w 16"/>
                <a:gd name="T29" fmla="*/ 8 h 16"/>
                <a:gd name="T30" fmla="*/ 16 w 16"/>
                <a:gd name="T3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6">
                  <a:moveTo>
                    <a:pt x="16" y="9"/>
                  </a:moveTo>
                  <a:cubicBezTo>
                    <a:pt x="16" y="10"/>
                    <a:pt x="13" y="12"/>
                    <a:pt x="13" y="12"/>
                  </a:cubicBezTo>
                  <a:cubicBezTo>
                    <a:pt x="12" y="14"/>
                    <a:pt x="11" y="15"/>
                    <a:pt x="10" y="16"/>
                  </a:cubicBezTo>
                  <a:cubicBezTo>
                    <a:pt x="7" y="14"/>
                    <a:pt x="5" y="12"/>
                    <a:pt x="2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7"/>
                    <a:pt x="2" y="5"/>
                    <a:pt x="3" y="4"/>
                  </a:cubicBezTo>
                  <a:cubicBezTo>
                    <a:pt x="4" y="2"/>
                    <a:pt x="5" y="2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3"/>
                    <a:pt x="5" y="5"/>
                    <a:pt x="3" y="6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7" y="7"/>
                    <a:pt x="8" y="6"/>
                    <a:pt x="9" y="4"/>
                  </a:cubicBezTo>
                  <a:cubicBezTo>
                    <a:pt x="10" y="5"/>
                    <a:pt x="11" y="5"/>
                    <a:pt x="11" y="6"/>
                  </a:cubicBezTo>
                  <a:cubicBezTo>
                    <a:pt x="10" y="7"/>
                    <a:pt x="9" y="8"/>
                    <a:pt x="8" y="10"/>
                  </a:cubicBezTo>
                  <a:cubicBezTo>
                    <a:pt x="8" y="11"/>
                    <a:pt x="9" y="11"/>
                    <a:pt x="10" y="12"/>
                  </a:cubicBezTo>
                  <a:cubicBezTo>
                    <a:pt x="12" y="11"/>
                    <a:pt x="13" y="9"/>
                    <a:pt x="14" y="8"/>
                  </a:cubicBezTo>
                  <a:cubicBezTo>
                    <a:pt x="14" y="8"/>
                    <a:pt x="16" y="8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="" xmlns:a16="http://schemas.microsoft.com/office/drawing/2014/main" id="{DE6FC3B5-99A7-41F3-BBB3-AF9837C7EB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51875" y="11348259"/>
              <a:ext cx="636588" cy="639763"/>
            </a:xfrm>
            <a:custGeom>
              <a:avLst/>
              <a:gdLst>
                <a:gd name="T0" fmla="*/ 165 w 193"/>
                <a:gd name="T1" fmla="*/ 162 h 192"/>
                <a:gd name="T2" fmla="*/ 31 w 193"/>
                <a:gd name="T3" fmla="*/ 165 h 192"/>
                <a:gd name="T4" fmla="*/ 9 w 193"/>
                <a:gd name="T5" fmla="*/ 60 h 192"/>
                <a:gd name="T6" fmla="*/ 93 w 193"/>
                <a:gd name="T7" fmla="*/ 1 h 192"/>
                <a:gd name="T8" fmla="*/ 191 w 193"/>
                <a:gd name="T9" fmla="*/ 93 h 192"/>
                <a:gd name="T10" fmla="*/ 179 w 193"/>
                <a:gd name="T11" fmla="*/ 120 h 192"/>
                <a:gd name="T12" fmla="*/ 152 w 193"/>
                <a:gd name="T13" fmla="*/ 80 h 192"/>
                <a:gd name="T14" fmla="*/ 98 w 193"/>
                <a:gd name="T15" fmla="*/ 10 h 192"/>
                <a:gd name="T16" fmla="*/ 26 w 193"/>
                <a:gd name="T17" fmla="*/ 62 h 192"/>
                <a:gd name="T18" fmla="*/ 29 w 193"/>
                <a:gd name="T19" fmla="*/ 41 h 192"/>
                <a:gd name="T20" fmla="*/ 23 w 193"/>
                <a:gd name="T21" fmla="*/ 86 h 192"/>
                <a:gd name="T22" fmla="*/ 18 w 193"/>
                <a:gd name="T23" fmla="*/ 120 h 192"/>
                <a:gd name="T24" fmla="*/ 39 w 193"/>
                <a:gd name="T25" fmla="*/ 106 h 192"/>
                <a:gd name="T26" fmla="*/ 15 w 193"/>
                <a:gd name="T27" fmla="*/ 136 h 192"/>
                <a:gd name="T28" fmla="*/ 93 w 193"/>
                <a:gd name="T29" fmla="*/ 142 h 192"/>
                <a:gd name="T30" fmla="*/ 137 w 193"/>
                <a:gd name="T31" fmla="*/ 169 h 192"/>
                <a:gd name="T32" fmla="*/ 132 w 193"/>
                <a:gd name="T33" fmla="*/ 165 h 192"/>
                <a:gd name="T34" fmla="*/ 127 w 193"/>
                <a:gd name="T35" fmla="*/ 169 h 192"/>
                <a:gd name="T36" fmla="*/ 137 w 193"/>
                <a:gd name="T37" fmla="*/ 169 h 192"/>
                <a:gd name="T38" fmla="*/ 127 w 193"/>
                <a:gd name="T39" fmla="*/ 171 h 192"/>
                <a:gd name="T40" fmla="*/ 124 w 193"/>
                <a:gd name="T41" fmla="*/ 167 h 192"/>
                <a:gd name="T42" fmla="*/ 119 w 193"/>
                <a:gd name="T43" fmla="*/ 176 h 192"/>
                <a:gd name="T44" fmla="*/ 124 w 193"/>
                <a:gd name="T45" fmla="*/ 176 h 192"/>
                <a:gd name="T46" fmla="*/ 126 w 193"/>
                <a:gd name="T47" fmla="*/ 173 h 192"/>
                <a:gd name="T48" fmla="*/ 117 w 193"/>
                <a:gd name="T49" fmla="*/ 176 h 192"/>
                <a:gd name="T50" fmla="*/ 108 w 193"/>
                <a:gd name="T51" fmla="*/ 174 h 192"/>
                <a:gd name="T52" fmla="*/ 113 w 193"/>
                <a:gd name="T53" fmla="*/ 178 h 192"/>
                <a:gd name="T54" fmla="*/ 117 w 193"/>
                <a:gd name="T55" fmla="*/ 176 h 192"/>
                <a:gd name="T56" fmla="*/ 105 w 193"/>
                <a:gd name="T57" fmla="*/ 171 h 192"/>
                <a:gd name="T58" fmla="*/ 99 w 193"/>
                <a:gd name="T59" fmla="*/ 175 h 192"/>
                <a:gd name="T60" fmla="*/ 103 w 193"/>
                <a:gd name="T61" fmla="*/ 181 h 192"/>
                <a:gd name="T62" fmla="*/ 93 w 193"/>
                <a:gd name="T63" fmla="*/ 179 h 192"/>
                <a:gd name="T64" fmla="*/ 93 w 193"/>
                <a:gd name="T65" fmla="*/ 179 h 192"/>
                <a:gd name="T66" fmla="*/ 85 w 193"/>
                <a:gd name="T67" fmla="*/ 171 h 192"/>
                <a:gd name="T68" fmla="*/ 79 w 193"/>
                <a:gd name="T69" fmla="*/ 168 h 192"/>
                <a:gd name="T70" fmla="*/ 76 w 193"/>
                <a:gd name="T71" fmla="*/ 169 h 192"/>
                <a:gd name="T72" fmla="*/ 69 w 193"/>
                <a:gd name="T73" fmla="*/ 168 h 192"/>
                <a:gd name="T74" fmla="*/ 81 w 193"/>
                <a:gd name="T75" fmla="*/ 177 h 192"/>
                <a:gd name="T76" fmla="*/ 71 w 193"/>
                <a:gd name="T77" fmla="*/ 170 h 192"/>
                <a:gd name="T78" fmla="*/ 75 w 193"/>
                <a:gd name="T79" fmla="*/ 175 h 192"/>
                <a:gd name="T80" fmla="*/ 72 w 193"/>
                <a:gd name="T81" fmla="*/ 177 h 192"/>
                <a:gd name="T82" fmla="*/ 76 w 193"/>
                <a:gd name="T83" fmla="*/ 179 h 192"/>
                <a:gd name="T84" fmla="*/ 81 w 193"/>
                <a:gd name="T85" fmla="*/ 177 h 192"/>
                <a:gd name="T86" fmla="*/ 83 w 193"/>
                <a:gd name="T87" fmla="*/ 180 h 192"/>
                <a:gd name="T88" fmla="*/ 81 w 193"/>
                <a:gd name="T89" fmla="*/ 180 h 192"/>
                <a:gd name="T90" fmla="*/ 74 w 193"/>
                <a:gd name="T91" fmla="*/ 35 h 192"/>
                <a:gd name="T92" fmla="*/ 61 w 193"/>
                <a:gd name="T93" fmla="*/ 35 h 192"/>
                <a:gd name="T94" fmla="*/ 73 w 193"/>
                <a:gd name="T95" fmla="*/ 175 h 192"/>
                <a:gd name="T96" fmla="*/ 69 w 193"/>
                <a:gd name="T97" fmla="*/ 177 h 192"/>
                <a:gd name="T98" fmla="*/ 67 w 193"/>
                <a:gd name="T99" fmla="*/ 169 h 192"/>
                <a:gd name="T100" fmla="*/ 63 w 193"/>
                <a:gd name="T101" fmla="*/ 167 h 192"/>
                <a:gd name="T102" fmla="*/ 62 w 193"/>
                <a:gd name="T103" fmla="*/ 162 h 192"/>
                <a:gd name="T104" fmla="*/ 65 w 193"/>
                <a:gd name="T105" fmla="*/ 174 h 192"/>
                <a:gd name="T106" fmla="*/ 60 w 193"/>
                <a:gd name="T107" fmla="*/ 172 h 192"/>
                <a:gd name="T108" fmla="*/ 67 w 193"/>
                <a:gd name="T109" fmla="*/ 169 h 192"/>
                <a:gd name="T110" fmla="*/ 59 w 193"/>
                <a:gd name="T111" fmla="*/ 160 h 192"/>
                <a:gd name="T112" fmla="*/ 54 w 193"/>
                <a:gd name="T113" fmla="*/ 162 h 192"/>
                <a:gd name="T114" fmla="*/ 56 w 193"/>
                <a:gd name="T115" fmla="*/ 165 h 192"/>
                <a:gd name="T116" fmla="*/ 50 w 193"/>
                <a:gd name="T117" fmla="*/ 166 h 192"/>
                <a:gd name="T118" fmla="*/ 54 w 193"/>
                <a:gd name="T119" fmla="*/ 169 h 192"/>
                <a:gd name="T120" fmla="*/ 56 w 193"/>
                <a:gd name="T121" fmla="*/ 1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3" h="192">
                  <a:moveTo>
                    <a:pt x="191" y="93"/>
                  </a:moveTo>
                  <a:cubicBezTo>
                    <a:pt x="193" y="123"/>
                    <a:pt x="180" y="146"/>
                    <a:pt x="165" y="162"/>
                  </a:cubicBezTo>
                  <a:cubicBezTo>
                    <a:pt x="150" y="178"/>
                    <a:pt x="129" y="190"/>
                    <a:pt x="100" y="191"/>
                  </a:cubicBezTo>
                  <a:cubicBezTo>
                    <a:pt x="70" y="192"/>
                    <a:pt x="46" y="180"/>
                    <a:pt x="31" y="165"/>
                  </a:cubicBezTo>
                  <a:cubicBezTo>
                    <a:pt x="15" y="150"/>
                    <a:pt x="3" y="129"/>
                    <a:pt x="1" y="100"/>
                  </a:cubicBezTo>
                  <a:cubicBezTo>
                    <a:pt x="0" y="85"/>
                    <a:pt x="4" y="71"/>
                    <a:pt x="9" y="60"/>
                  </a:cubicBezTo>
                  <a:cubicBezTo>
                    <a:pt x="18" y="37"/>
                    <a:pt x="33" y="21"/>
                    <a:pt x="54" y="11"/>
                  </a:cubicBezTo>
                  <a:cubicBezTo>
                    <a:pt x="65" y="5"/>
                    <a:pt x="78" y="2"/>
                    <a:pt x="93" y="1"/>
                  </a:cubicBezTo>
                  <a:cubicBezTo>
                    <a:pt x="123" y="0"/>
                    <a:pt x="147" y="13"/>
                    <a:pt x="162" y="27"/>
                  </a:cubicBezTo>
                  <a:cubicBezTo>
                    <a:pt x="178" y="43"/>
                    <a:pt x="190" y="63"/>
                    <a:pt x="191" y="93"/>
                  </a:cubicBezTo>
                  <a:close/>
                  <a:moveTo>
                    <a:pt x="148" y="153"/>
                  </a:moveTo>
                  <a:cubicBezTo>
                    <a:pt x="166" y="151"/>
                    <a:pt x="184" y="141"/>
                    <a:pt x="179" y="120"/>
                  </a:cubicBezTo>
                  <a:cubicBezTo>
                    <a:pt x="178" y="111"/>
                    <a:pt x="173" y="104"/>
                    <a:pt x="168" y="97"/>
                  </a:cubicBezTo>
                  <a:cubicBezTo>
                    <a:pt x="164" y="91"/>
                    <a:pt x="158" y="85"/>
                    <a:pt x="152" y="80"/>
                  </a:cubicBezTo>
                  <a:cubicBezTo>
                    <a:pt x="158" y="88"/>
                    <a:pt x="166" y="98"/>
                    <a:pt x="169" y="110"/>
                  </a:cubicBezTo>
                  <a:cubicBezTo>
                    <a:pt x="141" y="81"/>
                    <a:pt x="117" y="48"/>
                    <a:pt x="98" y="10"/>
                  </a:cubicBezTo>
                  <a:cubicBezTo>
                    <a:pt x="82" y="42"/>
                    <a:pt x="63" y="70"/>
                    <a:pt x="41" y="95"/>
                  </a:cubicBezTo>
                  <a:cubicBezTo>
                    <a:pt x="35" y="86"/>
                    <a:pt x="26" y="76"/>
                    <a:pt x="26" y="62"/>
                  </a:cubicBezTo>
                  <a:cubicBezTo>
                    <a:pt x="25" y="44"/>
                    <a:pt x="39" y="37"/>
                    <a:pt x="55" y="36"/>
                  </a:cubicBezTo>
                  <a:cubicBezTo>
                    <a:pt x="45" y="35"/>
                    <a:pt x="36" y="37"/>
                    <a:pt x="29" y="41"/>
                  </a:cubicBezTo>
                  <a:cubicBezTo>
                    <a:pt x="22" y="44"/>
                    <a:pt x="17" y="51"/>
                    <a:pt x="16" y="60"/>
                  </a:cubicBezTo>
                  <a:cubicBezTo>
                    <a:pt x="16" y="71"/>
                    <a:pt x="19" y="79"/>
                    <a:pt x="23" y="86"/>
                  </a:cubicBezTo>
                  <a:cubicBezTo>
                    <a:pt x="27" y="92"/>
                    <a:pt x="31" y="97"/>
                    <a:pt x="35" y="102"/>
                  </a:cubicBezTo>
                  <a:cubicBezTo>
                    <a:pt x="30" y="108"/>
                    <a:pt x="23" y="114"/>
                    <a:pt x="18" y="120"/>
                  </a:cubicBezTo>
                  <a:cubicBezTo>
                    <a:pt x="17" y="120"/>
                    <a:pt x="15" y="122"/>
                    <a:pt x="16" y="122"/>
                  </a:cubicBezTo>
                  <a:cubicBezTo>
                    <a:pt x="24" y="117"/>
                    <a:pt x="31" y="112"/>
                    <a:pt x="39" y="106"/>
                  </a:cubicBezTo>
                  <a:cubicBezTo>
                    <a:pt x="41" y="108"/>
                    <a:pt x="44" y="110"/>
                    <a:pt x="46" y="113"/>
                  </a:cubicBezTo>
                  <a:cubicBezTo>
                    <a:pt x="36" y="121"/>
                    <a:pt x="26" y="129"/>
                    <a:pt x="15" y="136"/>
                  </a:cubicBezTo>
                  <a:cubicBezTo>
                    <a:pt x="28" y="131"/>
                    <a:pt x="40" y="124"/>
                    <a:pt x="52" y="117"/>
                  </a:cubicBezTo>
                  <a:cubicBezTo>
                    <a:pt x="64" y="127"/>
                    <a:pt x="77" y="135"/>
                    <a:pt x="93" y="142"/>
                  </a:cubicBezTo>
                  <a:cubicBezTo>
                    <a:pt x="108" y="149"/>
                    <a:pt x="126" y="155"/>
                    <a:pt x="148" y="153"/>
                  </a:cubicBezTo>
                  <a:close/>
                  <a:moveTo>
                    <a:pt x="137" y="169"/>
                  </a:moveTo>
                  <a:cubicBezTo>
                    <a:pt x="138" y="165"/>
                    <a:pt x="131" y="165"/>
                    <a:pt x="130" y="168"/>
                  </a:cubicBezTo>
                  <a:cubicBezTo>
                    <a:pt x="128" y="166"/>
                    <a:pt x="130" y="164"/>
                    <a:pt x="132" y="165"/>
                  </a:cubicBezTo>
                  <a:cubicBezTo>
                    <a:pt x="133" y="165"/>
                    <a:pt x="134" y="164"/>
                    <a:pt x="134" y="164"/>
                  </a:cubicBezTo>
                  <a:cubicBezTo>
                    <a:pt x="131" y="161"/>
                    <a:pt x="126" y="165"/>
                    <a:pt x="127" y="169"/>
                  </a:cubicBezTo>
                  <a:cubicBezTo>
                    <a:pt x="127" y="170"/>
                    <a:pt x="128" y="172"/>
                    <a:pt x="129" y="173"/>
                  </a:cubicBezTo>
                  <a:cubicBezTo>
                    <a:pt x="132" y="174"/>
                    <a:pt x="136" y="172"/>
                    <a:pt x="137" y="169"/>
                  </a:cubicBezTo>
                  <a:close/>
                  <a:moveTo>
                    <a:pt x="128" y="173"/>
                  </a:moveTo>
                  <a:cubicBezTo>
                    <a:pt x="128" y="172"/>
                    <a:pt x="128" y="172"/>
                    <a:pt x="127" y="171"/>
                  </a:cubicBezTo>
                  <a:cubicBezTo>
                    <a:pt x="127" y="171"/>
                    <a:pt x="126" y="172"/>
                    <a:pt x="126" y="172"/>
                  </a:cubicBezTo>
                  <a:cubicBezTo>
                    <a:pt x="125" y="170"/>
                    <a:pt x="124" y="168"/>
                    <a:pt x="124" y="167"/>
                  </a:cubicBezTo>
                  <a:cubicBezTo>
                    <a:pt x="123" y="167"/>
                    <a:pt x="122" y="167"/>
                    <a:pt x="121" y="167"/>
                  </a:cubicBezTo>
                  <a:cubicBezTo>
                    <a:pt x="120" y="170"/>
                    <a:pt x="117" y="173"/>
                    <a:pt x="119" y="176"/>
                  </a:cubicBezTo>
                  <a:cubicBezTo>
                    <a:pt x="120" y="175"/>
                    <a:pt x="122" y="175"/>
                    <a:pt x="124" y="174"/>
                  </a:cubicBezTo>
                  <a:cubicBezTo>
                    <a:pt x="124" y="175"/>
                    <a:pt x="124" y="176"/>
                    <a:pt x="124" y="176"/>
                  </a:cubicBezTo>
                  <a:cubicBezTo>
                    <a:pt x="125" y="176"/>
                    <a:pt x="126" y="176"/>
                    <a:pt x="127" y="175"/>
                  </a:cubicBezTo>
                  <a:cubicBezTo>
                    <a:pt x="126" y="175"/>
                    <a:pt x="126" y="174"/>
                    <a:pt x="126" y="173"/>
                  </a:cubicBezTo>
                  <a:cubicBezTo>
                    <a:pt x="127" y="173"/>
                    <a:pt x="127" y="173"/>
                    <a:pt x="128" y="173"/>
                  </a:cubicBezTo>
                  <a:close/>
                  <a:moveTo>
                    <a:pt x="117" y="176"/>
                  </a:moveTo>
                  <a:cubicBezTo>
                    <a:pt x="117" y="174"/>
                    <a:pt x="117" y="171"/>
                    <a:pt x="115" y="170"/>
                  </a:cubicBezTo>
                  <a:cubicBezTo>
                    <a:pt x="112" y="169"/>
                    <a:pt x="107" y="171"/>
                    <a:pt x="108" y="174"/>
                  </a:cubicBezTo>
                  <a:cubicBezTo>
                    <a:pt x="108" y="177"/>
                    <a:pt x="113" y="176"/>
                    <a:pt x="114" y="175"/>
                  </a:cubicBezTo>
                  <a:cubicBezTo>
                    <a:pt x="115" y="177"/>
                    <a:pt x="114" y="178"/>
                    <a:pt x="113" y="178"/>
                  </a:cubicBezTo>
                  <a:cubicBezTo>
                    <a:pt x="112" y="177"/>
                    <a:pt x="110" y="177"/>
                    <a:pt x="109" y="178"/>
                  </a:cubicBezTo>
                  <a:cubicBezTo>
                    <a:pt x="110" y="181"/>
                    <a:pt x="117" y="179"/>
                    <a:pt x="117" y="176"/>
                  </a:cubicBezTo>
                  <a:close/>
                  <a:moveTo>
                    <a:pt x="106" y="180"/>
                  </a:moveTo>
                  <a:cubicBezTo>
                    <a:pt x="105" y="177"/>
                    <a:pt x="105" y="174"/>
                    <a:pt x="105" y="171"/>
                  </a:cubicBezTo>
                  <a:cubicBezTo>
                    <a:pt x="102" y="171"/>
                    <a:pt x="101" y="172"/>
                    <a:pt x="99" y="173"/>
                  </a:cubicBezTo>
                  <a:cubicBezTo>
                    <a:pt x="99" y="174"/>
                    <a:pt x="99" y="174"/>
                    <a:pt x="99" y="175"/>
                  </a:cubicBezTo>
                  <a:cubicBezTo>
                    <a:pt x="100" y="175"/>
                    <a:pt x="101" y="174"/>
                    <a:pt x="102" y="174"/>
                  </a:cubicBezTo>
                  <a:cubicBezTo>
                    <a:pt x="102" y="176"/>
                    <a:pt x="103" y="178"/>
                    <a:pt x="103" y="181"/>
                  </a:cubicBezTo>
                  <a:cubicBezTo>
                    <a:pt x="103" y="181"/>
                    <a:pt x="105" y="181"/>
                    <a:pt x="106" y="180"/>
                  </a:cubicBezTo>
                  <a:close/>
                  <a:moveTo>
                    <a:pt x="93" y="179"/>
                  </a:moveTo>
                  <a:cubicBezTo>
                    <a:pt x="96" y="179"/>
                    <a:pt x="95" y="174"/>
                    <a:pt x="92" y="175"/>
                  </a:cubicBezTo>
                  <a:cubicBezTo>
                    <a:pt x="89" y="176"/>
                    <a:pt x="90" y="180"/>
                    <a:pt x="93" y="179"/>
                  </a:cubicBezTo>
                  <a:close/>
                  <a:moveTo>
                    <a:pt x="85" y="173"/>
                  </a:moveTo>
                  <a:cubicBezTo>
                    <a:pt x="85" y="172"/>
                    <a:pt x="85" y="172"/>
                    <a:pt x="85" y="171"/>
                  </a:cubicBezTo>
                  <a:cubicBezTo>
                    <a:pt x="83" y="171"/>
                    <a:pt x="81" y="170"/>
                    <a:pt x="79" y="169"/>
                  </a:cubicBezTo>
                  <a:cubicBezTo>
                    <a:pt x="79" y="169"/>
                    <a:pt x="79" y="168"/>
                    <a:pt x="79" y="168"/>
                  </a:cubicBezTo>
                  <a:cubicBezTo>
                    <a:pt x="78" y="168"/>
                    <a:pt x="77" y="168"/>
                    <a:pt x="76" y="168"/>
                  </a:cubicBezTo>
                  <a:cubicBezTo>
                    <a:pt x="76" y="168"/>
                    <a:pt x="77" y="169"/>
                    <a:pt x="76" y="169"/>
                  </a:cubicBezTo>
                  <a:cubicBezTo>
                    <a:pt x="74" y="168"/>
                    <a:pt x="72" y="167"/>
                    <a:pt x="70" y="167"/>
                  </a:cubicBezTo>
                  <a:cubicBezTo>
                    <a:pt x="70" y="167"/>
                    <a:pt x="69" y="168"/>
                    <a:pt x="69" y="168"/>
                  </a:cubicBezTo>
                  <a:cubicBezTo>
                    <a:pt x="75" y="169"/>
                    <a:pt x="80" y="171"/>
                    <a:pt x="85" y="173"/>
                  </a:cubicBezTo>
                  <a:close/>
                  <a:moveTo>
                    <a:pt x="81" y="177"/>
                  </a:moveTo>
                  <a:cubicBezTo>
                    <a:pt x="82" y="175"/>
                    <a:pt x="82" y="174"/>
                    <a:pt x="82" y="173"/>
                  </a:cubicBezTo>
                  <a:cubicBezTo>
                    <a:pt x="79" y="172"/>
                    <a:pt x="75" y="171"/>
                    <a:pt x="71" y="170"/>
                  </a:cubicBezTo>
                  <a:cubicBezTo>
                    <a:pt x="71" y="171"/>
                    <a:pt x="71" y="172"/>
                    <a:pt x="70" y="173"/>
                  </a:cubicBezTo>
                  <a:cubicBezTo>
                    <a:pt x="72" y="174"/>
                    <a:pt x="73" y="174"/>
                    <a:pt x="75" y="175"/>
                  </a:cubicBezTo>
                  <a:cubicBezTo>
                    <a:pt x="74" y="175"/>
                    <a:pt x="74" y="177"/>
                    <a:pt x="74" y="177"/>
                  </a:cubicBezTo>
                  <a:cubicBezTo>
                    <a:pt x="73" y="177"/>
                    <a:pt x="72" y="177"/>
                    <a:pt x="72" y="177"/>
                  </a:cubicBezTo>
                  <a:cubicBezTo>
                    <a:pt x="72" y="177"/>
                    <a:pt x="72" y="178"/>
                    <a:pt x="72" y="179"/>
                  </a:cubicBezTo>
                  <a:cubicBezTo>
                    <a:pt x="73" y="179"/>
                    <a:pt x="75" y="179"/>
                    <a:pt x="76" y="179"/>
                  </a:cubicBezTo>
                  <a:cubicBezTo>
                    <a:pt x="77" y="178"/>
                    <a:pt x="77" y="176"/>
                    <a:pt x="77" y="175"/>
                  </a:cubicBezTo>
                  <a:cubicBezTo>
                    <a:pt x="79" y="176"/>
                    <a:pt x="80" y="176"/>
                    <a:pt x="81" y="177"/>
                  </a:cubicBezTo>
                  <a:close/>
                  <a:moveTo>
                    <a:pt x="81" y="180"/>
                  </a:moveTo>
                  <a:cubicBezTo>
                    <a:pt x="81" y="180"/>
                    <a:pt x="82" y="180"/>
                    <a:pt x="83" y="180"/>
                  </a:cubicBezTo>
                  <a:cubicBezTo>
                    <a:pt x="81" y="178"/>
                    <a:pt x="80" y="176"/>
                    <a:pt x="78" y="177"/>
                  </a:cubicBezTo>
                  <a:cubicBezTo>
                    <a:pt x="78" y="178"/>
                    <a:pt x="80" y="179"/>
                    <a:pt x="81" y="180"/>
                  </a:cubicBezTo>
                  <a:close/>
                  <a:moveTo>
                    <a:pt x="68" y="44"/>
                  </a:moveTo>
                  <a:cubicBezTo>
                    <a:pt x="71" y="44"/>
                    <a:pt x="76" y="40"/>
                    <a:pt x="74" y="35"/>
                  </a:cubicBezTo>
                  <a:cubicBezTo>
                    <a:pt x="73" y="32"/>
                    <a:pt x="70" y="31"/>
                    <a:pt x="66" y="31"/>
                  </a:cubicBezTo>
                  <a:cubicBezTo>
                    <a:pt x="63" y="32"/>
                    <a:pt x="62" y="34"/>
                    <a:pt x="61" y="35"/>
                  </a:cubicBezTo>
                  <a:cubicBezTo>
                    <a:pt x="60" y="40"/>
                    <a:pt x="63" y="44"/>
                    <a:pt x="68" y="44"/>
                  </a:cubicBezTo>
                  <a:close/>
                  <a:moveTo>
                    <a:pt x="73" y="175"/>
                  </a:moveTo>
                  <a:cubicBezTo>
                    <a:pt x="72" y="173"/>
                    <a:pt x="70" y="175"/>
                    <a:pt x="67" y="176"/>
                  </a:cubicBezTo>
                  <a:cubicBezTo>
                    <a:pt x="68" y="176"/>
                    <a:pt x="68" y="177"/>
                    <a:pt x="69" y="177"/>
                  </a:cubicBezTo>
                  <a:cubicBezTo>
                    <a:pt x="70" y="177"/>
                    <a:pt x="72" y="176"/>
                    <a:pt x="73" y="175"/>
                  </a:cubicBezTo>
                  <a:close/>
                  <a:moveTo>
                    <a:pt x="67" y="169"/>
                  </a:moveTo>
                  <a:cubicBezTo>
                    <a:pt x="67" y="168"/>
                    <a:pt x="67" y="168"/>
                    <a:pt x="66" y="167"/>
                  </a:cubicBezTo>
                  <a:cubicBezTo>
                    <a:pt x="65" y="167"/>
                    <a:pt x="64" y="167"/>
                    <a:pt x="63" y="167"/>
                  </a:cubicBezTo>
                  <a:cubicBezTo>
                    <a:pt x="63" y="166"/>
                    <a:pt x="64" y="164"/>
                    <a:pt x="65" y="163"/>
                  </a:cubicBezTo>
                  <a:cubicBezTo>
                    <a:pt x="64" y="163"/>
                    <a:pt x="63" y="162"/>
                    <a:pt x="62" y="162"/>
                  </a:cubicBezTo>
                  <a:cubicBezTo>
                    <a:pt x="61" y="165"/>
                    <a:pt x="59" y="168"/>
                    <a:pt x="57" y="172"/>
                  </a:cubicBezTo>
                  <a:cubicBezTo>
                    <a:pt x="59" y="173"/>
                    <a:pt x="63" y="177"/>
                    <a:pt x="65" y="174"/>
                  </a:cubicBezTo>
                  <a:cubicBezTo>
                    <a:pt x="65" y="173"/>
                    <a:pt x="64" y="173"/>
                    <a:pt x="63" y="172"/>
                  </a:cubicBezTo>
                  <a:cubicBezTo>
                    <a:pt x="63" y="174"/>
                    <a:pt x="61" y="173"/>
                    <a:pt x="60" y="172"/>
                  </a:cubicBezTo>
                  <a:cubicBezTo>
                    <a:pt x="60" y="171"/>
                    <a:pt x="61" y="169"/>
                    <a:pt x="62" y="168"/>
                  </a:cubicBezTo>
                  <a:cubicBezTo>
                    <a:pt x="64" y="169"/>
                    <a:pt x="65" y="169"/>
                    <a:pt x="67" y="169"/>
                  </a:cubicBezTo>
                  <a:close/>
                  <a:moveTo>
                    <a:pt x="61" y="161"/>
                  </a:moveTo>
                  <a:cubicBezTo>
                    <a:pt x="60" y="161"/>
                    <a:pt x="60" y="160"/>
                    <a:pt x="59" y="160"/>
                  </a:cubicBezTo>
                  <a:cubicBezTo>
                    <a:pt x="58" y="161"/>
                    <a:pt x="58" y="162"/>
                    <a:pt x="57" y="163"/>
                  </a:cubicBezTo>
                  <a:cubicBezTo>
                    <a:pt x="56" y="163"/>
                    <a:pt x="55" y="162"/>
                    <a:pt x="54" y="162"/>
                  </a:cubicBezTo>
                  <a:cubicBezTo>
                    <a:pt x="54" y="162"/>
                    <a:pt x="53" y="162"/>
                    <a:pt x="53" y="163"/>
                  </a:cubicBezTo>
                  <a:cubicBezTo>
                    <a:pt x="54" y="164"/>
                    <a:pt x="55" y="164"/>
                    <a:pt x="56" y="165"/>
                  </a:cubicBezTo>
                  <a:cubicBezTo>
                    <a:pt x="56" y="166"/>
                    <a:pt x="56" y="167"/>
                    <a:pt x="55" y="167"/>
                  </a:cubicBezTo>
                  <a:cubicBezTo>
                    <a:pt x="53" y="167"/>
                    <a:pt x="52" y="167"/>
                    <a:pt x="50" y="166"/>
                  </a:cubicBezTo>
                  <a:cubicBezTo>
                    <a:pt x="50" y="167"/>
                    <a:pt x="51" y="167"/>
                    <a:pt x="50" y="168"/>
                  </a:cubicBezTo>
                  <a:cubicBezTo>
                    <a:pt x="52" y="168"/>
                    <a:pt x="53" y="168"/>
                    <a:pt x="54" y="169"/>
                  </a:cubicBezTo>
                  <a:cubicBezTo>
                    <a:pt x="54" y="169"/>
                    <a:pt x="54" y="170"/>
                    <a:pt x="53" y="171"/>
                  </a:cubicBezTo>
                  <a:cubicBezTo>
                    <a:pt x="54" y="171"/>
                    <a:pt x="55" y="171"/>
                    <a:pt x="56" y="172"/>
                  </a:cubicBezTo>
                  <a:cubicBezTo>
                    <a:pt x="57" y="168"/>
                    <a:pt x="59" y="165"/>
                    <a:pt x="6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="" xmlns:a16="http://schemas.microsoft.com/office/drawing/2014/main" id="{2525332F-0C4F-4D7C-BCD2-C1CB70FC3C4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91488" y="11914997"/>
              <a:ext cx="49213" cy="49213"/>
            </a:xfrm>
            <a:custGeom>
              <a:avLst/>
              <a:gdLst>
                <a:gd name="T0" fmla="*/ 15 w 15"/>
                <a:gd name="T1" fmla="*/ 12 h 15"/>
                <a:gd name="T2" fmla="*/ 12 w 15"/>
                <a:gd name="T3" fmla="*/ 15 h 15"/>
                <a:gd name="T4" fmla="*/ 5 w 15"/>
                <a:gd name="T5" fmla="*/ 7 h 15"/>
                <a:gd name="T6" fmla="*/ 2 w 15"/>
                <a:gd name="T7" fmla="*/ 9 h 15"/>
                <a:gd name="T8" fmla="*/ 0 w 15"/>
                <a:gd name="T9" fmla="*/ 8 h 15"/>
                <a:gd name="T10" fmla="*/ 8 w 15"/>
                <a:gd name="T11" fmla="*/ 0 h 15"/>
                <a:gd name="T12" fmla="*/ 10 w 15"/>
                <a:gd name="T13" fmla="*/ 2 h 15"/>
                <a:gd name="T14" fmla="*/ 7 w 15"/>
                <a:gd name="T15" fmla="*/ 4 h 15"/>
                <a:gd name="T16" fmla="*/ 11 w 15"/>
                <a:gd name="T17" fmla="*/ 9 h 15"/>
                <a:gd name="T18" fmla="*/ 15 w 15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15" y="12"/>
                  </a:moveTo>
                  <a:cubicBezTo>
                    <a:pt x="15" y="13"/>
                    <a:pt x="13" y="14"/>
                    <a:pt x="12" y="15"/>
                  </a:cubicBezTo>
                  <a:cubicBezTo>
                    <a:pt x="10" y="12"/>
                    <a:pt x="7" y="9"/>
                    <a:pt x="5" y="7"/>
                  </a:cubicBezTo>
                  <a:cubicBezTo>
                    <a:pt x="4" y="7"/>
                    <a:pt x="3" y="8"/>
                    <a:pt x="2" y="9"/>
                  </a:cubicBezTo>
                  <a:cubicBezTo>
                    <a:pt x="1" y="9"/>
                    <a:pt x="1" y="8"/>
                    <a:pt x="0" y="8"/>
                  </a:cubicBezTo>
                  <a:cubicBezTo>
                    <a:pt x="3" y="5"/>
                    <a:pt x="6" y="3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3"/>
                    <a:pt x="7" y="4"/>
                    <a:pt x="7" y="4"/>
                  </a:cubicBezTo>
                  <a:cubicBezTo>
                    <a:pt x="7" y="5"/>
                    <a:pt x="10" y="8"/>
                    <a:pt x="11" y="9"/>
                  </a:cubicBezTo>
                  <a:cubicBezTo>
                    <a:pt x="11" y="9"/>
                    <a:pt x="15" y="12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9">
              <a:extLst>
                <a:ext uri="{FF2B5EF4-FFF2-40B4-BE49-F238E27FC236}">
                  <a16:creationId xmlns="" xmlns:a16="http://schemas.microsoft.com/office/drawing/2014/main" id="{5CBC0409-957F-49A4-B07F-841919002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70863" y="11319684"/>
              <a:ext cx="122238" cy="109538"/>
            </a:xfrm>
            <a:custGeom>
              <a:avLst/>
              <a:gdLst>
                <a:gd name="T0" fmla="*/ 37 w 37"/>
                <a:gd name="T1" fmla="*/ 2 h 33"/>
                <a:gd name="T2" fmla="*/ 36 w 37"/>
                <a:gd name="T3" fmla="*/ 5 h 33"/>
                <a:gd name="T4" fmla="*/ 24 w 37"/>
                <a:gd name="T5" fmla="*/ 9 h 33"/>
                <a:gd name="T6" fmla="*/ 31 w 37"/>
                <a:gd name="T7" fmla="*/ 12 h 33"/>
                <a:gd name="T8" fmla="*/ 31 w 37"/>
                <a:gd name="T9" fmla="*/ 16 h 33"/>
                <a:gd name="T10" fmla="*/ 26 w 37"/>
                <a:gd name="T11" fmla="*/ 13 h 33"/>
                <a:gd name="T12" fmla="*/ 21 w 37"/>
                <a:gd name="T13" fmla="*/ 11 h 33"/>
                <a:gd name="T14" fmla="*/ 19 w 37"/>
                <a:gd name="T15" fmla="*/ 12 h 33"/>
                <a:gd name="T16" fmla="*/ 27 w 37"/>
                <a:gd name="T17" fmla="*/ 31 h 33"/>
                <a:gd name="T18" fmla="*/ 23 w 37"/>
                <a:gd name="T19" fmla="*/ 31 h 33"/>
                <a:gd name="T20" fmla="*/ 18 w 37"/>
                <a:gd name="T21" fmla="*/ 25 h 33"/>
                <a:gd name="T22" fmla="*/ 17 w 37"/>
                <a:gd name="T23" fmla="*/ 14 h 33"/>
                <a:gd name="T24" fmla="*/ 0 w 37"/>
                <a:gd name="T25" fmla="*/ 11 h 33"/>
                <a:gd name="T26" fmla="*/ 4 w 37"/>
                <a:gd name="T27" fmla="*/ 12 h 33"/>
                <a:gd name="T28" fmla="*/ 18 w 37"/>
                <a:gd name="T29" fmla="*/ 10 h 33"/>
                <a:gd name="T30" fmla="*/ 10 w 37"/>
                <a:gd name="T31" fmla="*/ 5 h 33"/>
                <a:gd name="T32" fmla="*/ 12 w 37"/>
                <a:gd name="T33" fmla="*/ 4 h 33"/>
                <a:gd name="T34" fmla="*/ 18 w 37"/>
                <a:gd name="T35" fmla="*/ 6 h 33"/>
                <a:gd name="T36" fmla="*/ 21 w 37"/>
                <a:gd name="T37" fmla="*/ 7 h 33"/>
                <a:gd name="T38" fmla="*/ 23 w 37"/>
                <a:gd name="T39" fmla="*/ 6 h 33"/>
                <a:gd name="T40" fmla="*/ 29 w 37"/>
                <a:gd name="T41" fmla="*/ 4 h 33"/>
                <a:gd name="T42" fmla="*/ 37 w 37"/>
                <a:gd name="T4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3">
                  <a:moveTo>
                    <a:pt x="37" y="2"/>
                  </a:moveTo>
                  <a:cubicBezTo>
                    <a:pt x="37" y="4"/>
                    <a:pt x="37" y="4"/>
                    <a:pt x="36" y="5"/>
                  </a:cubicBezTo>
                  <a:cubicBezTo>
                    <a:pt x="31" y="3"/>
                    <a:pt x="27" y="7"/>
                    <a:pt x="24" y="9"/>
                  </a:cubicBezTo>
                  <a:cubicBezTo>
                    <a:pt x="26" y="10"/>
                    <a:pt x="29" y="11"/>
                    <a:pt x="31" y="12"/>
                  </a:cubicBezTo>
                  <a:cubicBezTo>
                    <a:pt x="33" y="13"/>
                    <a:pt x="34" y="16"/>
                    <a:pt x="31" y="16"/>
                  </a:cubicBezTo>
                  <a:cubicBezTo>
                    <a:pt x="30" y="16"/>
                    <a:pt x="27" y="13"/>
                    <a:pt x="26" y="13"/>
                  </a:cubicBezTo>
                  <a:cubicBezTo>
                    <a:pt x="24" y="12"/>
                    <a:pt x="23" y="12"/>
                    <a:pt x="21" y="11"/>
                  </a:cubicBezTo>
                  <a:cubicBezTo>
                    <a:pt x="20" y="11"/>
                    <a:pt x="20" y="12"/>
                    <a:pt x="19" y="12"/>
                  </a:cubicBezTo>
                  <a:cubicBezTo>
                    <a:pt x="18" y="21"/>
                    <a:pt x="24" y="25"/>
                    <a:pt x="27" y="31"/>
                  </a:cubicBezTo>
                  <a:cubicBezTo>
                    <a:pt x="26" y="33"/>
                    <a:pt x="24" y="32"/>
                    <a:pt x="23" y="31"/>
                  </a:cubicBezTo>
                  <a:cubicBezTo>
                    <a:pt x="19" y="32"/>
                    <a:pt x="20" y="27"/>
                    <a:pt x="18" y="25"/>
                  </a:cubicBezTo>
                  <a:cubicBezTo>
                    <a:pt x="16" y="22"/>
                    <a:pt x="15" y="17"/>
                    <a:pt x="17" y="14"/>
                  </a:cubicBezTo>
                  <a:cubicBezTo>
                    <a:pt x="12" y="18"/>
                    <a:pt x="1" y="18"/>
                    <a:pt x="0" y="11"/>
                  </a:cubicBezTo>
                  <a:cubicBezTo>
                    <a:pt x="1" y="9"/>
                    <a:pt x="3" y="11"/>
                    <a:pt x="4" y="12"/>
                  </a:cubicBezTo>
                  <a:cubicBezTo>
                    <a:pt x="9" y="14"/>
                    <a:pt x="14" y="13"/>
                    <a:pt x="18" y="10"/>
                  </a:cubicBezTo>
                  <a:cubicBezTo>
                    <a:pt x="16" y="8"/>
                    <a:pt x="11" y="9"/>
                    <a:pt x="10" y="5"/>
                  </a:cubicBezTo>
                  <a:cubicBezTo>
                    <a:pt x="11" y="5"/>
                    <a:pt x="11" y="4"/>
                    <a:pt x="12" y="4"/>
                  </a:cubicBezTo>
                  <a:cubicBezTo>
                    <a:pt x="14" y="4"/>
                    <a:pt x="16" y="5"/>
                    <a:pt x="18" y="6"/>
                  </a:cubicBezTo>
                  <a:cubicBezTo>
                    <a:pt x="19" y="6"/>
                    <a:pt x="20" y="8"/>
                    <a:pt x="21" y="7"/>
                  </a:cubicBezTo>
                  <a:cubicBezTo>
                    <a:pt x="22" y="7"/>
                    <a:pt x="23" y="6"/>
                    <a:pt x="23" y="6"/>
                  </a:cubicBezTo>
                  <a:cubicBezTo>
                    <a:pt x="25" y="5"/>
                    <a:pt x="27" y="4"/>
                    <a:pt x="29" y="4"/>
                  </a:cubicBezTo>
                  <a:cubicBezTo>
                    <a:pt x="31" y="3"/>
                    <a:pt x="35" y="0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0">
              <a:extLst>
                <a:ext uri="{FF2B5EF4-FFF2-40B4-BE49-F238E27FC236}">
                  <a16:creationId xmlns="" xmlns:a16="http://schemas.microsoft.com/office/drawing/2014/main" id="{0BFCB44D-7AFB-4759-935D-6499CA2A66BC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01063" y="11551459"/>
              <a:ext cx="412750" cy="282575"/>
            </a:xfrm>
            <a:custGeom>
              <a:avLst/>
              <a:gdLst>
                <a:gd name="T0" fmla="*/ 124 w 125"/>
                <a:gd name="T1" fmla="*/ 54 h 85"/>
                <a:gd name="T2" fmla="*/ 122 w 125"/>
                <a:gd name="T3" fmla="*/ 67 h 85"/>
                <a:gd name="T4" fmla="*/ 71 w 125"/>
                <a:gd name="T5" fmla="*/ 16 h 85"/>
                <a:gd name="T6" fmla="*/ 54 w 125"/>
                <a:gd name="T7" fmla="*/ 37 h 85"/>
                <a:gd name="T8" fmla="*/ 62 w 125"/>
                <a:gd name="T9" fmla="*/ 45 h 85"/>
                <a:gd name="T10" fmla="*/ 85 w 125"/>
                <a:gd name="T11" fmla="*/ 48 h 85"/>
                <a:gd name="T12" fmla="*/ 121 w 125"/>
                <a:gd name="T13" fmla="*/ 69 h 85"/>
                <a:gd name="T14" fmla="*/ 62 w 125"/>
                <a:gd name="T15" fmla="*/ 77 h 85"/>
                <a:gd name="T16" fmla="*/ 14 w 125"/>
                <a:gd name="T17" fmla="*/ 51 h 85"/>
                <a:gd name="T18" fmla="*/ 32 w 125"/>
                <a:gd name="T19" fmla="*/ 43 h 85"/>
                <a:gd name="T20" fmla="*/ 49 w 125"/>
                <a:gd name="T21" fmla="*/ 50 h 85"/>
                <a:gd name="T22" fmla="*/ 95 w 125"/>
                <a:gd name="T23" fmla="*/ 75 h 85"/>
                <a:gd name="T24" fmla="*/ 95 w 125"/>
                <a:gd name="T25" fmla="*/ 75 h 85"/>
                <a:gd name="T26" fmla="*/ 32 w 125"/>
                <a:gd name="T27" fmla="*/ 16 h 85"/>
                <a:gd name="T28" fmla="*/ 7 w 125"/>
                <a:gd name="T29" fmla="*/ 45 h 85"/>
                <a:gd name="T30" fmla="*/ 0 w 125"/>
                <a:gd name="T31" fmla="*/ 39 h 85"/>
                <a:gd name="T32" fmla="*/ 37 w 125"/>
                <a:gd name="T33" fmla="*/ 7 h 85"/>
                <a:gd name="T34" fmla="*/ 52 w 125"/>
                <a:gd name="T35" fmla="*/ 0 h 85"/>
                <a:gd name="T36" fmla="*/ 72 w 125"/>
                <a:gd name="T37" fmla="*/ 11 h 85"/>
                <a:gd name="T38" fmla="*/ 124 w 125"/>
                <a:gd name="T39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" h="85">
                  <a:moveTo>
                    <a:pt x="124" y="54"/>
                  </a:moveTo>
                  <a:cubicBezTo>
                    <a:pt x="125" y="59"/>
                    <a:pt x="124" y="64"/>
                    <a:pt x="122" y="67"/>
                  </a:cubicBezTo>
                  <a:cubicBezTo>
                    <a:pt x="103" y="53"/>
                    <a:pt x="85" y="36"/>
                    <a:pt x="71" y="16"/>
                  </a:cubicBezTo>
                  <a:cubicBezTo>
                    <a:pt x="66" y="23"/>
                    <a:pt x="60" y="31"/>
                    <a:pt x="54" y="37"/>
                  </a:cubicBezTo>
                  <a:cubicBezTo>
                    <a:pt x="56" y="40"/>
                    <a:pt x="59" y="42"/>
                    <a:pt x="62" y="45"/>
                  </a:cubicBezTo>
                  <a:cubicBezTo>
                    <a:pt x="70" y="40"/>
                    <a:pt x="79" y="44"/>
                    <a:pt x="85" y="48"/>
                  </a:cubicBezTo>
                  <a:cubicBezTo>
                    <a:pt x="97" y="56"/>
                    <a:pt x="109" y="64"/>
                    <a:pt x="121" y="69"/>
                  </a:cubicBezTo>
                  <a:cubicBezTo>
                    <a:pt x="112" y="85"/>
                    <a:pt x="81" y="82"/>
                    <a:pt x="62" y="77"/>
                  </a:cubicBezTo>
                  <a:cubicBezTo>
                    <a:pt x="43" y="71"/>
                    <a:pt x="28" y="62"/>
                    <a:pt x="14" y="51"/>
                  </a:cubicBezTo>
                  <a:cubicBezTo>
                    <a:pt x="19" y="48"/>
                    <a:pt x="24" y="43"/>
                    <a:pt x="32" y="43"/>
                  </a:cubicBezTo>
                  <a:cubicBezTo>
                    <a:pt x="38" y="43"/>
                    <a:pt x="44" y="47"/>
                    <a:pt x="49" y="50"/>
                  </a:cubicBezTo>
                  <a:cubicBezTo>
                    <a:pt x="63" y="59"/>
                    <a:pt x="80" y="69"/>
                    <a:pt x="95" y="7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72" y="59"/>
                    <a:pt x="49" y="40"/>
                    <a:pt x="32" y="16"/>
                  </a:cubicBezTo>
                  <a:cubicBezTo>
                    <a:pt x="24" y="26"/>
                    <a:pt x="16" y="36"/>
                    <a:pt x="7" y="45"/>
                  </a:cubicBezTo>
                  <a:cubicBezTo>
                    <a:pt x="5" y="43"/>
                    <a:pt x="3" y="41"/>
                    <a:pt x="0" y="39"/>
                  </a:cubicBezTo>
                  <a:cubicBezTo>
                    <a:pt x="13" y="29"/>
                    <a:pt x="24" y="18"/>
                    <a:pt x="37" y="7"/>
                  </a:cubicBezTo>
                  <a:cubicBezTo>
                    <a:pt x="41" y="4"/>
                    <a:pt x="45" y="0"/>
                    <a:pt x="52" y="0"/>
                  </a:cubicBezTo>
                  <a:cubicBezTo>
                    <a:pt x="61" y="0"/>
                    <a:pt x="67" y="6"/>
                    <a:pt x="72" y="11"/>
                  </a:cubicBezTo>
                  <a:cubicBezTo>
                    <a:pt x="89" y="26"/>
                    <a:pt x="106" y="41"/>
                    <a:pt x="12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1">
              <a:extLst>
                <a:ext uri="{FF2B5EF4-FFF2-40B4-BE49-F238E27FC236}">
                  <a16:creationId xmlns="" xmlns:a16="http://schemas.microsoft.com/office/drawing/2014/main" id="{3D07D8EB-18C6-476B-8D7A-35FE26BD69C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37525" y="11957859"/>
              <a:ext cx="39688" cy="53975"/>
            </a:xfrm>
            <a:custGeom>
              <a:avLst/>
              <a:gdLst>
                <a:gd name="T0" fmla="*/ 10 w 12"/>
                <a:gd name="T1" fmla="*/ 5 h 16"/>
                <a:gd name="T2" fmla="*/ 12 w 12"/>
                <a:gd name="T3" fmla="*/ 7 h 16"/>
                <a:gd name="T4" fmla="*/ 7 w 12"/>
                <a:gd name="T5" fmla="*/ 10 h 16"/>
                <a:gd name="T6" fmla="*/ 11 w 12"/>
                <a:gd name="T7" fmla="*/ 14 h 16"/>
                <a:gd name="T8" fmla="*/ 8 w 12"/>
                <a:gd name="T9" fmla="*/ 16 h 16"/>
                <a:gd name="T10" fmla="*/ 0 w 12"/>
                <a:gd name="T11" fmla="*/ 5 h 16"/>
                <a:gd name="T12" fmla="*/ 7 w 12"/>
                <a:gd name="T13" fmla="*/ 0 h 16"/>
                <a:gd name="T14" fmla="*/ 9 w 12"/>
                <a:gd name="T15" fmla="*/ 2 h 16"/>
                <a:gd name="T16" fmla="*/ 4 w 12"/>
                <a:gd name="T17" fmla="*/ 5 h 16"/>
                <a:gd name="T18" fmla="*/ 6 w 12"/>
                <a:gd name="T19" fmla="*/ 8 h 16"/>
                <a:gd name="T20" fmla="*/ 10 w 12"/>
                <a:gd name="T2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6">
                  <a:moveTo>
                    <a:pt x="10" y="5"/>
                  </a:moveTo>
                  <a:cubicBezTo>
                    <a:pt x="11" y="6"/>
                    <a:pt x="11" y="6"/>
                    <a:pt x="12" y="7"/>
                  </a:cubicBezTo>
                  <a:cubicBezTo>
                    <a:pt x="10" y="8"/>
                    <a:pt x="9" y="9"/>
                    <a:pt x="7" y="10"/>
                  </a:cubicBezTo>
                  <a:cubicBezTo>
                    <a:pt x="8" y="12"/>
                    <a:pt x="9" y="13"/>
                    <a:pt x="11" y="14"/>
                  </a:cubicBezTo>
                  <a:cubicBezTo>
                    <a:pt x="10" y="15"/>
                    <a:pt x="9" y="16"/>
                    <a:pt x="8" y="16"/>
                  </a:cubicBezTo>
                  <a:cubicBezTo>
                    <a:pt x="6" y="12"/>
                    <a:pt x="3" y="9"/>
                    <a:pt x="0" y="5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6"/>
                    <a:pt x="5" y="7"/>
                    <a:pt x="6" y="8"/>
                  </a:cubicBezTo>
                  <a:cubicBezTo>
                    <a:pt x="7" y="7"/>
                    <a:pt x="9" y="6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2">
              <a:extLst>
                <a:ext uri="{FF2B5EF4-FFF2-40B4-BE49-F238E27FC236}">
                  <a16:creationId xmlns="" xmlns:a16="http://schemas.microsoft.com/office/drawing/2014/main" id="{31294570-0F17-49FD-A4B8-3C7C593F9A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174038" y="11984847"/>
              <a:ext cx="46038" cy="49213"/>
            </a:xfrm>
            <a:custGeom>
              <a:avLst/>
              <a:gdLst>
                <a:gd name="T0" fmla="*/ 7 w 14"/>
                <a:gd name="T1" fmla="*/ 0 h 15"/>
                <a:gd name="T2" fmla="*/ 14 w 14"/>
                <a:gd name="T3" fmla="*/ 8 h 15"/>
                <a:gd name="T4" fmla="*/ 5 w 14"/>
                <a:gd name="T5" fmla="*/ 14 h 15"/>
                <a:gd name="T6" fmla="*/ 1 w 14"/>
                <a:gd name="T7" fmla="*/ 4 h 15"/>
                <a:gd name="T8" fmla="*/ 7 w 14"/>
                <a:gd name="T9" fmla="*/ 0 h 15"/>
                <a:gd name="T10" fmla="*/ 12 w 14"/>
                <a:gd name="T11" fmla="*/ 10 h 15"/>
                <a:gd name="T12" fmla="*/ 6 w 14"/>
                <a:gd name="T13" fmla="*/ 3 h 15"/>
                <a:gd name="T14" fmla="*/ 8 w 14"/>
                <a:gd name="T15" fmla="*/ 12 h 15"/>
                <a:gd name="T16" fmla="*/ 12 w 14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7" y="0"/>
                  </a:moveTo>
                  <a:cubicBezTo>
                    <a:pt x="11" y="0"/>
                    <a:pt x="14" y="4"/>
                    <a:pt x="14" y="8"/>
                  </a:cubicBezTo>
                  <a:cubicBezTo>
                    <a:pt x="14" y="11"/>
                    <a:pt x="10" y="15"/>
                    <a:pt x="5" y="14"/>
                  </a:cubicBezTo>
                  <a:cubicBezTo>
                    <a:pt x="2" y="13"/>
                    <a:pt x="0" y="8"/>
                    <a:pt x="1" y="4"/>
                  </a:cubicBezTo>
                  <a:cubicBezTo>
                    <a:pt x="2" y="2"/>
                    <a:pt x="4" y="0"/>
                    <a:pt x="7" y="0"/>
                  </a:cubicBezTo>
                  <a:close/>
                  <a:moveTo>
                    <a:pt x="12" y="10"/>
                  </a:moveTo>
                  <a:cubicBezTo>
                    <a:pt x="12" y="6"/>
                    <a:pt x="9" y="2"/>
                    <a:pt x="6" y="3"/>
                  </a:cubicBezTo>
                  <a:cubicBezTo>
                    <a:pt x="1" y="4"/>
                    <a:pt x="5" y="11"/>
                    <a:pt x="8" y="12"/>
                  </a:cubicBezTo>
                  <a:cubicBezTo>
                    <a:pt x="10" y="12"/>
                    <a:pt x="11" y="11"/>
                    <a:pt x="1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3">
              <a:extLst>
                <a:ext uri="{FF2B5EF4-FFF2-40B4-BE49-F238E27FC236}">
                  <a16:creationId xmlns="" xmlns:a16="http://schemas.microsoft.com/office/drawing/2014/main" id="{1204D893-91B6-4433-8BCF-F856678516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321675" y="11253009"/>
              <a:ext cx="117475" cy="82550"/>
            </a:xfrm>
            <a:custGeom>
              <a:avLst/>
              <a:gdLst>
                <a:gd name="T0" fmla="*/ 30 w 36"/>
                <a:gd name="T1" fmla="*/ 13 h 25"/>
                <a:gd name="T2" fmla="*/ 36 w 36"/>
                <a:gd name="T3" fmla="*/ 14 h 25"/>
                <a:gd name="T4" fmla="*/ 29 w 36"/>
                <a:gd name="T5" fmla="*/ 14 h 25"/>
                <a:gd name="T6" fmla="*/ 24 w 36"/>
                <a:gd name="T7" fmla="*/ 18 h 25"/>
                <a:gd name="T8" fmla="*/ 34 w 36"/>
                <a:gd name="T9" fmla="*/ 23 h 25"/>
                <a:gd name="T10" fmla="*/ 31 w 36"/>
                <a:gd name="T11" fmla="*/ 25 h 25"/>
                <a:gd name="T12" fmla="*/ 9 w 36"/>
                <a:gd name="T13" fmla="*/ 21 h 25"/>
                <a:gd name="T14" fmla="*/ 0 w 36"/>
                <a:gd name="T15" fmla="*/ 15 h 25"/>
                <a:gd name="T16" fmla="*/ 15 w 36"/>
                <a:gd name="T17" fmla="*/ 16 h 25"/>
                <a:gd name="T18" fmla="*/ 15 w 36"/>
                <a:gd name="T19" fmla="*/ 9 h 25"/>
                <a:gd name="T20" fmla="*/ 13 w 36"/>
                <a:gd name="T21" fmla="*/ 11 h 25"/>
                <a:gd name="T22" fmla="*/ 9 w 36"/>
                <a:gd name="T23" fmla="*/ 7 h 25"/>
                <a:gd name="T24" fmla="*/ 15 w 36"/>
                <a:gd name="T25" fmla="*/ 8 h 25"/>
                <a:gd name="T26" fmla="*/ 24 w 36"/>
                <a:gd name="T27" fmla="*/ 1 h 25"/>
                <a:gd name="T28" fmla="*/ 23 w 36"/>
                <a:gd name="T29" fmla="*/ 13 h 25"/>
                <a:gd name="T30" fmla="*/ 33 w 36"/>
                <a:gd name="T31" fmla="*/ 2 h 25"/>
                <a:gd name="T32" fmla="*/ 33 w 36"/>
                <a:gd name="T33" fmla="*/ 0 h 25"/>
                <a:gd name="T34" fmla="*/ 36 w 36"/>
                <a:gd name="T35" fmla="*/ 1 h 25"/>
                <a:gd name="T36" fmla="*/ 35 w 36"/>
                <a:gd name="T37" fmla="*/ 3 h 25"/>
                <a:gd name="T38" fmla="*/ 30 w 36"/>
                <a:gd name="T39" fmla="*/ 13 h 25"/>
                <a:gd name="T40" fmla="*/ 20 w 36"/>
                <a:gd name="T41" fmla="*/ 15 h 25"/>
                <a:gd name="T42" fmla="*/ 22 w 36"/>
                <a:gd name="T43" fmla="*/ 14 h 25"/>
                <a:gd name="T44" fmla="*/ 20 w 36"/>
                <a:gd name="T45" fmla="*/ 15 h 25"/>
                <a:gd name="T46" fmla="*/ 19 w 36"/>
                <a:gd name="T47" fmla="*/ 17 h 25"/>
                <a:gd name="T48" fmla="*/ 19 w 36"/>
                <a:gd name="T49" fmla="*/ 16 h 25"/>
                <a:gd name="T50" fmla="*/ 17 w 36"/>
                <a:gd name="T51" fmla="*/ 17 h 25"/>
                <a:gd name="T52" fmla="*/ 19 w 36"/>
                <a:gd name="T53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25">
                  <a:moveTo>
                    <a:pt x="30" y="13"/>
                  </a:moveTo>
                  <a:cubicBezTo>
                    <a:pt x="32" y="11"/>
                    <a:pt x="36" y="11"/>
                    <a:pt x="36" y="14"/>
                  </a:cubicBezTo>
                  <a:cubicBezTo>
                    <a:pt x="34" y="16"/>
                    <a:pt x="32" y="14"/>
                    <a:pt x="29" y="14"/>
                  </a:cubicBezTo>
                  <a:cubicBezTo>
                    <a:pt x="27" y="15"/>
                    <a:pt x="26" y="17"/>
                    <a:pt x="24" y="18"/>
                  </a:cubicBezTo>
                  <a:cubicBezTo>
                    <a:pt x="27" y="20"/>
                    <a:pt x="33" y="19"/>
                    <a:pt x="34" y="23"/>
                  </a:cubicBezTo>
                  <a:cubicBezTo>
                    <a:pt x="33" y="24"/>
                    <a:pt x="32" y="24"/>
                    <a:pt x="31" y="25"/>
                  </a:cubicBezTo>
                  <a:cubicBezTo>
                    <a:pt x="25" y="22"/>
                    <a:pt x="17" y="19"/>
                    <a:pt x="9" y="21"/>
                  </a:cubicBezTo>
                  <a:cubicBezTo>
                    <a:pt x="6" y="20"/>
                    <a:pt x="1" y="19"/>
                    <a:pt x="0" y="15"/>
                  </a:cubicBezTo>
                  <a:cubicBezTo>
                    <a:pt x="5" y="14"/>
                    <a:pt x="10" y="16"/>
                    <a:pt x="15" y="16"/>
                  </a:cubicBezTo>
                  <a:cubicBezTo>
                    <a:pt x="14" y="14"/>
                    <a:pt x="14" y="12"/>
                    <a:pt x="15" y="9"/>
                  </a:cubicBezTo>
                  <a:cubicBezTo>
                    <a:pt x="13" y="8"/>
                    <a:pt x="14" y="11"/>
                    <a:pt x="13" y="11"/>
                  </a:cubicBezTo>
                  <a:cubicBezTo>
                    <a:pt x="10" y="13"/>
                    <a:pt x="7" y="9"/>
                    <a:pt x="9" y="7"/>
                  </a:cubicBezTo>
                  <a:cubicBezTo>
                    <a:pt x="11" y="6"/>
                    <a:pt x="14" y="7"/>
                    <a:pt x="15" y="8"/>
                  </a:cubicBezTo>
                  <a:cubicBezTo>
                    <a:pt x="18" y="5"/>
                    <a:pt x="20" y="2"/>
                    <a:pt x="24" y="1"/>
                  </a:cubicBezTo>
                  <a:cubicBezTo>
                    <a:pt x="27" y="5"/>
                    <a:pt x="18" y="9"/>
                    <a:pt x="23" y="13"/>
                  </a:cubicBezTo>
                  <a:cubicBezTo>
                    <a:pt x="26" y="9"/>
                    <a:pt x="28" y="4"/>
                    <a:pt x="33" y="2"/>
                  </a:cubicBezTo>
                  <a:cubicBezTo>
                    <a:pt x="33" y="1"/>
                    <a:pt x="33" y="0"/>
                    <a:pt x="33" y="0"/>
                  </a:cubicBezTo>
                  <a:cubicBezTo>
                    <a:pt x="35" y="0"/>
                    <a:pt x="36" y="0"/>
                    <a:pt x="36" y="1"/>
                  </a:cubicBezTo>
                  <a:cubicBezTo>
                    <a:pt x="36" y="2"/>
                    <a:pt x="35" y="2"/>
                    <a:pt x="35" y="3"/>
                  </a:cubicBezTo>
                  <a:cubicBezTo>
                    <a:pt x="34" y="7"/>
                    <a:pt x="31" y="9"/>
                    <a:pt x="30" y="13"/>
                  </a:cubicBezTo>
                  <a:close/>
                  <a:moveTo>
                    <a:pt x="20" y="15"/>
                  </a:moveTo>
                  <a:cubicBezTo>
                    <a:pt x="21" y="15"/>
                    <a:pt x="22" y="15"/>
                    <a:pt x="22" y="14"/>
                  </a:cubicBezTo>
                  <a:cubicBezTo>
                    <a:pt x="21" y="14"/>
                    <a:pt x="20" y="14"/>
                    <a:pt x="20" y="15"/>
                  </a:cubicBezTo>
                  <a:close/>
                  <a:moveTo>
                    <a:pt x="19" y="17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8" y="16"/>
                    <a:pt x="17" y="17"/>
                  </a:cubicBezTo>
                  <a:cubicBezTo>
                    <a:pt x="18" y="16"/>
                    <a:pt x="18" y="17"/>
                    <a:pt x="1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4">
              <a:extLst>
                <a:ext uri="{FF2B5EF4-FFF2-40B4-BE49-F238E27FC236}">
                  <a16:creationId xmlns="" xmlns:a16="http://schemas.microsoft.com/office/drawing/2014/main" id="{0E36632C-D17D-423A-9C36-19EE3E71B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39125" y="12011834"/>
              <a:ext cx="34925" cy="49213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0 h 15"/>
                <a:gd name="T4" fmla="*/ 11 w 11"/>
                <a:gd name="T5" fmla="*/ 14 h 15"/>
                <a:gd name="T6" fmla="*/ 8 w 11"/>
                <a:gd name="T7" fmla="*/ 15 h 15"/>
                <a:gd name="T8" fmla="*/ 0 w 11"/>
                <a:gd name="T9" fmla="*/ 3 h 15"/>
                <a:gd name="T10" fmla="*/ 2 w 11"/>
                <a:gd name="T11" fmla="*/ 2 h 15"/>
                <a:gd name="T12" fmla="*/ 7 w 11"/>
                <a:gd name="T13" fmla="*/ 7 h 15"/>
                <a:gd name="T14" fmla="*/ 8 w 11"/>
                <a:gd name="T15" fmla="*/ 1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5"/>
                    <a:pt x="8" y="10"/>
                    <a:pt x="11" y="14"/>
                  </a:cubicBezTo>
                  <a:cubicBezTo>
                    <a:pt x="10" y="14"/>
                    <a:pt x="9" y="14"/>
                    <a:pt x="8" y="15"/>
                  </a:cubicBezTo>
                  <a:cubicBezTo>
                    <a:pt x="7" y="9"/>
                    <a:pt x="2" y="7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4" y="4"/>
                    <a:pt x="6" y="6"/>
                    <a:pt x="7" y="7"/>
                  </a:cubicBezTo>
                  <a:cubicBezTo>
                    <a:pt x="8" y="5"/>
                    <a:pt x="8" y="3"/>
                    <a:pt x="8" y="1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5">
              <a:extLst>
                <a:ext uri="{FF2B5EF4-FFF2-40B4-BE49-F238E27FC236}">
                  <a16:creationId xmlns="" xmlns:a16="http://schemas.microsoft.com/office/drawing/2014/main" id="{974FC679-5F78-4AB3-87C2-DE50B685A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23250" y="11905472"/>
              <a:ext cx="15875" cy="15875"/>
            </a:xfrm>
            <a:custGeom>
              <a:avLst/>
              <a:gdLst>
                <a:gd name="T0" fmla="*/ 2 w 5"/>
                <a:gd name="T1" fmla="*/ 1 h 5"/>
                <a:gd name="T2" fmla="*/ 2 w 5"/>
                <a:gd name="T3" fmla="*/ 4 h 5"/>
                <a:gd name="T4" fmla="*/ 2 w 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2" y="1"/>
                  </a:moveTo>
                  <a:cubicBezTo>
                    <a:pt x="5" y="0"/>
                    <a:pt x="4" y="5"/>
                    <a:pt x="2" y="4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6">
              <a:extLst>
                <a:ext uri="{FF2B5EF4-FFF2-40B4-BE49-F238E27FC236}">
                  <a16:creationId xmlns="" xmlns:a16="http://schemas.microsoft.com/office/drawing/2014/main" id="{567201D7-B31D-480F-AE2F-96638A6A4F90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75638" y="12021359"/>
              <a:ext cx="36513" cy="49213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2 h 15"/>
                <a:gd name="T4" fmla="*/ 7 w 11"/>
                <a:gd name="T5" fmla="*/ 3 h 15"/>
                <a:gd name="T6" fmla="*/ 9 w 11"/>
                <a:gd name="T7" fmla="*/ 14 h 15"/>
                <a:gd name="T8" fmla="*/ 7 w 11"/>
                <a:gd name="T9" fmla="*/ 15 h 15"/>
                <a:gd name="T10" fmla="*/ 4 w 11"/>
                <a:gd name="T11" fmla="*/ 4 h 15"/>
                <a:gd name="T12" fmla="*/ 0 w 11"/>
                <a:gd name="T13" fmla="*/ 5 h 15"/>
                <a:gd name="T14" fmla="*/ 0 w 11"/>
                <a:gd name="T15" fmla="*/ 3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1"/>
                    <a:pt x="11" y="2"/>
                    <a:pt x="11" y="2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8" y="7"/>
                    <a:pt x="9" y="10"/>
                    <a:pt x="9" y="14"/>
                  </a:cubicBezTo>
                  <a:cubicBezTo>
                    <a:pt x="8" y="14"/>
                    <a:pt x="8" y="15"/>
                    <a:pt x="7" y="15"/>
                  </a:cubicBezTo>
                  <a:cubicBezTo>
                    <a:pt x="6" y="11"/>
                    <a:pt x="5" y="8"/>
                    <a:pt x="4" y="4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3" y="2"/>
                    <a:pt x="7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7">
              <a:extLst>
                <a:ext uri="{FF2B5EF4-FFF2-40B4-BE49-F238E27FC236}">
                  <a16:creationId xmlns="" xmlns:a16="http://schemas.microsoft.com/office/drawing/2014/main" id="{7FEA12A0-E322-4363-9D39-1E9D79AEB689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56588" y="11914997"/>
              <a:ext cx="9525" cy="12700"/>
            </a:xfrm>
            <a:custGeom>
              <a:avLst/>
              <a:gdLst>
                <a:gd name="T0" fmla="*/ 2 w 3"/>
                <a:gd name="T1" fmla="*/ 0 h 4"/>
                <a:gd name="T2" fmla="*/ 3 w 3"/>
                <a:gd name="T3" fmla="*/ 3 h 4"/>
                <a:gd name="T4" fmla="*/ 0 w 3"/>
                <a:gd name="T5" fmla="*/ 4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8">
              <a:extLst>
                <a:ext uri="{FF2B5EF4-FFF2-40B4-BE49-F238E27FC236}">
                  <a16:creationId xmlns="" xmlns:a16="http://schemas.microsoft.com/office/drawing/2014/main" id="{19338BFF-5B7A-4B35-8FDA-9E345C76EAE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93100" y="11918172"/>
              <a:ext cx="20638" cy="12700"/>
            </a:xfrm>
            <a:custGeom>
              <a:avLst/>
              <a:gdLst>
                <a:gd name="T0" fmla="*/ 4 w 6"/>
                <a:gd name="T1" fmla="*/ 1 h 4"/>
                <a:gd name="T2" fmla="*/ 2 w 6"/>
                <a:gd name="T3" fmla="*/ 3 h 4"/>
                <a:gd name="T4" fmla="*/ 4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4" y="1"/>
                  </a:moveTo>
                  <a:cubicBezTo>
                    <a:pt x="6" y="2"/>
                    <a:pt x="4" y="4"/>
                    <a:pt x="2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29">
              <a:extLst>
                <a:ext uri="{FF2B5EF4-FFF2-40B4-BE49-F238E27FC236}">
                  <a16:creationId xmlns="" xmlns:a16="http://schemas.microsoft.com/office/drawing/2014/main" id="{0347FD1B-DC5F-4936-83E3-43CA955D0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89925" y="12030884"/>
              <a:ext cx="14288" cy="42863"/>
            </a:xfrm>
            <a:custGeom>
              <a:avLst/>
              <a:gdLst>
                <a:gd name="T0" fmla="*/ 3 w 4"/>
                <a:gd name="T1" fmla="*/ 0 h 13"/>
                <a:gd name="T2" fmla="*/ 4 w 4"/>
                <a:gd name="T3" fmla="*/ 13 h 13"/>
                <a:gd name="T4" fmla="*/ 2 w 4"/>
                <a:gd name="T5" fmla="*/ 13 h 13"/>
                <a:gd name="T6" fmla="*/ 0 w 4"/>
                <a:gd name="T7" fmla="*/ 0 h 13"/>
                <a:gd name="T8" fmla="*/ 3 w 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3">
                  <a:moveTo>
                    <a:pt x="3" y="0"/>
                  </a:moveTo>
                  <a:cubicBezTo>
                    <a:pt x="3" y="4"/>
                    <a:pt x="4" y="8"/>
                    <a:pt x="4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9"/>
                    <a:pt x="0" y="5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0">
              <a:extLst>
                <a:ext uri="{FF2B5EF4-FFF2-40B4-BE49-F238E27FC236}">
                  <a16:creationId xmlns="" xmlns:a16="http://schemas.microsoft.com/office/drawing/2014/main" id="{A09313B3-7ACC-4D66-AAAF-731C85944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32788" y="12024534"/>
              <a:ext cx="46038" cy="63500"/>
            </a:xfrm>
            <a:custGeom>
              <a:avLst/>
              <a:gdLst>
                <a:gd name="T0" fmla="*/ 11 w 14"/>
                <a:gd name="T1" fmla="*/ 10 h 19"/>
                <a:gd name="T2" fmla="*/ 0 w 14"/>
                <a:gd name="T3" fmla="*/ 12 h 19"/>
                <a:gd name="T4" fmla="*/ 3 w 14"/>
                <a:gd name="T5" fmla="*/ 12 h 19"/>
                <a:gd name="T6" fmla="*/ 5 w 14"/>
                <a:gd name="T7" fmla="*/ 14 h 19"/>
                <a:gd name="T8" fmla="*/ 8 w 14"/>
                <a:gd name="T9" fmla="*/ 12 h 19"/>
                <a:gd name="T10" fmla="*/ 0 w 14"/>
                <a:gd name="T11" fmla="*/ 7 h 19"/>
                <a:gd name="T12" fmla="*/ 10 w 14"/>
                <a:gd name="T13" fmla="*/ 6 h 19"/>
                <a:gd name="T14" fmla="*/ 8 w 14"/>
                <a:gd name="T15" fmla="*/ 6 h 19"/>
                <a:gd name="T16" fmla="*/ 3 w 14"/>
                <a:gd name="T17" fmla="*/ 6 h 19"/>
                <a:gd name="T18" fmla="*/ 11 w 14"/>
                <a:gd name="T1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9">
                  <a:moveTo>
                    <a:pt x="11" y="10"/>
                  </a:moveTo>
                  <a:cubicBezTo>
                    <a:pt x="14" y="16"/>
                    <a:pt x="1" y="19"/>
                    <a:pt x="0" y="12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3" y="13"/>
                    <a:pt x="4" y="14"/>
                    <a:pt x="5" y="14"/>
                  </a:cubicBezTo>
                  <a:cubicBezTo>
                    <a:pt x="6" y="14"/>
                    <a:pt x="9" y="14"/>
                    <a:pt x="8" y="12"/>
                  </a:cubicBezTo>
                  <a:cubicBezTo>
                    <a:pt x="8" y="10"/>
                    <a:pt x="1" y="11"/>
                    <a:pt x="0" y="7"/>
                  </a:cubicBezTo>
                  <a:cubicBezTo>
                    <a:pt x="0" y="2"/>
                    <a:pt x="9" y="0"/>
                    <a:pt x="10" y="6"/>
                  </a:cubicBezTo>
                  <a:cubicBezTo>
                    <a:pt x="10" y="6"/>
                    <a:pt x="8" y="6"/>
                    <a:pt x="8" y="6"/>
                  </a:cubicBezTo>
                  <a:cubicBezTo>
                    <a:pt x="8" y="4"/>
                    <a:pt x="3" y="4"/>
                    <a:pt x="3" y="6"/>
                  </a:cubicBezTo>
                  <a:cubicBezTo>
                    <a:pt x="3" y="9"/>
                    <a:pt x="10" y="8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31">
              <a:extLst>
                <a:ext uri="{FF2B5EF4-FFF2-40B4-BE49-F238E27FC236}">
                  <a16:creationId xmlns="" xmlns:a16="http://schemas.microsoft.com/office/drawing/2014/main" id="{CCCFEF36-685E-466D-95D2-DB91242C3A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372475" y="12030884"/>
              <a:ext cx="36513" cy="47625"/>
            </a:xfrm>
            <a:custGeom>
              <a:avLst/>
              <a:gdLst>
                <a:gd name="T0" fmla="*/ 11 w 11"/>
                <a:gd name="T1" fmla="*/ 3 h 14"/>
                <a:gd name="T2" fmla="*/ 8 w 11"/>
                <a:gd name="T3" fmla="*/ 7 h 14"/>
                <a:gd name="T4" fmla="*/ 11 w 11"/>
                <a:gd name="T5" fmla="*/ 14 h 14"/>
                <a:gd name="T6" fmla="*/ 8 w 11"/>
                <a:gd name="T7" fmla="*/ 14 h 14"/>
                <a:gd name="T8" fmla="*/ 7 w 11"/>
                <a:gd name="T9" fmla="*/ 9 h 14"/>
                <a:gd name="T10" fmla="*/ 3 w 11"/>
                <a:gd name="T11" fmla="*/ 8 h 14"/>
                <a:gd name="T12" fmla="*/ 3 w 11"/>
                <a:gd name="T13" fmla="*/ 14 h 14"/>
                <a:gd name="T14" fmla="*/ 0 w 11"/>
                <a:gd name="T15" fmla="*/ 14 h 14"/>
                <a:gd name="T16" fmla="*/ 0 w 11"/>
                <a:gd name="T17" fmla="*/ 1 h 14"/>
                <a:gd name="T18" fmla="*/ 11 w 11"/>
                <a:gd name="T19" fmla="*/ 3 h 14"/>
                <a:gd name="T20" fmla="*/ 7 w 11"/>
                <a:gd name="T21" fmla="*/ 6 h 14"/>
                <a:gd name="T22" fmla="*/ 7 w 11"/>
                <a:gd name="T23" fmla="*/ 3 h 14"/>
                <a:gd name="T24" fmla="*/ 3 w 11"/>
                <a:gd name="T25" fmla="*/ 3 h 14"/>
                <a:gd name="T26" fmla="*/ 3 w 11"/>
                <a:gd name="T27" fmla="*/ 6 h 14"/>
                <a:gd name="T28" fmla="*/ 7 w 11"/>
                <a:gd name="T2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4">
                  <a:moveTo>
                    <a:pt x="11" y="3"/>
                  </a:moveTo>
                  <a:cubicBezTo>
                    <a:pt x="11" y="5"/>
                    <a:pt x="10" y="7"/>
                    <a:pt x="8" y="7"/>
                  </a:cubicBezTo>
                  <a:cubicBezTo>
                    <a:pt x="10" y="8"/>
                    <a:pt x="10" y="12"/>
                    <a:pt x="11" y="14"/>
                  </a:cubicBezTo>
                  <a:cubicBezTo>
                    <a:pt x="10" y="14"/>
                    <a:pt x="9" y="14"/>
                    <a:pt x="8" y="14"/>
                  </a:cubicBezTo>
                  <a:cubicBezTo>
                    <a:pt x="7" y="12"/>
                    <a:pt x="7" y="10"/>
                    <a:pt x="7" y="9"/>
                  </a:cubicBezTo>
                  <a:cubicBezTo>
                    <a:pt x="6" y="8"/>
                    <a:pt x="4" y="9"/>
                    <a:pt x="3" y="8"/>
                  </a:cubicBezTo>
                  <a:cubicBezTo>
                    <a:pt x="3" y="10"/>
                    <a:pt x="3" y="12"/>
                    <a:pt x="3" y="14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9"/>
                    <a:pt x="0" y="5"/>
                    <a:pt x="0" y="1"/>
                  </a:cubicBezTo>
                  <a:cubicBezTo>
                    <a:pt x="4" y="0"/>
                    <a:pt x="10" y="0"/>
                    <a:pt x="11" y="3"/>
                  </a:cubicBezTo>
                  <a:close/>
                  <a:moveTo>
                    <a:pt x="7" y="6"/>
                  </a:moveTo>
                  <a:cubicBezTo>
                    <a:pt x="8" y="5"/>
                    <a:pt x="8" y="4"/>
                    <a:pt x="7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5" y="6"/>
                    <a:pt x="6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32">
              <a:extLst>
                <a:ext uri="{FF2B5EF4-FFF2-40B4-BE49-F238E27FC236}">
                  <a16:creationId xmlns="" xmlns:a16="http://schemas.microsoft.com/office/drawing/2014/main" id="{BAE36A27-E6E8-4548-AE80-D69411469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12163" y="12027709"/>
              <a:ext cx="36513" cy="46038"/>
            </a:xfrm>
            <a:custGeom>
              <a:avLst/>
              <a:gdLst>
                <a:gd name="T0" fmla="*/ 10 w 11"/>
                <a:gd name="T1" fmla="*/ 1 h 14"/>
                <a:gd name="T2" fmla="*/ 10 w 11"/>
                <a:gd name="T3" fmla="*/ 3 h 14"/>
                <a:gd name="T4" fmla="*/ 4 w 11"/>
                <a:gd name="T5" fmla="*/ 2 h 14"/>
                <a:gd name="T6" fmla="*/ 4 w 11"/>
                <a:gd name="T7" fmla="*/ 5 h 14"/>
                <a:gd name="T8" fmla="*/ 9 w 11"/>
                <a:gd name="T9" fmla="*/ 6 h 14"/>
                <a:gd name="T10" fmla="*/ 9 w 11"/>
                <a:gd name="T11" fmla="*/ 8 h 14"/>
                <a:gd name="T12" fmla="*/ 4 w 11"/>
                <a:gd name="T13" fmla="*/ 8 h 14"/>
                <a:gd name="T14" fmla="*/ 3 w 11"/>
                <a:gd name="T15" fmla="*/ 11 h 14"/>
                <a:gd name="T16" fmla="*/ 9 w 11"/>
                <a:gd name="T17" fmla="*/ 12 h 14"/>
                <a:gd name="T18" fmla="*/ 9 w 11"/>
                <a:gd name="T19" fmla="*/ 14 h 14"/>
                <a:gd name="T20" fmla="*/ 0 w 11"/>
                <a:gd name="T21" fmla="*/ 13 h 14"/>
                <a:gd name="T22" fmla="*/ 2 w 11"/>
                <a:gd name="T23" fmla="*/ 0 h 14"/>
                <a:gd name="T24" fmla="*/ 10 w 11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4">
                  <a:moveTo>
                    <a:pt x="10" y="1"/>
                  </a:moveTo>
                  <a:cubicBezTo>
                    <a:pt x="11" y="2"/>
                    <a:pt x="10" y="2"/>
                    <a:pt x="10" y="3"/>
                  </a:cubicBezTo>
                  <a:cubicBezTo>
                    <a:pt x="8" y="3"/>
                    <a:pt x="6" y="3"/>
                    <a:pt x="4" y="2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6" y="6"/>
                    <a:pt x="8" y="6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7" y="8"/>
                    <a:pt x="5" y="8"/>
                    <a:pt x="4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5" y="12"/>
                    <a:pt x="7" y="12"/>
                    <a:pt x="9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6" y="14"/>
                    <a:pt x="3" y="13"/>
                    <a:pt x="0" y="13"/>
                  </a:cubicBezTo>
                  <a:cubicBezTo>
                    <a:pt x="1" y="9"/>
                    <a:pt x="1" y="4"/>
                    <a:pt x="2" y="0"/>
                  </a:cubicBezTo>
                  <a:cubicBezTo>
                    <a:pt x="5" y="0"/>
                    <a:pt x="7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33">
              <a:extLst>
                <a:ext uri="{FF2B5EF4-FFF2-40B4-BE49-F238E27FC236}">
                  <a16:creationId xmlns="" xmlns:a16="http://schemas.microsoft.com/office/drawing/2014/main" id="{57458A04-8A5D-4C08-A76F-1D926124C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58200" y="11249834"/>
              <a:ext cx="76200" cy="92075"/>
            </a:xfrm>
            <a:custGeom>
              <a:avLst/>
              <a:gdLst>
                <a:gd name="T0" fmla="*/ 23 w 23"/>
                <a:gd name="T1" fmla="*/ 13 h 28"/>
                <a:gd name="T2" fmla="*/ 22 w 23"/>
                <a:gd name="T3" fmla="*/ 17 h 28"/>
                <a:gd name="T4" fmla="*/ 12 w 23"/>
                <a:gd name="T5" fmla="*/ 21 h 28"/>
                <a:gd name="T6" fmla="*/ 0 w 23"/>
                <a:gd name="T7" fmla="*/ 25 h 28"/>
                <a:gd name="T8" fmla="*/ 0 w 23"/>
                <a:gd name="T9" fmla="*/ 22 h 28"/>
                <a:gd name="T10" fmla="*/ 11 w 23"/>
                <a:gd name="T11" fmla="*/ 16 h 28"/>
                <a:gd name="T12" fmla="*/ 13 w 23"/>
                <a:gd name="T13" fmla="*/ 9 h 28"/>
                <a:gd name="T14" fmla="*/ 6 w 23"/>
                <a:gd name="T15" fmla="*/ 12 h 28"/>
                <a:gd name="T16" fmla="*/ 3 w 23"/>
                <a:gd name="T17" fmla="*/ 10 h 28"/>
                <a:gd name="T18" fmla="*/ 12 w 23"/>
                <a:gd name="T19" fmla="*/ 3 h 28"/>
                <a:gd name="T20" fmla="*/ 18 w 23"/>
                <a:gd name="T21" fmla="*/ 1 h 28"/>
                <a:gd name="T22" fmla="*/ 17 w 23"/>
                <a:gd name="T23" fmla="*/ 9 h 28"/>
                <a:gd name="T24" fmla="*/ 18 w 23"/>
                <a:gd name="T25" fmla="*/ 13 h 28"/>
                <a:gd name="T26" fmla="*/ 23 w 23"/>
                <a:gd name="T27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8">
                  <a:moveTo>
                    <a:pt x="23" y="13"/>
                  </a:moveTo>
                  <a:cubicBezTo>
                    <a:pt x="23" y="15"/>
                    <a:pt x="22" y="16"/>
                    <a:pt x="22" y="17"/>
                  </a:cubicBezTo>
                  <a:cubicBezTo>
                    <a:pt x="18" y="17"/>
                    <a:pt x="15" y="19"/>
                    <a:pt x="12" y="21"/>
                  </a:cubicBezTo>
                  <a:cubicBezTo>
                    <a:pt x="10" y="24"/>
                    <a:pt x="5" y="28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3" y="20"/>
                    <a:pt x="9" y="19"/>
                    <a:pt x="11" y="16"/>
                  </a:cubicBezTo>
                  <a:cubicBezTo>
                    <a:pt x="12" y="14"/>
                    <a:pt x="13" y="11"/>
                    <a:pt x="13" y="9"/>
                  </a:cubicBezTo>
                  <a:cubicBezTo>
                    <a:pt x="11" y="10"/>
                    <a:pt x="9" y="12"/>
                    <a:pt x="6" y="12"/>
                  </a:cubicBezTo>
                  <a:cubicBezTo>
                    <a:pt x="5" y="12"/>
                    <a:pt x="3" y="11"/>
                    <a:pt x="3" y="10"/>
                  </a:cubicBezTo>
                  <a:cubicBezTo>
                    <a:pt x="3" y="8"/>
                    <a:pt x="10" y="5"/>
                    <a:pt x="12" y="3"/>
                  </a:cubicBezTo>
                  <a:cubicBezTo>
                    <a:pt x="14" y="2"/>
                    <a:pt x="15" y="0"/>
                    <a:pt x="18" y="1"/>
                  </a:cubicBezTo>
                  <a:cubicBezTo>
                    <a:pt x="18" y="4"/>
                    <a:pt x="17" y="6"/>
                    <a:pt x="17" y="9"/>
                  </a:cubicBezTo>
                  <a:cubicBezTo>
                    <a:pt x="18" y="10"/>
                    <a:pt x="18" y="12"/>
                    <a:pt x="18" y="13"/>
                  </a:cubicBezTo>
                  <a:cubicBezTo>
                    <a:pt x="20" y="12"/>
                    <a:pt x="22" y="12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34">
              <a:extLst>
                <a:ext uri="{FF2B5EF4-FFF2-40B4-BE49-F238E27FC236}">
                  <a16:creationId xmlns="" xmlns:a16="http://schemas.microsoft.com/office/drawing/2014/main" id="{16829FA6-B1E2-43DC-A57C-EBA441D9A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12163" y="11921347"/>
              <a:ext cx="23813" cy="9525"/>
            </a:xfrm>
            <a:custGeom>
              <a:avLst/>
              <a:gdLst>
                <a:gd name="T0" fmla="*/ 7 w 7"/>
                <a:gd name="T1" fmla="*/ 1 h 3"/>
                <a:gd name="T2" fmla="*/ 6 w 7"/>
                <a:gd name="T3" fmla="*/ 3 h 3"/>
                <a:gd name="T4" fmla="*/ 0 w 7"/>
                <a:gd name="T5" fmla="*/ 1 h 3"/>
                <a:gd name="T6" fmla="*/ 0 w 7"/>
                <a:gd name="T7" fmla="*/ 0 h 3"/>
                <a:gd name="T8" fmla="*/ 7 w 7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2"/>
                    <a:pt x="6" y="2"/>
                    <a:pt x="6" y="3"/>
                  </a:cubicBezTo>
                  <a:cubicBezTo>
                    <a:pt x="4" y="2"/>
                    <a:pt x="2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4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35">
              <a:extLst>
                <a:ext uri="{FF2B5EF4-FFF2-40B4-BE49-F238E27FC236}">
                  <a16:creationId xmlns="" xmlns:a16="http://schemas.microsoft.com/office/drawing/2014/main" id="{BBD38F90-D079-4A25-906F-C16BECF68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47088" y="12015009"/>
              <a:ext cx="38100" cy="52388"/>
            </a:xfrm>
            <a:custGeom>
              <a:avLst/>
              <a:gdLst>
                <a:gd name="T0" fmla="*/ 10 w 12"/>
                <a:gd name="T1" fmla="*/ 3 h 16"/>
                <a:gd name="T2" fmla="*/ 12 w 12"/>
                <a:gd name="T3" fmla="*/ 4 h 16"/>
                <a:gd name="T4" fmla="*/ 4 w 12"/>
                <a:gd name="T5" fmla="*/ 16 h 16"/>
                <a:gd name="T6" fmla="*/ 1 w 12"/>
                <a:gd name="T7" fmla="*/ 15 h 16"/>
                <a:gd name="T8" fmla="*/ 0 w 12"/>
                <a:gd name="T9" fmla="*/ 0 h 16"/>
                <a:gd name="T10" fmla="*/ 3 w 12"/>
                <a:gd name="T11" fmla="*/ 1 h 16"/>
                <a:gd name="T12" fmla="*/ 3 w 12"/>
                <a:gd name="T13" fmla="*/ 12 h 16"/>
                <a:gd name="T14" fmla="*/ 10 w 12"/>
                <a:gd name="T1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6">
                  <a:moveTo>
                    <a:pt x="10" y="3"/>
                  </a:moveTo>
                  <a:cubicBezTo>
                    <a:pt x="11" y="4"/>
                    <a:pt x="11" y="4"/>
                    <a:pt x="12" y="4"/>
                  </a:cubicBezTo>
                  <a:cubicBezTo>
                    <a:pt x="10" y="8"/>
                    <a:pt x="6" y="12"/>
                    <a:pt x="4" y="16"/>
                  </a:cubicBezTo>
                  <a:cubicBezTo>
                    <a:pt x="3" y="15"/>
                    <a:pt x="2" y="15"/>
                    <a:pt x="1" y="15"/>
                  </a:cubicBezTo>
                  <a:cubicBezTo>
                    <a:pt x="1" y="10"/>
                    <a:pt x="0" y="5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5"/>
                    <a:pt x="3" y="9"/>
                    <a:pt x="3" y="12"/>
                  </a:cubicBezTo>
                  <a:cubicBezTo>
                    <a:pt x="5" y="10"/>
                    <a:pt x="7" y="6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36">
              <a:extLst>
                <a:ext uri="{FF2B5EF4-FFF2-40B4-BE49-F238E27FC236}">
                  <a16:creationId xmlns="" xmlns:a16="http://schemas.microsoft.com/office/drawing/2014/main" id="{4BCC4F6D-5476-478B-B6AD-A6E972F2F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77250" y="12011834"/>
              <a:ext cx="22225" cy="42863"/>
            </a:xfrm>
            <a:custGeom>
              <a:avLst/>
              <a:gdLst>
                <a:gd name="T0" fmla="*/ 4 w 7"/>
                <a:gd name="T1" fmla="*/ 0 h 13"/>
                <a:gd name="T2" fmla="*/ 7 w 7"/>
                <a:gd name="T3" fmla="*/ 1 h 13"/>
                <a:gd name="T4" fmla="*/ 3 w 7"/>
                <a:gd name="T5" fmla="*/ 13 h 13"/>
                <a:gd name="T6" fmla="*/ 0 w 7"/>
                <a:gd name="T7" fmla="*/ 13 h 13"/>
                <a:gd name="T8" fmla="*/ 4 w 7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cubicBezTo>
                    <a:pt x="6" y="0"/>
                    <a:pt x="6" y="1"/>
                    <a:pt x="7" y="1"/>
                  </a:cubicBezTo>
                  <a:cubicBezTo>
                    <a:pt x="6" y="5"/>
                    <a:pt x="4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1" y="8"/>
                    <a:pt x="3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37">
              <a:extLst>
                <a:ext uri="{FF2B5EF4-FFF2-40B4-BE49-F238E27FC236}">
                  <a16:creationId xmlns="" xmlns:a16="http://schemas.microsoft.com/office/drawing/2014/main" id="{6DA592F6-1B50-40A2-99EE-025363C38C2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23288" y="11991197"/>
              <a:ext cx="55563" cy="57150"/>
            </a:xfrm>
            <a:custGeom>
              <a:avLst/>
              <a:gdLst>
                <a:gd name="T0" fmla="*/ 14 w 17"/>
                <a:gd name="T1" fmla="*/ 4 h 17"/>
                <a:gd name="T2" fmla="*/ 17 w 17"/>
                <a:gd name="T3" fmla="*/ 5 h 17"/>
                <a:gd name="T4" fmla="*/ 11 w 17"/>
                <a:gd name="T5" fmla="*/ 17 h 17"/>
                <a:gd name="T6" fmla="*/ 7 w 17"/>
                <a:gd name="T7" fmla="*/ 16 h 17"/>
                <a:gd name="T8" fmla="*/ 7 w 17"/>
                <a:gd name="T9" fmla="*/ 3 h 17"/>
                <a:gd name="T10" fmla="*/ 3 w 17"/>
                <a:gd name="T11" fmla="*/ 13 h 17"/>
                <a:gd name="T12" fmla="*/ 0 w 17"/>
                <a:gd name="T13" fmla="*/ 12 h 17"/>
                <a:gd name="T14" fmla="*/ 6 w 17"/>
                <a:gd name="T15" fmla="*/ 0 h 17"/>
                <a:gd name="T16" fmla="*/ 10 w 17"/>
                <a:gd name="T17" fmla="*/ 2 h 17"/>
                <a:gd name="T18" fmla="*/ 10 w 17"/>
                <a:gd name="T19" fmla="*/ 14 h 17"/>
                <a:gd name="T20" fmla="*/ 14 w 17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7">
                  <a:moveTo>
                    <a:pt x="14" y="4"/>
                  </a:moveTo>
                  <a:cubicBezTo>
                    <a:pt x="15" y="4"/>
                    <a:pt x="16" y="5"/>
                    <a:pt x="17" y="5"/>
                  </a:cubicBezTo>
                  <a:cubicBezTo>
                    <a:pt x="15" y="9"/>
                    <a:pt x="13" y="13"/>
                    <a:pt x="11" y="17"/>
                  </a:cubicBezTo>
                  <a:cubicBezTo>
                    <a:pt x="10" y="17"/>
                    <a:pt x="9" y="16"/>
                    <a:pt x="7" y="16"/>
                  </a:cubicBezTo>
                  <a:cubicBezTo>
                    <a:pt x="7" y="12"/>
                    <a:pt x="7" y="7"/>
                    <a:pt x="7" y="3"/>
                  </a:cubicBezTo>
                  <a:cubicBezTo>
                    <a:pt x="6" y="7"/>
                    <a:pt x="4" y="10"/>
                    <a:pt x="3" y="13"/>
                  </a:cubicBezTo>
                  <a:cubicBezTo>
                    <a:pt x="2" y="13"/>
                    <a:pt x="1" y="13"/>
                    <a:pt x="0" y="12"/>
                  </a:cubicBezTo>
                  <a:cubicBezTo>
                    <a:pt x="2" y="8"/>
                    <a:pt x="4" y="4"/>
                    <a:pt x="6" y="0"/>
                  </a:cubicBezTo>
                  <a:cubicBezTo>
                    <a:pt x="7" y="1"/>
                    <a:pt x="8" y="2"/>
                    <a:pt x="10" y="2"/>
                  </a:cubicBezTo>
                  <a:cubicBezTo>
                    <a:pt x="10" y="6"/>
                    <a:pt x="10" y="10"/>
                    <a:pt x="10" y="14"/>
                  </a:cubicBezTo>
                  <a:cubicBezTo>
                    <a:pt x="12" y="11"/>
                    <a:pt x="13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38">
              <a:extLst>
                <a:ext uri="{FF2B5EF4-FFF2-40B4-BE49-F238E27FC236}">
                  <a16:creationId xmlns="" xmlns:a16="http://schemas.microsoft.com/office/drawing/2014/main" id="{194240D0-5FD2-494E-B39F-4325B1306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62975" y="11967384"/>
              <a:ext cx="52388" cy="57150"/>
            </a:xfrm>
            <a:custGeom>
              <a:avLst/>
              <a:gdLst>
                <a:gd name="T0" fmla="*/ 14 w 16"/>
                <a:gd name="T1" fmla="*/ 5 h 17"/>
                <a:gd name="T2" fmla="*/ 16 w 16"/>
                <a:gd name="T3" fmla="*/ 7 h 17"/>
                <a:gd name="T4" fmla="*/ 9 w 16"/>
                <a:gd name="T5" fmla="*/ 16 h 17"/>
                <a:gd name="T6" fmla="*/ 1 w 16"/>
                <a:gd name="T7" fmla="*/ 9 h 17"/>
                <a:gd name="T8" fmla="*/ 6 w 16"/>
                <a:gd name="T9" fmla="*/ 0 h 17"/>
                <a:gd name="T10" fmla="*/ 9 w 16"/>
                <a:gd name="T11" fmla="*/ 2 h 17"/>
                <a:gd name="T12" fmla="*/ 6 w 16"/>
                <a:gd name="T13" fmla="*/ 6 h 17"/>
                <a:gd name="T14" fmla="*/ 4 w 16"/>
                <a:gd name="T15" fmla="*/ 11 h 17"/>
                <a:gd name="T16" fmla="*/ 7 w 16"/>
                <a:gd name="T17" fmla="*/ 14 h 17"/>
                <a:gd name="T18" fmla="*/ 11 w 16"/>
                <a:gd name="T19" fmla="*/ 10 h 17"/>
                <a:gd name="T20" fmla="*/ 14 w 16"/>
                <a:gd name="T2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7">
                  <a:moveTo>
                    <a:pt x="14" y="5"/>
                  </a:moveTo>
                  <a:cubicBezTo>
                    <a:pt x="15" y="5"/>
                    <a:pt x="15" y="6"/>
                    <a:pt x="16" y="7"/>
                  </a:cubicBezTo>
                  <a:cubicBezTo>
                    <a:pt x="14" y="9"/>
                    <a:pt x="13" y="15"/>
                    <a:pt x="9" y="16"/>
                  </a:cubicBezTo>
                  <a:cubicBezTo>
                    <a:pt x="5" y="17"/>
                    <a:pt x="0" y="13"/>
                    <a:pt x="1" y="9"/>
                  </a:cubicBezTo>
                  <a:cubicBezTo>
                    <a:pt x="2" y="6"/>
                    <a:pt x="6" y="2"/>
                    <a:pt x="6" y="0"/>
                  </a:cubicBezTo>
                  <a:cubicBezTo>
                    <a:pt x="7" y="1"/>
                    <a:pt x="8" y="1"/>
                    <a:pt x="9" y="2"/>
                  </a:cubicBezTo>
                  <a:cubicBezTo>
                    <a:pt x="8" y="3"/>
                    <a:pt x="7" y="5"/>
                    <a:pt x="6" y="6"/>
                  </a:cubicBezTo>
                  <a:cubicBezTo>
                    <a:pt x="5" y="8"/>
                    <a:pt x="3" y="10"/>
                    <a:pt x="4" y="11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9" y="14"/>
                    <a:pt x="10" y="11"/>
                    <a:pt x="11" y="10"/>
                  </a:cubicBezTo>
                  <a:cubicBezTo>
                    <a:pt x="12" y="8"/>
                    <a:pt x="13" y="7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39">
              <a:extLst>
                <a:ext uri="{FF2B5EF4-FFF2-40B4-BE49-F238E27FC236}">
                  <a16:creationId xmlns="" xmlns:a16="http://schemas.microsoft.com/office/drawing/2014/main" id="{248701EB-783B-462D-AAA8-8911F80F1F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99488" y="11289522"/>
              <a:ext cx="82550" cy="139700"/>
            </a:xfrm>
            <a:custGeom>
              <a:avLst/>
              <a:gdLst>
                <a:gd name="T0" fmla="*/ 24 w 25"/>
                <a:gd name="T1" fmla="*/ 13 h 42"/>
                <a:gd name="T2" fmla="*/ 24 w 25"/>
                <a:gd name="T3" fmla="*/ 16 h 42"/>
                <a:gd name="T4" fmla="*/ 18 w 25"/>
                <a:gd name="T5" fmla="*/ 27 h 42"/>
                <a:gd name="T6" fmla="*/ 13 w 25"/>
                <a:gd name="T7" fmla="*/ 34 h 42"/>
                <a:gd name="T8" fmla="*/ 9 w 25"/>
                <a:gd name="T9" fmla="*/ 40 h 42"/>
                <a:gd name="T10" fmla="*/ 8 w 25"/>
                <a:gd name="T11" fmla="*/ 42 h 42"/>
                <a:gd name="T12" fmla="*/ 8 w 25"/>
                <a:gd name="T13" fmla="*/ 38 h 42"/>
                <a:gd name="T14" fmla="*/ 12 w 25"/>
                <a:gd name="T15" fmla="*/ 29 h 42"/>
                <a:gd name="T16" fmla="*/ 14 w 25"/>
                <a:gd name="T17" fmla="*/ 25 h 42"/>
                <a:gd name="T18" fmla="*/ 14 w 25"/>
                <a:gd name="T19" fmla="*/ 9 h 42"/>
                <a:gd name="T20" fmla="*/ 12 w 25"/>
                <a:gd name="T21" fmla="*/ 12 h 42"/>
                <a:gd name="T22" fmla="*/ 7 w 25"/>
                <a:gd name="T23" fmla="*/ 20 h 42"/>
                <a:gd name="T24" fmla="*/ 4 w 25"/>
                <a:gd name="T25" fmla="*/ 26 h 42"/>
                <a:gd name="T26" fmla="*/ 1 w 25"/>
                <a:gd name="T27" fmla="*/ 28 h 42"/>
                <a:gd name="T28" fmla="*/ 3 w 25"/>
                <a:gd name="T29" fmla="*/ 22 h 42"/>
                <a:gd name="T30" fmla="*/ 4 w 25"/>
                <a:gd name="T31" fmla="*/ 20 h 42"/>
                <a:gd name="T32" fmla="*/ 6 w 25"/>
                <a:gd name="T33" fmla="*/ 15 h 42"/>
                <a:gd name="T34" fmla="*/ 9 w 25"/>
                <a:gd name="T35" fmla="*/ 5 h 42"/>
                <a:gd name="T36" fmla="*/ 4 w 25"/>
                <a:gd name="T37" fmla="*/ 4 h 42"/>
                <a:gd name="T38" fmla="*/ 6 w 25"/>
                <a:gd name="T39" fmla="*/ 1 h 42"/>
                <a:gd name="T40" fmla="*/ 13 w 25"/>
                <a:gd name="T41" fmla="*/ 5 h 42"/>
                <a:gd name="T42" fmla="*/ 19 w 25"/>
                <a:gd name="T43" fmla="*/ 0 h 42"/>
                <a:gd name="T44" fmla="*/ 18 w 25"/>
                <a:gd name="T45" fmla="*/ 7 h 42"/>
                <a:gd name="T46" fmla="*/ 17 w 25"/>
                <a:gd name="T47" fmla="*/ 6 h 42"/>
                <a:gd name="T48" fmla="*/ 14 w 25"/>
                <a:gd name="T49" fmla="*/ 9 h 42"/>
                <a:gd name="T50" fmla="*/ 17 w 25"/>
                <a:gd name="T51" fmla="*/ 10 h 42"/>
                <a:gd name="T52" fmla="*/ 17 w 25"/>
                <a:gd name="T53" fmla="*/ 12 h 42"/>
                <a:gd name="T54" fmla="*/ 24 w 25"/>
                <a:gd name="T55" fmla="*/ 13 h 42"/>
                <a:gd name="T56" fmla="*/ 19 w 25"/>
                <a:gd name="T57" fmla="*/ 25 h 42"/>
                <a:gd name="T58" fmla="*/ 22 w 25"/>
                <a:gd name="T59" fmla="*/ 16 h 42"/>
                <a:gd name="T60" fmla="*/ 18 w 25"/>
                <a:gd name="T61" fmla="*/ 15 h 42"/>
                <a:gd name="T62" fmla="*/ 19 w 25"/>
                <a:gd name="T63" fmla="*/ 22 h 42"/>
                <a:gd name="T64" fmla="*/ 19 w 25"/>
                <a:gd name="T65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42">
                  <a:moveTo>
                    <a:pt x="24" y="13"/>
                  </a:moveTo>
                  <a:cubicBezTo>
                    <a:pt x="24" y="13"/>
                    <a:pt x="24" y="15"/>
                    <a:pt x="24" y="16"/>
                  </a:cubicBezTo>
                  <a:cubicBezTo>
                    <a:pt x="24" y="21"/>
                    <a:pt x="25" y="29"/>
                    <a:pt x="18" y="27"/>
                  </a:cubicBezTo>
                  <a:cubicBezTo>
                    <a:pt x="16" y="29"/>
                    <a:pt x="14" y="32"/>
                    <a:pt x="13" y="34"/>
                  </a:cubicBezTo>
                  <a:cubicBezTo>
                    <a:pt x="11" y="35"/>
                    <a:pt x="9" y="38"/>
                    <a:pt x="9" y="40"/>
                  </a:cubicBezTo>
                  <a:cubicBezTo>
                    <a:pt x="8" y="40"/>
                    <a:pt x="9" y="42"/>
                    <a:pt x="8" y="42"/>
                  </a:cubicBezTo>
                  <a:cubicBezTo>
                    <a:pt x="6" y="42"/>
                    <a:pt x="8" y="39"/>
                    <a:pt x="8" y="38"/>
                  </a:cubicBezTo>
                  <a:cubicBezTo>
                    <a:pt x="10" y="34"/>
                    <a:pt x="10" y="32"/>
                    <a:pt x="12" y="29"/>
                  </a:cubicBezTo>
                  <a:cubicBezTo>
                    <a:pt x="13" y="28"/>
                    <a:pt x="14" y="26"/>
                    <a:pt x="14" y="25"/>
                  </a:cubicBezTo>
                  <a:cubicBezTo>
                    <a:pt x="15" y="19"/>
                    <a:pt x="12" y="13"/>
                    <a:pt x="14" y="9"/>
                  </a:cubicBezTo>
                  <a:cubicBezTo>
                    <a:pt x="13" y="9"/>
                    <a:pt x="12" y="11"/>
                    <a:pt x="12" y="12"/>
                  </a:cubicBezTo>
                  <a:cubicBezTo>
                    <a:pt x="11" y="15"/>
                    <a:pt x="9" y="17"/>
                    <a:pt x="7" y="20"/>
                  </a:cubicBezTo>
                  <a:cubicBezTo>
                    <a:pt x="6" y="23"/>
                    <a:pt x="5" y="25"/>
                    <a:pt x="4" y="26"/>
                  </a:cubicBezTo>
                  <a:cubicBezTo>
                    <a:pt x="3" y="27"/>
                    <a:pt x="2" y="29"/>
                    <a:pt x="1" y="28"/>
                  </a:cubicBezTo>
                  <a:cubicBezTo>
                    <a:pt x="0" y="26"/>
                    <a:pt x="2" y="24"/>
                    <a:pt x="3" y="22"/>
                  </a:cubicBezTo>
                  <a:cubicBezTo>
                    <a:pt x="3" y="21"/>
                    <a:pt x="3" y="21"/>
                    <a:pt x="4" y="20"/>
                  </a:cubicBezTo>
                  <a:cubicBezTo>
                    <a:pt x="5" y="18"/>
                    <a:pt x="6" y="17"/>
                    <a:pt x="6" y="15"/>
                  </a:cubicBezTo>
                  <a:cubicBezTo>
                    <a:pt x="8" y="12"/>
                    <a:pt x="11" y="9"/>
                    <a:pt x="9" y="5"/>
                  </a:cubicBezTo>
                  <a:cubicBezTo>
                    <a:pt x="7" y="5"/>
                    <a:pt x="4" y="7"/>
                    <a:pt x="4" y="4"/>
                  </a:cubicBezTo>
                  <a:cubicBezTo>
                    <a:pt x="4" y="3"/>
                    <a:pt x="5" y="1"/>
                    <a:pt x="6" y="1"/>
                  </a:cubicBezTo>
                  <a:cubicBezTo>
                    <a:pt x="9" y="0"/>
                    <a:pt x="11" y="4"/>
                    <a:pt x="13" y="5"/>
                  </a:cubicBezTo>
                  <a:cubicBezTo>
                    <a:pt x="15" y="3"/>
                    <a:pt x="16" y="0"/>
                    <a:pt x="19" y="0"/>
                  </a:cubicBezTo>
                  <a:cubicBezTo>
                    <a:pt x="21" y="2"/>
                    <a:pt x="18" y="5"/>
                    <a:pt x="18" y="7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6" y="7"/>
                    <a:pt x="15" y="8"/>
                    <a:pt x="14" y="9"/>
                  </a:cubicBezTo>
                  <a:cubicBezTo>
                    <a:pt x="15" y="8"/>
                    <a:pt x="16" y="9"/>
                    <a:pt x="17" y="10"/>
                  </a:cubicBezTo>
                  <a:cubicBezTo>
                    <a:pt x="17" y="11"/>
                    <a:pt x="17" y="11"/>
                    <a:pt x="17" y="12"/>
                  </a:cubicBezTo>
                  <a:cubicBezTo>
                    <a:pt x="19" y="11"/>
                    <a:pt x="24" y="11"/>
                    <a:pt x="24" y="13"/>
                  </a:cubicBezTo>
                  <a:close/>
                  <a:moveTo>
                    <a:pt x="19" y="25"/>
                  </a:moveTo>
                  <a:cubicBezTo>
                    <a:pt x="22" y="23"/>
                    <a:pt x="22" y="19"/>
                    <a:pt x="22" y="16"/>
                  </a:cubicBezTo>
                  <a:cubicBezTo>
                    <a:pt x="21" y="15"/>
                    <a:pt x="19" y="15"/>
                    <a:pt x="18" y="15"/>
                  </a:cubicBezTo>
                  <a:cubicBezTo>
                    <a:pt x="18" y="18"/>
                    <a:pt x="19" y="20"/>
                    <a:pt x="19" y="22"/>
                  </a:cubicBezTo>
                  <a:cubicBezTo>
                    <a:pt x="19" y="23"/>
                    <a:pt x="18" y="24"/>
                    <a:pt x="1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40">
              <a:extLst>
                <a:ext uri="{FF2B5EF4-FFF2-40B4-BE49-F238E27FC236}">
                  <a16:creationId xmlns="" xmlns:a16="http://schemas.microsoft.com/office/drawing/2014/main" id="{BFCA0690-1FD7-44D1-9414-987B2C1180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29650" y="11934047"/>
              <a:ext cx="49213" cy="50800"/>
            </a:xfrm>
            <a:custGeom>
              <a:avLst/>
              <a:gdLst>
                <a:gd name="T0" fmla="*/ 13 w 15"/>
                <a:gd name="T1" fmla="*/ 0 h 15"/>
                <a:gd name="T2" fmla="*/ 15 w 15"/>
                <a:gd name="T3" fmla="*/ 2 h 15"/>
                <a:gd name="T4" fmla="*/ 10 w 15"/>
                <a:gd name="T5" fmla="*/ 15 h 15"/>
                <a:gd name="T6" fmla="*/ 7 w 15"/>
                <a:gd name="T7" fmla="*/ 12 h 15"/>
                <a:gd name="T8" fmla="*/ 9 w 15"/>
                <a:gd name="T9" fmla="*/ 10 h 15"/>
                <a:gd name="T10" fmla="*/ 5 w 15"/>
                <a:gd name="T11" fmla="*/ 6 h 15"/>
                <a:gd name="T12" fmla="*/ 2 w 15"/>
                <a:gd name="T13" fmla="*/ 8 h 15"/>
                <a:gd name="T14" fmla="*/ 0 w 15"/>
                <a:gd name="T15" fmla="*/ 6 h 15"/>
                <a:gd name="T16" fmla="*/ 13 w 15"/>
                <a:gd name="T17" fmla="*/ 0 h 15"/>
                <a:gd name="T18" fmla="*/ 10 w 15"/>
                <a:gd name="T19" fmla="*/ 8 h 15"/>
                <a:gd name="T20" fmla="*/ 12 w 15"/>
                <a:gd name="T21" fmla="*/ 3 h 15"/>
                <a:gd name="T22" fmla="*/ 7 w 15"/>
                <a:gd name="T23" fmla="*/ 5 h 15"/>
                <a:gd name="T24" fmla="*/ 10 w 15"/>
                <a:gd name="T2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5">
                  <a:moveTo>
                    <a:pt x="13" y="0"/>
                  </a:moveTo>
                  <a:cubicBezTo>
                    <a:pt x="14" y="0"/>
                    <a:pt x="15" y="1"/>
                    <a:pt x="15" y="2"/>
                  </a:cubicBezTo>
                  <a:cubicBezTo>
                    <a:pt x="14" y="6"/>
                    <a:pt x="11" y="10"/>
                    <a:pt x="10" y="15"/>
                  </a:cubicBezTo>
                  <a:cubicBezTo>
                    <a:pt x="9" y="15"/>
                    <a:pt x="8" y="13"/>
                    <a:pt x="7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8" y="9"/>
                    <a:pt x="6" y="8"/>
                    <a:pt x="5" y="6"/>
                  </a:cubicBezTo>
                  <a:cubicBezTo>
                    <a:pt x="4" y="7"/>
                    <a:pt x="3" y="7"/>
                    <a:pt x="2" y="8"/>
                  </a:cubicBezTo>
                  <a:cubicBezTo>
                    <a:pt x="1" y="7"/>
                    <a:pt x="1" y="6"/>
                    <a:pt x="0" y="6"/>
                  </a:cubicBezTo>
                  <a:cubicBezTo>
                    <a:pt x="4" y="4"/>
                    <a:pt x="9" y="2"/>
                    <a:pt x="13" y="0"/>
                  </a:cubicBezTo>
                  <a:close/>
                  <a:moveTo>
                    <a:pt x="10" y="8"/>
                  </a:moveTo>
                  <a:cubicBezTo>
                    <a:pt x="11" y="6"/>
                    <a:pt x="12" y="4"/>
                    <a:pt x="12" y="3"/>
                  </a:cubicBezTo>
                  <a:cubicBezTo>
                    <a:pt x="10" y="3"/>
                    <a:pt x="9" y="4"/>
                    <a:pt x="7" y="5"/>
                  </a:cubicBezTo>
                  <a:cubicBezTo>
                    <a:pt x="8" y="6"/>
                    <a:pt x="9" y="7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41">
              <a:extLst>
                <a:ext uri="{FF2B5EF4-FFF2-40B4-BE49-F238E27FC236}">
                  <a16:creationId xmlns="" xmlns:a16="http://schemas.microsoft.com/office/drawing/2014/main" id="{3E49574A-F5DB-45CA-A041-AA7004BAED4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59813" y="11888009"/>
              <a:ext cx="60325" cy="60325"/>
            </a:xfrm>
            <a:custGeom>
              <a:avLst/>
              <a:gdLst>
                <a:gd name="T0" fmla="*/ 16 w 18"/>
                <a:gd name="T1" fmla="*/ 8 h 18"/>
                <a:gd name="T2" fmla="*/ 18 w 18"/>
                <a:gd name="T3" fmla="*/ 9 h 18"/>
                <a:gd name="T4" fmla="*/ 10 w 18"/>
                <a:gd name="T5" fmla="*/ 16 h 18"/>
                <a:gd name="T6" fmla="*/ 7 w 18"/>
                <a:gd name="T7" fmla="*/ 18 h 18"/>
                <a:gd name="T8" fmla="*/ 5 w 18"/>
                <a:gd name="T9" fmla="*/ 15 h 18"/>
                <a:gd name="T10" fmla="*/ 10 w 18"/>
                <a:gd name="T11" fmla="*/ 4 h 18"/>
                <a:gd name="T12" fmla="*/ 1 w 18"/>
                <a:gd name="T13" fmla="*/ 11 h 18"/>
                <a:gd name="T14" fmla="*/ 0 w 18"/>
                <a:gd name="T15" fmla="*/ 9 h 18"/>
                <a:gd name="T16" fmla="*/ 4 w 18"/>
                <a:gd name="T17" fmla="*/ 5 h 18"/>
                <a:gd name="T18" fmla="*/ 10 w 18"/>
                <a:gd name="T19" fmla="*/ 0 h 18"/>
                <a:gd name="T20" fmla="*/ 12 w 18"/>
                <a:gd name="T21" fmla="*/ 4 h 18"/>
                <a:gd name="T22" fmla="*/ 8 w 18"/>
                <a:gd name="T23" fmla="*/ 14 h 18"/>
                <a:gd name="T24" fmla="*/ 16 w 18"/>
                <a:gd name="T25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8">
                  <a:moveTo>
                    <a:pt x="16" y="8"/>
                  </a:moveTo>
                  <a:cubicBezTo>
                    <a:pt x="17" y="8"/>
                    <a:pt x="17" y="9"/>
                    <a:pt x="18" y="9"/>
                  </a:cubicBezTo>
                  <a:cubicBezTo>
                    <a:pt x="16" y="11"/>
                    <a:pt x="13" y="14"/>
                    <a:pt x="10" y="16"/>
                  </a:cubicBezTo>
                  <a:cubicBezTo>
                    <a:pt x="9" y="16"/>
                    <a:pt x="8" y="18"/>
                    <a:pt x="7" y="18"/>
                  </a:cubicBezTo>
                  <a:cubicBezTo>
                    <a:pt x="7" y="18"/>
                    <a:pt x="6" y="15"/>
                    <a:pt x="5" y="15"/>
                  </a:cubicBezTo>
                  <a:cubicBezTo>
                    <a:pt x="6" y="11"/>
                    <a:pt x="8" y="8"/>
                    <a:pt x="10" y="4"/>
                  </a:cubicBezTo>
                  <a:cubicBezTo>
                    <a:pt x="7" y="6"/>
                    <a:pt x="4" y="8"/>
                    <a:pt x="1" y="11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8"/>
                    <a:pt x="4" y="5"/>
                    <a:pt x="4" y="5"/>
                  </a:cubicBezTo>
                  <a:cubicBezTo>
                    <a:pt x="7" y="3"/>
                    <a:pt x="8" y="2"/>
                    <a:pt x="10" y="0"/>
                  </a:cubicBezTo>
                  <a:cubicBezTo>
                    <a:pt x="11" y="1"/>
                    <a:pt x="12" y="2"/>
                    <a:pt x="12" y="4"/>
                  </a:cubicBezTo>
                  <a:cubicBezTo>
                    <a:pt x="11" y="7"/>
                    <a:pt x="9" y="10"/>
                    <a:pt x="8" y="14"/>
                  </a:cubicBezTo>
                  <a:cubicBezTo>
                    <a:pt x="10" y="12"/>
                    <a:pt x="13" y="10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42">
              <a:extLst>
                <a:ext uri="{FF2B5EF4-FFF2-40B4-BE49-F238E27FC236}">
                  <a16:creationId xmlns="" xmlns:a16="http://schemas.microsoft.com/office/drawing/2014/main" id="{091E6784-99F2-4AFB-92CD-F1F2A0AA8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02675" y="11422872"/>
              <a:ext cx="85725" cy="52388"/>
            </a:xfrm>
            <a:custGeom>
              <a:avLst/>
              <a:gdLst>
                <a:gd name="T0" fmla="*/ 24 w 26"/>
                <a:gd name="T1" fmla="*/ 3 h 16"/>
                <a:gd name="T2" fmla="*/ 26 w 26"/>
                <a:gd name="T3" fmla="*/ 10 h 16"/>
                <a:gd name="T4" fmla="*/ 21 w 26"/>
                <a:gd name="T5" fmla="*/ 15 h 16"/>
                <a:gd name="T6" fmla="*/ 13 w 26"/>
                <a:gd name="T7" fmla="*/ 13 h 16"/>
                <a:gd name="T8" fmla="*/ 11 w 26"/>
                <a:gd name="T9" fmla="*/ 12 h 16"/>
                <a:gd name="T10" fmla="*/ 9 w 26"/>
                <a:gd name="T11" fmla="*/ 11 h 16"/>
                <a:gd name="T12" fmla="*/ 0 w 26"/>
                <a:gd name="T13" fmla="*/ 1 h 16"/>
                <a:gd name="T14" fmla="*/ 4 w 26"/>
                <a:gd name="T15" fmla="*/ 1 h 16"/>
                <a:gd name="T16" fmla="*/ 4 w 26"/>
                <a:gd name="T17" fmla="*/ 3 h 16"/>
                <a:gd name="T18" fmla="*/ 11 w 26"/>
                <a:gd name="T19" fmla="*/ 8 h 16"/>
                <a:gd name="T20" fmla="*/ 17 w 26"/>
                <a:gd name="T21" fmla="*/ 4 h 16"/>
                <a:gd name="T22" fmla="*/ 16 w 26"/>
                <a:gd name="T23" fmla="*/ 9 h 16"/>
                <a:gd name="T24" fmla="*/ 20 w 26"/>
                <a:gd name="T25" fmla="*/ 11 h 16"/>
                <a:gd name="T26" fmla="*/ 22 w 26"/>
                <a:gd name="T27" fmla="*/ 9 h 16"/>
                <a:gd name="T28" fmla="*/ 21 w 26"/>
                <a:gd name="T29" fmla="*/ 7 h 16"/>
                <a:gd name="T30" fmla="*/ 24 w 26"/>
                <a:gd name="T3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16">
                  <a:moveTo>
                    <a:pt x="24" y="3"/>
                  </a:moveTo>
                  <a:cubicBezTo>
                    <a:pt x="25" y="3"/>
                    <a:pt x="26" y="8"/>
                    <a:pt x="26" y="10"/>
                  </a:cubicBezTo>
                  <a:cubicBezTo>
                    <a:pt x="26" y="11"/>
                    <a:pt x="23" y="14"/>
                    <a:pt x="21" y="15"/>
                  </a:cubicBezTo>
                  <a:cubicBezTo>
                    <a:pt x="19" y="16"/>
                    <a:pt x="15" y="15"/>
                    <a:pt x="13" y="13"/>
                  </a:cubicBezTo>
                  <a:cubicBezTo>
                    <a:pt x="12" y="13"/>
                    <a:pt x="12" y="12"/>
                    <a:pt x="11" y="12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5" y="8"/>
                    <a:pt x="2" y="5"/>
                    <a:pt x="0" y="1"/>
                  </a:cubicBezTo>
                  <a:cubicBezTo>
                    <a:pt x="1" y="0"/>
                    <a:pt x="4" y="1"/>
                    <a:pt x="4" y="1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6" y="5"/>
                    <a:pt x="9" y="6"/>
                    <a:pt x="11" y="8"/>
                  </a:cubicBezTo>
                  <a:cubicBezTo>
                    <a:pt x="13" y="6"/>
                    <a:pt x="14" y="2"/>
                    <a:pt x="17" y="4"/>
                  </a:cubicBezTo>
                  <a:cubicBezTo>
                    <a:pt x="19" y="6"/>
                    <a:pt x="17" y="8"/>
                    <a:pt x="16" y="9"/>
                  </a:cubicBezTo>
                  <a:cubicBezTo>
                    <a:pt x="17" y="11"/>
                    <a:pt x="19" y="11"/>
                    <a:pt x="20" y="11"/>
                  </a:cubicBezTo>
                  <a:cubicBezTo>
                    <a:pt x="21" y="11"/>
                    <a:pt x="21" y="10"/>
                    <a:pt x="22" y="9"/>
                  </a:cubicBezTo>
                  <a:cubicBezTo>
                    <a:pt x="22" y="8"/>
                    <a:pt x="21" y="8"/>
                    <a:pt x="21" y="7"/>
                  </a:cubicBezTo>
                  <a:cubicBezTo>
                    <a:pt x="21" y="5"/>
                    <a:pt x="21" y="2"/>
                    <a:pt x="2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43">
              <a:extLst>
                <a:ext uri="{FF2B5EF4-FFF2-40B4-BE49-F238E27FC236}">
                  <a16:creationId xmlns="" xmlns:a16="http://schemas.microsoft.com/office/drawing/2014/main" id="{BBB71C39-1ABA-4BEA-9C1E-C043AB822662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72513" y="11875309"/>
              <a:ext cx="42863" cy="33338"/>
            </a:xfrm>
            <a:custGeom>
              <a:avLst/>
              <a:gdLst>
                <a:gd name="T0" fmla="*/ 11 w 13"/>
                <a:gd name="T1" fmla="*/ 0 h 10"/>
                <a:gd name="T2" fmla="*/ 13 w 13"/>
                <a:gd name="T3" fmla="*/ 2 h 10"/>
                <a:gd name="T4" fmla="*/ 2 w 13"/>
                <a:gd name="T5" fmla="*/ 10 h 10"/>
                <a:gd name="T6" fmla="*/ 0 w 13"/>
                <a:gd name="T7" fmla="*/ 8 h 10"/>
                <a:gd name="T8" fmla="*/ 11 w 1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11" y="0"/>
                  </a:moveTo>
                  <a:cubicBezTo>
                    <a:pt x="12" y="1"/>
                    <a:pt x="12" y="2"/>
                    <a:pt x="13" y="2"/>
                  </a:cubicBezTo>
                  <a:cubicBezTo>
                    <a:pt x="9" y="5"/>
                    <a:pt x="6" y="8"/>
                    <a:pt x="2" y="10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4" y="5"/>
                    <a:pt x="7" y="3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44">
              <a:extLst>
                <a:ext uri="{FF2B5EF4-FFF2-40B4-BE49-F238E27FC236}">
                  <a16:creationId xmlns="" xmlns:a16="http://schemas.microsoft.com/office/drawing/2014/main" id="{685C7686-A7A0-437B-98BC-6E2F2F84B8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12200" y="11462559"/>
              <a:ext cx="85725" cy="69850"/>
            </a:xfrm>
            <a:custGeom>
              <a:avLst/>
              <a:gdLst>
                <a:gd name="T0" fmla="*/ 22 w 26"/>
                <a:gd name="T1" fmla="*/ 12 h 21"/>
                <a:gd name="T2" fmla="*/ 16 w 26"/>
                <a:gd name="T3" fmla="*/ 19 h 21"/>
                <a:gd name="T4" fmla="*/ 14 w 26"/>
                <a:gd name="T5" fmla="*/ 16 h 21"/>
                <a:gd name="T6" fmla="*/ 9 w 26"/>
                <a:gd name="T7" fmla="*/ 16 h 21"/>
                <a:gd name="T8" fmla="*/ 11 w 26"/>
                <a:gd name="T9" fmla="*/ 11 h 21"/>
                <a:gd name="T10" fmla="*/ 3 w 26"/>
                <a:gd name="T11" fmla="*/ 5 h 21"/>
                <a:gd name="T12" fmla="*/ 1 w 26"/>
                <a:gd name="T13" fmla="*/ 0 h 21"/>
                <a:gd name="T14" fmla="*/ 13 w 26"/>
                <a:gd name="T15" fmla="*/ 4 h 21"/>
                <a:gd name="T16" fmla="*/ 13 w 26"/>
                <a:gd name="T17" fmla="*/ 1 h 21"/>
                <a:gd name="T18" fmla="*/ 14 w 26"/>
                <a:gd name="T19" fmla="*/ 3 h 21"/>
                <a:gd name="T20" fmla="*/ 18 w 26"/>
                <a:gd name="T21" fmla="*/ 6 h 21"/>
                <a:gd name="T22" fmla="*/ 18 w 26"/>
                <a:gd name="T23" fmla="*/ 12 h 21"/>
                <a:gd name="T24" fmla="*/ 19 w 26"/>
                <a:gd name="T25" fmla="*/ 13 h 21"/>
                <a:gd name="T26" fmla="*/ 22 w 26"/>
                <a:gd name="T27" fmla="*/ 12 h 21"/>
                <a:gd name="T28" fmla="*/ 16 w 26"/>
                <a:gd name="T29" fmla="*/ 15 h 21"/>
                <a:gd name="T30" fmla="*/ 16 w 26"/>
                <a:gd name="T31" fmla="*/ 12 h 21"/>
                <a:gd name="T32" fmla="*/ 15 w 26"/>
                <a:gd name="T33" fmla="*/ 12 h 21"/>
                <a:gd name="T34" fmla="*/ 16 w 26"/>
                <a:gd name="T35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1">
                  <a:moveTo>
                    <a:pt x="22" y="12"/>
                  </a:moveTo>
                  <a:cubicBezTo>
                    <a:pt x="26" y="16"/>
                    <a:pt x="22" y="21"/>
                    <a:pt x="16" y="19"/>
                  </a:cubicBezTo>
                  <a:cubicBezTo>
                    <a:pt x="16" y="18"/>
                    <a:pt x="15" y="17"/>
                    <a:pt x="14" y="16"/>
                  </a:cubicBezTo>
                  <a:cubicBezTo>
                    <a:pt x="12" y="16"/>
                    <a:pt x="10" y="17"/>
                    <a:pt x="9" y="16"/>
                  </a:cubicBezTo>
                  <a:cubicBezTo>
                    <a:pt x="7" y="15"/>
                    <a:pt x="9" y="12"/>
                    <a:pt x="11" y="11"/>
                  </a:cubicBezTo>
                  <a:cubicBezTo>
                    <a:pt x="9" y="9"/>
                    <a:pt x="5" y="7"/>
                    <a:pt x="3" y="5"/>
                  </a:cubicBezTo>
                  <a:cubicBezTo>
                    <a:pt x="1" y="3"/>
                    <a:pt x="0" y="2"/>
                    <a:pt x="1" y="0"/>
                  </a:cubicBezTo>
                  <a:cubicBezTo>
                    <a:pt x="7" y="0"/>
                    <a:pt x="9" y="3"/>
                    <a:pt x="13" y="4"/>
                  </a:cubicBezTo>
                  <a:cubicBezTo>
                    <a:pt x="14" y="4"/>
                    <a:pt x="13" y="2"/>
                    <a:pt x="13" y="1"/>
                  </a:cubicBezTo>
                  <a:cubicBezTo>
                    <a:pt x="13" y="1"/>
                    <a:pt x="14" y="3"/>
                    <a:pt x="14" y="3"/>
                  </a:cubicBezTo>
                  <a:cubicBezTo>
                    <a:pt x="15" y="5"/>
                    <a:pt x="16" y="5"/>
                    <a:pt x="18" y="6"/>
                  </a:cubicBezTo>
                  <a:cubicBezTo>
                    <a:pt x="19" y="7"/>
                    <a:pt x="18" y="9"/>
                    <a:pt x="18" y="12"/>
                  </a:cubicBezTo>
                  <a:cubicBezTo>
                    <a:pt x="18" y="12"/>
                    <a:pt x="19" y="12"/>
                    <a:pt x="19" y="13"/>
                  </a:cubicBezTo>
                  <a:cubicBezTo>
                    <a:pt x="20" y="13"/>
                    <a:pt x="21" y="12"/>
                    <a:pt x="22" y="12"/>
                  </a:cubicBezTo>
                  <a:close/>
                  <a:moveTo>
                    <a:pt x="16" y="15"/>
                  </a:moveTo>
                  <a:cubicBezTo>
                    <a:pt x="16" y="14"/>
                    <a:pt x="16" y="12"/>
                    <a:pt x="16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3"/>
                    <a:pt x="15" y="14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45">
              <a:extLst>
                <a:ext uri="{FF2B5EF4-FFF2-40B4-BE49-F238E27FC236}">
                  <a16:creationId xmlns="" xmlns:a16="http://schemas.microsoft.com/office/drawing/2014/main" id="{24E7171F-9457-4BF2-8DFD-F797FC65A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96325" y="11838797"/>
              <a:ext cx="57150" cy="52388"/>
            </a:xfrm>
            <a:custGeom>
              <a:avLst/>
              <a:gdLst>
                <a:gd name="T0" fmla="*/ 15 w 17"/>
                <a:gd name="T1" fmla="*/ 7 h 16"/>
                <a:gd name="T2" fmla="*/ 17 w 17"/>
                <a:gd name="T3" fmla="*/ 10 h 16"/>
                <a:gd name="T4" fmla="*/ 5 w 17"/>
                <a:gd name="T5" fmla="*/ 16 h 16"/>
                <a:gd name="T6" fmla="*/ 4 w 17"/>
                <a:gd name="T7" fmla="*/ 14 h 16"/>
                <a:gd name="T8" fmla="*/ 9 w 17"/>
                <a:gd name="T9" fmla="*/ 11 h 16"/>
                <a:gd name="T10" fmla="*/ 6 w 17"/>
                <a:gd name="T11" fmla="*/ 6 h 16"/>
                <a:gd name="T12" fmla="*/ 1 w 17"/>
                <a:gd name="T13" fmla="*/ 9 h 16"/>
                <a:gd name="T14" fmla="*/ 0 w 17"/>
                <a:gd name="T15" fmla="*/ 7 h 16"/>
                <a:gd name="T16" fmla="*/ 11 w 17"/>
                <a:gd name="T17" fmla="*/ 0 h 16"/>
                <a:gd name="T18" fmla="*/ 13 w 17"/>
                <a:gd name="T19" fmla="*/ 3 h 16"/>
                <a:gd name="T20" fmla="*/ 8 w 17"/>
                <a:gd name="T21" fmla="*/ 5 h 16"/>
                <a:gd name="T22" fmla="*/ 10 w 17"/>
                <a:gd name="T23" fmla="*/ 10 h 16"/>
                <a:gd name="T24" fmla="*/ 15 w 17"/>
                <a:gd name="T2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6">
                  <a:moveTo>
                    <a:pt x="15" y="7"/>
                  </a:moveTo>
                  <a:cubicBezTo>
                    <a:pt x="16" y="8"/>
                    <a:pt x="16" y="9"/>
                    <a:pt x="17" y="10"/>
                  </a:cubicBezTo>
                  <a:cubicBezTo>
                    <a:pt x="13" y="12"/>
                    <a:pt x="9" y="14"/>
                    <a:pt x="5" y="16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5" y="13"/>
                    <a:pt x="7" y="12"/>
                    <a:pt x="9" y="11"/>
                  </a:cubicBezTo>
                  <a:cubicBezTo>
                    <a:pt x="8" y="9"/>
                    <a:pt x="7" y="8"/>
                    <a:pt x="6" y="6"/>
                  </a:cubicBezTo>
                  <a:cubicBezTo>
                    <a:pt x="5" y="7"/>
                    <a:pt x="3" y="8"/>
                    <a:pt x="1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4" y="5"/>
                    <a:pt x="7" y="3"/>
                    <a:pt x="11" y="0"/>
                  </a:cubicBezTo>
                  <a:cubicBezTo>
                    <a:pt x="12" y="1"/>
                    <a:pt x="12" y="2"/>
                    <a:pt x="13" y="3"/>
                  </a:cubicBezTo>
                  <a:cubicBezTo>
                    <a:pt x="11" y="4"/>
                    <a:pt x="10" y="4"/>
                    <a:pt x="8" y="5"/>
                  </a:cubicBezTo>
                  <a:cubicBezTo>
                    <a:pt x="9" y="7"/>
                    <a:pt x="10" y="8"/>
                    <a:pt x="10" y="10"/>
                  </a:cubicBezTo>
                  <a:cubicBezTo>
                    <a:pt x="12" y="9"/>
                    <a:pt x="14" y="8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46">
              <a:extLst>
                <a:ext uri="{FF2B5EF4-FFF2-40B4-BE49-F238E27FC236}">
                  <a16:creationId xmlns="" xmlns:a16="http://schemas.microsoft.com/office/drawing/2014/main" id="{88E1F8C2-9F79-4C44-8BED-C309906D7A81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12200" y="11797522"/>
              <a:ext cx="49213" cy="53975"/>
            </a:xfrm>
            <a:custGeom>
              <a:avLst/>
              <a:gdLst>
                <a:gd name="T0" fmla="*/ 0 w 15"/>
                <a:gd name="T1" fmla="*/ 9 h 16"/>
                <a:gd name="T2" fmla="*/ 14 w 15"/>
                <a:gd name="T3" fmla="*/ 9 h 16"/>
                <a:gd name="T4" fmla="*/ 11 w 15"/>
                <a:gd name="T5" fmla="*/ 13 h 16"/>
                <a:gd name="T6" fmla="*/ 10 w 15"/>
                <a:gd name="T7" fmla="*/ 10 h 16"/>
                <a:gd name="T8" fmla="*/ 12 w 15"/>
                <a:gd name="T9" fmla="*/ 9 h 16"/>
                <a:gd name="T10" fmla="*/ 2 w 15"/>
                <a:gd name="T11" fmla="*/ 9 h 16"/>
                <a:gd name="T12" fmla="*/ 6 w 15"/>
                <a:gd name="T13" fmla="*/ 12 h 16"/>
                <a:gd name="T14" fmla="*/ 7 w 15"/>
                <a:gd name="T15" fmla="*/ 15 h 16"/>
                <a:gd name="T16" fmla="*/ 0 w 15"/>
                <a:gd name="T1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0" y="9"/>
                  </a:moveTo>
                  <a:cubicBezTo>
                    <a:pt x="1" y="2"/>
                    <a:pt x="15" y="0"/>
                    <a:pt x="14" y="9"/>
                  </a:cubicBezTo>
                  <a:cubicBezTo>
                    <a:pt x="14" y="11"/>
                    <a:pt x="13" y="12"/>
                    <a:pt x="11" y="13"/>
                  </a:cubicBezTo>
                  <a:cubicBezTo>
                    <a:pt x="11" y="12"/>
                    <a:pt x="11" y="11"/>
                    <a:pt x="10" y="10"/>
                  </a:cubicBezTo>
                  <a:cubicBezTo>
                    <a:pt x="11" y="9"/>
                    <a:pt x="11" y="10"/>
                    <a:pt x="12" y="9"/>
                  </a:cubicBezTo>
                  <a:cubicBezTo>
                    <a:pt x="13" y="3"/>
                    <a:pt x="3" y="7"/>
                    <a:pt x="2" y="9"/>
                  </a:cubicBezTo>
                  <a:cubicBezTo>
                    <a:pt x="2" y="11"/>
                    <a:pt x="3" y="13"/>
                    <a:pt x="6" y="12"/>
                  </a:cubicBezTo>
                  <a:cubicBezTo>
                    <a:pt x="6" y="13"/>
                    <a:pt x="7" y="14"/>
                    <a:pt x="7" y="15"/>
                  </a:cubicBezTo>
                  <a:cubicBezTo>
                    <a:pt x="3" y="16"/>
                    <a:pt x="0" y="13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47">
              <a:extLst>
                <a:ext uri="{FF2B5EF4-FFF2-40B4-BE49-F238E27FC236}">
                  <a16:creationId xmlns="" xmlns:a16="http://schemas.microsoft.com/office/drawing/2014/main" id="{D21CC7EB-3598-442D-A6D8-3C22C2973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39188" y="11738784"/>
              <a:ext cx="50800" cy="42863"/>
            </a:xfrm>
            <a:custGeom>
              <a:avLst/>
              <a:gdLst>
                <a:gd name="T0" fmla="*/ 15 w 15"/>
                <a:gd name="T1" fmla="*/ 7 h 13"/>
                <a:gd name="T2" fmla="*/ 15 w 15"/>
                <a:gd name="T3" fmla="*/ 10 h 13"/>
                <a:gd name="T4" fmla="*/ 2 w 15"/>
                <a:gd name="T5" fmla="*/ 13 h 13"/>
                <a:gd name="T6" fmla="*/ 2 w 15"/>
                <a:gd name="T7" fmla="*/ 10 h 13"/>
                <a:gd name="T8" fmla="*/ 8 w 15"/>
                <a:gd name="T9" fmla="*/ 9 h 13"/>
                <a:gd name="T10" fmla="*/ 6 w 15"/>
                <a:gd name="T11" fmla="*/ 4 h 13"/>
                <a:gd name="T12" fmla="*/ 0 w 15"/>
                <a:gd name="T13" fmla="*/ 5 h 13"/>
                <a:gd name="T14" fmla="*/ 0 w 15"/>
                <a:gd name="T15" fmla="*/ 2 h 13"/>
                <a:gd name="T16" fmla="*/ 13 w 15"/>
                <a:gd name="T17" fmla="*/ 0 h 13"/>
                <a:gd name="T18" fmla="*/ 14 w 15"/>
                <a:gd name="T19" fmla="*/ 2 h 13"/>
                <a:gd name="T20" fmla="*/ 9 w 15"/>
                <a:gd name="T21" fmla="*/ 3 h 13"/>
                <a:gd name="T22" fmla="*/ 10 w 15"/>
                <a:gd name="T23" fmla="*/ 8 h 13"/>
                <a:gd name="T24" fmla="*/ 15 w 15"/>
                <a:gd name="T2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3">
                  <a:moveTo>
                    <a:pt x="15" y="7"/>
                  </a:moveTo>
                  <a:cubicBezTo>
                    <a:pt x="15" y="8"/>
                    <a:pt x="15" y="9"/>
                    <a:pt x="15" y="10"/>
                  </a:cubicBezTo>
                  <a:cubicBezTo>
                    <a:pt x="11" y="11"/>
                    <a:pt x="7" y="12"/>
                    <a:pt x="2" y="13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4" y="10"/>
                    <a:pt x="6" y="9"/>
                    <a:pt x="8" y="9"/>
                  </a:cubicBezTo>
                  <a:cubicBezTo>
                    <a:pt x="7" y="7"/>
                    <a:pt x="7" y="6"/>
                    <a:pt x="6" y="4"/>
                  </a:cubicBezTo>
                  <a:cubicBezTo>
                    <a:pt x="4" y="4"/>
                    <a:pt x="2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4" y="1"/>
                    <a:pt x="8" y="0"/>
                    <a:pt x="13" y="0"/>
                  </a:cubicBezTo>
                  <a:cubicBezTo>
                    <a:pt x="13" y="0"/>
                    <a:pt x="13" y="1"/>
                    <a:pt x="14" y="2"/>
                  </a:cubicBezTo>
                  <a:cubicBezTo>
                    <a:pt x="12" y="2"/>
                    <a:pt x="10" y="3"/>
                    <a:pt x="9" y="3"/>
                  </a:cubicBezTo>
                  <a:cubicBezTo>
                    <a:pt x="9" y="5"/>
                    <a:pt x="9" y="7"/>
                    <a:pt x="10" y="8"/>
                  </a:cubicBezTo>
                  <a:cubicBezTo>
                    <a:pt x="11" y="8"/>
                    <a:pt x="13" y="7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48">
              <a:extLst>
                <a:ext uri="{FF2B5EF4-FFF2-40B4-BE49-F238E27FC236}">
                  <a16:creationId xmlns="" xmlns:a16="http://schemas.microsoft.com/office/drawing/2014/main" id="{526AA882-796E-499A-ACFB-5F412B27D5E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42363" y="11559397"/>
              <a:ext cx="50800" cy="46038"/>
            </a:xfrm>
            <a:custGeom>
              <a:avLst/>
              <a:gdLst>
                <a:gd name="T0" fmla="*/ 15 w 15"/>
                <a:gd name="T1" fmla="*/ 3 h 14"/>
                <a:gd name="T2" fmla="*/ 14 w 15"/>
                <a:gd name="T3" fmla="*/ 7 h 14"/>
                <a:gd name="T4" fmla="*/ 3 w 15"/>
                <a:gd name="T5" fmla="*/ 10 h 14"/>
                <a:gd name="T6" fmla="*/ 13 w 15"/>
                <a:gd name="T7" fmla="*/ 12 h 14"/>
                <a:gd name="T8" fmla="*/ 13 w 15"/>
                <a:gd name="T9" fmla="*/ 14 h 14"/>
                <a:gd name="T10" fmla="*/ 0 w 15"/>
                <a:gd name="T11" fmla="*/ 12 h 14"/>
                <a:gd name="T12" fmla="*/ 0 w 15"/>
                <a:gd name="T13" fmla="*/ 8 h 14"/>
                <a:gd name="T14" fmla="*/ 12 w 15"/>
                <a:gd name="T15" fmla="*/ 5 h 14"/>
                <a:gd name="T16" fmla="*/ 1 w 15"/>
                <a:gd name="T17" fmla="*/ 3 h 14"/>
                <a:gd name="T18" fmla="*/ 2 w 15"/>
                <a:gd name="T19" fmla="*/ 0 h 14"/>
                <a:gd name="T20" fmla="*/ 15 w 15"/>
                <a:gd name="T2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4">
                  <a:moveTo>
                    <a:pt x="15" y="3"/>
                  </a:moveTo>
                  <a:cubicBezTo>
                    <a:pt x="15" y="4"/>
                    <a:pt x="14" y="5"/>
                    <a:pt x="14" y="7"/>
                  </a:cubicBezTo>
                  <a:cubicBezTo>
                    <a:pt x="10" y="8"/>
                    <a:pt x="7" y="9"/>
                    <a:pt x="3" y="10"/>
                  </a:cubicBezTo>
                  <a:cubicBezTo>
                    <a:pt x="6" y="11"/>
                    <a:pt x="10" y="11"/>
                    <a:pt x="13" y="12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8" y="14"/>
                    <a:pt x="4" y="13"/>
                    <a:pt x="0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5" y="7"/>
                    <a:pt x="8" y="6"/>
                    <a:pt x="12" y="5"/>
                  </a:cubicBezTo>
                  <a:cubicBezTo>
                    <a:pt x="9" y="4"/>
                    <a:pt x="5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6" y="1"/>
                    <a:pt x="10" y="2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49">
              <a:extLst>
                <a:ext uri="{FF2B5EF4-FFF2-40B4-BE49-F238E27FC236}">
                  <a16:creationId xmlns="" xmlns:a16="http://schemas.microsoft.com/office/drawing/2014/main" id="{93C3A977-95EA-40BF-A076-84C5F8B9A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45538" y="11699097"/>
              <a:ext cx="46038" cy="36513"/>
            </a:xfrm>
            <a:custGeom>
              <a:avLst/>
              <a:gdLst>
                <a:gd name="T0" fmla="*/ 14 w 14"/>
                <a:gd name="T1" fmla="*/ 10 h 11"/>
                <a:gd name="T2" fmla="*/ 12 w 14"/>
                <a:gd name="T3" fmla="*/ 10 h 11"/>
                <a:gd name="T4" fmla="*/ 12 w 14"/>
                <a:gd name="T5" fmla="*/ 7 h 11"/>
                <a:gd name="T6" fmla="*/ 1 w 14"/>
                <a:gd name="T7" fmla="*/ 8 h 11"/>
                <a:gd name="T8" fmla="*/ 1 w 14"/>
                <a:gd name="T9" fmla="*/ 5 h 11"/>
                <a:gd name="T10" fmla="*/ 12 w 14"/>
                <a:gd name="T11" fmla="*/ 4 h 11"/>
                <a:gd name="T12" fmla="*/ 11 w 14"/>
                <a:gd name="T13" fmla="*/ 0 h 11"/>
                <a:gd name="T14" fmla="*/ 13 w 14"/>
                <a:gd name="T15" fmla="*/ 0 h 11"/>
                <a:gd name="T16" fmla="*/ 14 w 14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1">
                  <a:moveTo>
                    <a:pt x="14" y="10"/>
                  </a:moveTo>
                  <a:cubicBezTo>
                    <a:pt x="14" y="10"/>
                    <a:pt x="13" y="11"/>
                    <a:pt x="12" y="10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8" y="7"/>
                    <a:pt x="5" y="7"/>
                    <a:pt x="1" y="8"/>
                  </a:cubicBezTo>
                  <a:cubicBezTo>
                    <a:pt x="1" y="7"/>
                    <a:pt x="0" y="6"/>
                    <a:pt x="1" y="5"/>
                  </a:cubicBezTo>
                  <a:cubicBezTo>
                    <a:pt x="4" y="5"/>
                    <a:pt x="8" y="4"/>
                    <a:pt x="12" y="4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3"/>
                    <a:pt x="14" y="7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50">
              <a:extLst>
                <a:ext uri="{FF2B5EF4-FFF2-40B4-BE49-F238E27FC236}">
                  <a16:creationId xmlns="" xmlns:a16="http://schemas.microsoft.com/office/drawing/2014/main" id="{5AC5F00F-3A1C-4DA1-9CF3-343DA5394D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48713" y="11660997"/>
              <a:ext cx="46038" cy="38100"/>
            </a:xfrm>
            <a:custGeom>
              <a:avLst/>
              <a:gdLst>
                <a:gd name="T0" fmla="*/ 14 w 14"/>
                <a:gd name="T1" fmla="*/ 0 h 11"/>
                <a:gd name="T2" fmla="*/ 10 w 14"/>
                <a:gd name="T3" fmla="*/ 10 h 11"/>
                <a:gd name="T4" fmla="*/ 7 w 14"/>
                <a:gd name="T5" fmla="*/ 7 h 11"/>
                <a:gd name="T6" fmla="*/ 1 w 14"/>
                <a:gd name="T7" fmla="*/ 11 h 11"/>
                <a:gd name="T8" fmla="*/ 0 w 14"/>
                <a:gd name="T9" fmla="*/ 7 h 11"/>
                <a:gd name="T10" fmla="*/ 6 w 14"/>
                <a:gd name="T11" fmla="*/ 6 h 11"/>
                <a:gd name="T12" fmla="*/ 6 w 14"/>
                <a:gd name="T13" fmla="*/ 3 h 11"/>
                <a:gd name="T14" fmla="*/ 0 w 14"/>
                <a:gd name="T15" fmla="*/ 3 h 11"/>
                <a:gd name="T16" fmla="*/ 0 w 14"/>
                <a:gd name="T17" fmla="*/ 0 h 11"/>
                <a:gd name="T18" fmla="*/ 14 w 14"/>
                <a:gd name="T19" fmla="*/ 0 h 11"/>
                <a:gd name="T20" fmla="*/ 11 w 14"/>
                <a:gd name="T21" fmla="*/ 7 h 11"/>
                <a:gd name="T22" fmla="*/ 12 w 14"/>
                <a:gd name="T23" fmla="*/ 2 h 11"/>
                <a:gd name="T24" fmla="*/ 8 w 14"/>
                <a:gd name="T25" fmla="*/ 3 h 11"/>
                <a:gd name="T26" fmla="*/ 9 w 14"/>
                <a:gd name="T27" fmla="*/ 7 h 11"/>
                <a:gd name="T28" fmla="*/ 11 w 14"/>
                <a:gd name="T2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4" y="4"/>
                    <a:pt x="14" y="10"/>
                    <a:pt x="10" y="10"/>
                  </a:cubicBezTo>
                  <a:cubicBezTo>
                    <a:pt x="8" y="10"/>
                    <a:pt x="8" y="9"/>
                    <a:pt x="7" y="7"/>
                  </a:cubicBezTo>
                  <a:cubicBezTo>
                    <a:pt x="7" y="10"/>
                    <a:pt x="3" y="9"/>
                    <a:pt x="1" y="11"/>
                  </a:cubicBezTo>
                  <a:cubicBezTo>
                    <a:pt x="0" y="10"/>
                    <a:pt x="1" y="9"/>
                    <a:pt x="0" y="7"/>
                  </a:cubicBezTo>
                  <a:cubicBezTo>
                    <a:pt x="2" y="7"/>
                    <a:pt x="5" y="7"/>
                    <a:pt x="6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2"/>
                    <a:pt x="1" y="1"/>
                    <a:pt x="0" y="0"/>
                  </a:cubicBezTo>
                  <a:cubicBezTo>
                    <a:pt x="4" y="0"/>
                    <a:pt x="9" y="0"/>
                    <a:pt x="14" y="0"/>
                  </a:cubicBezTo>
                  <a:close/>
                  <a:moveTo>
                    <a:pt x="11" y="7"/>
                  </a:moveTo>
                  <a:cubicBezTo>
                    <a:pt x="12" y="6"/>
                    <a:pt x="11" y="4"/>
                    <a:pt x="12" y="2"/>
                  </a:cubicBezTo>
                  <a:cubicBezTo>
                    <a:pt x="10" y="2"/>
                    <a:pt x="8" y="2"/>
                    <a:pt x="8" y="3"/>
                  </a:cubicBezTo>
                  <a:cubicBezTo>
                    <a:pt x="8" y="4"/>
                    <a:pt x="8" y="6"/>
                    <a:pt x="9" y="7"/>
                  </a:cubicBezTo>
                  <a:cubicBezTo>
                    <a:pt x="9" y="7"/>
                    <a:pt x="10" y="7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51">
              <a:extLst>
                <a:ext uri="{FF2B5EF4-FFF2-40B4-BE49-F238E27FC236}">
                  <a16:creationId xmlns="" xmlns:a16="http://schemas.microsoft.com/office/drawing/2014/main" id="{58EA6651-70E2-41B1-ADA8-E211B3E324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48713" y="11611784"/>
              <a:ext cx="49213" cy="42863"/>
            </a:xfrm>
            <a:custGeom>
              <a:avLst/>
              <a:gdLst>
                <a:gd name="T0" fmla="*/ 13 w 15"/>
                <a:gd name="T1" fmla="*/ 2 h 13"/>
                <a:gd name="T2" fmla="*/ 12 w 15"/>
                <a:gd name="T3" fmla="*/ 11 h 13"/>
                <a:gd name="T4" fmla="*/ 2 w 15"/>
                <a:gd name="T5" fmla="*/ 10 h 13"/>
                <a:gd name="T6" fmla="*/ 2 w 15"/>
                <a:gd name="T7" fmla="*/ 2 h 13"/>
                <a:gd name="T8" fmla="*/ 6 w 15"/>
                <a:gd name="T9" fmla="*/ 0 h 13"/>
                <a:gd name="T10" fmla="*/ 13 w 15"/>
                <a:gd name="T11" fmla="*/ 2 h 13"/>
                <a:gd name="T12" fmla="*/ 3 w 15"/>
                <a:gd name="T13" fmla="*/ 8 h 13"/>
                <a:gd name="T14" fmla="*/ 12 w 15"/>
                <a:gd name="T15" fmla="*/ 5 h 13"/>
                <a:gd name="T16" fmla="*/ 5 w 15"/>
                <a:gd name="T17" fmla="*/ 3 h 13"/>
                <a:gd name="T18" fmla="*/ 3 w 15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3">
                  <a:moveTo>
                    <a:pt x="13" y="2"/>
                  </a:moveTo>
                  <a:cubicBezTo>
                    <a:pt x="15" y="4"/>
                    <a:pt x="15" y="9"/>
                    <a:pt x="12" y="11"/>
                  </a:cubicBezTo>
                  <a:cubicBezTo>
                    <a:pt x="9" y="13"/>
                    <a:pt x="4" y="13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9" y="0"/>
                    <a:pt x="12" y="0"/>
                    <a:pt x="13" y="2"/>
                  </a:cubicBezTo>
                  <a:close/>
                  <a:moveTo>
                    <a:pt x="3" y="8"/>
                  </a:moveTo>
                  <a:cubicBezTo>
                    <a:pt x="5" y="11"/>
                    <a:pt x="14" y="10"/>
                    <a:pt x="12" y="5"/>
                  </a:cubicBezTo>
                  <a:cubicBezTo>
                    <a:pt x="11" y="3"/>
                    <a:pt x="8" y="2"/>
                    <a:pt x="5" y="3"/>
                  </a:cubicBezTo>
                  <a:cubicBezTo>
                    <a:pt x="3" y="3"/>
                    <a:pt x="1" y="6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52">
              <a:extLst>
                <a:ext uri="{FF2B5EF4-FFF2-40B4-BE49-F238E27FC236}">
                  <a16:creationId xmlns="" xmlns:a16="http://schemas.microsoft.com/office/drawing/2014/main" id="{0B73CA1F-060E-4407-B7D2-73D0D07129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478463" y="11283172"/>
              <a:ext cx="449263" cy="588963"/>
            </a:xfrm>
            <a:custGeom>
              <a:avLst/>
              <a:gdLst>
                <a:gd name="T0" fmla="*/ 131 w 136"/>
                <a:gd name="T1" fmla="*/ 73 h 177"/>
                <a:gd name="T2" fmla="*/ 98 w 136"/>
                <a:gd name="T3" fmla="*/ 91 h 177"/>
                <a:gd name="T4" fmla="*/ 93 w 136"/>
                <a:gd name="T5" fmla="*/ 115 h 177"/>
                <a:gd name="T6" fmla="*/ 98 w 136"/>
                <a:gd name="T7" fmla="*/ 137 h 177"/>
                <a:gd name="T8" fmla="*/ 60 w 136"/>
                <a:gd name="T9" fmla="*/ 177 h 177"/>
                <a:gd name="T10" fmla="*/ 41 w 136"/>
                <a:gd name="T11" fmla="*/ 151 h 177"/>
                <a:gd name="T12" fmla="*/ 82 w 136"/>
                <a:gd name="T13" fmla="*/ 138 h 177"/>
                <a:gd name="T14" fmla="*/ 31 w 136"/>
                <a:gd name="T15" fmla="*/ 138 h 177"/>
                <a:gd name="T16" fmla="*/ 80 w 136"/>
                <a:gd name="T17" fmla="*/ 93 h 177"/>
                <a:gd name="T18" fmla="*/ 53 w 136"/>
                <a:gd name="T19" fmla="*/ 97 h 177"/>
                <a:gd name="T20" fmla="*/ 87 w 136"/>
                <a:gd name="T21" fmla="*/ 82 h 177"/>
                <a:gd name="T22" fmla="*/ 117 w 136"/>
                <a:gd name="T23" fmla="*/ 67 h 177"/>
                <a:gd name="T24" fmla="*/ 74 w 136"/>
                <a:gd name="T25" fmla="*/ 77 h 177"/>
                <a:gd name="T26" fmla="*/ 25 w 136"/>
                <a:gd name="T27" fmla="*/ 95 h 177"/>
                <a:gd name="T28" fmla="*/ 1 w 136"/>
                <a:gd name="T29" fmla="*/ 104 h 177"/>
                <a:gd name="T30" fmla="*/ 23 w 136"/>
                <a:gd name="T31" fmla="*/ 79 h 177"/>
                <a:gd name="T32" fmla="*/ 42 w 136"/>
                <a:gd name="T33" fmla="*/ 78 h 177"/>
                <a:gd name="T34" fmla="*/ 37 w 136"/>
                <a:gd name="T35" fmla="*/ 41 h 177"/>
                <a:gd name="T36" fmla="*/ 49 w 136"/>
                <a:gd name="T37" fmla="*/ 20 h 177"/>
                <a:gd name="T38" fmla="*/ 50 w 136"/>
                <a:gd name="T39" fmla="*/ 28 h 177"/>
                <a:gd name="T40" fmla="*/ 45 w 136"/>
                <a:gd name="T41" fmla="*/ 77 h 177"/>
                <a:gd name="T42" fmla="*/ 56 w 136"/>
                <a:gd name="T43" fmla="*/ 32 h 177"/>
                <a:gd name="T44" fmla="*/ 70 w 136"/>
                <a:gd name="T45" fmla="*/ 20 h 177"/>
                <a:gd name="T46" fmla="*/ 87 w 136"/>
                <a:gd name="T47" fmla="*/ 21 h 177"/>
                <a:gd name="T48" fmla="*/ 111 w 136"/>
                <a:gd name="T49" fmla="*/ 20 h 177"/>
                <a:gd name="T50" fmla="*/ 94 w 136"/>
                <a:gd name="T51" fmla="*/ 40 h 177"/>
                <a:gd name="T52" fmla="*/ 91 w 136"/>
                <a:gd name="T53" fmla="*/ 64 h 177"/>
                <a:gd name="T54" fmla="*/ 99 w 136"/>
                <a:gd name="T55" fmla="*/ 10 h 177"/>
                <a:gd name="T56" fmla="*/ 99 w 136"/>
                <a:gd name="T57" fmla="*/ 7 h 177"/>
                <a:gd name="T58" fmla="*/ 82 w 136"/>
                <a:gd name="T59" fmla="*/ 55 h 177"/>
                <a:gd name="T60" fmla="*/ 78 w 136"/>
                <a:gd name="T61" fmla="*/ 40 h 177"/>
                <a:gd name="T62" fmla="*/ 64 w 136"/>
                <a:gd name="T63" fmla="*/ 48 h 177"/>
                <a:gd name="T64" fmla="*/ 82 w 136"/>
                <a:gd name="T65" fmla="*/ 5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6" h="177">
                  <a:moveTo>
                    <a:pt x="136" y="65"/>
                  </a:moveTo>
                  <a:cubicBezTo>
                    <a:pt x="136" y="69"/>
                    <a:pt x="133" y="70"/>
                    <a:pt x="131" y="73"/>
                  </a:cubicBezTo>
                  <a:cubicBezTo>
                    <a:pt x="118" y="75"/>
                    <a:pt x="106" y="78"/>
                    <a:pt x="97" y="84"/>
                  </a:cubicBezTo>
                  <a:cubicBezTo>
                    <a:pt x="97" y="87"/>
                    <a:pt x="98" y="88"/>
                    <a:pt x="98" y="91"/>
                  </a:cubicBezTo>
                  <a:cubicBezTo>
                    <a:pt x="96" y="96"/>
                    <a:pt x="89" y="96"/>
                    <a:pt x="88" y="101"/>
                  </a:cubicBezTo>
                  <a:cubicBezTo>
                    <a:pt x="87" y="106"/>
                    <a:pt x="92" y="110"/>
                    <a:pt x="93" y="115"/>
                  </a:cubicBezTo>
                  <a:cubicBezTo>
                    <a:pt x="98" y="115"/>
                    <a:pt x="104" y="113"/>
                    <a:pt x="110" y="115"/>
                  </a:cubicBezTo>
                  <a:cubicBezTo>
                    <a:pt x="119" y="123"/>
                    <a:pt x="112" y="138"/>
                    <a:pt x="98" y="137"/>
                  </a:cubicBezTo>
                  <a:cubicBezTo>
                    <a:pt x="95" y="153"/>
                    <a:pt x="88" y="164"/>
                    <a:pt x="75" y="170"/>
                  </a:cubicBezTo>
                  <a:cubicBezTo>
                    <a:pt x="73" y="175"/>
                    <a:pt x="66" y="176"/>
                    <a:pt x="60" y="177"/>
                  </a:cubicBezTo>
                  <a:cubicBezTo>
                    <a:pt x="58" y="173"/>
                    <a:pt x="54" y="168"/>
                    <a:pt x="58" y="164"/>
                  </a:cubicBezTo>
                  <a:cubicBezTo>
                    <a:pt x="55" y="157"/>
                    <a:pt x="41" y="159"/>
                    <a:pt x="41" y="151"/>
                  </a:cubicBezTo>
                  <a:cubicBezTo>
                    <a:pt x="51" y="149"/>
                    <a:pt x="52" y="162"/>
                    <a:pt x="60" y="163"/>
                  </a:cubicBezTo>
                  <a:cubicBezTo>
                    <a:pt x="74" y="166"/>
                    <a:pt x="84" y="152"/>
                    <a:pt x="82" y="138"/>
                  </a:cubicBezTo>
                  <a:cubicBezTo>
                    <a:pt x="65" y="138"/>
                    <a:pt x="53" y="151"/>
                    <a:pt x="35" y="147"/>
                  </a:cubicBezTo>
                  <a:cubicBezTo>
                    <a:pt x="34" y="144"/>
                    <a:pt x="32" y="142"/>
                    <a:pt x="31" y="138"/>
                  </a:cubicBezTo>
                  <a:cubicBezTo>
                    <a:pt x="43" y="129"/>
                    <a:pt x="61" y="127"/>
                    <a:pt x="75" y="120"/>
                  </a:cubicBezTo>
                  <a:cubicBezTo>
                    <a:pt x="72" y="110"/>
                    <a:pt x="78" y="101"/>
                    <a:pt x="80" y="93"/>
                  </a:cubicBezTo>
                  <a:cubicBezTo>
                    <a:pt x="61" y="95"/>
                    <a:pt x="53" y="108"/>
                    <a:pt x="38" y="115"/>
                  </a:cubicBezTo>
                  <a:cubicBezTo>
                    <a:pt x="39" y="105"/>
                    <a:pt x="45" y="102"/>
                    <a:pt x="53" y="97"/>
                  </a:cubicBezTo>
                  <a:cubicBezTo>
                    <a:pt x="56" y="95"/>
                    <a:pt x="60" y="91"/>
                    <a:pt x="63" y="90"/>
                  </a:cubicBezTo>
                  <a:cubicBezTo>
                    <a:pt x="71" y="86"/>
                    <a:pt x="80" y="87"/>
                    <a:pt x="87" y="82"/>
                  </a:cubicBezTo>
                  <a:cubicBezTo>
                    <a:pt x="101" y="81"/>
                    <a:pt x="108" y="73"/>
                    <a:pt x="120" y="70"/>
                  </a:cubicBezTo>
                  <a:cubicBezTo>
                    <a:pt x="120" y="68"/>
                    <a:pt x="117" y="68"/>
                    <a:pt x="117" y="67"/>
                  </a:cubicBezTo>
                  <a:cubicBezTo>
                    <a:pt x="105" y="70"/>
                    <a:pt x="89" y="71"/>
                    <a:pt x="79" y="77"/>
                  </a:cubicBezTo>
                  <a:cubicBezTo>
                    <a:pt x="77" y="77"/>
                    <a:pt x="75" y="77"/>
                    <a:pt x="74" y="77"/>
                  </a:cubicBezTo>
                  <a:cubicBezTo>
                    <a:pt x="72" y="78"/>
                    <a:pt x="71" y="80"/>
                    <a:pt x="70" y="82"/>
                  </a:cubicBezTo>
                  <a:cubicBezTo>
                    <a:pt x="57" y="88"/>
                    <a:pt x="40" y="94"/>
                    <a:pt x="25" y="95"/>
                  </a:cubicBezTo>
                  <a:cubicBezTo>
                    <a:pt x="16" y="96"/>
                    <a:pt x="15" y="113"/>
                    <a:pt x="11" y="120"/>
                  </a:cubicBezTo>
                  <a:cubicBezTo>
                    <a:pt x="4" y="122"/>
                    <a:pt x="0" y="113"/>
                    <a:pt x="1" y="104"/>
                  </a:cubicBezTo>
                  <a:cubicBezTo>
                    <a:pt x="2" y="101"/>
                    <a:pt x="5" y="97"/>
                    <a:pt x="7" y="92"/>
                  </a:cubicBezTo>
                  <a:cubicBezTo>
                    <a:pt x="10" y="85"/>
                    <a:pt x="13" y="77"/>
                    <a:pt x="23" y="79"/>
                  </a:cubicBezTo>
                  <a:cubicBezTo>
                    <a:pt x="25" y="80"/>
                    <a:pt x="26" y="81"/>
                    <a:pt x="29" y="82"/>
                  </a:cubicBezTo>
                  <a:cubicBezTo>
                    <a:pt x="34" y="83"/>
                    <a:pt x="35" y="80"/>
                    <a:pt x="42" y="78"/>
                  </a:cubicBezTo>
                  <a:cubicBezTo>
                    <a:pt x="40" y="77"/>
                    <a:pt x="37" y="77"/>
                    <a:pt x="34" y="76"/>
                  </a:cubicBezTo>
                  <a:cubicBezTo>
                    <a:pt x="26" y="66"/>
                    <a:pt x="34" y="53"/>
                    <a:pt x="37" y="41"/>
                  </a:cubicBezTo>
                  <a:cubicBezTo>
                    <a:pt x="38" y="37"/>
                    <a:pt x="38" y="33"/>
                    <a:pt x="39" y="30"/>
                  </a:cubicBezTo>
                  <a:cubicBezTo>
                    <a:pt x="42" y="25"/>
                    <a:pt x="47" y="23"/>
                    <a:pt x="49" y="20"/>
                  </a:cubicBezTo>
                  <a:cubicBezTo>
                    <a:pt x="52" y="21"/>
                    <a:pt x="53" y="23"/>
                    <a:pt x="55" y="25"/>
                  </a:cubicBezTo>
                  <a:cubicBezTo>
                    <a:pt x="55" y="28"/>
                    <a:pt x="52" y="27"/>
                    <a:pt x="50" y="28"/>
                  </a:cubicBezTo>
                  <a:cubicBezTo>
                    <a:pt x="50" y="34"/>
                    <a:pt x="48" y="37"/>
                    <a:pt x="45" y="39"/>
                  </a:cubicBezTo>
                  <a:cubicBezTo>
                    <a:pt x="43" y="51"/>
                    <a:pt x="39" y="67"/>
                    <a:pt x="45" y="77"/>
                  </a:cubicBezTo>
                  <a:cubicBezTo>
                    <a:pt x="51" y="78"/>
                    <a:pt x="49" y="72"/>
                    <a:pt x="49" y="69"/>
                  </a:cubicBezTo>
                  <a:cubicBezTo>
                    <a:pt x="51" y="59"/>
                    <a:pt x="52" y="41"/>
                    <a:pt x="56" y="32"/>
                  </a:cubicBezTo>
                  <a:cubicBezTo>
                    <a:pt x="57" y="28"/>
                    <a:pt x="62" y="20"/>
                    <a:pt x="65" y="19"/>
                  </a:cubicBezTo>
                  <a:cubicBezTo>
                    <a:pt x="66" y="19"/>
                    <a:pt x="69" y="20"/>
                    <a:pt x="70" y="20"/>
                  </a:cubicBezTo>
                  <a:cubicBezTo>
                    <a:pt x="68" y="24"/>
                    <a:pt x="70" y="26"/>
                    <a:pt x="72" y="29"/>
                  </a:cubicBezTo>
                  <a:cubicBezTo>
                    <a:pt x="78" y="28"/>
                    <a:pt x="81" y="23"/>
                    <a:pt x="87" y="21"/>
                  </a:cubicBezTo>
                  <a:cubicBezTo>
                    <a:pt x="91" y="13"/>
                    <a:pt x="96" y="2"/>
                    <a:pt x="104" y="0"/>
                  </a:cubicBezTo>
                  <a:cubicBezTo>
                    <a:pt x="110" y="2"/>
                    <a:pt x="115" y="12"/>
                    <a:pt x="111" y="20"/>
                  </a:cubicBezTo>
                  <a:cubicBezTo>
                    <a:pt x="106" y="21"/>
                    <a:pt x="103" y="23"/>
                    <a:pt x="99" y="25"/>
                  </a:cubicBezTo>
                  <a:cubicBezTo>
                    <a:pt x="99" y="30"/>
                    <a:pt x="94" y="34"/>
                    <a:pt x="94" y="40"/>
                  </a:cubicBezTo>
                  <a:cubicBezTo>
                    <a:pt x="94" y="43"/>
                    <a:pt x="96" y="46"/>
                    <a:pt x="96" y="49"/>
                  </a:cubicBezTo>
                  <a:cubicBezTo>
                    <a:pt x="96" y="55"/>
                    <a:pt x="93" y="59"/>
                    <a:pt x="91" y="64"/>
                  </a:cubicBezTo>
                  <a:cubicBezTo>
                    <a:pt x="107" y="64"/>
                    <a:pt x="126" y="51"/>
                    <a:pt x="136" y="65"/>
                  </a:cubicBezTo>
                  <a:close/>
                  <a:moveTo>
                    <a:pt x="99" y="10"/>
                  </a:moveTo>
                  <a:cubicBezTo>
                    <a:pt x="99" y="9"/>
                    <a:pt x="101" y="9"/>
                    <a:pt x="101" y="7"/>
                  </a:cubicBezTo>
                  <a:cubicBezTo>
                    <a:pt x="100" y="7"/>
                    <a:pt x="100" y="7"/>
                    <a:pt x="99" y="7"/>
                  </a:cubicBezTo>
                  <a:cubicBezTo>
                    <a:pt x="98" y="7"/>
                    <a:pt x="98" y="10"/>
                    <a:pt x="99" y="10"/>
                  </a:cubicBezTo>
                  <a:close/>
                  <a:moveTo>
                    <a:pt x="82" y="55"/>
                  </a:moveTo>
                  <a:cubicBezTo>
                    <a:pt x="82" y="50"/>
                    <a:pt x="78" y="44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5" y="41"/>
                    <a:pt x="74" y="44"/>
                    <a:pt x="71" y="45"/>
                  </a:cubicBezTo>
                  <a:cubicBezTo>
                    <a:pt x="69" y="47"/>
                    <a:pt x="66" y="47"/>
                    <a:pt x="64" y="48"/>
                  </a:cubicBezTo>
                  <a:cubicBezTo>
                    <a:pt x="61" y="53"/>
                    <a:pt x="65" y="62"/>
                    <a:pt x="63" y="69"/>
                  </a:cubicBezTo>
                  <a:cubicBezTo>
                    <a:pt x="73" y="69"/>
                    <a:pt x="82" y="62"/>
                    <a:pt x="8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53">
              <a:extLst>
                <a:ext uri="{FF2B5EF4-FFF2-40B4-BE49-F238E27FC236}">
                  <a16:creationId xmlns="" xmlns:a16="http://schemas.microsoft.com/office/drawing/2014/main" id="{EDEEC362-CDE4-4845-B319-46B3E4083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64138" y="11329209"/>
              <a:ext cx="12700" cy="12700"/>
            </a:xfrm>
            <a:custGeom>
              <a:avLst/>
              <a:gdLst>
                <a:gd name="T0" fmla="*/ 3 w 4"/>
                <a:gd name="T1" fmla="*/ 0 h 4"/>
                <a:gd name="T2" fmla="*/ 1 w 4"/>
                <a:gd name="T3" fmla="*/ 4 h 4"/>
                <a:gd name="T4" fmla="*/ 1 w 4"/>
                <a:gd name="T5" fmla="*/ 0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3"/>
                    <a:pt x="2" y="2"/>
                    <a:pt x="1" y="4"/>
                  </a:cubicBezTo>
                  <a:cubicBezTo>
                    <a:pt x="0" y="4"/>
                    <a:pt x="1" y="1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54">
              <a:extLst>
                <a:ext uri="{FF2B5EF4-FFF2-40B4-BE49-F238E27FC236}">
                  <a16:creationId xmlns="" xmlns:a16="http://schemas.microsoft.com/office/drawing/2014/main" id="{0A3F6D8C-947C-4CCD-AA6F-36A2DA898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41988" y="11654647"/>
              <a:ext cx="250825" cy="147638"/>
            </a:xfrm>
            <a:custGeom>
              <a:avLst/>
              <a:gdLst>
                <a:gd name="T0" fmla="*/ 76 w 76"/>
                <a:gd name="T1" fmla="*/ 32 h 44"/>
                <a:gd name="T2" fmla="*/ 65 w 76"/>
                <a:gd name="T3" fmla="*/ 37 h 44"/>
                <a:gd name="T4" fmla="*/ 53 w 76"/>
                <a:gd name="T5" fmla="*/ 44 h 44"/>
                <a:gd name="T6" fmla="*/ 39 w 76"/>
                <a:gd name="T7" fmla="*/ 35 h 44"/>
                <a:gd name="T8" fmla="*/ 23 w 76"/>
                <a:gd name="T9" fmla="*/ 29 h 44"/>
                <a:gd name="T10" fmla="*/ 2 w 76"/>
                <a:gd name="T11" fmla="*/ 8 h 44"/>
                <a:gd name="T12" fmla="*/ 1 w 76"/>
                <a:gd name="T13" fmla="*/ 0 h 44"/>
                <a:gd name="T14" fmla="*/ 3 w 76"/>
                <a:gd name="T15" fmla="*/ 0 h 44"/>
                <a:gd name="T16" fmla="*/ 35 w 76"/>
                <a:gd name="T17" fmla="*/ 23 h 44"/>
                <a:gd name="T18" fmla="*/ 51 w 76"/>
                <a:gd name="T19" fmla="*/ 25 h 44"/>
                <a:gd name="T20" fmla="*/ 57 w 76"/>
                <a:gd name="T21" fmla="*/ 28 h 44"/>
                <a:gd name="T22" fmla="*/ 76 w 76"/>
                <a:gd name="T23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44">
                  <a:moveTo>
                    <a:pt x="76" y="32"/>
                  </a:moveTo>
                  <a:cubicBezTo>
                    <a:pt x="76" y="37"/>
                    <a:pt x="70" y="35"/>
                    <a:pt x="65" y="37"/>
                  </a:cubicBezTo>
                  <a:cubicBezTo>
                    <a:pt x="60" y="39"/>
                    <a:pt x="58" y="44"/>
                    <a:pt x="53" y="44"/>
                  </a:cubicBezTo>
                  <a:cubicBezTo>
                    <a:pt x="47" y="43"/>
                    <a:pt x="44" y="37"/>
                    <a:pt x="39" y="35"/>
                  </a:cubicBezTo>
                  <a:cubicBezTo>
                    <a:pt x="32" y="35"/>
                    <a:pt x="29" y="32"/>
                    <a:pt x="23" y="29"/>
                  </a:cubicBezTo>
                  <a:cubicBezTo>
                    <a:pt x="13" y="24"/>
                    <a:pt x="7" y="19"/>
                    <a:pt x="2" y="8"/>
                  </a:cubicBezTo>
                  <a:cubicBezTo>
                    <a:pt x="1" y="5"/>
                    <a:pt x="0" y="3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1" y="10"/>
                    <a:pt x="21" y="19"/>
                    <a:pt x="35" y="23"/>
                  </a:cubicBezTo>
                  <a:cubicBezTo>
                    <a:pt x="40" y="24"/>
                    <a:pt x="45" y="24"/>
                    <a:pt x="51" y="25"/>
                  </a:cubicBezTo>
                  <a:cubicBezTo>
                    <a:pt x="53" y="26"/>
                    <a:pt x="55" y="27"/>
                    <a:pt x="57" y="28"/>
                  </a:cubicBezTo>
                  <a:cubicBezTo>
                    <a:pt x="63" y="29"/>
                    <a:pt x="71" y="28"/>
                    <a:pt x="7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55">
              <a:extLst>
                <a:ext uri="{FF2B5EF4-FFF2-40B4-BE49-F238E27FC236}">
                  <a16:creationId xmlns="" xmlns:a16="http://schemas.microsoft.com/office/drawing/2014/main" id="{98138B1A-EDFE-43CA-921D-7ECC6A2A5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27725" y="11375247"/>
              <a:ext cx="342900" cy="455613"/>
            </a:xfrm>
            <a:custGeom>
              <a:avLst/>
              <a:gdLst>
                <a:gd name="T0" fmla="*/ 102 w 104"/>
                <a:gd name="T1" fmla="*/ 48 h 137"/>
                <a:gd name="T2" fmla="*/ 104 w 104"/>
                <a:gd name="T3" fmla="*/ 54 h 137"/>
                <a:gd name="T4" fmla="*/ 92 w 104"/>
                <a:gd name="T5" fmla="*/ 57 h 137"/>
                <a:gd name="T6" fmla="*/ 85 w 104"/>
                <a:gd name="T7" fmla="*/ 60 h 137"/>
                <a:gd name="T8" fmla="*/ 80 w 104"/>
                <a:gd name="T9" fmla="*/ 60 h 137"/>
                <a:gd name="T10" fmla="*/ 60 w 104"/>
                <a:gd name="T11" fmla="*/ 68 h 137"/>
                <a:gd name="T12" fmla="*/ 37 w 104"/>
                <a:gd name="T13" fmla="*/ 124 h 137"/>
                <a:gd name="T14" fmla="*/ 0 w 104"/>
                <a:gd name="T15" fmla="*/ 130 h 137"/>
                <a:gd name="T16" fmla="*/ 12 w 104"/>
                <a:gd name="T17" fmla="*/ 125 h 137"/>
                <a:gd name="T18" fmla="*/ 33 w 104"/>
                <a:gd name="T19" fmla="*/ 114 h 137"/>
                <a:gd name="T20" fmla="*/ 49 w 104"/>
                <a:gd name="T21" fmla="*/ 74 h 137"/>
                <a:gd name="T22" fmla="*/ 15 w 104"/>
                <a:gd name="T23" fmla="*/ 83 h 137"/>
                <a:gd name="T24" fmla="*/ 32 w 104"/>
                <a:gd name="T25" fmla="*/ 69 h 137"/>
                <a:gd name="T26" fmla="*/ 54 w 104"/>
                <a:gd name="T27" fmla="*/ 60 h 137"/>
                <a:gd name="T28" fmla="*/ 55 w 104"/>
                <a:gd name="T29" fmla="*/ 50 h 137"/>
                <a:gd name="T30" fmla="*/ 65 w 104"/>
                <a:gd name="T31" fmla="*/ 29 h 137"/>
                <a:gd name="T32" fmla="*/ 73 w 104"/>
                <a:gd name="T33" fmla="*/ 12 h 137"/>
                <a:gd name="T34" fmla="*/ 85 w 104"/>
                <a:gd name="T35" fmla="*/ 2 h 137"/>
                <a:gd name="T36" fmla="*/ 78 w 104"/>
                <a:gd name="T37" fmla="*/ 12 h 137"/>
                <a:gd name="T38" fmla="*/ 61 w 104"/>
                <a:gd name="T39" fmla="*/ 59 h 137"/>
                <a:gd name="T40" fmla="*/ 102 w 104"/>
                <a:gd name="T41" fmla="*/ 4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37">
                  <a:moveTo>
                    <a:pt x="102" y="48"/>
                  </a:moveTo>
                  <a:cubicBezTo>
                    <a:pt x="103" y="50"/>
                    <a:pt x="104" y="51"/>
                    <a:pt x="104" y="54"/>
                  </a:cubicBezTo>
                  <a:cubicBezTo>
                    <a:pt x="101" y="58"/>
                    <a:pt x="96" y="56"/>
                    <a:pt x="92" y="57"/>
                  </a:cubicBezTo>
                  <a:cubicBezTo>
                    <a:pt x="90" y="57"/>
                    <a:pt x="87" y="60"/>
                    <a:pt x="85" y="60"/>
                  </a:cubicBezTo>
                  <a:cubicBezTo>
                    <a:pt x="83" y="60"/>
                    <a:pt x="81" y="60"/>
                    <a:pt x="80" y="60"/>
                  </a:cubicBezTo>
                  <a:cubicBezTo>
                    <a:pt x="73" y="62"/>
                    <a:pt x="68" y="68"/>
                    <a:pt x="60" y="68"/>
                  </a:cubicBezTo>
                  <a:cubicBezTo>
                    <a:pt x="53" y="86"/>
                    <a:pt x="51" y="111"/>
                    <a:pt x="37" y="124"/>
                  </a:cubicBezTo>
                  <a:cubicBezTo>
                    <a:pt x="30" y="130"/>
                    <a:pt x="11" y="137"/>
                    <a:pt x="0" y="130"/>
                  </a:cubicBezTo>
                  <a:cubicBezTo>
                    <a:pt x="2" y="124"/>
                    <a:pt x="8" y="126"/>
                    <a:pt x="12" y="125"/>
                  </a:cubicBezTo>
                  <a:cubicBezTo>
                    <a:pt x="19" y="123"/>
                    <a:pt x="29" y="119"/>
                    <a:pt x="33" y="114"/>
                  </a:cubicBezTo>
                  <a:cubicBezTo>
                    <a:pt x="43" y="105"/>
                    <a:pt x="47" y="92"/>
                    <a:pt x="49" y="74"/>
                  </a:cubicBezTo>
                  <a:cubicBezTo>
                    <a:pt x="36" y="74"/>
                    <a:pt x="29" y="89"/>
                    <a:pt x="15" y="83"/>
                  </a:cubicBezTo>
                  <a:cubicBezTo>
                    <a:pt x="12" y="72"/>
                    <a:pt x="24" y="72"/>
                    <a:pt x="32" y="69"/>
                  </a:cubicBezTo>
                  <a:cubicBezTo>
                    <a:pt x="40" y="67"/>
                    <a:pt x="51" y="65"/>
                    <a:pt x="54" y="60"/>
                  </a:cubicBezTo>
                  <a:cubicBezTo>
                    <a:pt x="56" y="56"/>
                    <a:pt x="55" y="52"/>
                    <a:pt x="55" y="50"/>
                  </a:cubicBezTo>
                  <a:cubicBezTo>
                    <a:pt x="57" y="41"/>
                    <a:pt x="60" y="37"/>
                    <a:pt x="65" y="29"/>
                  </a:cubicBezTo>
                  <a:cubicBezTo>
                    <a:pt x="66" y="22"/>
                    <a:pt x="69" y="17"/>
                    <a:pt x="73" y="12"/>
                  </a:cubicBezTo>
                  <a:cubicBezTo>
                    <a:pt x="77" y="7"/>
                    <a:pt x="79" y="0"/>
                    <a:pt x="85" y="2"/>
                  </a:cubicBezTo>
                  <a:cubicBezTo>
                    <a:pt x="86" y="7"/>
                    <a:pt x="83" y="14"/>
                    <a:pt x="78" y="12"/>
                  </a:cubicBezTo>
                  <a:cubicBezTo>
                    <a:pt x="69" y="24"/>
                    <a:pt x="64" y="40"/>
                    <a:pt x="61" y="59"/>
                  </a:cubicBezTo>
                  <a:cubicBezTo>
                    <a:pt x="77" y="57"/>
                    <a:pt x="86" y="47"/>
                    <a:pt x="10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56">
              <a:extLst>
                <a:ext uri="{FF2B5EF4-FFF2-40B4-BE49-F238E27FC236}">
                  <a16:creationId xmlns="" xmlns:a16="http://schemas.microsoft.com/office/drawing/2014/main" id="{9866AA44-F09B-4680-B5CB-7D50388BA6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396038" y="11381597"/>
              <a:ext cx="471488" cy="433388"/>
            </a:xfrm>
            <a:custGeom>
              <a:avLst/>
              <a:gdLst>
                <a:gd name="T0" fmla="*/ 143 w 143"/>
                <a:gd name="T1" fmla="*/ 93 h 130"/>
                <a:gd name="T2" fmla="*/ 134 w 143"/>
                <a:gd name="T3" fmla="*/ 104 h 130"/>
                <a:gd name="T4" fmla="*/ 64 w 143"/>
                <a:gd name="T5" fmla="*/ 115 h 130"/>
                <a:gd name="T6" fmla="*/ 42 w 143"/>
                <a:gd name="T7" fmla="*/ 127 h 130"/>
                <a:gd name="T8" fmla="*/ 14 w 143"/>
                <a:gd name="T9" fmla="*/ 128 h 130"/>
                <a:gd name="T10" fmla="*/ 0 w 143"/>
                <a:gd name="T11" fmla="*/ 120 h 130"/>
                <a:gd name="T12" fmla="*/ 29 w 143"/>
                <a:gd name="T13" fmla="*/ 107 h 130"/>
                <a:gd name="T14" fmla="*/ 60 w 143"/>
                <a:gd name="T15" fmla="*/ 96 h 130"/>
                <a:gd name="T16" fmla="*/ 46 w 143"/>
                <a:gd name="T17" fmla="*/ 71 h 130"/>
                <a:gd name="T18" fmla="*/ 42 w 143"/>
                <a:gd name="T19" fmla="*/ 73 h 130"/>
                <a:gd name="T20" fmla="*/ 44 w 143"/>
                <a:gd name="T21" fmla="*/ 82 h 130"/>
                <a:gd name="T22" fmla="*/ 17 w 143"/>
                <a:gd name="T23" fmla="*/ 75 h 130"/>
                <a:gd name="T24" fmla="*/ 46 w 143"/>
                <a:gd name="T25" fmla="*/ 67 h 130"/>
                <a:gd name="T26" fmla="*/ 68 w 143"/>
                <a:gd name="T27" fmla="*/ 23 h 130"/>
                <a:gd name="T28" fmla="*/ 74 w 143"/>
                <a:gd name="T29" fmla="*/ 28 h 130"/>
                <a:gd name="T30" fmla="*/ 73 w 143"/>
                <a:gd name="T31" fmla="*/ 66 h 130"/>
                <a:gd name="T32" fmla="*/ 84 w 143"/>
                <a:gd name="T33" fmla="*/ 73 h 130"/>
                <a:gd name="T34" fmla="*/ 93 w 143"/>
                <a:gd name="T35" fmla="*/ 29 h 130"/>
                <a:gd name="T36" fmla="*/ 100 w 143"/>
                <a:gd name="T37" fmla="*/ 4 h 130"/>
                <a:gd name="T38" fmla="*/ 114 w 143"/>
                <a:gd name="T39" fmla="*/ 6 h 130"/>
                <a:gd name="T40" fmla="*/ 113 w 143"/>
                <a:gd name="T41" fmla="*/ 19 h 130"/>
                <a:gd name="T42" fmla="*/ 112 w 143"/>
                <a:gd name="T43" fmla="*/ 28 h 130"/>
                <a:gd name="T44" fmla="*/ 109 w 143"/>
                <a:gd name="T45" fmla="*/ 59 h 130"/>
                <a:gd name="T46" fmla="*/ 119 w 143"/>
                <a:gd name="T47" fmla="*/ 49 h 130"/>
                <a:gd name="T48" fmla="*/ 126 w 143"/>
                <a:gd name="T49" fmla="*/ 47 h 130"/>
                <a:gd name="T50" fmla="*/ 135 w 143"/>
                <a:gd name="T51" fmla="*/ 54 h 130"/>
                <a:gd name="T52" fmla="*/ 110 w 143"/>
                <a:gd name="T53" fmla="*/ 65 h 130"/>
                <a:gd name="T54" fmla="*/ 97 w 143"/>
                <a:gd name="T55" fmla="*/ 90 h 130"/>
                <a:gd name="T56" fmla="*/ 143 w 143"/>
                <a:gd name="T57" fmla="*/ 93 h 130"/>
                <a:gd name="T58" fmla="*/ 82 w 143"/>
                <a:gd name="T59" fmla="*/ 77 h 130"/>
                <a:gd name="T60" fmla="*/ 74 w 143"/>
                <a:gd name="T61" fmla="*/ 84 h 130"/>
                <a:gd name="T62" fmla="*/ 82 w 143"/>
                <a:gd name="T63" fmla="*/ 77 h 130"/>
                <a:gd name="T64" fmla="*/ 74 w 143"/>
                <a:gd name="T65" fmla="*/ 94 h 130"/>
                <a:gd name="T66" fmla="*/ 73 w 143"/>
                <a:gd name="T67" fmla="*/ 90 h 130"/>
                <a:gd name="T68" fmla="*/ 68 w 143"/>
                <a:gd name="T69" fmla="*/ 95 h 130"/>
                <a:gd name="T70" fmla="*/ 74 w 143"/>
                <a:gd name="T71" fmla="*/ 9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3" h="130">
                  <a:moveTo>
                    <a:pt x="143" y="93"/>
                  </a:moveTo>
                  <a:cubicBezTo>
                    <a:pt x="143" y="100"/>
                    <a:pt x="137" y="101"/>
                    <a:pt x="134" y="104"/>
                  </a:cubicBezTo>
                  <a:cubicBezTo>
                    <a:pt x="108" y="102"/>
                    <a:pt x="84" y="109"/>
                    <a:pt x="64" y="115"/>
                  </a:cubicBezTo>
                  <a:cubicBezTo>
                    <a:pt x="55" y="117"/>
                    <a:pt x="48" y="122"/>
                    <a:pt x="42" y="127"/>
                  </a:cubicBezTo>
                  <a:cubicBezTo>
                    <a:pt x="35" y="127"/>
                    <a:pt x="24" y="130"/>
                    <a:pt x="14" y="128"/>
                  </a:cubicBezTo>
                  <a:cubicBezTo>
                    <a:pt x="11" y="127"/>
                    <a:pt x="3" y="122"/>
                    <a:pt x="0" y="120"/>
                  </a:cubicBezTo>
                  <a:cubicBezTo>
                    <a:pt x="6" y="112"/>
                    <a:pt x="18" y="110"/>
                    <a:pt x="29" y="107"/>
                  </a:cubicBezTo>
                  <a:cubicBezTo>
                    <a:pt x="40" y="104"/>
                    <a:pt x="52" y="102"/>
                    <a:pt x="60" y="96"/>
                  </a:cubicBezTo>
                  <a:cubicBezTo>
                    <a:pt x="51" y="92"/>
                    <a:pt x="48" y="82"/>
                    <a:pt x="46" y="71"/>
                  </a:cubicBezTo>
                  <a:cubicBezTo>
                    <a:pt x="44" y="71"/>
                    <a:pt x="43" y="72"/>
                    <a:pt x="42" y="73"/>
                  </a:cubicBezTo>
                  <a:cubicBezTo>
                    <a:pt x="42" y="77"/>
                    <a:pt x="44" y="78"/>
                    <a:pt x="44" y="82"/>
                  </a:cubicBezTo>
                  <a:cubicBezTo>
                    <a:pt x="38" y="93"/>
                    <a:pt x="14" y="90"/>
                    <a:pt x="17" y="75"/>
                  </a:cubicBezTo>
                  <a:cubicBezTo>
                    <a:pt x="19" y="67"/>
                    <a:pt x="34" y="64"/>
                    <a:pt x="46" y="67"/>
                  </a:cubicBezTo>
                  <a:cubicBezTo>
                    <a:pt x="51" y="50"/>
                    <a:pt x="54" y="31"/>
                    <a:pt x="68" y="23"/>
                  </a:cubicBezTo>
                  <a:cubicBezTo>
                    <a:pt x="71" y="24"/>
                    <a:pt x="72" y="26"/>
                    <a:pt x="74" y="28"/>
                  </a:cubicBezTo>
                  <a:cubicBezTo>
                    <a:pt x="76" y="39"/>
                    <a:pt x="67" y="53"/>
                    <a:pt x="73" y="66"/>
                  </a:cubicBezTo>
                  <a:cubicBezTo>
                    <a:pt x="74" y="69"/>
                    <a:pt x="78" y="74"/>
                    <a:pt x="84" y="73"/>
                  </a:cubicBezTo>
                  <a:cubicBezTo>
                    <a:pt x="87" y="57"/>
                    <a:pt x="88" y="43"/>
                    <a:pt x="93" y="29"/>
                  </a:cubicBezTo>
                  <a:cubicBezTo>
                    <a:pt x="96" y="21"/>
                    <a:pt x="101" y="14"/>
                    <a:pt x="100" y="4"/>
                  </a:cubicBezTo>
                  <a:cubicBezTo>
                    <a:pt x="105" y="0"/>
                    <a:pt x="110" y="1"/>
                    <a:pt x="114" y="6"/>
                  </a:cubicBezTo>
                  <a:cubicBezTo>
                    <a:pt x="110" y="10"/>
                    <a:pt x="113" y="14"/>
                    <a:pt x="113" y="19"/>
                  </a:cubicBezTo>
                  <a:cubicBezTo>
                    <a:pt x="114" y="22"/>
                    <a:pt x="112" y="25"/>
                    <a:pt x="112" y="28"/>
                  </a:cubicBezTo>
                  <a:cubicBezTo>
                    <a:pt x="110" y="38"/>
                    <a:pt x="112" y="50"/>
                    <a:pt x="109" y="59"/>
                  </a:cubicBezTo>
                  <a:cubicBezTo>
                    <a:pt x="115" y="58"/>
                    <a:pt x="115" y="52"/>
                    <a:pt x="119" y="49"/>
                  </a:cubicBezTo>
                  <a:cubicBezTo>
                    <a:pt x="121" y="47"/>
                    <a:pt x="123" y="48"/>
                    <a:pt x="126" y="47"/>
                  </a:cubicBezTo>
                  <a:cubicBezTo>
                    <a:pt x="130" y="48"/>
                    <a:pt x="133" y="51"/>
                    <a:pt x="135" y="54"/>
                  </a:cubicBezTo>
                  <a:cubicBezTo>
                    <a:pt x="131" y="65"/>
                    <a:pt x="118" y="60"/>
                    <a:pt x="110" y="65"/>
                  </a:cubicBezTo>
                  <a:cubicBezTo>
                    <a:pt x="102" y="71"/>
                    <a:pt x="104" y="83"/>
                    <a:pt x="97" y="90"/>
                  </a:cubicBezTo>
                  <a:cubicBezTo>
                    <a:pt x="112" y="90"/>
                    <a:pt x="136" y="79"/>
                    <a:pt x="143" y="93"/>
                  </a:cubicBezTo>
                  <a:close/>
                  <a:moveTo>
                    <a:pt x="82" y="77"/>
                  </a:moveTo>
                  <a:cubicBezTo>
                    <a:pt x="77" y="78"/>
                    <a:pt x="76" y="81"/>
                    <a:pt x="74" y="84"/>
                  </a:cubicBezTo>
                  <a:cubicBezTo>
                    <a:pt x="78" y="83"/>
                    <a:pt x="80" y="81"/>
                    <a:pt x="82" y="77"/>
                  </a:cubicBezTo>
                  <a:close/>
                  <a:moveTo>
                    <a:pt x="74" y="94"/>
                  </a:moveTo>
                  <a:cubicBezTo>
                    <a:pt x="73" y="93"/>
                    <a:pt x="74" y="90"/>
                    <a:pt x="73" y="90"/>
                  </a:cubicBezTo>
                  <a:cubicBezTo>
                    <a:pt x="72" y="92"/>
                    <a:pt x="69" y="93"/>
                    <a:pt x="68" y="95"/>
                  </a:cubicBezTo>
                  <a:cubicBezTo>
                    <a:pt x="71" y="95"/>
                    <a:pt x="72" y="95"/>
                    <a:pt x="7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57">
              <a:extLst>
                <a:ext uri="{FF2B5EF4-FFF2-40B4-BE49-F238E27FC236}">
                  <a16:creationId xmlns="" xmlns:a16="http://schemas.microsoft.com/office/drawing/2014/main" id="{45536392-49D9-4020-9FA4-4A391E0B7CFA}"/>
                </a:ext>
              </a:extLst>
            </p:cNvPr>
            <p:cNvSpPr>
              <a:spLocks/>
            </p:cNvSpPr>
            <p:nvPr/>
          </p:nvSpPr>
          <p:spPr bwMode="auto">
            <a:xfrm>
              <a:off x="-6777038" y="11441922"/>
              <a:ext cx="330200" cy="315913"/>
            </a:xfrm>
            <a:custGeom>
              <a:avLst/>
              <a:gdLst>
                <a:gd name="T0" fmla="*/ 100 w 100"/>
                <a:gd name="T1" fmla="*/ 58 h 95"/>
                <a:gd name="T2" fmla="*/ 93 w 100"/>
                <a:gd name="T3" fmla="*/ 70 h 95"/>
                <a:gd name="T4" fmla="*/ 60 w 100"/>
                <a:gd name="T5" fmla="*/ 75 h 95"/>
                <a:gd name="T6" fmla="*/ 51 w 100"/>
                <a:gd name="T7" fmla="*/ 78 h 95"/>
                <a:gd name="T8" fmla="*/ 18 w 100"/>
                <a:gd name="T9" fmla="*/ 93 h 95"/>
                <a:gd name="T10" fmla="*/ 1 w 100"/>
                <a:gd name="T11" fmla="*/ 84 h 95"/>
                <a:gd name="T12" fmla="*/ 2 w 100"/>
                <a:gd name="T13" fmla="*/ 74 h 95"/>
                <a:gd name="T14" fmla="*/ 52 w 100"/>
                <a:gd name="T15" fmla="*/ 56 h 95"/>
                <a:gd name="T16" fmla="*/ 62 w 100"/>
                <a:gd name="T17" fmla="*/ 41 h 95"/>
                <a:gd name="T18" fmla="*/ 61 w 100"/>
                <a:gd name="T19" fmla="*/ 32 h 95"/>
                <a:gd name="T20" fmla="*/ 34 w 100"/>
                <a:gd name="T21" fmla="*/ 37 h 95"/>
                <a:gd name="T22" fmla="*/ 23 w 100"/>
                <a:gd name="T23" fmla="*/ 26 h 95"/>
                <a:gd name="T24" fmla="*/ 47 w 100"/>
                <a:gd name="T25" fmla="*/ 14 h 95"/>
                <a:gd name="T26" fmla="*/ 72 w 100"/>
                <a:gd name="T27" fmla="*/ 3 h 95"/>
                <a:gd name="T28" fmla="*/ 90 w 100"/>
                <a:gd name="T29" fmla="*/ 6 h 95"/>
                <a:gd name="T30" fmla="*/ 85 w 100"/>
                <a:gd name="T31" fmla="*/ 18 h 95"/>
                <a:gd name="T32" fmla="*/ 79 w 100"/>
                <a:gd name="T33" fmla="*/ 34 h 95"/>
                <a:gd name="T34" fmla="*/ 81 w 100"/>
                <a:gd name="T35" fmla="*/ 53 h 95"/>
                <a:gd name="T36" fmla="*/ 100 w 100"/>
                <a:gd name="T37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" h="95">
                  <a:moveTo>
                    <a:pt x="100" y="58"/>
                  </a:moveTo>
                  <a:cubicBezTo>
                    <a:pt x="99" y="64"/>
                    <a:pt x="96" y="67"/>
                    <a:pt x="93" y="70"/>
                  </a:cubicBezTo>
                  <a:cubicBezTo>
                    <a:pt x="79" y="70"/>
                    <a:pt x="69" y="71"/>
                    <a:pt x="60" y="75"/>
                  </a:cubicBezTo>
                  <a:cubicBezTo>
                    <a:pt x="57" y="76"/>
                    <a:pt x="54" y="77"/>
                    <a:pt x="51" y="78"/>
                  </a:cubicBezTo>
                  <a:cubicBezTo>
                    <a:pt x="40" y="83"/>
                    <a:pt x="35" y="95"/>
                    <a:pt x="18" y="93"/>
                  </a:cubicBezTo>
                  <a:cubicBezTo>
                    <a:pt x="11" y="93"/>
                    <a:pt x="7" y="88"/>
                    <a:pt x="1" y="84"/>
                  </a:cubicBezTo>
                  <a:cubicBezTo>
                    <a:pt x="2" y="80"/>
                    <a:pt x="0" y="77"/>
                    <a:pt x="2" y="74"/>
                  </a:cubicBezTo>
                  <a:cubicBezTo>
                    <a:pt x="17" y="68"/>
                    <a:pt x="40" y="67"/>
                    <a:pt x="52" y="56"/>
                  </a:cubicBezTo>
                  <a:cubicBezTo>
                    <a:pt x="54" y="54"/>
                    <a:pt x="61" y="44"/>
                    <a:pt x="62" y="41"/>
                  </a:cubicBezTo>
                  <a:cubicBezTo>
                    <a:pt x="63" y="38"/>
                    <a:pt x="63" y="34"/>
                    <a:pt x="61" y="32"/>
                  </a:cubicBezTo>
                  <a:cubicBezTo>
                    <a:pt x="54" y="33"/>
                    <a:pt x="45" y="40"/>
                    <a:pt x="34" y="37"/>
                  </a:cubicBezTo>
                  <a:cubicBezTo>
                    <a:pt x="31" y="36"/>
                    <a:pt x="23" y="31"/>
                    <a:pt x="23" y="26"/>
                  </a:cubicBezTo>
                  <a:cubicBezTo>
                    <a:pt x="24" y="21"/>
                    <a:pt x="40" y="16"/>
                    <a:pt x="47" y="14"/>
                  </a:cubicBezTo>
                  <a:cubicBezTo>
                    <a:pt x="57" y="10"/>
                    <a:pt x="65" y="7"/>
                    <a:pt x="72" y="3"/>
                  </a:cubicBezTo>
                  <a:cubicBezTo>
                    <a:pt x="76" y="0"/>
                    <a:pt x="87" y="3"/>
                    <a:pt x="90" y="6"/>
                  </a:cubicBezTo>
                  <a:cubicBezTo>
                    <a:pt x="92" y="12"/>
                    <a:pt x="86" y="14"/>
                    <a:pt x="85" y="18"/>
                  </a:cubicBezTo>
                  <a:cubicBezTo>
                    <a:pt x="82" y="23"/>
                    <a:pt x="82" y="29"/>
                    <a:pt x="79" y="34"/>
                  </a:cubicBezTo>
                  <a:cubicBezTo>
                    <a:pt x="81" y="40"/>
                    <a:pt x="80" y="47"/>
                    <a:pt x="81" y="53"/>
                  </a:cubicBezTo>
                  <a:cubicBezTo>
                    <a:pt x="89" y="51"/>
                    <a:pt x="96" y="53"/>
                    <a:pt x="10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58">
              <a:extLst>
                <a:ext uri="{FF2B5EF4-FFF2-40B4-BE49-F238E27FC236}">
                  <a16:creationId xmlns="" xmlns:a16="http://schemas.microsoft.com/office/drawing/2014/main" id="{738BEB05-6B6B-4129-B9AE-BB48A7B21774}"/>
                </a:ext>
              </a:extLst>
            </p:cNvPr>
            <p:cNvSpPr>
              <a:spLocks/>
            </p:cNvSpPr>
            <p:nvPr/>
          </p:nvSpPr>
          <p:spPr bwMode="auto">
            <a:xfrm>
              <a:off x="-7245350" y="11348259"/>
              <a:ext cx="382588" cy="293688"/>
            </a:xfrm>
            <a:custGeom>
              <a:avLst/>
              <a:gdLst>
                <a:gd name="T0" fmla="*/ 115 w 116"/>
                <a:gd name="T1" fmla="*/ 23 h 88"/>
                <a:gd name="T2" fmla="*/ 99 w 116"/>
                <a:gd name="T3" fmla="*/ 40 h 88"/>
                <a:gd name="T4" fmla="*/ 101 w 116"/>
                <a:gd name="T5" fmla="*/ 35 h 88"/>
                <a:gd name="T6" fmla="*/ 68 w 116"/>
                <a:gd name="T7" fmla="*/ 49 h 88"/>
                <a:gd name="T8" fmla="*/ 53 w 116"/>
                <a:gd name="T9" fmla="*/ 61 h 88"/>
                <a:gd name="T10" fmla="*/ 36 w 116"/>
                <a:gd name="T11" fmla="*/ 71 h 88"/>
                <a:gd name="T12" fmla="*/ 0 w 116"/>
                <a:gd name="T13" fmla="*/ 88 h 88"/>
                <a:gd name="T14" fmla="*/ 18 w 116"/>
                <a:gd name="T15" fmla="*/ 71 h 88"/>
                <a:gd name="T16" fmla="*/ 27 w 116"/>
                <a:gd name="T17" fmla="*/ 63 h 88"/>
                <a:gd name="T18" fmla="*/ 68 w 116"/>
                <a:gd name="T19" fmla="*/ 38 h 88"/>
                <a:gd name="T20" fmla="*/ 75 w 116"/>
                <a:gd name="T21" fmla="*/ 21 h 88"/>
                <a:gd name="T22" fmla="*/ 59 w 116"/>
                <a:gd name="T23" fmla="*/ 15 h 88"/>
                <a:gd name="T24" fmla="*/ 68 w 116"/>
                <a:gd name="T25" fmla="*/ 5 h 88"/>
                <a:gd name="T26" fmla="*/ 84 w 116"/>
                <a:gd name="T27" fmla="*/ 23 h 88"/>
                <a:gd name="T28" fmla="*/ 83 w 116"/>
                <a:gd name="T29" fmla="*/ 30 h 88"/>
                <a:gd name="T30" fmla="*/ 115 w 116"/>
                <a:gd name="T31" fmla="*/ 2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88">
                  <a:moveTo>
                    <a:pt x="115" y="23"/>
                  </a:moveTo>
                  <a:cubicBezTo>
                    <a:pt x="116" y="33"/>
                    <a:pt x="104" y="35"/>
                    <a:pt x="99" y="40"/>
                  </a:cubicBezTo>
                  <a:cubicBezTo>
                    <a:pt x="97" y="38"/>
                    <a:pt x="101" y="38"/>
                    <a:pt x="101" y="35"/>
                  </a:cubicBezTo>
                  <a:cubicBezTo>
                    <a:pt x="89" y="38"/>
                    <a:pt x="77" y="42"/>
                    <a:pt x="68" y="49"/>
                  </a:cubicBezTo>
                  <a:cubicBezTo>
                    <a:pt x="63" y="52"/>
                    <a:pt x="58" y="57"/>
                    <a:pt x="53" y="61"/>
                  </a:cubicBezTo>
                  <a:cubicBezTo>
                    <a:pt x="47" y="64"/>
                    <a:pt x="41" y="67"/>
                    <a:pt x="36" y="71"/>
                  </a:cubicBezTo>
                  <a:cubicBezTo>
                    <a:pt x="26" y="78"/>
                    <a:pt x="14" y="88"/>
                    <a:pt x="0" y="88"/>
                  </a:cubicBezTo>
                  <a:cubicBezTo>
                    <a:pt x="1" y="78"/>
                    <a:pt x="10" y="75"/>
                    <a:pt x="18" y="71"/>
                  </a:cubicBezTo>
                  <a:cubicBezTo>
                    <a:pt x="21" y="68"/>
                    <a:pt x="24" y="65"/>
                    <a:pt x="27" y="63"/>
                  </a:cubicBezTo>
                  <a:cubicBezTo>
                    <a:pt x="40" y="54"/>
                    <a:pt x="57" y="48"/>
                    <a:pt x="68" y="38"/>
                  </a:cubicBezTo>
                  <a:cubicBezTo>
                    <a:pt x="72" y="34"/>
                    <a:pt x="76" y="27"/>
                    <a:pt x="75" y="21"/>
                  </a:cubicBezTo>
                  <a:cubicBezTo>
                    <a:pt x="73" y="16"/>
                    <a:pt x="62" y="19"/>
                    <a:pt x="59" y="15"/>
                  </a:cubicBezTo>
                  <a:cubicBezTo>
                    <a:pt x="56" y="7"/>
                    <a:pt x="63" y="8"/>
                    <a:pt x="68" y="5"/>
                  </a:cubicBezTo>
                  <a:cubicBezTo>
                    <a:pt x="76" y="0"/>
                    <a:pt x="82" y="14"/>
                    <a:pt x="84" y="23"/>
                  </a:cubicBezTo>
                  <a:cubicBezTo>
                    <a:pt x="85" y="25"/>
                    <a:pt x="85" y="28"/>
                    <a:pt x="83" y="30"/>
                  </a:cubicBezTo>
                  <a:cubicBezTo>
                    <a:pt x="93" y="27"/>
                    <a:pt x="105" y="18"/>
                    <a:pt x="1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59">
              <a:extLst>
                <a:ext uri="{FF2B5EF4-FFF2-40B4-BE49-F238E27FC236}">
                  <a16:creationId xmlns="" xmlns:a16="http://schemas.microsoft.com/office/drawing/2014/main" id="{5BC1C411-0306-46E1-9B77-F69D5D423E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254875" y="11495897"/>
              <a:ext cx="373063" cy="342900"/>
            </a:xfrm>
            <a:custGeom>
              <a:avLst/>
              <a:gdLst>
                <a:gd name="T0" fmla="*/ 112 w 113"/>
                <a:gd name="T1" fmla="*/ 31 h 103"/>
                <a:gd name="T2" fmla="*/ 105 w 113"/>
                <a:gd name="T3" fmla="*/ 48 h 103"/>
                <a:gd name="T4" fmla="*/ 74 w 113"/>
                <a:gd name="T5" fmla="*/ 76 h 103"/>
                <a:gd name="T6" fmla="*/ 64 w 113"/>
                <a:gd name="T7" fmla="*/ 69 h 103"/>
                <a:gd name="T8" fmla="*/ 52 w 113"/>
                <a:gd name="T9" fmla="*/ 74 h 103"/>
                <a:gd name="T10" fmla="*/ 40 w 113"/>
                <a:gd name="T11" fmla="*/ 80 h 103"/>
                <a:gd name="T12" fmla="*/ 33 w 113"/>
                <a:gd name="T13" fmla="*/ 84 h 103"/>
                <a:gd name="T14" fmla="*/ 17 w 113"/>
                <a:gd name="T15" fmla="*/ 89 h 103"/>
                <a:gd name="T16" fmla="*/ 7 w 113"/>
                <a:gd name="T17" fmla="*/ 97 h 103"/>
                <a:gd name="T18" fmla="*/ 0 w 113"/>
                <a:gd name="T19" fmla="*/ 103 h 103"/>
                <a:gd name="T20" fmla="*/ 12 w 113"/>
                <a:gd name="T21" fmla="*/ 91 h 103"/>
                <a:gd name="T22" fmla="*/ 26 w 113"/>
                <a:gd name="T23" fmla="*/ 80 h 103"/>
                <a:gd name="T24" fmla="*/ 61 w 113"/>
                <a:gd name="T25" fmla="*/ 47 h 103"/>
                <a:gd name="T26" fmla="*/ 79 w 113"/>
                <a:gd name="T27" fmla="*/ 9 h 103"/>
                <a:gd name="T28" fmla="*/ 93 w 113"/>
                <a:gd name="T29" fmla="*/ 9 h 103"/>
                <a:gd name="T30" fmla="*/ 90 w 113"/>
                <a:gd name="T31" fmla="*/ 17 h 103"/>
                <a:gd name="T32" fmla="*/ 112 w 113"/>
                <a:gd name="T33" fmla="*/ 31 h 103"/>
                <a:gd name="T34" fmla="*/ 84 w 113"/>
                <a:gd name="T35" fmla="*/ 65 h 103"/>
                <a:gd name="T36" fmla="*/ 102 w 113"/>
                <a:gd name="T37" fmla="*/ 39 h 103"/>
                <a:gd name="T38" fmla="*/ 85 w 113"/>
                <a:gd name="T39" fmla="*/ 31 h 103"/>
                <a:gd name="T40" fmla="*/ 70 w 113"/>
                <a:gd name="T41" fmla="*/ 64 h 103"/>
                <a:gd name="T42" fmla="*/ 84 w 113"/>
                <a:gd name="T43" fmla="*/ 6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3" h="103">
                  <a:moveTo>
                    <a:pt x="112" y="31"/>
                  </a:moveTo>
                  <a:cubicBezTo>
                    <a:pt x="113" y="37"/>
                    <a:pt x="107" y="44"/>
                    <a:pt x="105" y="48"/>
                  </a:cubicBezTo>
                  <a:cubicBezTo>
                    <a:pt x="100" y="58"/>
                    <a:pt x="89" y="82"/>
                    <a:pt x="74" y="76"/>
                  </a:cubicBezTo>
                  <a:cubicBezTo>
                    <a:pt x="71" y="74"/>
                    <a:pt x="68" y="69"/>
                    <a:pt x="64" y="69"/>
                  </a:cubicBezTo>
                  <a:cubicBezTo>
                    <a:pt x="63" y="68"/>
                    <a:pt x="56" y="72"/>
                    <a:pt x="52" y="74"/>
                  </a:cubicBezTo>
                  <a:cubicBezTo>
                    <a:pt x="48" y="77"/>
                    <a:pt x="44" y="79"/>
                    <a:pt x="40" y="80"/>
                  </a:cubicBezTo>
                  <a:cubicBezTo>
                    <a:pt x="37" y="81"/>
                    <a:pt x="35" y="84"/>
                    <a:pt x="33" y="84"/>
                  </a:cubicBezTo>
                  <a:cubicBezTo>
                    <a:pt x="27" y="86"/>
                    <a:pt x="22" y="87"/>
                    <a:pt x="17" y="89"/>
                  </a:cubicBezTo>
                  <a:cubicBezTo>
                    <a:pt x="13" y="92"/>
                    <a:pt x="9" y="95"/>
                    <a:pt x="7" y="97"/>
                  </a:cubicBezTo>
                  <a:cubicBezTo>
                    <a:pt x="5" y="99"/>
                    <a:pt x="4" y="103"/>
                    <a:pt x="0" y="103"/>
                  </a:cubicBezTo>
                  <a:cubicBezTo>
                    <a:pt x="2" y="98"/>
                    <a:pt x="8" y="94"/>
                    <a:pt x="12" y="91"/>
                  </a:cubicBezTo>
                  <a:cubicBezTo>
                    <a:pt x="16" y="87"/>
                    <a:pt x="21" y="83"/>
                    <a:pt x="26" y="80"/>
                  </a:cubicBezTo>
                  <a:cubicBezTo>
                    <a:pt x="39" y="70"/>
                    <a:pt x="53" y="63"/>
                    <a:pt x="61" y="47"/>
                  </a:cubicBezTo>
                  <a:cubicBezTo>
                    <a:pt x="67" y="35"/>
                    <a:pt x="74" y="23"/>
                    <a:pt x="79" y="9"/>
                  </a:cubicBezTo>
                  <a:cubicBezTo>
                    <a:pt x="83" y="4"/>
                    <a:pt x="91" y="0"/>
                    <a:pt x="93" y="9"/>
                  </a:cubicBezTo>
                  <a:cubicBezTo>
                    <a:pt x="93" y="12"/>
                    <a:pt x="91" y="14"/>
                    <a:pt x="90" y="17"/>
                  </a:cubicBezTo>
                  <a:cubicBezTo>
                    <a:pt x="97" y="22"/>
                    <a:pt x="110" y="22"/>
                    <a:pt x="112" y="31"/>
                  </a:cubicBezTo>
                  <a:close/>
                  <a:moveTo>
                    <a:pt x="84" y="65"/>
                  </a:moveTo>
                  <a:cubicBezTo>
                    <a:pt x="91" y="60"/>
                    <a:pt x="103" y="46"/>
                    <a:pt x="102" y="39"/>
                  </a:cubicBezTo>
                  <a:cubicBezTo>
                    <a:pt x="101" y="34"/>
                    <a:pt x="93" y="28"/>
                    <a:pt x="85" y="31"/>
                  </a:cubicBezTo>
                  <a:cubicBezTo>
                    <a:pt x="81" y="43"/>
                    <a:pt x="75" y="54"/>
                    <a:pt x="70" y="64"/>
                  </a:cubicBezTo>
                  <a:cubicBezTo>
                    <a:pt x="71" y="69"/>
                    <a:pt x="79" y="68"/>
                    <a:pt x="84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60">
              <a:extLst>
                <a:ext uri="{FF2B5EF4-FFF2-40B4-BE49-F238E27FC236}">
                  <a16:creationId xmlns="" xmlns:a16="http://schemas.microsoft.com/office/drawing/2014/main" id="{55DE26A0-05A6-4A22-AC1F-AB2B13D65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-7499350" y="11381597"/>
              <a:ext cx="211138" cy="396875"/>
            </a:xfrm>
            <a:custGeom>
              <a:avLst/>
              <a:gdLst>
                <a:gd name="T0" fmla="*/ 64 w 64"/>
                <a:gd name="T1" fmla="*/ 95 h 119"/>
                <a:gd name="T2" fmla="*/ 54 w 64"/>
                <a:gd name="T3" fmla="*/ 108 h 119"/>
                <a:gd name="T4" fmla="*/ 40 w 64"/>
                <a:gd name="T5" fmla="*/ 117 h 119"/>
                <a:gd name="T6" fmla="*/ 7 w 64"/>
                <a:gd name="T7" fmla="*/ 104 h 119"/>
                <a:gd name="T8" fmla="*/ 1 w 64"/>
                <a:gd name="T9" fmla="*/ 70 h 119"/>
                <a:gd name="T10" fmla="*/ 3 w 64"/>
                <a:gd name="T11" fmla="*/ 63 h 119"/>
                <a:gd name="T12" fmla="*/ 4 w 64"/>
                <a:gd name="T13" fmla="*/ 48 h 119"/>
                <a:gd name="T14" fmla="*/ 14 w 64"/>
                <a:gd name="T15" fmla="*/ 15 h 119"/>
                <a:gd name="T16" fmla="*/ 19 w 64"/>
                <a:gd name="T17" fmla="*/ 8 h 119"/>
                <a:gd name="T18" fmla="*/ 26 w 64"/>
                <a:gd name="T19" fmla="*/ 0 h 119"/>
                <a:gd name="T20" fmla="*/ 33 w 64"/>
                <a:gd name="T21" fmla="*/ 15 h 119"/>
                <a:gd name="T22" fmla="*/ 22 w 64"/>
                <a:gd name="T23" fmla="*/ 56 h 119"/>
                <a:gd name="T24" fmla="*/ 45 w 64"/>
                <a:gd name="T25" fmla="*/ 70 h 119"/>
                <a:gd name="T26" fmla="*/ 36 w 64"/>
                <a:gd name="T27" fmla="*/ 79 h 119"/>
                <a:gd name="T28" fmla="*/ 22 w 64"/>
                <a:gd name="T29" fmla="*/ 76 h 119"/>
                <a:gd name="T30" fmla="*/ 24 w 64"/>
                <a:gd name="T31" fmla="*/ 97 h 119"/>
                <a:gd name="T32" fmla="*/ 37 w 64"/>
                <a:gd name="T33" fmla="*/ 97 h 119"/>
                <a:gd name="T34" fmla="*/ 40 w 64"/>
                <a:gd name="T35" fmla="*/ 91 h 119"/>
                <a:gd name="T36" fmla="*/ 64 w 64"/>
                <a:gd name="T37" fmla="*/ 9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119">
                  <a:moveTo>
                    <a:pt x="64" y="95"/>
                  </a:moveTo>
                  <a:cubicBezTo>
                    <a:pt x="64" y="101"/>
                    <a:pt x="57" y="105"/>
                    <a:pt x="54" y="108"/>
                  </a:cubicBezTo>
                  <a:cubicBezTo>
                    <a:pt x="49" y="112"/>
                    <a:pt x="44" y="116"/>
                    <a:pt x="40" y="117"/>
                  </a:cubicBezTo>
                  <a:cubicBezTo>
                    <a:pt x="30" y="119"/>
                    <a:pt x="11" y="110"/>
                    <a:pt x="7" y="104"/>
                  </a:cubicBezTo>
                  <a:cubicBezTo>
                    <a:pt x="4" y="99"/>
                    <a:pt x="0" y="78"/>
                    <a:pt x="1" y="70"/>
                  </a:cubicBezTo>
                  <a:cubicBezTo>
                    <a:pt x="1" y="68"/>
                    <a:pt x="3" y="66"/>
                    <a:pt x="3" y="63"/>
                  </a:cubicBezTo>
                  <a:cubicBezTo>
                    <a:pt x="4" y="59"/>
                    <a:pt x="3" y="53"/>
                    <a:pt x="4" y="48"/>
                  </a:cubicBezTo>
                  <a:cubicBezTo>
                    <a:pt x="6" y="39"/>
                    <a:pt x="10" y="24"/>
                    <a:pt x="14" y="15"/>
                  </a:cubicBezTo>
                  <a:cubicBezTo>
                    <a:pt x="15" y="13"/>
                    <a:pt x="17" y="10"/>
                    <a:pt x="19" y="8"/>
                  </a:cubicBezTo>
                  <a:cubicBezTo>
                    <a:pt x="22" y="4"/>
                    <a:pt x="22" y="0"/>
                    <a:pt x="26" y="0"/>
                  </a:cubicBezTo>
                  <a:cubicBezTo>
                    <a:pt x="32" y="1"/>
                    <a:pt x="34" y="8"/>
                    <a:pt x="33" y="15"/>
                  </a:cubicBezTo>
                  <a:cubicBezTo>
                    <a:pt x="19" y="19"/>
                    <a:pt x="22" y="41"/>
                    <a:pt x="22" y="56"/>
                  </a:cubicBezTo>
                  <a:cubicBezTo>
                    <a:pt x="35" y="54"/>
                    <a:pt x="47" y="58"/>
                    <a:pt x="45" y="70"/>
                  </a:cubicBezTo>
                  <a:cubicBezTo>
                    <a:pt x="45" y="74"/>
                    <a:pt x="40" y="76"/>
                    <a:pt x="36" y="79"/>
                  </a:cubicBezTo>
                  <a:cubicBezTo>
                    <a:pt x="31" y="78"/>
                    <a:pt x="27" y="76"/>
                    <a:pt x="22" y="76"/>
                  </a:cubicBezTo>
                  <a:cubicBezTo>
                    <a:pt x="20" y="82"/>
                    <a:pt x="22" y="92"/>
                    <a:pt x="24" y="97"/>
                  </a:cubicBezTo>
                  <a:cubicBezTo>
                    <a:pt x="28" y="98"/>
                    <a:pt x="34" y="99"/>
                    <a:pt x="37" y="97"/>
                  </a:cubicBezTo>
                  <a:cubicBezTo>
                    <a:pt x="40" y="97"/>
                    <a:pt x="38" y="92"/>
                    <a:pt x="40" y="91"/>
                  </a:cubicBezTo>
                  <a:cubicBezTo>
                    <a:pt x="48" y="87"/>
                    <a:pt x="64" y="84"/>
                    <a:pt x="6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61">
              <a:extLst>
                <a:ext uri="{FF2B5EF4-FFF2-40B4-BE49-F238E27FC236}">
                  <a16:creationId xmlns="" xmlns:a16="http://schemas.microsoft.com/office/drawing/2014/main" id="{FA054E3C-C920-4ED4-B3D1-464F5471F5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737475" y="11414934"/>
              <a:ext cx="223838" cy="415925"/>
            </a:xfrm>
            <a:custGeom>
              <a:avLst/>
              <a:gdLst>
                <a:gd name="T0" fmla="*/ 57 w 68"/>
                <a:gd name="T1" fmla="*/ 57 h 125"/>
                <a:gd name="T2" fmla="*/ 68 w 68"/>
                <a:gd name="T3" fmla="*/ 49 h 125"/>
                <a:gd name="T4" fmla="*/ 60 w 68"/>
                <a:gd name="T5" fmla="*/ 76 h 125"/>
                <a:gd name="T6" fmla="*/ 34 w 68"/>
                <a:gd name="T7" fmla="*/ 94 h 125"/>
                <a:gd name="T8" fmla="*/ 41 w 68"/>
                <a:gd name="T9" fmla="*/ 107 h 125"/>
                <a:gd name="T10" fmla="*/ 12 w 68"/>
                <a:gd name="T11" fmla="*/ 115 h 125"/>
                <a:gd name="T12" fmla="*/ 8 w 68"/>
                <a:gd name="T13" fmla="*/ 106 h 125"/>
                <a:gd name="T14" fmla="*/ 4 w 68"/>
                <a:gd name="T15" fmla="*/ 96 h 125"/>
                <a:gd name="T16" fmla="*/ 10 w 68"/>
                <a:gd name="T17" fmla="*/ 88 h 125"/>
                <a:gd name="T18" fmla="*/ 1 w 68"/>
                <a:gd name="T19" fmla="*/ 63 h 125"/>
                <a:gd name="T20" fmla="*/ 18 w 68"/>
                <a:gd name="T21" fmla="*/ 55 h 125"/>
                <a:gd name="T22" fmla="*/ 26 w 68"/>
                <a:gd name="T23" fmla="*/ 59 h 125"/>
                <a:gd name="T24" fmla="*/ 36 w 68"/>
                <a:gd name="T25" fmla="*/ 19 h 125"/>
                <a:gd name="T26" fmla="*/ 52 w 68"/>
                <a:gd name="T27" fmla="*/ 1 h 125"/>
                <a:gd name="T28" fmla="*/ 57 w 68"/>
                <a:gd name="T29" fmla="*/ 57 h 125"/>
                <a:gd name="T30" fmla="*/ 31 w 68"/>
                <a:gd name="T31" fmla="*/ 81 h 125"/>
                <a:gd name="T32" fmla="*/ 20 w 68"/>
                <a:gd name="T33" fmla="*/ 88 h 125"/>
                <a:gd name="T34" fmla="*/ 31 w 68"/>
                <a:gd name="T35" fmla="*/ 8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125">
                  <a:moveTo>
                    <a:pt x="57" y="57"/>
                  </a:moveTo>
                  <a:cubicBezTo>
                    <a:pt x="62" y="56"/>
                    <a:pt x="63" y="50"/>
                    <a:pt x="68" y="49"/>
                  </a:cubicBezTo>
                  <a:cubicBezTo>
                    <a:pt x="63" y="56"/>
                    <a:pt x="54" y="65"/>
                    <a:pt x="60" y="76"/>
                  </a:cubicBezTo>
                  <a:cubicBezTo>
                    <a:pt x="56" y="89"/>
                    <a:pt x="34" y="83"/>
                    <a:pt x="34" y="94"/>
                  </a:cubicBezTo>
                  <a:cubicBezTo>
                    <a:pt x="34" y="100"/>
                    <a:pt x="41" y="101"/>
                    <a:pt x="41" y="107"/>
                  </a:cubicBezTo>
                  <a:cubicBezTo>
                    <a:pt x="42" y="120"/>
                    <a:pt x="21" y="125"/>
                    <a:pt x="12" y="115"/>
                  </a:cubicBezTo>
                  <a:cubicBezTo>
                    <a:pt x="11" y="113"/>
                    <a:pt x="9" y="108"/>
                    <a:pt x="8" y="106"/>
                  </a:cubicBezTo>
                  <a:cubicBezTo>
                    <a:pt x="6" y="103"/>
                    <a:pt x="4" y="99"/>
                    <a:pt x="4" y="96"/>
                  </a:cubicBezTo>
                  <a:cubicBezTo>
                    <a:pt x="5" y="93"/>
                    <a:pt x="9" y="90"/>
                    <a:pt x="10" y="88"/>
                  </a:cubicBezTo>
                  <a:cubicBezTo>
                    <a:pt x="12" y="77"/>
                    <a:pt x="0" y="71"/>
                    <a:pt x="1" y="63"/>
                  </a:cubicBezTo>
                  <a:cubicBezTo>
                    <a:pt x="2" y="56"/>
                    <a:pt x="11" y="53"/>
                    <a:pt x="18" y="55"/>
                  </a:cubicBezTo>
                  <a:cubicBezTo>
                    <a:pt x="21" y="56"/>
                    <a:pt x="22" y="59"/>
                    <a:pt x="26" y="59"/>
                  </a:cubicBezTo>
                  <a:cubicBezTo>
                    <a:pt x="28" y="46"/>
                    <a:pt x="31" y="31"/>
                    <a:pt x="36" y="19"/>
                  </a:cubicBezTo>
                  <a:cubicBezTo>
                    <a:pt x="39" y="8"/>
                    <a:pt x="39" y="0"/>
                    <a:pt x="52" y="1"/>
                  </a:cubicBezTo>
                  <a:cubicBezTo>
                    <a:pt x="62" y="13"/>
                    <a:pt x="55" y="38"/>
                    <a:pt x="57" y="57"/>
                  </a:cubicBezTo>
                  <a:close/>
                  <a:moveTo>
                    <a:pt x="31" y="81"/>
                  </a:moveTo>
                  <a:cubicBezTo>
                    <a:pt x="28" y="79"/>
                    <a:pt x="22" y="84"/>
                    <a:pt x="20" y="88"/>
                  </a:cubicBezTo>
                  <a:cubicBezTo>
                    <a:pt x="25" y="87"/>
                    <a:pt x="30" y="86"/>
                    <a:pt x="3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62">
              <a:extLst>
                <a:ext uri="{FF2B5EF4-FFF2-40B4-BE49-F238E27FC236}">
                  <a16:creationId xmlns="" xmlns:a16="http://schemas.microsoft.com/office/drawing/2014/main" id="{3FC28C1E-8F90-4945-9CFA-96AC8C41B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-7721600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1 w 50"/>
                <a:gd name="T3" fmla="*/ 57 h 57"/>
                <a:gd name="T4" fmla="*/ 11 w 50"/>
                <a:gd name="T5" fmla="*/ 11 h 57"/>
                <a:gd name="T6" fmla="*/ 11 w 50"/>
                <a:gd name="T7" fmla="*/ 11 h 57"/>
                <a:gd name="T8" fmla="*/ 11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7 w 50"/>
                <a:gd name="T15" fmla="*/ 0 h 57"/>
                <a:gd name="T16" fmla="*/ 38 w 50"/>
                <a:gd name="T17" fmla="*/ 44 h 57"/>
                <a:gd name="T18" fmla="*/ 38 w 50"/>
                <a:gd name="T19" fmla="*/ 44 h 57"/>
                <a:gd name="T20" fmla="*/ 38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1" y="57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63">
              <a:extLst>
                <a:ext uri="{FF2B5EF4-FFF2-40B4-BE49-F238E27FC236}">
                  <a16:creationId xmlns="" xmlns:a16="http://schemas.microsoft.com/office/drawing/2014/main" id="{C2155290-1756-4770-A779-4983CE984C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632700" y="11930872"/>
              <a:ext cx="87313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6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1" y="22"/>
                    <a:pt x="0" y="14"/>
                  </a:cubicBezTo>
                  <a:cubicBezTo>
                    <a:pt x="1" y="4"/>
                    <a:pt x="5" y="0"/>
                    <a:pt x="13" y="0"/>
                  </a:cubicBezTo>
                  <a:cubicBezTo>
                    <a:pt x="21" y="0"/>
                    <a:pt x="26" y="4"/>
                    <a:pt x="26" y="14"/>
                  </a:cubicBezTo>
                  <a:cubicBezTo>
                    <a:pt x="26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9" y="4"/>
                    <a:pt x="6" y="7"/>
                    <a:pt x="6" y="14"/>
                  </a:cubicBezTo>
                  <a:cubicBezTo>
                    <a:pt x="6" y="20"/>
                    <a:pt x="9" y="23"/>
                    <a:pt x="13" y="23"/>
                  </a:cubicBezTo>
                  <a:cubicBezTo>
                    <a:pt x="18" y="23"/>
                    <a:pt x="20" y="20"/>
                    <a:pt x="20" y="14"/>
                  </a:cubicBezTo>
                  <a:cubicBezTo>
                    <a:pt x="20" y="7"/>
                    <a:pt x="18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64">
              <a:extLst>
                <a:ext uri="{FF2B5EF4-FFF2-40B4-BE49-F238E27FC236}">
                  <a16:creationId xmlns="" xmlns:a16="http://schemas.microsoft.com/office/drawing/2014/main" id="{9E7E710D-481C-45A7-9EF4-D0430C1019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32688" y="11930872"/>
              <a:ext cx="69850" cy="90488"/>
            </a:xfrm>
            <a:custGeom>
              <a:avLst/>
              <a:gdLst>
                <a:gd name="T0" fmla="*/ 5 w 21"/>
                <a:gd name="T1" fmla="*/ 5 h 27"/>
                <a:gd name="T2" fmla="*/ 5 w 21"/>
                <a:gd name="T3" fmla="*/ 12 h 27"/>
                <a:gd name="T4" fmla="*/ 10 w 21"/>
                <a:gd name="T5" fmla="*/ 12 h 27"/>
                <a:gd name="T6" fmla="*/ 14 w 21"/>
                <a:gd name="T7" fmla="*/ 8 h 27"/>
                <a:gd name="T8" fmla="*/ 10 w 21"/>
                <a:gd name="T9" fmla="*/ 5 h 27"/>
                <a:gd name="T10" fmla="*/ 5 w 21"/>
                <a:gd name="T11" fmla="*/ 5 h 27"/>
                <a:gd name="T12" fmla="*/ 5 w 21"/>
                <a:gd name="T13" fmla="*/ 16 h 27"/>
                <a:gd name="T14" fmla="*/ 5 w 21"/>
                <a:gd name="T15" fmla="*/ 27 h 27"/>
                <a:gd name="T16" fmla="*/ 0 w 21"/>
                <a:gd name="T17" fmla="*/ 27 h 27"/>
                <a:gd name="T18" fmla="*/ 0 w 21"/>
                <a:gd name="T19" fmla="*/ 0 h 27"/>
                <a:gd name="T20" fmla="*/ 11 w 21"/>
                <a:gd name="T21" fmla="*/ 0 h 27"/>
                <a:gd name="T22" fmla="*/ 20 w 21"/>
                <a:gd name="T23" fmla="*/ 7 h 27"/>
                <a:gd name="T24" fmla="*/ 15 w 21"/>
                <a:gd name="T25" fmla="*/ 14 h 27"/>
                <a:gd name="T26" fmla="*/ 15 w 21"/>
                <a:gd name="T27" fmla="*/ 14 h 27"/>
                <a:gd name="T28" fmla="*/ 20 w 21"/>
                <a:gd name="T29" fmla="*/ 20 h 27"/>
                <a:gd name="T30" fmla="*/ 20 w 21"/>
                <a:gd name="T31" fmla="*/ 21 h 27"/>
                <a:gd name="T32" fmla="*/ 21 w 21"/>
                <a:gd name="T33" fmla="*/ 27 h 27"/>
                <a:gd name="T34" fmla="*/ 15 w 21"/>
                <a:gd name="T35" fmla="*/ 27 h 27"/>
                <a:gd name="T36" fmla="*/ 14 w 21"/>
                <a:gd name="T37" fmla="*/ 20 h 27"/>
                <a:gd name="T38" fmla="*/ 11 w 21"/>
                <a:gd name="T39" fmla="*/ 16 h 27"/>
                <a:gd name="T40" fmla="*/ 5 w 21"/>
                <a:gd name="T4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27">
                  <a:moveTo>
                    <a:pt x="5" y="5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3" y="12"/>
                    <a:pt x="14" y="11"/>
                    <a:pt x="14" y="8"/>
                  </a:cubicBezTo>
                  <a:cubicBezTo>
                    <a:pt x="14" y="6"/>
                    <a:pt x="13" y="5"/>
                    <a:pt x="10" y="5"/>
                  </a:cubicBezTo>
                  <a:cubicBezTo>
                    <a:pt x="5" y="5"/>
                    <a:pt x="5" y="5"/>
                    <a:pt x="5" y="5"/>
                  </a:cubicBezTo>
                  <a:close/>
                  <a:moveTo>
                    <a:pt x="5" y="16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0" y="3"/>
                    <a:pt x="20" y="7"/>
                  </a:cubicBezTo>
                  <a:cubicBezTo>
                    <a:pt x="20" y="11"/>
                    <a:pt x="18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4"/>
                    <a:pt x="19" y="16"/>
                    <a:pt x="20" y="20"/>
                  </a:cubicBezTo>
                  <a:cubicBezTo>
                    <a:pt x="20" y="20"/>
                    <a:pt x="20" y="20"/>
                    <a:pt x="20" y="21"/>
                  </a:cubicBezTo>
                  <a:cubicBezTo>
                    <a:pt x="20" y="24"/>
                    <a:pt x="20" y="26"/>
                    <a:pt x="21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5"/>
                    <a:pt x="14" y="22"/>
                    <a:pt x="14" y="20"/>
                  </a:cubicBezTo>
                  <a:cubicBezTo>
                    <a:pt x="14" y="17"/>
                    <a:pt x="13" y="16"/>
                    <a:pt x="11" y="16"/>
                  </a:cubicBezTo>
                  <a:lnTo>
                    <a:pt x="5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65">
              <a:extLst>
                <a:ext uri="{FF2B5EF4-FFF2-40B4-BE49-F238E27FC236}">
                  <a16:creationId xmlns="" xmlns:a16="http://schemas.microsoft.com/office/drawing/2014/main" id="{9F6F6202-5D79-45EE-BDB8-0B624B28ED53}"/>
                </a:ext>
              </a:extLst>
            </p:cNvPr>
            <p:cNvSpPr>
              <a:spLocks/>
            </p:cNvSpPr>
            <p:nvPr/>
          </p:nvSpPr>
          <p:spPr bwMode="auto">
            <a:xfrm>
              <a:off x="-7459663" y="11930872"/>
              <a:ext cx="71438" cy="90488"/>
            </a:xfrm>
            <a:custGeom>
              <a:avLst/>
              <a:gdLst>
                <a:gd name="T0" fmla="*/ 0 w 45"/>
                <a:gd name="T1" fmla="*/ 11 h 57"/>
                <a:gd name="T2" fmla="*/ 0 w 45"/>
                <a:gd name="T3" fmla="*/ 0 h 57"/>
                <a:gd name="T4" fmla="*/ 45 w 45"/>
                <a:gd name="T5" fmla="*/ 0 h 57"/>
                <a:gd name="T6" fmla="*/ 45 w 45"/>
                <a:gd name="T7" fmla="*/ 11 h 57"/>
                <a:gd name="T8" fmla="*/ 29 w 45"/>
                <a:gd name="T9" fmla="*/ 11 h 57"/>
                <a:gd name="T10" fmla="*/ 29 w 45"/>
                <a:gd name="T11" fmla="*/ 57 h 57"/>
                <a:gd name="T12" fmla="*/ 16 w 45"/>
                <a:gd name="T13" fmla="*/ 57 h 57"/>
                <a:gd name="T14" fmla="*/ 16 w 45"/>
                <a:gd name="T15" fmla="*/ 11 h 57"/>
                <a:gd name="T16" fmla="*/ 0 w 45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57">
                  <a:moveTo>
                    <a:pt x="0" y="11"/>
                  </a:moveTo>
                  <a:lnTo>
                    <a:pt x="0" y="0"/>
                  </a:lnTo>
                  <a:lnTo>
                    <a:pt x="45" y="0"/>
                  </a:lnTo>
                  <a:lnTo>
                    <a:pt x="45" y="11"/>
                  </a:lnTo>
                  <a:lnTo>
                    <a:pt x="29" y="11"/>
                  </a:lnTo>
                  <a:lnTo>
                    <a:pt x="29" y="57"/>
                  </a:lnTo>
                  <a:lnTo>
                    <a:pt x="16" y="57"/>
                  </a:lnTo>
                  <a:lnTo>
                    <a:pt x="16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66">
              <a:extLst>
                <a:ext uri="{FF2B5EF4-FFF2-40B4-BE49-F238E27FC236}">
                  <a16:creationId xmlns="" xmlns:a16="http://schemas.microsoft.com/office/drawing/2014/main" id="{80B1BC5F-FDFA-47EB-A0FC-B8D93A70D4C9}"/>
                </a:ext>
              </a:extLst>
            </p:cNvPr>
            <p:cNvSpPr>
              <a:spLocks/>
            </p:cNvSpPr>
            <p:nvPr/>
          </p:nvSpPr>
          <p:spPr bwMode="auto">
            <a:xfrm>
              <a:off x="-7377113" y="11930872"/>
              <a:ext cx="71438" cy="90488"/>
            </a:xfrm>
            <a:custGeom>
              <a:avLst/>
              <a:gdLst>
                <a:gd name="T0" fmla="*/ 12 w 45"/>
                <a:gd name="T1" fmla="*/ 57 h 57"/>
                <a:gd name="T2" fmla="*/ 0 w 45"/>
                <a:gd name="T3" fmla="*/ 57 h 57"/>
                <a:gd name="T4" fmla="*/ 0 w 45"/>
                <a:gd name="T5" fmla="*/ 0 h 57"/>
                <a:gd name="T6" fmla="*/ 12 w 45"/>
                <a:gd name="T7" fmla="*/ 0 h 57"/>
                <a:gd name="T8" fmla="*/ 12 w 45"/>
                <a:gd name="T9" fmla="*/ 23 h 57"/>
                <a:gd name="T10" fmla="*/ 33 w 45"/>
                <a:gd name="T11" fmla="*/ 23 h 57"/>
                <a:gd name="T12" fmla="*/ 33 w 45"/>
                <a:gd name="T13" fmla="*/ 0 h 57"/>
                <a:gd name="T14" fmla="*/ 45 w 45"/>
                <a:gd name="T15" fmla="*/ 0 h 57"/>
                <a:gd name="T16" fmla="*/ 45 w 45"/>
                <a:gd name="T17" fmla="*/ 57 h 57"/>
                <a:gd name="T18" fmla="*/ 33 w 45"/>
                <a:gd name="T19" fmla="*/ 57 h 57"/>
                <a:gd name="T20" fmla="*/ 33 w 45"/>
                <a:gd name="T21" fmla="*/ 32 h 57"/>
                <a:gd name="T22" fmla="*/ 12 w 45"/>
                <a:gd name="T23" fmla="*/ 32 h 57"/>
                <a:gd name="T24" fmla="*/ 12 w 45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57">
                  <a:moveTo>
                    <a:pt x="12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5" y="0"/>
                  </a:lnTo>
                  <a:lnTo>
                    <a:pt x="45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2" y="32"/>
                  </a:lnTo>
                  <a:lnTo>
                    <a:pt x="1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67">
              <a:extLst>
                <a:ext uri="{FF2B5EF4-FFF2-40B4-BE49-F238E27FC236}">
                  <a16:creationId xmlns="" xmlns:a16="http://schemas.microsoft.com/office/drawing/2014/main" id="{206D07F1-7479-4625-AB5B-2B57B55408F1}"/>
                </a:ext>
              </a:extLst>
            </p:cNvPr>
            <p:cNvSpPr>
              <a:spLocks/>
            </p:cNvSpPr>
            <p:nvPr/>
          </p:nvSpPr>
          <p:spPr bwMode="auto">
            <a:xfrm>
              <a:off x="-7258050" y="11930872"/>
              <a:ext cx="71438" cy="90488"/>
            </a:xfrm>
            <a:custGeom>
              <a:avLst/>
              <a:gdLst>
                <a:gd name="T0" fmla="*/ 22 w 22"/>
                <a:gd name="T1" fmla="*/ 9 h 27"/>
                <a:gd name="T2" fmla="*/ 16 w 22"/>
                <a:gd name="T3" fmla="*/ 9 h 27"/>
                <a:gd name="T4" fmla="*/ 11 w 22"/>
                <a:gd name="T5" fmla="*/ 4 h 27"/>
                <a:gd name="T6" fmla="*/ 6 w 22"/>
                <a:gd name="T7" fmla="*/ 14 h 27"/>
                <a:gd name="T8" fmla="*/ 11 w 22"/>
                <a:gd name="T9" fmla="*/ 23 h 27"/>
                <a:gd name="T10" fmla="*/ 16 w 22"/>
                <a:gd name="T11" fmla="*/ 18 h 27"/>
                <a:gd name="T12" fmla="*/ 22 w 22"/>
                <a:gd name="T13" fmla="*/ 18 h 27"/>
                <a:gd name="T14" fmla="*/ 11 w 22"/>
                <a:gd name="T15" fmla="*/ 27 h 27"/>
                <a:gd name="T16" fmla="*/ 0 w 22"/>
                <a:gd name="T17" fmla="*/ 14 h 27"/>
                <a:gd name="T18" fmla="*/ 11 w 22"/>
                <a:gd name="T19" fmla="*/ 0 h 27"/>
                <a:gd name="T20" fmla="*/ 22 w 22"/>
                <a:gd name="T2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7">
                  <a:moveTo>
                    <a:pt x="22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4" y="4"/>
                    <a:pt x="11" y="4"/>
                  </a:cubicBez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1" y="23"/>
                  </a:cubicBezTo>
                  <a:cubicBezTo>
                    <a:pt x="14" y="23"/>
                    <a:pt x="16" y="22"/>
                    <a:pt x="16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24"/>
                    <a:pt x="18" y="27"/>
                    <a:pt x="11" y="27"/>
                  </a:cubicBezTo>
                  <a:cubicBezTo>
                    <a:pt x="4" y="27"/>
                    <a:pt x="0" y="22"/>
                    <a:pt x="0" y="14"/>
                  </a:cubicBezTo>
                  <a:cubicBezTo>
                    <a:pt x="0" y="5"/>
                    <a:pt x="4" y="0"/>
                    <a:pt x="11" y="0"/>
                  </a:cubicBezTo>
                  <a:cubicBezTo>
                    <a:pt x="18" y="0"/>
                    <a:pt x="22" y="3"/>
                    <a:pt x="2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68">
              <a:extLst>
                <a:ext uri="{FF2B5EF4-FFF2-40B4-BE49-F238E27FC236}">
                  <a16:creationId xmlns="" xmlns:a16="http://schemas.microsoft.com/office/drawing/2014/main" id="{6FDBDC82-1FF7-4EB2-A5D0-9C2296CB9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-7175500" y="11930872"/>
              <a:ext cx="71438" cy="90488"/>
            </a:xfrm>
            <a:custGeom>
              <a:avLst/>
              <a:gdLst>
                <a:gd name="T0" fmla="*/ 12 w 45"/>
                <a:gd name="T1" fmla="*/ 57 h 57"/>
                <a:gd name="T2" fmla="*/ 0 w 45"/>
                <a:gd name="T3" fmla="*/ 57 h 57"/>
                <a:gd name="T4" fmla="*/ 0 w 45"/>
                <a:gd name="T5" fmla="*/ 0 h 57"/>
                <a:gd name="T6" fmla="*/ 12 w 45"/>
                <a:gd name="T7" fmla="*/ 0 h 57"/>
                <a:gd name="T8" fmla="*/ 12 w 45"/>
                <a:gd name="T9" fmla="*/ 23 h 57"/>
                <a:gd name="T10" fmla="*/ 33 w 45"/>
                <a:gd name="T11" fmla="*/ 23 h 57"/>
                <a:gd name="T12" fmla="*/ 33 w 45"/>
                <a:gd name="T13" fmla="*/ 0 h 57"/>
                <a:gd name="T14" fmla="*/ 45 w 45"/>
                <a:gd name="T15" fmla="*/ 0 h 57"/>
                <a:gd name="T16" fmla="*/ 45 w 45"/>
                <a:gd name="T17" fmla="*/ 57 h 57"/>
                <a:gd name="T18" fmla="*/ 33 w 45"/>
                <a:gd name="T19" fmla="*/ 57 h 57"/>
                <a:gd name="T20" fmla="*/ 33 w 45"/>
                <a:gd name="T21" fmla="*/ 32 h 57"/>
                <a:gd name="T22" fmla="*/ 12 w 45"/>
                <a:gd name="T23" fmla="*/ 32 h 57"/>
                <a:gd name="T24" fmla="*/ 12 w 45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57">
                  <a:moveTo>
                    <a:pt x="12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5" y="0"/>
                  </a:lnTo>
                  <a:lnTo>
                    <a:pt x="45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2" y="32"/>
                  </a:lnTo>
                  <a:lnTo>
                    <a:pt x="1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Rectangle 69">
              <a:extLst>
                <a:ext uri="{FF2B5EF4-FFF2-40B4-BE49-F238E27FC236}">
                  <a16:creationId xmlns="" xmlns:a16="http://schemas.microsoft.com/office/drawing/2014/main" id="{0EBB1EA7-760C-4BE1-BD49-F68833883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7086600" y="11930872"/>
              <a:ext cx="1905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70">
              <a:extLst>
                <a:ext uri="{FF2B5EF4-FFF2-40B4-BE49-F238E27FC236}">
                  <a16:creationId xmlns="" xmlns:a16="http://schemas.microsoft.com/office/drawing/2014/main" id="{2213E934-7043-4FB8-A984-08DC24C4B34A}"/>
                </a:ext>
              </a:extLst>
            </p:cNvPr>
            <p:cNvSpPr>
              <a:spLocks/>
            </p:cNvSpPr>
            <p:nvPr/>
          </p:nvSpPr>
          <p:spPr bwMode="auto">
            <a:xfrm>
              <a:off x="-7053263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3 w 50"/>
                <a:gd name="T3" fmla="*/ 57 h 57"/>
                <a:gd name="T4" fmla="*/ 12 w 50"/>
                <a:gd name="T5" fmla="*/ 11 h 57"/>
                <a:gd name="T6" fmla="*/ 10 w 50"/>
                <a:gd name="T7" fmla="*/ 11 h 57"/>
                <a:gd name="T8" fmla="*/ 10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8 w 50"/>
                <a:gd name="T15" fmla="*/ 0 h 57"/>
                <a:gd name="T16" fmla="*/ 39 w 50"/>
                <a:gd name="T17" fmla="*/ 44 h 57"/>
                <a:gd name="T18" fmla="*/ 39 w 50"/>
                <a:gd name="T19" fmla="*/ 44 h 57"/>
                <a:gd name="T20" fmla="*/ 39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3" y="57"/>
                  </a:lnTo>
                  <a:lnTo>
                    <a:pt x="12" y="11"/>
                  </a:lnTo>
                  <a:lnTo>
                    <a:pt x="10" y="11"/>
                  </a:lnTo>
                  <a:lnTo>
                    <a:pt x="10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8" y="0"/>
                  </a:lnTo>
                  <a:lnTo>
                    <a:pt x="39" y="44"/>
                  </a:lnTo>
                  <a:lnTo>
                    <a:pt x="39" y="44"/>
                  </a:lnTo>
                  <a:lnTo>
                    <a:pt x="39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71">
              <a:extLst>
                <a:ext uri="{FF2B5EF4-FFF2-40B4-BE49-F238E27FC236}">
                  <a16:creationId xmlns="" xmlns:a16="http://schemas.microsoft.com/office/drawing/2014/main" id="{B503D602-916E-4CCF-BB57-6699AB924B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964363" y="11930872"/>
              <a:ext cx="85725" cy="90488"/>
            </a:xfrm>
            <a:custGeom>
              <a:avLst/>
              <a:gdLst>
                <a:gd name="T0" fmla="*/ 10 w 54"/>
                <a:gd name="T1" fmla="*/ 57 h 57"/>
                <a:gd name="T2" fmla="*/ 0 w 54"/>
                <a:gd name="T3" fmla="*/ 57 h 57"/>
                <a:gd name="T4" fmla="*/ 21 w 54"/>
                <a:gd name="T5" fmla="*/ 0 h 57"/>
                <a:gd name="T6" fmla="*/ 33 w 54"/>
                <a:gd name="T7" fmla="*/ 0 h 57"/>
                <a:gd name="T8" fmla="*/ 54 w 54"/>
                <a:gd name="T9" fmla="*/ 57 h 57"/>
                <a:gd name="T10" fmla="*/ 41 w 54"/>
                <a:gd name="T11" fmla="*/ 57 h 57"/>
                <a:gd name="T12" fmla="*/ 37 w 54"/>
                <a:gd name="T13" fmla="*/ 44 h 57"/>
                <a:gd name="T14" fmla="*/ 14 w 54"/>
                <a:gd name="T15" fmla="*/ 44 h 57"/>
                <a:gd name="T16" fmla="*/ 10 w 54"/>
                <a:gd name="T17" fmla="*/ 57 h 57"/>
                <a:gd name="T18" fmla="*/ 10 w 54"/>
                <a:gd name="T19" fmla="*/ 57 h 57"/>
                <a:gd name="T20" fmla="*/ 18 w 54"/>
                <a:gd name="T21" fmla="*/ 36 h 57"/>
                <a:gd name="T22" fmla="*/ 33 w 54"/>
                <a:gd name="T23" fmla="*/ 36 h 57"/>
                <a:gd name="T24" fmla="*/ 27 w 54"/>
                <a:gd name="T25" fmla="*/ 11 h 57"/>
                <a:gd name="T26" fmla="*/ 27 w 54"/>
                <a:gd name="T27" fmla="*/ 11 h 57"/>
                <a:gd name="T28" fmla="*/ 18 w 54"/>
                <a:gd name="T29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57">
                  <a:moveTo>
                    <a:pt x="10" y="57"/>
                  </a:moveTo>
                  <a:lnTo>
                    <a:pt x="0" y="57"/>
                  </a:lnTo>
                  <a:lnTo>
                    <a:pt x="21" y="0"/>
                  </a:lnTo>
                  <a:lnTo>
                    <a:pt x="33" y="0"/>
                  </a:lnTo>
                  <a:lnTo>
                    <a:pt x="54" y="57"/>
                  </a:lnTo>
                  <a:lnTo>
                    <a:pt x="41" y="57"/>
                  </a:lnTo>
                  <a:lnTo>
                    <a:pt x="37" y="44"/>
                  </a:lnTo>
                  <a:lnTo>
                    <a:pt x="14" y="44"/>
                  </a:lnTo>
                  <a:lnTo>
                    <a:pt x="10" y="57"/>
                  </a:lnTo>
                  <a:lnTo>
                    <a:pt x="10" y="57"/>
                  </a:lnTo>
                  <a:close/>
                  <a:moveTo>
                    <a:pt x="18" y="36"/>
                  </a:moveTo>
                  <a:lnTo>
                    <a:pt x="33" y="36"/>
                  </a:lnTo>
                  <a:lnTo>
                    <a:pt x="27" y="11"/>
                  </a:lnTo>
                  <a:lnTo>
                    <a:pt x="27" y="11"/>
                  </a:ln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72">
              <a:extLst>
                <a:ext uri="{FF2B5EF4-FFF2-40B4-BE49-F238E27FC236}">
                  <a16:creationId xmlns="" xmlns:a16="http://schemas.microsoft.com/office/drawing/2014/main" id="{610FF75E-2B7D-4471-8ECE-3E2B2238C1CD}"/>
                </a:ext>
              </a:extLst>
            </p:cNvPr>
            <p:cNvSpPr>
              <a:spLocks/>
            </p:cNvSpPr>
            <p:nvPr/>
          </p:nvSpPr>
          <p:spPr bwMode="auto">
            <a:xfrm>
              <a:off x="-6835775" y="11930872"/>
              <a:ext cx="76200" cy="90488"/>
            </a:xfrm>
            <a:custGeom>
              <a:avLst/>
              <a:gdLst>
                <a:gd name="T0" fmla="*/ 17 w 23"/>
                <a:gd name="T1" fmla="*/ 0 h 27"/>
                <a:gd name="T2" fmla="*/ 23 w 23"/>
                <a:gd name="T3" fmla="*/ 0 h 27"/>
                <a:gd name="T4" fmla="*/ 23 w 23"/>
                <a:gd name="T5" fmla="*/ 17 h 27"/>
                <a:gd name="T6" fmla="*/ 12 w 23"/>
                <a:gd name="T7" fmla="*/ 27 h 27"/>
                <a:gd name="T8" fmla="*/ 0 w 23"/>
                <a:gd name="T9" fmla="*/ 17 h 27"/>
                <a:gd name="T10" fmla="*/ 0 w 23"/>
                <a:gd name="T11" fmla="*/ 0 h 27"/>
                <a:gd name="T12" fmla="*/ 6 w 23"/>
                <a:gd name="T13" fmla="*/ 0 h 27"/>
                <a:gd name="T14" fmla="*/ 6 w 23"/>
                <a:gd name="T15" fmla="*/ 15 h 27"/>
                <a:gd name="T16" fmla="*/ 12 w 23"/>
                <a:gd name="T17" fmla="*/ 23 h 27"/>
                <a:gd name="T18" fmla="*/ 17 w 23"/>
                <a:gd name="T19" fmla="*/ 15 h 27"/>
                <a:gd name="T20" fmla="*/ 17 w 23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7">
                  <a:moveTo>
                    <a:pt x="1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4"/>
                    <a:pt x="19" y="27"/>
                    <a:pt x="12" y="27"/>
                  </a:cubicBezTo>
                  <a:cubicBezTo>
                    <a:pt x="4" y="27"/>
                    <a:pt x="0" y="24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21"/>
                    <a:pt x="7" y="24"/>
                    <a:pt x="12" y="23"/>
                  </a:cubicBezTo>
                  <a:cubicBezTo>
                    <a:pt x="16" y="24"/>
                    <a:pt x="18" y="21"/>
                    <a:pt x="17" y="15"/>
                  </a:cubicBez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73">
              <a:extLst>
                <a:ext uri="{FF2B5EF4-FFF2-40B4-BE49-F238E27FC236}">
                  <a16:creationId xmlns="" xmlns:a16="http://schemas.microsoft.com/office/drawing/2014/main" id="{33DE0EC4-0DB1-4551-B57A-0A4B1FBA0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-6743700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3 w 50"/>
                <a:gd name="T3" fmla="*/ 57 h 57"/>
                <a:gd name="T4" fmla="*/ 13 w 50"/>
                <a:gd name="T5" fmla="*/ 11 h 57"/>
                <a:gd name="T6" fmla="*/ 13 w 50"/>
                <a:gd name="T7" fmla="*/ 11 h 57"/>
                <a:gd name="T8" fmla="*/ 13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9 w 50"/>
                <a:gd name="T15" fmla="*/ 0 h 57"/>
                <a:gd name="T16" fmla="*/ 40 w 50"/>
                <a:gd name="T17" fmla="*/ 44 h 57"/>
                <a:gd name="T18" fmla="*/ 40 w 50"/>
                <a:gd name="T19" fmla="*/ 44 h 57"/>
                <a:gd name="T20" fmla="*/ 40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3" y="5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9" y="0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0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Rectangle 74">
              <a:extLst>
                <a:ext uri="{FF2B5EF4-FFF2-40B4-BE49-F238E27FC236}">
                  <a16:creationId xmlns="" xmlns:a16="http://schemas.microsoft.com/office/drawing/2014/main" id="{0817C456-0451-4FC3-B639-D2A7C37A80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648450" y="11930872"/>
              <a:ext cx="2063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75">
              <a:extLst>
                <a:ext uri="{FF2B5EF4-FFF2-40B4-BE49-F238E27FC236}">
                  <a16:creationId xmlns="" xmlns:a16="http://schemas.microsoft.com/office/drawing/2014/main" id="{2ABE7411-0195-408F-8E2E-3FC8CBB99472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21463" y="11930872"/>
              <a:ext cx="85725" cy="90488"/>
            </a:xfrm>
            <a:custGeom>
              <a:avLst/>
              <a:gdLst>
                <a:gd name="T0" fmla="*/ 21 w 54"/>
                <a:gd name="T1" fmla="*/ 57 h 57"/>
                <a:gd name="T2" fmla="*/ 0 w 54"/>
                <a:gd name="T3" fmla="*/ 0 h 57"/>
                <a:gd name="T4" fmla="*/ 15 w 54"/>
                <a:gd name="T5" fmla="*/ 0 h 57"/>
                <a:gd name="T6" fmla="*/ 27 w 54"/>
                <a:gd name="T7" fmla="*/ 44 h 57"/>
                <a:gd name="T8" fmla="*/ 29 w 54"/>
                <a:gd name="T9" fmla="*/ 44 h 57"/>
                <a:gd name="T10" fmla="*/ 44 w 54"/>
                <a:gd name="T11" fmla="*/ 0 h 57"/>
                <a:gd name="T12" fmla="*/ 54 w 54"/>
                <a:gd name="T13" fmla="*/ 0 h 57"/>
                <a:gd name="T14" fmla="*/ 33 w 54"/>
                <a:gd name="T15" fmla="*/ 57 h 57"/>
                <a:gd name="T16" fmla="*/ 21 w 54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21" y="57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27" y="44"/>
                  </a:lnTo>
                  <a:lnTo>
                    <a:pt x="29" y="44"/>
                  </a:lnTo>
                  <a:lnTo>
                    <a:pt x="44" y="0"/>
                  </a:lnTo>
                  <a:lnTo>
                    <a:pt x="54" y="0"/>
                  </a:lnTo>
                  <a:lnTo>
                    <a:pt x="33" y="57"/>
                  </a:lnTo>
                  <a:lnTo>
                    <a:pt x="2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76">
              <a:extLst>
                <a:ext uri="{FF2B5EF4-FFF2-40B4-BE49-F238E27FC236}">
                  <a16:creationId xmlns="" xmlns:a16="http://schemas.microsoft.com/office/drawing/2014/main" id="{CDBF3D58-7B2B-4551-82A4-57907B3EBBC2}"/>
                </a:ext>
              </a:extLst>
            </p:cNvPr>
            <p:cNvSpPr>
              <a:spLocks/>
            </p:cNvSpPr>
            <p:nvPr/>
          </p:nvSpPr>
          <p:spPr bwMode="auto">
            <a:xfrm>
              <a:off x="-6526213" y="11930872"/>
              <a:ext cx="60325" cy="90488"/>
            </a:xfrm>
            <a:custGeom>
              <a:avLst/>
              <a:gdLst>
                <a:gd name="T0" fmla="*/ 0 w 38"/>
                <a:gd name="T1" fmla="*/ 57 h 57"/>
                <a:gd name="T2" fmla="*/ 0 w 38"/>
                <a:gd name="T3" fmla="*/ 0 h 57"/>
                <a:gd name="T4" fmla="*/ 38 w 38"/>
                <a:gd name="T5" fmla="*/ 0 h 57"/>
                <a:gd name="T6" fmla="*/ 38 w 38"/>
                <a:gd name="T7" fmla="*/ 11 h 57"/>
                <a:gd name="T8" fmla="*/ 11 w 38"/>
                <a:gd name="T9" fmla="*/ 11 h 57"/>
                <a:gd name="T10" fmla="*/ 11 w 38"/>
                <a:gd name="T11" fmla="*/ 23 h 57"/>
                <a:gd name="T12" fmla="*/ 36 w 38"/>
                <a:gd name="T13" fmla="*/ 23 h 57"/>
                <a:gd name="T14" fmla="*/ 36 w 38"/>
                <a:gd name="T15" fmla="*/ 32 h 57"/>
                <a:gd name="T16" fmla="*/ 11 w 38"/>
                <a:gd name="T17" fmla="*/ 32 h 57"/>
                <a:gd name="T18" fmla="*/ 11 w 38"/>
                <a:gd name="T19" fmla="*/ 46 h 57"/>
                <a:gd name="T20" fmla="*/ 38 w 38"/>
                <a:gd name="T21" fmla="*/ 46 h 57"/>
                <a:gd name="T22" fmla="*/ 38 w 38"/>
                <a:gd name="T23" fmla="*/ 57 h 57"/>
                <a:gd name="T24" fmla="*/ 0 w 38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57">
                  <a:moveTo>
                    <a:pt x="0" y="5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11"/>
                  </a:lnTo>
                  <a:lnTo>
                    <a:pt x="11" y="11"/>
                  </a:lnTo>
                  <a:lnTo>
                    <a:pt x="11" y="23"/>
                  </a:lnTo>
                  <a:lnTo>
                    <a:pt x="36" y="23"/>
                  </a:lnTo>
                  <a:lnTo>
                    <a:pt x="36" y="32"/>
                  </a:lnTo>
                  <a:lnTo>
                    <a:pt x="11" y="32"/>
                  </a:lnTo>
                  <a:lnTo>
                    <a:pt x="11" y="46"/>
                  </a:lnTo>
                  <a:lnTo>
                    <a:pt x="38" y="46"/>
                  </a:lnTo>
                  <a:lnTo>
                    <a:pt x="38" y="57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77">
              <a:extLst>
                <a:ext uri="{FF2B5EF4-FFF2-40B4-BE49-F238E27FC236}">
                  <a16:creationId xmlns="" xmlns:a16="http://schemas.microsoft.com/office/drawing/2014/main" id="{9F15735B-B067-4839-9C91-768E12E7F2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453188" y="11930872"/>
              <a:ext cx="73025" cy="90488"/>
            </a:xfrm>
            <a:custGeom>
              <a:avLst/>
              <a:gdLst>
                <a:gd name="T0" fmla="*/ 6 w 22"/>
                <a:gd name="T1" fmla="*/ 5 h 27"/>
                <a:gd name="T2" fmla="*/ 6 w 22"/>
                <a:gd name="T3" fmla="*/ 12 h 27"/>
                <a:gd name="T4" fmla="*/ 11 w 22"/>
                <a:gd name="T5" fmla="*/ 12 h 27"/>
                <a:gd name="T6" fmla="*/ 15 w 22"/>
                <a:gd name="T7" fmla="*/ 8 h 27"/>
                <a:gd name="T8" fmla="*/ 11 w 22"/>
                <a:gd name="T9" fmla="*/ 5 h 27"/>
                <a:gd name="T10" fmla="*/ 6 w 22"/>
                <a:gd name="T11" fmla="*/ 5 h 27"/>
                <a:gd name="T12" fmla="*/ 6 w 22"/>
                <a:gd name="T13" fmla="*/ 16 h 27"/>
                <a:gd name="T14" fmla="*/ 6 w 22"/>
                <a:gd name="T15" fmla="*/ 27 h 27"/>
                <a:gd name="T16" fmla="*/ 0 w 22"/>
                <a:gd name="T17" fmla="*/ 27 h 27"/>
                <a:gd name="T18" fmla="*/ 0 w 22"/>
                <a:gd name="T19" fmla="*/ 0 h 27"/>
                <a:gd name="T20" fmla="*/ 12 w 22"/>
                <a:gd name="T21" fmla="*/ 0 h 27"/>
                <a:gd name="T22" fmla="*/ 21 w 22"/>
                <a:gd name="T23" fmla="*/ 7 h 27"/>
                <a:gd name="T24" fmla="*/ 15 w 22"/>
                <a:gd name="T25" fmla="*/ 14 h 27"/>
                <a:gd name="T26" fmla="*/ 15 w 22"/>
                <a:gd name="T27" fmla="*/ 14 h 27"/>
                <a:gd name="T28" fmla="*/ 20 w 22"/>
                <a:gd name="T29" fmla="*/ 20 h 27"/>
                <a:gd name="T30" fmla="*/ 20 w 22"/>
                <a:gd name="T31" fmla="*/ 21 h 27"/>
                <a:gd name="T32" fmla="*/ 22 w 22"/>
                <a:gd name="T33" fmla="*/ 27 h 27"/>
                <a:gd name="T34" fmla="*/ 15 w 22"/>
                <a:gd name="T35" fmla="*/ 27 h 27"/>
                <a:gd name="T36" fmla="*/ 14 w 22"/>
                <a:gd name="T37" fmla="*/ 20 h 27"/>
                <a:gd name="T38" fmla="*/ 12 w 22"/>
                <a:gd name="T39" fmla="*/ 16 h 27"/>
                <a:gd name="T40" fmla="*/ 6 w 22"/>
                <a:gd name="T4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27">
                  <a:moveTo>
                    <a:pt x="6" y="5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2"/>
                    <a:pt x="15" y="11"/>
                    <a:pt x="15" y="8"/>
                  </a:cubicBezTo>
                  <a:cubicBezTo>
                    <a:pt x="15" y="6"/>
                    <a:pt x="13" y="5"/>
                    <a:pt x="11" y="5"/>
                  </a:cubicBezTo>
                  <a:cubicBezTo>
                    <a:pt x="6" y="5"/>
                    <a:pt x="6" y="5"/>
                    <a:pt x="6" y="5"/>
                  </a:cubicBezTo>
                  <a:close/>
                  <a:moveTo>
                    <a:pt x="6" y="16"/>
                  </a:moveTo>
                  <a:cubicBezTo>
                    <a:pt x="6" y="27"/>
                    <a:pt x="6" y="27"/>
                    <a:pt x="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21" y="3"/>
                    <a:pt x="21" y="7"/>
                  </a:cubicBezTo>
                  <a:cubicBezTo>
                    <a:pt x="21" y="11"/>
                    <a:pt x="19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8" y="14"/>
                    <a:pt x="19" y="16"/>
                    <a:pt x="20" y="20"/>
                  </a:cubicBezTo>
                  <a:cubicBezTo>
                    <a:pt x="20" y="20"/>
                    <a:pt x="20" y="20"/>
                    <a:pt x="20" y="21"/>
                  </a:cubicBezTo>
                  <a:cubicBezTo>
                    <a:pt x="20" y="24"/>
                    <a:pt x="21" y="26"/>
                    <a:pt x="22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5"/>
                    <a:pt x="15" y="22"/>
                    <a:pt x="14" y="20"/>
                  </a:cubicBezTo>
                  <a:cubicBezTo>
                    <a:pt x="14" y="17"/>
                    <a:pt x="13" y="16"/>
                    <a:pt x="12" y="16"/>
                  </a:cubicBezTo>
                  <a:lnTo>
                    <a:pt x="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78">
              <a:extLst>
                <a:ext uri="{FF2B5EF4-FFF2-40B4-BE49-F238E27FC236}">
                  <a16:creationId xmlns="" xmlns:a16="http://schemas.microsoft.com/office/drawing/2014/main" id="{98690B09-C891-4F42-9791-7D05C6C39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-6373813" y="11930872"/>
              <a:ext cx="73025" cy="90488"/>
            </a:xfrm>
            <a:custGeom>
              <a:avLst/>
              <a:gdLst>
                <a:gd name="T0" fmla="*/ 21 w 22"/>
                <a:gd name="T1" fmla="*/ 8 h 27"/>
                <a:gd name="T2" fmla="*/ 15 w 22"/>
                <a:gd name="T3" fmla="*/ 8 h 27"/>
                <a:gd name="T4" fmla="*/ 11 w 22"/>
                <a:gd name="T5" fmla="*/ 4 h 27"/>
                <a:gd name="T6" fmla="*/ 7 w 22"/>
                <a:gd name="T7" fmla="*/ 7 h 27"/>
                <a:gd name="T8" fmla="*/ 11 w 22"/>
                <a:gd name="T9" fmla="*/ 11 h 27"/>
                <a:gd name="T10" fmla="*/ 11 w 22"/>
                <a:gd name="T11" fmla="*/ 11 h 27"/>
                <a:gd name="T12" fmla="*/ 12 w 22"/>
                <a:gd name="T13" fmla="*/ 11 h 27"/>
                <a:gd name="T14" fmla="*/ 21 w 22"/>
                <a:gd name="T15" fmla="*/ 19 h 27"/>
                <a:gd name="T16" fmla="*/ 10 w 22"/>
                <a:gd name="T17" fmla="*/ 27 h 27"/>
                <a:gd name="T18" fmla="*/ 0 w 22"/>
                <a:gd name="T19" fmla="*/ 18 h 27"/>
                <a:gd name="T20" fmla="*/ 6 w 22"/>
                <a:gd name="T21" fmla="*/ 18 h 27"/>
                <a:gd name="T22" fmla="*/ 10 w 22"/>
                <a:gd name="T23" fmla="*/ 23 h 27"/>
                <a:gd name="T24" fmla="*/ 15 w 22"/>
                <a:gd name="T25" fmla="*/ 20 h 27"/>
                <a:gd name="T26" fmla="*/ 10 w 22"/>
                <a:gd name="T27" fmla="*/ 16 h 27"/>
                <a:gd name="T28" fmla="*/ 9 w 22"/>
                <a:gd name="T29" fmla="*/ 16 h 27"/>
                <a:gd name="T30" fmla="*/ 1 w 22"/>
                <a:gd name="T31" fmla="*/ 8 h 27"/>
                <a:gd name="T32" fmla="*/ 12 w 22"/>
                <a:gd name="T33" fmla="*/ 0 h 27"/>
                <a:gd name="T34" fmla="*/ 21 w 22"/>
                <a:gd name="T35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7">
                  <a:moveTo>
                    <a:pt x="21" y="8"/>
                  </a:moveTo>
                  <a:cubicBezTo>
                    <a:pt x="15" y="8"/>
                    <a:pt x="15" y="8"/>
                    <a:pt x="15" y="8"/>
                  </a:cubicBezTo>
                  <a:cubicBezTo>
                    <a:pt x="15" y="5"/>
                    <a:pt x="14" y="4"/>
                    <a:pt x="11" y="4"/>
                  </a:cubicBezTo>
                  <a:cubicBezTo>
                    <a:pt x="8" y="4"/>
                    <a:pt x="7" y="5"/>
                    <a:pt x="7" y="7"/>
                  </a:cubicBezTo>
                  <a:cubicBezTo>
                    <a:pt x="7" y="9"/>
                    <a:pt x="8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8" y="12"/>
                    <a:pt x="22" y="15"/>
                    <a:pt x="21" y="19"/>
                  </a:cubicBezTo>
                  <a:cubicBezTo>
                    <a:pt x="21" y="24"/>
                    <a:pt x="18" y="27"/>
                    <a:pt x="10" y="27"/>
                  </a:cubicBezTo>
                  <a:cubicBezTo>
                    <a:pt x="3" y="27"/>
                    <a:pt x="0" y="24"/>
                    <a:pt x="0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21"/>
                    <a:pt x="7" y="23"/>
                    <a:pt x="10" y="23"/>
                  </a:cubicBezTo>
                  <a:cubicBezTo>
                    <a:pt x="14" y="23"/>
                    <a:pt x="15" y="22"/>
                    <a:pt x="15" y="20"/>
                  </a:cubicBezTo>
                  <a:cubicBezTo>
                    <a:pt x="15" y="18"/>
                    <a:pt x="14" y="17"/>
                    <a:pt x="10" y="16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3" y="14"/>
                    <a:pt x="1" y="12"/>
                    <a:pt x="1" y="8"/>
                  </a:cubicBezTo>
                  <a:cubicBezTo>
                    <a:pt x="1" y="3"/>
                    <a:pt x="5" y="0"/>
                    <a:pt x="12" y="0"/>
                  </a:cubicBezTo>
                  <a:cubicBezTo>
                    <a:pt x="17" y="0"/>
                    <a:pt x="20" y="3"/>
                    <a:pt x="2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Rectangle 79">
              <a:extLst>
                <a:ext uri="{FF2B5EF4-FFF2-40B4-BE49-F238E27FC236}">
                  <a16:creationId xmlns="" xmlns:a16="http://schemas.microsoft.com/office/drawing/2014/main" id="{DC2D550E-6C3C-49A6-A076-929E15FE6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291263" y="11930872"/>
              <a:ext cx="2063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80">
              <a:extLst>
                <a:ext uri="{FF2B5EF4-FFF2-40B4-BE49-F238E27FC236}">
                  <a16:creationId xmlns="" xmlns:a16="http://schemas.microsoft.com/office/drawing/2014/main" id="{97E55356-4501-4211-A564-08C415AC8454}"/>
                </a:ext>
              </a:extLst>
            </p:cNvPr>
            <p:cNvSpPr>
              <a:spLocks/>
            </p:cNvSpPr>
            <p:nvPr/>
          </p:nvSpPr>
          <p:spPr bwMode="auto">
            <a:xfrm>
              <a:off x="-6261100" y="11930872"/>
              <a:ext cx="69850" cy="90488"/>
            </a:xfrm>
            <a:custGeom>
              <a:avLst/>
              <a:gdLst>
                <a:gd name="T0" fmla="*/ 0 w 44"/>
                <a:gd name="T1" fmla="*/ 11 h 57"/>
                <a:gd name="T2" fmla="*/ 0 w 44"/>
                <a:gd name="T3" fmla="*/ 0 h 57"/>
                <a:gd name="T4" fmla="*/ 44 w 44"/>
                <a:gd name="T5" fmla="*/ 0 h 57"/>
                <a:gd name="T6" fmla="*/ 44 w 44"/>
                <a:gd name="T7" fmla="*/ 11 h 57"/>
                <a:gd name="T8" fmla="*/ 27 w 44"/>
                <a:gd name="T9" fmla="*/ 11 h 57"/>
                <a:gd name="T10" fmla="*/ 27 w 44"/>
                <a:gd name="T11" fmla="*/ 57 h 57"/>
                <a:gd name="T12" fmla="*/ 17 w 44"/>
                <a:gd name="T13" fmla="*/ 57 h 57"/>
                <a:gd name="T14" fmla="*/ 17 w 44"/>
                <a:gd name="T15" fmla="*/ 11 h 57"/>
                <a:gd name="T16" fmla="*/ 0 w 44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7">
                  <a:moveTo>
                    <a:pt x="0" y="11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44" y="11"/>
                  </a:lnTo>
                  <a:lnTo>
                    <a:pt x="27" y="11"/>
                  </a:lnTo>
                  <a:lnTo>
                    <a:pt x="27" y="57"/>
                  </a:lnTo>
                  <a:lnTo>
                    <a:pt x="17" y="57"/>
                  </a:lnTo>
                  <a:lnTo>
                    <a:pt x="17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81">
              <a:extLst>
                <a:ext uri="{FF2B5EF4-FFF2-40B4-BE49-F238E27FC236}">
                  <a16:creationId xmlns="" xmlns:a16="http://schemas.microsoft.com/office/drawing/2014/main" id="{5C8663B1-EB6D-4DA3-AC40-2C22C033D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-6188075" y="11930872"/>
              <a:ext cx="79375" cy="90488"/>
            </a:xfrm>
            <a:custGeom>
              <a:avLst/>
              <a:gdLst>
                <a:gd name="T0" fmla="*/ 18 w 50"/>
                <a:gd name="T1" fmla="*/ 57 h 57"/>
                <a:gd name="T2" fmla="*/ 18 w 50"/>
                <a:gd name="T3" fmla="*/ 38 h 57"/>
                <a:gd name="T4" fmla="*/ 0 w 50"/>
                <a:gd name="T5" fmla="*/ 0 h 57"/>
                <a:gd name="T6" fmla="*/ 14 w 50"/>
                <a:gd name="T7" fmla="*/ 0 h 57"/>
                <a:gd name="T8" fmla="*/ 27 w 50"/>
                <a:gd name="T9" fmla="*/ 25 h 57"/>
                <a:gd name="T10" fmla="*/ 37 w 50"/>
                <a:gd name="T11" fmla="*/ 0 h 57"/>
                <a:gd name="T12" fmla="*/ 50 w 50"/>
                <a:gd name="T13" fmla="*/ 0 h 57"/>
                <a:gd name="T14" fmla="*/ 31 w 50"/>
                <a:gd name="T15" fmla="*/ 38 h 57"/>
                <a:gd name="T16" fmla="*/ 31 w 50"/>
                <a:gd name="T17" fmla="*/ 57 h 57"/>
                <a:gd name="T18" fmla="*/ 18 w 50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7">
                  <a:moveTo>
                    <a:pt x="18" y="57"/>
                  </a:moveTo>
                  <a:lnTo>
                    <a:pt x="18" y="38"/>
                  </a:lnTo>
                  <a:lnTo>
                    <a:pt x="0" y="0"/>
                  </a:lnTo>
                  <a:lnTo>
                    <a:pt x="14" y="0"/>
                  </a:lnTo>
                  <a:lnTo>
                    <a:pt x="27" y="25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31" y="38"/>
                  </a:lnTo>
                  <a:lnTo>
                    <a:pt x="31" y="57"/>
                  </a:lnTo>
                  <a:lnTo>
                    <a:pt x="1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82">
              <a:extLst>
                <a:ext uri="{FF2B5EF4-FFF2-40B4-BE49-F238E27FC236}">
                  <a16:creationId xmlns="" xmlns:a16="http://schemas.microsoft.com/office/drawing/2014/main" id="{C72EC41D-9FDA-4475-AED0-B639B2E96C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069013" y="11930872"/>
              <a:ext cx="85725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6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0" y="22"/>
                    <a:pt x="0" y="14"/>
                  </a:cubicBezTo>
                  <a:cubicBezTo>
                    <a:pt x="0" y="4"/>
                    <a:pt x="5" y="0"/>
                    <a:pt x="13" y="0"/>
                  </a:cubicBezTo>
                  <a:cubicBezTo>
                    <a:pt x="21" y="0"/>
                    <a:pt x="25" y="4"/>
                    <a:pt x="26" y="14"/>
                  </a:cubicBezTo>
                  <a:cubicBezTo>
                    <a:pt x="25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3" y="23"/>
                  </a:cubicBezTo>
                  <a:cubicBezTo>
                    <a:pt x="17" y="23"/>
                    <a:pt x="20" y="20"/>
                    <a:pt x="20" y="14"/>
                  </a:cubicBezTo>
                  <a:cubicBezTo>
                    <a:pt x="20" y="7"/>
                    <a:pt x="17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83">
              <a:extLst>
                <a:ext uri="{FF2B5EF4-FFF2-40B4-BE49-F238E27FC236}">
                  <a16:creationId xmlns="" xmlns:a16="http://schemas.microsoft.com/office/drawing/2014/main" id="{2551F751-DA6A-4666-A068-91EA3E2C202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70588" y="11930872"/>
              <a:ext cx="55563" cy="90488"/>
            </a:xfrm>
            <a:custGeom>
              <a:avLst/>
              <a:gdLst>
                <a:gd name="T0" fmla="*/ 13 w 35"/>
                <a:gd name="T1" fmla="*/ 57 h 57"/>
                <a:gd name="T2" fmla="*/ 0 w 35"/>
                <a:gd name="T3" fmla="*/ 57 h 57"/>
                <a:gd name="T4" fmla="*/ 0 w 35"/>
                <a:gd name="T5" fmla="*/ 0 h 57"/>
                <a:gd name="T6" fmla="*/ 35 w 35"/>
                <a:gd name="T7" fmla="*/ 0 h 57"/>
                <a:gd name="T8" fmla="*/ 35 w 35"/>
                <a:gd name="T9" fmla="*/ 11 h 57"/>
                <a:gd name="T10" fmla="*/ 13 w 35"/>
                <a:gd name="T11" fmla="*/ 11 h 57"/>
                <a:gd name="T12" fmla="*/ 13 w 35"/>
                <a:gd name="T13" fmla="*/ 23 h 57"/>
                <a:gd name="T14" fmla="*/ 33 w 35"/>
                <a:gd name="T15" fmla="*/ 23 h 57"/>
                <a:gd name="T16" fmla="*/ 33 w 35"/>
                <a:gd name="T17" fmla="*/ 34 h 57"/>
                <a:gd name="T18" fmla="*/ 13 w 35"/>
                <a:gd name="T19" fmla="*/ 34 h 57"/>
                <a:gd name="T20" fmla="*/ 13 w 35"/>
                <a:gd name="T2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7">
                  <a:moveTo>
                    <a:pt x="13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35" y="0"/>
                  </a:lnTo>
                  <a:lnTo>
                    <a:pt x="35" y="11"/>
                  </a:lnTo>
                  <a:lnTo>
                    <a:pt x="13" y="11"/>
                  </a:lnTo>
                  <a:lnTo>
                    <a:pt x="13" y="23"/>
                  </a:lnTo>
                  <a:lnTo>
                    <a:pt x="33" y="23"/>
                  </a:lnTo>
                  <a:lnTo>
                    <a:pt x="33" y="34"/>
                  </a:lnTo>
                  <a:lnTo>
                    <a:pt x="13" y="34"/>
                  </a:lnTo>
                  <a:lnTo>
                    <a:pt x="1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84">
              <a:extLst>
                <a:ext uri="{FF2B5EF4-FFF2-40B4-BE49-F238E27FC236}">
                  <a16:creationId xmlns="" xmlns:a16="http://schemas.microsoft.com/office/drawing/2014/main" id="{501C2553-EAA2-4A0C-9169-0C70AEE5E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-5878513" y="11930872"/>
              <a:ext cx="73025" cy="90488"/>
            </a:xfrm>
            <a:custGeom>
              <a:avLst/>
              <a:gdLst>
                <a:gd name="T0" fmla="*/ 0 w 46"/>
                <a:gd name="T1" fmla="*/ 11 h 57"/>
                <a:gd name="T2" fmla="*/ 0 w 46"/>
                <a:gd name="T3" fmla="*/ 0 h 57"/>
                <a:gd name="T4" fmla="*/ 46 w 46"/>
                <a:gd name="T5" fmla="*/ 0 h 57"/>
                <a:gd name="T6" fmla="*/ 46 w 46"/>
                <a:gd name="T7" fmla="*/ 11 h 57"/>
                <a:gd name="T8" fmla="*/ 29 w 46"/>
                <a:gd name="T9" fmla="*/ 11 h 57"/>
                <a:gd name="T10" fmla="*/ 29 w 46"/>
                <a:gd name="T11" fmla="*/ 57 h 57"/>
                <a:gd name="T12" fmla="*/ 17 w 46"/>
                <a:gd name="T13" fmla="*/ 57 h 57"/>
                <a:gd name="T14" fmla="*/ 17 w 46"/>
                <a:gd name="T15" fmla="*/ 11 h 57"/>
                <a:gd name="T16" fmla="*/ 0 w 46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57">
                  <a:moveTo>
                    <a:pt x="0" y="11"/>
                  </a:moveTo>
                  <a:lnTo>
                    <a:pt x="0" y="0"/>
                  </a:lnTo>
                  <a:lnTo>
                    <a:pt x="46" y="0"/>
                  </a:lnTo>
                  <a:lnTo>
                    <a:pt x="46" y="11"/>
                  </a:lnTo>
                  <a:lnTo>
                    <a:pt x="29" y="11"/>
                  </a:lnTo>
                  <a:lnTo>
                    <a:pt x="29" y="57"/>
                  </a:lnTo>
                  <a:lnTo>
                    <a:pt x="17" y="57"/>
                  </a:lnTo>
                  <a:lnTo>
                    <a:pt x="17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85">
              <a:extLst>
                <a:ext uri="{FF2B5EF4-FFF2-40B4-BE49-F238E27FC236}">
                  <a16:creationId xmlns="" xmlns:a16="http://schemas.microsoft.com/office/drawing/2014/main" id="{C7172792-69A4-488F-B3A5-DA9F8A34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95963" y="11930872"/>
              <a:ext cx="60325" cy="90488"/>
            </a:xfrm>
            <a:custGeom>
              <a:avLst/>
              <a:gdLst>
                <a:gd name="T0" fmla="*/ 0 w 38"/>
                <a:gd name="T1" fmla="*/ 57 h 57"/>
                <a:gd name="T2" fmla="*/ 0 w 38"/>
                <a:gd name="T3" fmla="*/ 0 h 57"/>
                <a:gd name="T4" fmla="*/ 38 w 38"/>
                <a:gd name="T5" fmla="*/ 0 h 57"/>
                <a:gd name="T6" fmla="*/ 38 w 38"/>
                <a:gd name="T7" fmla="*/ 11 h 57"/>
                <a:gd name="T8" fmla="*/ 11 w 38"/>
                <a:gd name="T9" fmla="*/ 11 h 57"/>
                <a:gd name="T10" fmla="*/ 11 w 38"/>
                <a:gd name="T11" fmla="*/ 23 h 57"/>
                <a:gd name="T12" fmla="*/ 36 w 38"/>
                <a:gd name="T13" fmla="*/ 23 h 57"/>
                <a:gd name="T14" fmla="*/ 36 w 38"/>
                <a:gd name="T15" fmla="*/ 32 h 57"/>
                <a:gd name="T16" fmla="*/ 11 w 38"/>
                <a:gd name="T17" fmla="*/ 32 h 57"/>
                <a:gd name="T18" fmla="*/ 11 w 38"/>
                <a:gd name="T19" fmla="*/ 46 h 57"/>
                <a:gd name="T20" fmla="*/ 38 w 38"/>
                <a:gd name="T21" fmla="*/ 46 h 57"/>
                <a:gd name="T22" fmla="*/ 38 w 38"/>
                <a:gd name="T23" fmla="*/ 57 h 57"/>
                <a:gd name="T24" fmla="*/ 0 w 38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57">
                  <a:moveTo>
                    <a:pt x="0" y="5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11"/>
                  </a:lnTo>
                  <a:lnTo>
                    <a:pt x="11" y="11"/>
                  </a:lnTo>
                  <a:lnTo>
                    <a:pt x="11" y="23"/>
                  </a:lnTo>
                  <a:lnTo>
                    <a:pt x="36" y="23"/>
                  </a:lnTo>
                  <a:lnTo>
                    <a:pt x="36" y="32"/>
                  </a:lnTo>
                  <a:lnTo>
                    <a:pt x="11" y="32"/>
                  </a:lnTo>
                  <a:lnTo>
                    <a:pt x="11" y="46"/>
                  </a:lnTo>
                  <a:lnTo>
                    <a:pt x="38" y="46"/>
                  </a:lnTo>
                  <a:lnTo>
                    <a:pt x="38" y="57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86">
              <a:extLst>
                <a:ext uri="{FF2B5EF4-FFF2-40B4-BE49-F238E27FC236}">
                  <a16:creationId xmlns="" xmlns:a16="http://schemas.microsoft.com/office/drawing/2014/main" id="{E58852B8-1E15-4DFA-8650-85015A28F5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26113" y="11930872"/>
              <a:ext cx="76200" cy="90488"/>
            </a:xfrm>
            <a:custGeom>
              <a:avLst/>
              <a:gdLst>
                <a:gd name="T0" fmla="*/ 23 w 23"/>
                <a:gd name="T1" fmla="*/ 9 h 27"/>
                <a:gd name="T2" fmla="*/ 17 w 23"/>
                <a:gd name="T3" fmla="*/ 9 h 27"/>
                <a:gd name="T4" fmla="*/ 11 w 23"/>
                <a:gd name="T5" fmla="*/ 4 h 27"/>
                <a:gd name="T6" fmla="*/ 6 w 23"/>
                <a:gd name="T7" fmla="*/ 14 h 27"/>
                <a:gd name="T8" fmla="*/ 11 w 23"/>
                <a:gd name="T9" fmla="*/ 23 h 27"/>
                <a:gd name="T10" fmla="*/ 17 w 23"/>
                <a:gd name="T11" fmla="*/ 18 h 27"/>
                <a:gd name="T12" fmla="*/ 23 w 23"/>
                <a:gd name="T13" fmla="*/ 18 h 27"/>
                <a:gd name="T14" fmla="*/ 11 w 23"/>
                <a:gd name="T15" fmla="*/ 27 h 27"/>
                <a:gd name="T16" fmla="*/ 0 w 23"/>
                <a:gd name="T17" fmla="*/ 14 h 27"/>
                <a:gd name="T18" fmla="*/ 11 w 23"/>
                <a:gd name="T19" fmla="*/ 0 h 27"/>
                <a:gd name="T20" fmla="*/ 23 w 23"/>
                <a:gd name="T2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7">
                  <a:moveTo>
                    <a:pt x="23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6" y="6"/>
                    <a:pt x="15" y="4"/>
                    <a:pt x="11" y="4"/>
                  </a:cubicBezTo>
                  <a:cubicBezTo>
                    <a:pt x="8" y="4"/>
                    <a:pt x="7" y="7"/>
                    <a:pt x="6" y="14"/>
                  </a:cubicBezTo>
                  <a:cubicBezTo>
                    <a:pt x="7" y="20"/>
                    <a:pt x="8" y="23"/>
                    <a:pt x="11" y="23"/>
                  </a:cubicBezTo>
                  <a:cubicBezTo>
                    <a:pt x="15" y="23"/>
                    <a:pt x="17" y="22"/>
                    <a:pt x="17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24"/>
                    <a:pt x="19" y="27"/>
                    <a:pt x="11" y="27"/>
                  </a:cubicBezTo>
                  <a:cubicBezTo>
                    <a:pt x="4" y="27"/>
                    <a:pt x="1" y="22"/>
                    <a:pt x="0" y="14"/>
                  </a:cubicBezTo>
                  <a:cubicBezTo>
                    <a:pt x="1" y="5"/>
                    <a:pt x="4" y="0"/>
                    <a:pt x="11" y="0"/>
                  </a:cubicBezTo>
                  <a:cubicBezTo>
                    <a:pt x="19" y="0"/>
                    <a:pt x="22" y="3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87">
              <a:extLst>
                <a:ext uri="{FF2B5EF4-FFF2-40B4-BE49-F238E27FC236}">
                  <a16:creationId xmlns="" xmlns:a16="http://schemas.microsoft.com/office/drawing/2014/main" id="{09E4ABB8-5444-4CDE-A995-D0E9AF05CE0F}"/>
                </a:ext>
              </a:extLst>
            </p:cNvPr>
            <p:cNvSpPr>
              <a:spLocks/>
            </p:cNvSpPr>
            <p:nvPr/>
          </p:nvSpPr>
          <p:spPr bwMode="auto">
            <a:xfrm>
              <a:off x="-5640388" y="11930872"/>
              <a:ext cx="73025" cy="90488"/>
            </a:xfrm>
            <a:custGeom>
              <a:avLst/>
              <a:gdLst>
                <a:gd name="T0" fmla="*/ 13 w 46"/>
                <a:gd name="T1" fmla="*/ 57 h 57"/>
                <a:gd name="T2" fmla="*/ 0 w 46"/>
                <a:gd name="T3" fmla="*/ 57 h 57"/>
                <a:gd name="T4" fmla="*/ 0 w 46"/>
                <a:gd name="T5" fmla="*/ 0 h 57"/>
                <a:gd name="T6" fmla="*/ 13 w 46"/>
                <a:gd name="T7" fmla="*/ 0 h 57"/>
                <a:gd name="T8" fmla="*/ 13 w 46"/>
                <a:gd name="T9" fmla="*/ 23 h 57"/>
                <a:gd name="T10" fmla="*/ 33 w 46"/>
                <a:gd name="T11" fmla="*/ 23 h 57"/>
                <a:gd name="T12" fmla="*/ 33 w 46"/>
                <a:gd name="T13" fmla="*/ 0 h 57"/>
                <a:gd name="T14" fmla="*/ 46 w 46"/>
                <a:gd name="T15" fmla="*/ 0 h 57"/>
                <a:gd name="T16" fmla="*/ 46 w 46"/>
                <a:gd name="T17" fmla="*/ 57 h 57"/>
                <a:gd name="T18" fmla="*/ 33 w 46"/>
                <a:gd name="T19" fmla="*/ 57 h 57"/>
                <a:gd name="T20" fmla="*/ 33 w 46"/>
                <a:gd name="T21" fmla="*/ 32 h 57"/>
                <a:gd name="T22" fmla="*/ 13 w 46"/>
                <a:gd name="T23" fmla="*/ 32 h 57"/>
                <a:gd name="T24" fmla="*/ 13 w 46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57">
                  <a:moveTo>
                    <a:pt x="13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3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3" y="32"/>
                  </a:lnTo>
                  <a:lnTo>
                    <a:pt x="1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88">
              <a:extLst>
                <a:ext uri="{FF2B5EF4-FFF2-40B4-BE49-F238E27FC236}">
                  <a16:creationId xmlns="" xmlns:a16="http://schemas.microsoft.com/office/drawing/2014/main" id="{7E8C7404-B0A7-4C7D-BE61-E5656576838C}"/>
                </a:ext>
              </a:extLst>
            </p:cNvPr>
            <p:cNvSpPr>
              <a:spLocks/>
            </p:cNvSpPr>
            <p:nvPr/>
          </p:nvSpPr>
          <p:spPr bwMode="auto">
            <a:xfrm>
              <a:off x="-5551488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2 w 50"/>
                <a:gd name="T3" fmla="*/ 57 h 57"/>
                <a:gd name="T4" fmla="*/ 11 w 50"/>
                <a:gd name="T5" fmla="*/ 11 h 57"/>
                <a:gd name="T6" fmla="*/ 11 w 50"/>
                <a:gd name="T7" fmla="*/ 11 h 57"/>
                <a:gd name="T8" fmla="*/ 11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7 w 50"/>
                <a:gd name="T15" fmla="*/ 0 h 57"/>
                <a:gd name="T16" fmla="*/ 38 w 50"/>
                <a:gd name="T17" fmla="*/ 44 h 57"/>
                <a:gd name="T18" fmla="*/ 38 w 50"/>
                <a:gd name="T19" fmla="*/ 44 h 57"/>
                <a:gd name="T20" fmla="*/ 38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2" y="57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89">
              <a:extLst>
                <a:ext uri="{FF2B5EF4-FFF2-40B4-BE49-F238E27FC236}">
                  <a16:creationId xmlns="" xmlns:a16="http://schemas.microsoft.com/office/drawing/2014/main" id="{6188A454-A5EB-4604-80B5-CDE20D5B69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462588" y="11930872"/>
              <a:ext cx="87313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7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1" y="22"/>
                    <a:pt x="0" y="14"/>
                  </a:cubicBezTo>
                  <a:cubicBezTo>
                    <a:pt x="1" y="4"/>
                    <a:pt x="5" y="0"/>
                    <a:pt x="13" y="0"/>
                  </a:cubicBezTo>
                  <a:cubicBezTo>
                    <a:pt x="21" y="0"/>
                    <a:pt x="26" y="4"/>
                    <a:pt x="26" y="14"/>
                  </a:cubicBezTo>
                  <a:cubicBezTo>
                    <a:pt x="26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9" y="4"/>
                    <a:pt x="7" y="7"/>
                    <a:pt x="7" y="14"/>
                  </a:cubicBezTo>
                  <a:cubicBezTo>
                    <a:pt x="7" y="20"/>
                    <a:pt x="9" y="23"/>
                    <a:pt x="13" y="23"/>
                  </a:cubicBezTo>
                  <a:cubicBezTo>
                    <a:pt x="18" y="23"/>
                    <a:pt x="20" y="20"/>
                    <a:pt x="20" y="14"/>
                  </a:cubicBezTo>
                  <a:cubicBezTo>
                    <a:pt x="20" y="7"/>
                    <a:pt x="18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90">
              <a:extLst>
                <a:ext uri="{FF2B5EF4-FFF2-40B4-BE49-F238E27FC236}">
                  <a16:creationId xmlns="" xmlns:a16="http://schemas.microsoft.com/office/drawing/2014/main" id="{1AF4F6B0-D2EC-4E50-B25F-AFA562A2D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62575" y="11930872"/>
              <a:ext cx="55563" cy="90488"/>
            </a:xfrm>
            <a:custGeom>
              <a:avLst/>
              <a:gdLst>
                <a:gd name="T0" fmla="*/ 35 w 35"/>
                <a:gd name="T1" fmla="*/ 57 h 57"/>
                <a:gd name="T2" fmla="*/ 0 w 35"/>
                <a:gd name="T3" fmla="*/ 57 h 57"/>
                <a:gd name="T4" fmla="*/ 0 w 35"/>
                <a:gd name="T5" fmla="*/ 0 h 57"/>
                <a:gd name="T6" fmla="*/ 12 w 35"/>
                <a:gd name="T7" fmla="*/ 0 h 57"/>
                <a:gd name="T8" fmla="*/ 12 w 35"/>
                <a:gd name="T9" fmla="*/ 46 h 57"/>
                <a:gd name="T10" fmla="*/ 35 w 35"/>
                <a:gd name="T11" fmla="*/ 46 h 57"/>
                <a:gd name="T12" fmla="*/ 35 w 35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7">
                  <a:moveTo>
                    <a:pt x="35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46"/>
                  </a:lnTo>
                  <a:lnTo>
                    <a:pt x="35" y="46"/>
                  </a:lnTo>
                  <a:lnTo>
                    <a:pt x="3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91">
              <a:extLst>
                <a:ext uri="{FF2B5EF4-FFF2-40B4-BE49-F238E27FC236}">
                  <a16:creationId xmlns="" xmlns:a16="http://schemas.microsoft.com/office/drawing/2014/main" id="{62E1B420-EB1C-47C0-BB3F-6CE61C4096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295900" y="11930872"/>
              <a:ext cx="82550" cy="90488"/>
            </a:xfrm>
            <a:custGeom>
              <a:avLst/>
              <a:gdLst>
                <a:gd name="T0" fmla="*/ 13 w 25"/>
                <a:gd name="T1" fmla="*/ 27 h 27"/>
                <a:gd name="T2" fmla="*/ 0 w 25"/>
                <a:gd name="T3" fmla="*/ 14 h 27"/>
                <a:gd name="T4" fmla="*/ 13 w 25"/>
                <a:gd name="T5" fmla="*/ 0 h 27"/>
                <a:gd name="T6" fmla="*/ 25 w 25"/>
                <a:gd name="T7" fmla="*/ 14 h 27"/>
                <a:gd name="T8" fmla="*/ 13 w 25"/>
                <a:gd name="T9" fmla="*/ 27 h 27"/>
                <a:gd name="T10" fmla="*/ 13 w 25"/>
                <a:gd name="T11" fmla="*/ 4 h 27"/>
                <a:gd name="T12" fmla="*/ 6 w 25"/>
                <a:gd name="T13" fmla="*/ 14 h 27"/>
                <a:gd name="T14" fmla="*/ 13 w 25"/>
                <a:gd name="T15" fmla="*/ 23 h 27"/>
                <a:gd name="T16" fmla="*/ 19 w 25"/>
                <a:gd name="T17" fmla="*/ 14 h 27"/>
                <a:gd name="T18" fmla="*/ 13 w 25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4" y="27"/>
                    <a:pt x="0" y="22"/>
                    <a:pt x="0" y="14"/>
                  </a:cubicBezTo>
                  <a:cubicBezTo>
                    <a:pt x="0" y="4"/>
                    <a:pt x="4" y="0"/>
                    <a:pt x="13" y="0"/>
                  </a:cubicBezTo>
                  <a:cubicBezTo>
                    <a:pt x="21" y="0"/>
                    <a:pt x="25" y="4"/>
                    <a:pt x="25" y="14"/>
                  </a:cubicBezTo>
                  <a:cubicBezTo>
                    <a:pt x="25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3" y="23"/>
                  </a:cubicBezTo>
                  <a:cubicBezTo>
                    <a:pt x="17" y="23"/>
                    <a:pt x="19" y="20"/>
                    <a:pt x="19" y="14"/>
                  </a:cubicBezTo>
                  <a:cubicBezTo>
                    <a:pt x="19" y="7"/>
                    <a:pt x="17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92">
              <a:extLst>
                <a:ext uri="{FF2B5EF4-FFF2-40B4-BE49-F238E27FC236}">
                  <a16:creationId xmlns="" xmlns:a16="http://schemas.microsoft.com/office/drawing/2014/main" id="{ECA0A2F5-064A-4771-8DBD-CAE9CFDD8D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03825" y="11930872"/>
              <a:ext cx="82550" cy="90488"/>
            </a:xfrm>
            <a:custGeom>
              <a:avLst/>
              <a:gdLst>
                <a:gd name="T0" fmla="*/ 19 w 25"/>
                <a:gd name="T1" fmla="*/ 17 h 27"/>
                <a:gd name="T2" fmla="*/ 14 w 25"/>
                <a:gd name="T3" fmla="*/ 17 h 27"/>
                <a:gd name="T4" fmla="*/ 14 w 25"/>
                <a:gd name="T5" fmla="*/ 13 h 27"/>
                <a:gd name="T6" fmla="*/ 25 w 25"/>
                <a:gd name="T7" fmla="*/ 13 h 27"/>
                <a:gd name="T8" fmla="*/ 25 w 25"/>
                <a:gd name="T9" fmla="*/ 26 h 27"/>
                <a:gd name="T10" fmla="*/ 19 w 25"/>
                <a:gd name="T11" fmla="*/ 27 h 27"/>
                <a:gd name="T12" fmla="*/ 13 w 25"/>
                <a:gd name="T13" fmla="*/ 27 h 27"/>
                <a:gd name="T14" fmla="*/ 0 w 25"/>
                <a:gd name="T15" fmla="*/ 14 h 27"/>
                <a:gd name="T16" fmla="*/ 13 w 25"/>
                <a:gd name="T17" fmla="*/ 0 h 27"/>
                <a:gd name="T18" fmla="*/ 25 w 25"/>
                <a:gd name="T19" fmla="*/ 8 h 27"/>
                <a:gd name="T20" fmla="*/ 19 w 25"/>
                <a:gd name="T21" fmla="*/ 8 h 27"/>
                <a:gd name="T22" fmla="*/ 14 w 25"/>
                <a:gd name="T23" fmla="*/ 4 h 27"/>
                <a:gd name="T24" fmla="*/ 6 w 25"/>
                <a:gd name="T25" fmla="*/ 14 h 27"/>
                <a:gd name="T26" fmla="*/ 14 w 25"/>
                <a:gd name="T27" fmla="*/ 23 h 27"/>
                <a:gd name="T28" fmla="*/ 19 w 25"/>
                <a:gd name="T29" fmla="*/ 23 h 27"/>
                <a:gd name="T30" fmla="*/ 19 w 25"/>
                <a:gd name="T31" fmla="*/ 23 h 27"/>
                <a:gd name="T32" fmla="*/ 19 w 25"/>
                <a:gd name="T33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7">
                  <a:moveTo>
                    <a:pt x="19" y="17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3" y="27"/>
                    <a:pt x="21" y="27"/>
                    <a:pt x="19" y="27"/>
                  </a:cubicBezTo>
                  <a:cubicBezTo>
                    <a:pt x="17" y="27"/>
                    <a:pt x="15" y="27"/>
                    <a:pt x="13" y="27"/>
                  </a:cubicBezTo>
                  <a:cubicBezTo>
                    <a:pt x="5" y="27"/>
                    <a:pt x="0" y="22"/>
                    <a:pt x="0" y="14"/>
                  </a:cubicBezTo>
                  <a:cubicBezTo>
                    <a:pt x="0" y="5"/>
                    <a:pt x="5" y="0"/>
                    <a:pt x="13" y="0"/>
                  </a:cubicBezTo>
                  <a:cubicBezTo>
                    <a:pt x="21" y="0"/>
                    <a:pt x="25" y="3"/>
                    <a:pt x="25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5"/>
                    <a:pt x="17" y="4"/>
                    <a:pt x="14" y="4"/>
                  </a:cubicBezTo>
                  <a:cubicBezTo>
                    <a:pt x="9" y="4"/>
                    <a:pt x="6" y="7"/>
                    <a:pt x="6" y="14"/>
                  </a:cubicBezTo>
                  <a:cubicBezTo>
                    <a:pt x="6" y="20"/>
                    <a:pt x="9" y="23"/>
                    <a:pt x="14" y="23"/>
                  </a:cubicBezTo>
                  <a:cubicBezTo>
                    <a:pt x="15" y="23"/>
                    <a:pt x="17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lnTo>
                    <a:pt x="1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93">
              <a:extLst>
                <a:ext uri="{FF2B5EF4-FFF2-40B4-BE49-F238E27FC236}">
                  <a16:creationId xmlns="" xmlns:a16="http://schemas.microsoft.com/office/drawing/2014/main" id="{7BAFEFE5-246A-4E9F-A5E2-FD19446A94AB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11750" y="11930872"/>
              <a:ext cx="79375" cy="90488"/>
            </a:xfrm>
            <a:custGeom>
              <a:avLst/>
              <a:gdLst>
                <a:gd name="T0" fmla="*/ 19 w 50"/>
                <a:gd name="T1" fmla="*/ 57 h 57"/>
                <a:gd name="T2" fmla="*/ 19 w 50"/>
                <a:gd name="T3" fmla="*/ 38 h 57"/>
                <a:gd name="T4" fmla="*/ 0 w 50"/>
                <a:gd name="T5" fmla="*/ 0 h 57"/>
                <a:gd name="T6" fmla="*/ 15 w 50"/>
                <a:gd name="T7" fmla="*/ 0 h 57"/>
                <a:gd name="T8" fmla="*/ 25 w 50"/>
                <a:gd name="T9" fmla="*/ 25 h 57"/>
                <a:gd name="T10" fmla="*/ 37 w 50"/>
                <a:gd name="T11" fmla="*/ 0 h 57"/>
                <a:gd name="T12" fmla="*/ 50 w 50"/>
                <a:gd name="T13" fmla="*/ 0 h 57"/>
                <a:gd name="T14" fmla="*/ 31 w 50"/>
                <a:gd name="T15" fmla="*/ 38 h 57"/>
                <a:gd name="T16" fmla="*/ 31 w 50"/>
                <a:gd name="T17" fmla="*/ 57 h 57"/>
                <a:gd name="T18" fmla="*/ 19 w 50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7">
                  <a:moveTo>
                    <a:pt x="19" y="57"/>
                  </a:moveTo>
                  <a:lnTo>
                    <a:pt x="19" y="38"/>
                  </a:lnTo>
                  <a:lnTo>
                    <a:pt x="0" y="0"/>
                  </a:lnTo>
                  <a:lnTo>
                    <a:pt x="15" y="0"/>
                  </a:lnTo>
                  <a:lnTo>
                    <a:pt x="25" y="25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31" y="38"/>
                  </a:lnTo>
                  <a:lnTo>
                    <a:pt x="31" y="57"/>
                  </a:lnTo>
                  <a:lnTo>
                    <a:pt x="1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0" name="矩形 99">
            <a:extLst>
              <a:ext uri="{FF2B5EF4-FFF2-40B4-BE49-F238E27FC236}">
                <a16:creationId xmlns="" xmlns:a16="http://schemas.microsoft.com/office/drawing/2014/main" id="{56FD99EC-3230-4258-A007-040F8916F55F}"/>
              </a:ext>
            </a:extLst>
          </p:cNvPr>
          <p:cNvSpPr/>
          <p:nvPr/>
        </p:nvSpPr>
        <p:spPr>
          <a:xfrm>
            <a:off x="963264" y="2021263"/>
            <a:ext cx="3211089" cy="3867921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1" name="矩形 100">
            <a:extLst>
              <a:ext uri="{FF2B5EF4-FFF2-40B4-BE49-F238E27FC236}">
                <a16:creationId xmlns="" xmlns:a16="http://schemas.microsoft.com/office/drawing/2014/main" id="{80C0C9AB-6E32-47F4-9526-3138F80A312B}"/>
              </a:ext>
            </a:extLst>
          </p:cNvPr>
          <p:cNvSpPr/>
          <p:nvPr/>
        </p:nvSpPr>
        <p:spPr>
          <a:xfrm>
            <a:off x="4434544" y="2021263"/>
            <a:ext cx="3211089" cy="3867921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2" name="矩形 101">
            <a:extLst>
              <a:ext uri="{FF2B5EF4-FFF2-40B4-BE49-F238E27FC236}">
                <a16:creationId xmlns="" xmlns:a16="http://schemas.microsoft.com/office/drawing/2014/main" id="{4EAF15B4-60B0-4812-BF88-249DE3784700}"/>
              </a:ext>
            </a:extLst>
          </p:cNvPr>
          <p:cNvSpPr/>
          <p:nvPr/>
        </p:nvSpPr>
        <p:spPr>
          <a:xfrm>
            <a:off x="7905825" y="2021262"/>
            <a:ext cx="3211089" cy="3867921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3" name="文本框 102">
            <a:extLst>
              <a:ext uri="{FF2B5EF4-FFF2-40B4-BE49-F238E27FC236}">
                <a16:creationId xmlns="" xmlns:a16="http://schemas.microsoft.com/office/drawing/2014/main" id="{C8B74BA9-0B2F-4D0E-B83C-6721D9272BF6}"/>
              </a:ext>
            </a:extLst>
          </p:cNvPr>
          <p:cNvSpPr txBox="1"/>
          <p:nvPr/>
        </p:nvSpPr>
        <p:spPr>
          <a:xfrm>
            <a:off x="1102168" y="3052938"/>
            <a:ext cx="2849273" cy="2723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/>
              <a:t>北方工业大学秉承“质量立校，特色办学”的办学宗旨，遵循“育人为本，尊师爱生，学术优先，协调发展”的办学理念，形成了“因材施教，素质为先，全面发展”的育人特色。</a:t>
            </a:r>
            <a:endParaRPr lang="zh-CN" altLang="zh-CN" dirty="0"/>
          </a:p>
        </p:txBody>
      </p:sp>
      <p:sp>
        <p:nvSpPr>
          <p:cNvPr id="104" name="文本框 103">
            <a:extLst>
              <a:ext uri="{FF2B5EF4-FFF2-40B4-BE49-F238E27FC236}">
                <a16:creationId xmlns="" xmlns:a16="http://schemas.microsoft.com/office/drawing/2014/main" id="{ECE560D7-D69F-4DB7-9C45-73AC0B6A1CBD}"/>
              </a:ext>
            </a:extLst>
          </p:cNvPr>
          <p:cNvSpPr txBox="1"/>
          <p:nvPr/>
        </p:nvSpPr>
        <p:spPr>
          <a:xfrm>
            <a:off x="1488305" y="2303806"/>
            <a:ext cx="1625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赛事简介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="" xmlns:a16="http://schemas.microsoft.com/office/drawing/2014/main" id="{33C2C3C2-C69D-4802-953C-D0B9717B488E}"/>
              </a:ext>
            </a:extLst>
          </p:cNvPr>
          <p:cNvSpPr txBox="1"/>
          <p:nvPr/>
        </p:nvSpPr>
        <p:spPr>
          <a:xfrm>
            <a:off x="5092351" y="2303806"/>
            <a:ext cx="1625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比赛规则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="" xmlns:a16="http://schemas.microsoft.com/office/drawing/2014/main" id="{CFABF341-D27D-422D-A7CE-6697E57B38BD}"/>
              </a:ext>
            </a:extLst>
          </p:cNvPr>
          <p:cNvSpPr txBox="1"/>
          <p:nvPr/>
        </p:nvSpPr>
        <p:spPr>
          <a:xfrm>
            <a:off x="8484027" y="2303806"/>
            <a:ext cx="1625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注意事项</a:t>
            </a:r>
          </a:p>
        </p:txBody>
      </p:sp>
      <p:cxnSp>
        <p:nvCxnSpPr>
          <p:cNvPr id="107" name="直接连接符 106">
            <a:extLst>
              <a:ext uri="{FF2B5EF4-FFF2-40B4-BE49-F238E27FC236}">
                <a16:creationId xmlns="" xmlns:a16="http://schemas.microsoft.com/office/drawing/2014/main" id="{534757C8-10E9-4B5A-83E9-CD2EAA3FBBA9}"/>
              </a:ext>
            </a:extLst>
          </p:cNvPr>
          <p:cNvCxnSpPr/>
          <p:nvPr/>
        </p:nvCxnSpPr>
        <p:spPr>
          <a:xfrm>
            <a:off x="1197831" y="2710687"/>
            <a:ext cx="233401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>
            <a:extLst>
              <a:ext uri="{FF2B5EF4-FFF2-40B4-BE49-F238E27FC236}">
                <a16:creationId xmlns="" xmlns:a16="http://schemas.microsoft.com/office/drawing/2014/main" id="{9653D0B0-1BC1-4DAB-8925-A3A93FB9C573}"/>
              </a:ext>
            </a:extLst>
          </p:cNvPr>
          <p:cNvCxnSpPr/>
          <p:nvPr/>
        </p:nvCxnSpPr>
        <p:spPr>
          <a:xfrm>
            <a:off x="4669112" y="2710687"/>
            <a:ext cx="233401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>
            <a:extLst>
              <a:ext uri="{FF2B5EF4-FFF2-40B4-BE49-F238E27FC236}">
                <a16:creationId xmlns="" xmlns:a16="http://schemas.microsoft.com/office/drawing/2014/main" id="{76EF96D1-E54D-4A5B-895C-F4D2B59456D3}"/>
              </a:ext>
            </a:extLst>
          </p:cNvPr>
          <p:cNvCxnSpPr/>
          <p:nvPr/>
        </p:nvCxnSpPr>
        <p:spPr>
          <a:xfrm>
            <a:off x="8140392" y="2710686"/>
            <a:ext cx="233401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文本框 109">
            <a:extLst>
              <a:ext uri="{FF2B5EF4-FFF2-40B4-BE49-F238E27FC236}">
                <a16:creationId xmlns="" xmlns:a16="http://schemas.microsoft.com/office/drawing/2014/main" id="{97A527E8-0102-44AA-9259-E963F2429E10}"/>
              </a:ext>
            </a:extLst>
          </p:cNvPr>
          <p:cNvSpPr txBox="1"/>
          <p:nvPr/>
        </p:nvSpPr>
        <p:spPr>
          <a:xfrm>
            <a:off x="4669112" y="3052938"/>
            <a:ext cx="2849273" cy="2058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/>
              <a:t>北方工业大学以“敦品励学，才德并懋”为校训，以“严肃，严格，严谨”为校风，形成了以“专业精神，人文精神，进取精神”为主旨的学校精神。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="" xmlns:a16="http://schemas.microsoft.com/office/drawing/2014/main" id="{14637097-54A7-488A-832F-0E511F03A4CA}"/>
              </a:ext>
            </a:extLst>
          </p:cNvPr>
          <p:cNvSpPr txBox="1"/>
          <p:nvPr/>
        </p:nvSpPr>
        <p:spPr>
          <a:xfrm>
            <a:off x="8140392" y="3052938"/>
            <a:ext cx="2849273" cy="2058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/>
              <a:t>学校坚持以人才培养、科学研究、社会服务和文化传承创新为己任，努力建设在国内外具有重要影响、特色鲜明、优势突出的高水平教学研究型大学。</a:t>
            </a:r>
          </a:p>
        </p:txBody>
      </p:sp>
      <p:sp>
        <p:nvSpPr>
          <p:cNvPr id="112" name="paper-roll_77244">
            <a:extLst>
              <a:ext uri="{FF2B5EF4-FFF2-40B4-BE49-F238E27FC236}">
                <a16:creationId xmlns="" xmlns:a16="http://schemas.microsoft.com/office/drawing/2014/main" id="{4C54EFB1-990E-4E97-BF18-5B7DF8C5A7B3}"/>
              </a:ext>
            </a:extLst>
          </p:cNvPr>
          <p:cNvSpPr>
            <a:spLocks noChangeAspect="1"/>
          </p:cNvSpPr>
          <p:nvPr/>
        </p:nvSpPr>
        <p:spPr bwMode="auto">
          <a:xfrm>
            <a:off x="4751192" y="2311310"/>
            <a:ext cx="341159" cy="340684"/>
          </a:xfrm>
          <a:custGeom>
            <a:avLst/>
            <a:gdLst>
              <a:gd name="T0" fmla="*/ 0 w 3867"/>
              <a:gd name="T1" fmla="*/ 333 h 3867"/>
              <a:gd name="T2" fmla="*/ 333 w 3867"/>
              <a:gd name="T3" fmla="*/ 3867 h 3867"/>
              <a:gd name="T4" fmla="*/ 2182 w 3867"/>
              <a:gd name="T5" fmla="*/ 3845 h 3867"/>
              <a:gd name="T6" fmla="*/ 3067 w 3867"/>
              <a:gd name="T7" fmla="*/ 2867 h 3867"/>
              <a:gd name="T8" fmla="*/ 3400 w 3867"/>
              <a:gd name="T9" fmla="*/ 933 h 3867"/>
              <a:gd name="T10" fmla="*/ 3405 w 3867"/>
              <a:gd name="T11" fmla="*/ 0 h 3867"/>
              <a:gd name="T12" fmla="*/ 333 w 3867"/>
              <a:gd name="T13" fmla="*/ 0 h 3867"/>
              <a:gd name="T14" fmla="*/ 3074 w 3867"/>
              <a:gd name="T15" fmla="*/ 133 h 3867"/>
              <a:gd name="T16" fmla="*/ 2933 w 3867"/>
              <a:gd name="T17" fmla="*/ 462 h 3867"/>
              <a:gd name="T18" fmla="*/ 2933 w 3867"/>
              <a:gd name="T19" fmla="*/ 2800 h 3867"/>
              <a:gd name="T20" fmla="*/ 2000 w 3867"/>
              <a:gd name="T21" fmla="*/ 2867 h 3867"/>
              <a:gd name="T22" fmla="*/ 333 w 3867"/>
              <a:gd name="T23" fmla="*/ 3733 h 3867"/>
              <a:gd name="T24" fmla="*/ 133 w 3867"/>
              <a:gd name="T25" fmla="*/ 333 h 3867"/>
              <a:gd name="T26" fmla="*/ 3400 w 3867"/>
              <a:gd name="T27" fmla="*/ 133 h 3867"/>
              <a:gd name="T28" fmla="*/ 3400 w 3867"/>
              <a:gd name="T29" fmla="*/ 800 h 3867"/>
              <a:gd name="T30" fmla="*/ 3400 w 3867"/>
              <a:gd name="T31" fmla="*/ 133 h 3867"/>
              <a:gd name="T32" fmla="*/ 233 w 3867"/>
              <a:gd name="T33" fmla="*/ 267 h 3867"/>
              <a:gd name="T34" fmla="*/ 266 w 3867"/>
              <a:gd name="T35" fmla="*/ 1300 h 3867"/>
              <a:gd name="T36" fmla="*/ 300 w 3867"/>
              <a:gd name="T37" fmla="*/ 1267 h 3867"/>
              <a:gd name="T38" fmla="*/ 733 w 3867"/>
              <a:gd name="T39" fmla="*/ 300 h 3867"/>
              <a:gd name="T40" fmla="*/ 734 w 3867"/>
              <a:gd name="T41" fmla="*/ 233 h 3867"/>
              <a:gd name="T42" fmla="*/ 267 w 3867"/>
              <a:gd name="T43" fmla="*/ 233 h 3867"/>
              <a:gd name="T44" fmla="*/ 3167 w 3867"/>
              <a:gd name="T45" fmla="*/ 467 h 3867"/>
              <a:gd name="T46" fmla="*/ 3233 w 3867"/>
              <a:gd name="T47" fmla="*/ 468 h 3867"/>
              <a:gd name="T48" fmla="*/ 3400 w 3867"/>
              <a:gd name="T49" fmla="*/ 300 h 3867"/>
              <a:gd name="T50" fmla="*/ 3401 w 3867"/>
              <a:gd name="T51" fmla="*/ 233 h 3867"/>
              <a:gd name="T52" fmla="*/ 867 w 3867"/>
              <a:gd name="T53" fmla="*/ 1100 h 3867"/>
              <a:gd name="T54" fmla="*/ 866 w 3867"/>
              <a:gd name="T55" fmla="*/ 1167 h 3867"/>
              <a:gd name="T56" fmla="*/ 2200 w 3867"/>
              <a:gd name="T57" fmla="*/ 1167 h 3867"/>
              <a:gd name="T58" fmla="*/ 2201 w 3867"/>
              <a:gd name="T59" fmla="*/ 1100 h 3867"/>
              <a:gd name="T60" fmla="*/ 867 w 3867"/>
              <a:gd name="T61" fmla="*/ 1100 h 3867"/>
              <a:gd name="T62" fmla="*/ 833 w 3867"/>
              <a:gd name="T63" fmla="*/ 1800 h 3867"/>
              <a:gd name="T64" fmla="*/ 867 w 3867"/>
              <a:gd name="T65" fmla="*/ 1833 h 3867"/>
              <a:gd name="T66" fmla="*/ 2234 w 3867"/>
              <a:gd name="T67" fmla="*/ 1800 h 3867"/>
              <a:gd name="T68" fmla="*/ 2200 w 3867"/>
              <a:gd name="T69" fmla="*/ 1767 h 3867"/>
              <a:gd name="T70" fmla="*/ 867 w 3867"/>
              <a:gd name="T71" fmla="*/ 2433 h 3867"/>
              <a:gd name="T72" fmla="*/ 866 w 3867"/>
              <a:gd name="T73" fmla="*/ 2500 h 3867"/>
              <a:gd name="T74" fmla="*/ 2200 w 3867"/>
              <a:gd name="T75" fmla="*/ 2500 h 3867"/>
              <a:gd name="T76" fmla="*/ 2201 w 3867"/>
              <a:gd name="T77" fmla="*/ 2433 h 3867"/>
              <a:gd name="T78" fmla="*/ 867 w 3867"/>
              <a:gd name="T79" fmla="*/ 2433 h 3867"/>
              <a:gd name="T80" fmla="*/ 2847 w 3867"/>
              <a:gd name="T81" fmla="*/ 2933 h 3867"/>
              <a:gd name="T82" fmla="*/ 2133 w 3867"/>
              <a:gd name="T83" fmla="*/ 2933 h 3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67" h="3867">
                <a:moveTo>
                  <a:pt x="333" y="0"/>
                </a:moveTo>
                <a:cubicBezTo>
                  <a:pt x="150" y="0"/>
                  <a:pt x="0" y="150"/>
                  <a:pt x="0" y="333"/>
                </a:cubicBezTo>
                <a:lnTo>
                  <a:pt x="0" y="3533"/>
                </a:lnTo>
                <a:cubicBezTo>
                  <a:pt x="0" y="3717"/>
                  <a:pt x="150" y="3867"/>
                  <a:pt x="333" y="3867"/>
                </a:cubicBezTo>
                <a:lnTo>
                  <a:pt x="2133" y="3867"/>
                </a:lnTo>
                <a:cubicBezTo>
                  <a:pt x="2152" y="3867"/>
                  <a:pt x="2170" y="3859"/>
                  <a:pt x="2182" y="3845"/>
                </a:cubicBezTo>
                <a:lnTo>
                  <a:pt x="3049" y="2912"/>
                </a:lnTo>
                <a:cubicBezTo>
                  <a:pt x="3060" y="2900"/>
                  <a:pt x="3067" y="2883"/>
                  <a:pt x="3067" y="2867"/>
                </a:cubicBezTo>
                <a:lnTo>
                  <a:pt x="3067" y="793"/>
                </a:lnTo>
                <a:cubicBezTo>
                  <a:pt x="3151" y="879"/>
                  <a:pt x="3270" y="933"/>
                  <a:pt x="3400" y="933"/>
                </a:cubicBezTo>
                <a:cubicBezTo>
                  <a:pt x="3657" y="933"/>
                  <a:pt x="3867" y="724"/>
                  <a:pt x="3867" y="467"/>
                </a:cubicBezTo>
                <a:cubicBezTo>
                  <a:pt x="3867" y="211"/>
                  <a:pt x="3660" y="3"/>
                  <a:pt x="3405" y="0"/>
                </a:cubicBezTo>
                <a:cubicBezTo>
                  <a:pt x="3403" y="0"/>
                  <a:pt x="3402" y="0"/>
                  <a:pt x="3400" y="0"/>
                </a:cubicBezTo>
                <a:lnTo>
                  <a:pt x="333" y="0"/>
                </a:lnTo>
                <a:close/>
                <a:moveTo>
                  <a:pt x="333" y="133"/>
                </a:moveTo>
                <a:lnTo>
                  <a:pt x="3074" y="133"/>
                </a:lnTo>
                <a:cubicBezTo>
                  <a:pt x="2988" y="217"/>
                  <a:pt x="2935" y="333"/>
                  <a:pt x="2933" y="462"/>
                </a:cubicBezTo>
                <a:cubicBezTo>
                  <a:pt x="2933" y="462"/>
                  <a:pt x="2933" y="462"/>
                  <a:pt x="2933" y="462"/>
                </a:cubicBezTo>
                <a:cubicBezTo>
                  <a:pt x="2933" y="464"/>
                  <a:pt x="2933" y="465"/>
                  <a:pt x="2933" y="467"/>
                </a:cubicBezTo>
                <a:lnTo>
                  <a:pt x="2933" y="2800"/>
                </a:lnTo>
                <a:lnTo>
                  <a:pt x="2067" y="2800"/>
                </a:lnTo>
                <a:cubicBezTo>
                  <a:pt x="2030" y="2800"/>
                  <a:pt x="2000" y="2830"/>
                  <a:pt x="2000" y="2867"/>
                </a:cubicBezTo>
                <a:lnTo>
                  <a:pt x="2000" y="3733"/>
                </a:lnTo>
                <a:lnTo>
                  <a:pt x="333" y="3733"/>
                </a:lnTo>
                <a:cubicBezTo>
                  <a:pt x="221" y="3733"/>
                  <a:pt x="133" y="3645"/>
                  <a:pt x="133" y="3533"/>
                </a:cubicBezTo>
                <a:lnTo>
                  <a:pt x="133" y="333"/>
                </a:lnTo>
                <a:cubicBezTo>
                  <a:pt x="133" y="221"/>
                  <a:pt x="221" y="133"/>
                  <a:pt x="333" y="133"/>
                </a:cubicBezTo>
                <a:close/>
                <a:moveTo>
                  <a:pt x="3400" y="133"/>
                </a:moveTo>
                <a:cubicBezTo>
                  <a:pt x="3585" y="133"/>
                  <a:pt x="3733" y="282"/>
                  <a:pt x="3733" y="467"/>
                </a:cubicBezTo>
                <a:cubicBezTo>
                  <a:pt x="3733" y="652"/>
                  <a:pt x="3585" y="800"/>
                  <a:pt x="3400" y="800"/>
                </a:cubicBezTo>
                <a:cubicBezTo>
                  <a:pt x="3215" y="800"/>
                  <a:pt x="3067" y="652"/>
                  <a:pt x="3067" y="467"/>
                </a:cubicBezTo>
                <a:cubicBezTo>
                  <a:pt x="3067" y="282"/>
                  <a:pt x="3215" y="133"/>
                  <a:pt x="3400" y="133"/>
                </a:cubicBezTo>
                <a:close/>
                <a:moveTo>
                  <a:pt x="267" y="233"/>
                </a:moveTo>
                <a:cubicBezTo>
                  <a:pt x="248" y="233"/>
                  <a:pt x="233" y="248"/>
                  <a:pt x="233" y="267"/>
                </a:cubicBezTo>
                <a:lnTo>
                  <a:pt x="233" y="1267"/>
                </a:lnTo>
                <a:cubicBezTo>
                  <a:pt x="233" y="1285"/>
                  <a:pt x="248" y="1300"/>
                  <a:pt x="266" y="1300"/>
                </a:cubicBezTo>
                <a:cubicBezTo>
                  <a:pt x="285" y="1301"/>
                  <a:pt x="300" y="1286"/>
                  <a:pt x="300" y="1268"/>
                </a:cubicBezTo>
                <a:lnTo>
                  <a:pt x="300" y="1267"/>
                </a:lnTo>
                <a:lnTo>
                  <a:pt x="300" y="300"/>
                </a:lnTo>
                <a:lnTo>
                  <a:pt x="733" y="300"/>
                </a:lnTo>
                <a:cubicBezTo>
                  <a:pt x="752" y="300"/>
                  <a:pt x="767" y="286"/>
                  <a:pt x="767" y="267"/>
                </a:cubicBezTo>
                <a:cubicBezTo>
                  <a:pt x="767" y="249"/>
                  <a:pt x="753" y="234"/>
                  <a:pt x="734" y="233"/>
                </a:cubicBezTo>
                <a:lnTo>
                  <a:pt x="733" y="233"/>
                </a:lnTo>
                <a:lnTo>
                  <a:pt x="267" y="233"/>
                </a:lnTo>
                <a:close/>
                <a:moveTo>
                  <a:pt x="3400" y="233"/>
                </a:moveTo>
                <a:cubicBezTo>
                  <a:pt x="3272" y="233"/>
                  <a:pt x="3167" y="338"/>
                  <a:pt x="3167" y="467"/>
                </a:cubicBezTo>
                <a:cubicBezTo>
                  <a:pt x="3166" y="485"/>
                  <a:pt x="3181" y="500"/>
                  <a:pt x="3200" y="500"/>
                </a:cubicBezTo>
                <a:cubicBezTo>
                  <a:pt x="3218" y="501"/>
                  <a:pt x="3233" y="486"/>
                  <a:pt x="3233" y="468"/>
                </a:cubicBezTo>
                <a:lnTo>
                  <a:pt x="3233" y="467"/>
                </a:lnTo>
                <a:cubicBezTo>
                  <a:pt x="3233" y="374"/>
                  <a:pt x="3308" y="300"/>
                  <a:pt x="3400" y="300"/>
                </a:cubicBezTo>
                <a:cubicBezTo>
                  <a:pt x="3418" y="300"/>
                  <a:pt x="3434" y="286"/>
                  <a:pt x="3434" y="267"/>
                </a:cubicBezTo>
                <a:cubicBezTo>
                  <a:pt x="3434" y="249"/>
                  <a:pt x="3419" y="234"/>
                  <a:pt x="3401" y="233"/>
                </a:cubicBezTo>
                <a:cubicBezTo>
                  <a:pt x="3401" y="233"/>
                  <a:pt x="3400" y="233"/>
                  <a:pt x="3400" y="233"/>
                </a:cubicBezTo>
                <a:close/>
                <a:moveTo>
                  <a:pt x="867" y="1100"/>
                </a:moveTo>
                <a:cubicBezTo>
                  <a:pt x="848" y="1100"/>
                  <a:pt x="833" y="1114"/>
                  <a:pt x="833" y="1133"/>
                </a:cubicBezTo>
                <a:cubicBezTo>
                  <a:pt x="833" y="1151"/>
                  <a:pt x="847" y="1166"/>
                  <a:pt x="866" y="1167"/>
                </a:cubicBezTo>
                <a:lnTo>
                  <a:pt x="867" y="1167"/>
                </a:lnTo>
                <a:lnTo>
                  <a:pt x="2200" y="1167"/>
                </a:lnTo>
                <a:cubicBezTo>
                  <a:pt x="2218" y="1167"/>
                  <a:pt x="2234" y="1152"/>
                  <a:pt x="2234" y="1134"/>
                </a:cubicBezTo>
                <a:cubicBezTo>
                  <a:pt x="2234" y="1115"/>
                  <a:pt x="2219" y="1100"/>
                  <a:pt x="2201" y="1100"/>
                </a:cubicBezTo>
                <a:lnTo>
                  <a:pt x="2200" y="1100"/>
                </a:lnTo>
                <a:lnTo>
                  <a:pt x="867" y="1100"/>
                </a:lnTo>
                <a:close/>
                <a:moveTo>
                  <a:pt x="867" y="1767"/>
                </a:moveTo>
                <a:cubicBezTo>
                  <a:pt x="848" y="1766"/>
                  <a:pt x="833" y="1781"/>
                  <a:pt x="833" y="1800"/>
                </a:cubicBezTo>
                <a:cubicBezTo>
                  <a:pt x="833" y="1818"/>
                  <a:pt x="847" y="1833"/>
                  <a:pt x="866" y="1833"/>
                </a:cubicBezTo>
                <a:lnTo>
                  <a:pt x="867" y="1833"/>
                </a:lnTo>
                <a:lnTo>
                  <a:pt x="2200" y="1833"/>
                </a:lnTo>
                <a:cubicBezTo>
                  <a:pt x="2218" y="1834"/>
                  <a:pt x="2234" y="1819"/>
                  <a:pt x="2234" y="1800"/>
                </a:cubicBezTo>
                <a:cubicBezTo>
                  <a:pt x="2234" y="1782"/>
                  <a:pt x="2219" y="1767"/>
                  <a:pt x="2201" y="1767"/>
                </a:cubicBezTo>
                <a:lnTo>
                  <a:pt x="2200" y="1767"/>
                </a:lnTo>
                <a:lnTo>
                  <a:pt x="867" y="1767"/>
                </a:lnTo>
                <a:close/>
                <a:moveTo>
                  <a:pt x="867" y="2433"/>
                </a:moveTo>
                <a:cubicBezTo>
                  <a:pt x="848" y="2433"/>
                  <a:pt x="833" y="2448"/>
                  <a:pt x="833" y="2466"/>
                </a:cubicBezTo>
                <a:cubicBezTo>
                  <a:pt x="833" y="2485"/>
                  <a:pt x="847" y="2500"/>
                  <a:pt x="866" y="2500"/>
                </a:cubicBezTo>
                <a:lnTo>
                  <a:pt x="867" y="2500"/>
                </a:lnTo>
                <a:lnTo>
                  <a:pt x="2200" y="2500"/>
                </a:lnTo>
                <a:cubicBezTo>
                  <a:pt x="2218" y="2500"/>
                  <a:pt x="2234" y="2486"/>
                  <a:pt x="2234" y="2467"/>
                </a:cubicBezTo>
                <a:cubicBezTo>
                  <a:pt x="2234" y="2449"/>
                  <a:pt x="2219" y="2434"/>
                  <a:pt x="2201" y="2433"/>
                </a:cubicBezTo>
                <a:lnTo>
                  <a:pt x="2200" y="2433"/>
                </a:lnTo>
                <a:lnTo>
                  <a:pt x="867" y="2433"/>
                </a:lnTo>
                <a:close/>
                <a:moveTo>
                  <a:pt x="2133" y="2933"/>
                </a:moveTo>
                <a:lnTo>
                  <a:pt x="2847" y="2933"/>
                </a:lnTo>
                <a:lnTo>
                  <a:pt x="2133" y="3702"/>
                </a:lnTo>
                <a:lnTo>
                  <a:pt x="2133" y="29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3" name="taking-notes-symbol_19900">
            <a:extLst>
              <a:ext uri="{FF2B5EF4-FFF2-40B4-BE49-F238E27FC236}">
                <a16:creationId xmlns="" xmlns:a16="http://schemas.microsoft.com/office/drawing/2014/main" id="{24DABCFB-24DA-4F7F-BA40-3A38E7B59816}"/>
              </a:ext>
            </a:extLst>
          </p:cNvPr>
          <p:cNvSpPr>
            <a:spLocks noChangeAspect="1"/>
          </p:cNvSpPr>
          <p:nvPr/>
        </p:nvSpPr>
        <p:spPr bwMode="auto">
          <a:xfrm>
            <a:off x="1228113" y="2324893"/>
            <a:ext cx="302377" cy="301885"/>
          </a:xfrm>
          <a:custGeom>
            <a:avLst/>
            <a:gdLst>
              <a:gd name="connsiteX0" fmla="*/ 543733 w 606862"/>
              <a:gd name="connsiteY0" fmla="*/ 47766 h 605875"/>
              <a:gd name="connsiteX1" fmla="*/ 320228 w 606862"/>
              <a:gd name="connsiteY1" fmla="*/ 282685 h 605875"/>
              <a:gd name="connsiteX2" fmla="*/ 317225 w 606862"/>
              <a:gd name="connsiteY2" fmla="*/ 300214 h 605875"/>
              <a:gd name="connsiteX3" fmla="*/ 335688 w 606862"/>
              <a:gd name="connsiteY3" fmla="*/ 297817 h 605875"/>
              <a:gd name="connsiteX4" fmla="*/ 559194 w 606862"/>
              <a:gd name="connsiteY4" fmla="*/ 63048 h 605875"/>
              <a:gd name="connsiteX5" fmla="*/ 543809 w 606862"/>
              <a:gd name="connsiteY5" fmla="*/ 11622 h 605875"/>
              <a:gd name="connsiteX6" fmla="*/ 554391 w 606862"/>
              <a:gd name="connsiteY6" fmla="*/ 16004 h 605875"/>
              <a:gd name="connsiteX7" fmla="*/ 590866 w 606862"/>
              <a:gd name="connsiteY7" fmla="*/ 52560 h 605875"/>
              <a:gd name="connsiteX8" fmla="*/ 595219 w 606862"/>
              <a:gd name="connsiteY8" fmla="*/ 63048 h 605875"/>
              <a:gd name="connsiteX9" fmla="*/ 590866 w 606862"/>
              <a:gd name="connsiteY9" fmla="*/ 73685 h 605875"/>
              <a:gd name="connsiteX10" fmla="*/ 353251 w 606862"/>
              <a:gd name="connsiteY10" fmla="*/ 322387 h 605875"/>
              <a:gd name="connsiteX11" fmla="*/ 344695 w 606862"/>
              <a:gd name="connsiteY11" fmla="*/ 326732 h 605875"/>
              <a:gd name="connsiteX12" fmla="*/ 301164 w 606862"/>
              <a:gd name="connsiteY12" fmla="*/ 332575 h 605875"/>
              <a:gd name="connsiteX13" fmla="*/ 299213 w 606862"/>
              <a:gd name="connsiteY13" fmla="*/ 332575 h 605875"/>
              <a:gd name="connsiteX14" fmla="*/ 288405 w 606862"/>
              <a:gd name="connsiteY14" fmla="*/ 328080 h 605875"/>
              <a:gd name="connsiteX15" fmla="*/ 284353 w 606862"/>
              <a:gd name="connsiteY15" fmla="*/ 315196 h 605875"/>
              <a:gd name="connsiteX16" fmla="*/ 291407 w 606862"/>
              <a:gd name="connsiteY16" fmla="*/ 272946 h 605875"/>
              <a:gd name="connsiteX17" fmla="*/ 295610 w 606862"/>
              <a:gd name="connsiteY17" fmla="*/ 264856 h 605875"/>
              <a:gd name="connsiteX18" fmla="*/ 533226 w 606862"/>
              <a:gd name="connsiteY18" fmla="*/ 16004 h 605875"/>
              <a:gd name="connsiteX19" fmla="*/ 543809 w 606862"/>
              <a:gd name="connsiteY19" fmla="*/ 11622 h 605875"/>
              <a:gd name="connsiteX20" fmla="*/ 0 w 606862"/>
              <a:gd name="connsiteY20" fmla="*/ 0 h 605875"/>
              <a:gd name="connsiteX21" fmla="*/ 506619 w 606862"/>
              <a:gd name="connsiteY21" fmla="*/ 0 h 605875"/>
              <a:gd name="connsiteX22" fmla="*/ 506619 w 606862"/>
              <a:gd name="connsiteY22" fmla="*/ 23372 h 605875"/>
              <a:gd name="connsiteX23" fmla="*/ 23410 w 606862"/>
              <a:gd name="connsiteY23" fmla="*/ 23372 h 605875"/>
              <a:gd name="connsiteX24" fmla="*/ 23410 w 606862"/>
              <a:gd name="connsiteY24" fmla="*/ 582503 h 605875"/>
              <a:gd name="connsiteX25" fmla="*/ 583452 w 606862"/>
              <a:gd name="connsiteY25" fmla="*/ 582503 h 605875"/>
              <a:gd name="connsiteX26" fmla="*/ 583452 w 606862"/>
              <a:gd name="connsiteY26" fmla="*/ 104725 h 605875"/>
              <a:gd name="connsiteX27" fmla="*/ 606862 w 606862"/>
              <a:gd name="connsiteY27" fmla="*/ 104725 h 605875"/>
              <a:gd name="connsiteX28" fmla="*/ 606862 w 606862"/>
              <a:gd name="connsiteY28" fmla="*/ 605875 h 605875"/>
              <a:gd name="connsiteX29" fmla="*/ 0 w 606862"/>
              <a:gd name="connsiteY29" fmla="*/ 605875 h 60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06862" h="605875">
                <a:moveTo>
                  <a:pt x="543733" y="47766"/>
                </a:moveTo>
                <a:lnTo>
                  <a:pt x="320228" y="282685"/>
                </a:lnTo>
                <a:lnTo>
                  <a:pt x="317225" y="300214"/>
                </a:lnTo>
                <a:lnTo>
                  <a:pt x="335688" y="297817"/>
                </a:lnTo>
                <a:lnTo>
                  <a:pt x="559194" y="63048"/>
                </a:lnTo>
                <a:close/>
                <a:moveTo>
                  <a:pt x="543809" y="11622"/>
                </a:moveTo>
                <a:cubicBezTo>
                  <a:pt x="547636" y="11622"/>
                  <a:pt x="551464" y="13083"/>
                  <a:pt x="554391" y="16004"/>
                </a:cubicBezTo>
                <a:lnTo>
                  <a:pt x="590866" y="52560"/>
                </a:lnTo>
                <a:cubicBezTo>
                  <a:pt x="593718" y="55257"/>
                  <a:pt x="595219" y="59152"/>
                  <a:pt x="595219" y="63048"/>
                </a:cubicBezTo>
                <a:cubicBezTo>
                  <a:pt x="595219" y="67093"/>
                  <a:pt x="593718" y="70838"/>
                  <a:pt x="590866" y="73685"/>
                </a:cubicBezTo>
                <a:lnTo>
                  <a:pt x="353251" y="322387"/>
                </a:lnTo>
                <a:cubicBezTo>
                  <a:pt x="350999" y="324784"/>
                  <a:pt x="347847" y="326283"/>
                  <a:pt x="344695" y="326732"/>
                </a:cubicBezTo>
                <a:lnTo>
                  <a:pt x="301164" y="332575"/>
                </a:lnTo>
                <a:cubicBezTo>
                  <a:pt x="300414" y="332575"/>
                  <a:pt x="299813" y="332575"/>
                  <a:pt x="299213" y="332575"/>
                </a:cubicBezTo>
                <a:cubicBezTo>
                  <a:pt x="295160" y="332575"/>
                  <a:pt x="291257" y="331077"/>
                  <a:pt x="288405" y="328080"/>
                </a:cubicBezTo>
                <a:cubicBezTo>
                  <a:pt x="285103" y="324635"/>
                  <a:pt x="283602" y="319990"/>
                  <a:pt x="284353" y="315196"/>
                </a:cubicBezTo>
                <a:lnTo>
                  <a:pt x="291407" y="272946"/>
                </a:lnTo>
                <a:cubicBezTo>
                  <a:pt x="291858" y="269950"/>
                  <a:pt x="293359" y="267103"/>
                  <a:pt x="295610" y="264856"/>
                </a:cubicBezTo>
                <a:lnTo>
                  <a:pt x="533226" y="16004"/>
                </a:lnTo>
                <a:cubicBezTo>
                  <a:pt x="536153" y="13083"/>
                  <a:pt x="539981" y="11622"/>
                  <a:pt x="543809" y="11622"/>
                </a:cubicBezTo>
                <a:close/>
                <a:moveTo>
                  <a:pt x="0" y="0"/>
                </a:moveTo>
                <a:lnTo>
                  <a:pt x="506619" y="0"/>
                </a:lnTo>
                <a:lnTo>
                  <a:pt x="506619" y="23372"/>
                </a:lnTo>
                <a:lnTo>
                  <a:pt x="23410" y="23372"/>
                </a:lnTo>
                <a:lnTo>
                  <a:pt x="23410" y="582503"/>
                </a:lnTo>
                <a:lnTo>
                  <a:pt x="583452" y="582503"/>
                </a:lnTo>
                <a:lnTo>
                  <a:pt x="583452" y="104725"/>
                </a:lnTo>
                <a:lnTo>
                  <a:pt x="606862" y="104725"/>
                </a:lnTo>
                <a:lnTo>
                  <a:pt x="606862" y="605875"/>
                </a:lnTo>
                <a:lnTo>
                  <a:pt x="0" y="6058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4" name="warning_251592">
            <a:extLst>
              <a:ext uri="{FF2B5EF4-FFF2-40B4-BE49-F238E27FC236}">
                <a16:creationId xmlns="" xmlns:a16="http://schemas.microsoft.com/office/drawing/2014/main" id="{702446D1-FEE8-464C-8883-7E3F670583D1}"/>
              </a:ext>
            </a:extLst>
          </p:cNvPr>
          <p:cNvSpPr>
            <a:spLocks noChangeAspect="1"/>
          </p:cNvSpPr>
          <p:nvPr/>
        </p:nvSpPr>
        <p:spPr bwMode="auto">
          <a:xfrm>
            <a:off x="8180292" y="2297041"/>
            <a:ext cx="342036" cy="304701"/>
          </a:xfrm>
          <a:custGeom>
            <a:avLst/>
            <a:gdLst>
              <a:gd name="connsiteX0" fmla="*/ 303807 w 607615"/>
              <a:gd name="connsiteY0" fmla="*/ 411260 h 541290"/>
              <a:gd name="connsiteX1" fmla="*/ 282193 w 607615"/>
              <a:gd name="connsiteY1" fmla="*/ 432945 h 541290"/>
              <a:gd name="connsiteX2" fmla="*/ 303807 w 607615"/>
              <a:gd name="connsiteY2" fmla="*/ 454542 h 541290"/>
              <a:gd name="connsiteX3" fmla="*/ 325511 w 607615"/>
              <a:gd name="connsiteY3" fmla="*/ 432945 h 541290"/>
              <a:gd name="connsiteX4" fmla="*/ 303807 w 607615"/>
              <a:gd name="connsiteY4" fmla="*/ 411260 h 541290"/>
              <a:gd name="connsiteX5" fmla="*/ 303807 w 607615"/>
              <a:gd name="connsiteY5" fmla="*/ 389574 h 541290"/>
              <a:gd name="connsiteX6" fmla="*/ 347214 w 607615"/>
              <a:gd name="connsiteY6" fmla="*/ 432945 h 541290"/>
              <a:gd name="connsiteX7" fmla="*/ 303807 w 607615"/>
              <a:gd name="connsiteY7" fmla="*/ 476228 h 541290"/>
              <a:gd name="connsiteX8" fmla="*/ 260489 w 607615"/>
              <a:gd name="connsiteY8" fmla="*/ 432945 h 541290"/>
              <a:gd name="connsiteX9" fmla="*/ 303807 w 607615"/>
              <a:gd name="connsiteY9" fmla="*/ 389574 h 541290"/>
              <a:gd name="connsiteX10" fmla="*/ 302475 w 607615"/>
              <a:gd name="connsiteY10" fmla="*/ 140360 h 541290"/>
              <a:gd name="connsiteX11" fmla="*/ 291608 w 607615"/>
              <a:gd name="connsiteY11" fmla="*/ 151114 h 541290"/>
              <a:gd name="connsiteX12" fmla="*/ 291608 w 607615"/>
              <a:gd name="connsiteY12" fmla="*/ 324693 h 541290"/>
              <a:gd name="connsiteX13" fmla="*/ 302475 w 607615"/>
              <a:gd name="connsiteY13" fmla="*/ 335358 h 541290"/>
              <a:gd name="connsiteX14" fmla="*/ 313342 w 607615"/>
              <a:gd name="connsiteY14" fmla="*/ 324693 h 541290"/>
              <a:gd name="connsiteX15" fmla="*/ 313342 w 607615"/>
              <a:gd name="connsiteY15" fmla="*/ 151114 h 541290"/>
              <a:gd name="connsiteX16" fmla="*/ 302475 w 607615"/>
              <a:gd name="connsiteY16" fmla="*/ 140360 h 541290"/>
              <a:gd name="connsiteX17" fmla="*/ 302475 w 607615"/>
              <a:gd name="connsiteY17" fmla="*/ 118674 h 541290"/>
              <a:gd name="connsiteX18" fmla="*/ 335076 w 607615"/>
              <a:gd name="connsiteY18" fmla="*/ 151114 h 541290"/>
              <a:gd name="connsiteX19" fmla="*/ 335076 w 607615"/>
              <a:gd name="connsiteY19" fmla="*/ 324693 h 541290"/>
              <a:gd name="connsiteX20" fmla="*/ 302475 w 607615"/>
              <a:gd name="connsiteY20" fmla="*/ 357044 h 541290"/>
              <a:gd name="connsiteX21" fmla="*/ 269874 w 607615"/>
              <a:gd name="connsiteY21" fmla="*/ 324693 h 541290"/>
              <a:gd name="connsiteX22" fmla="*/ 269874 w 607615"/>
              <a:gd name="connsiteY22" fmla="*/ 151114 h 541290"/>
              <a:gd name="connsiteX23" fmla="*/ 302475 w 607615"/>
              <a:gd name="connsiteY23" fmla="*/ 118674 h 541290"/>
              <a:gd name="connsiteX24" fmla="*/ 303781 w 607615"/>
              <a:gd name="connsiteY24" fmla="*/ 32504 h 541290"/>
              <a:gd name="connsiteX25" fmla="*/ 29373 w 607615"/>
              <a:gd name="connsiteY25" fmla="*/ 519605 h 541290"/>
              <a:gd name="connsiteX26" fmla="*/ 578188 w 607615"/>
              <a:gd name="connsiteY26" fmla="*/ 519605 h 541290"/>
              <a:gd name="connsiteX27" fmla="*/ 303792 w 607615"/>
              <a:gd name="connsiteY27" fmla="*/ 0 h 541290"/>
              <a:gd name="connsiteX28" fmla="*/ 313304 w 607615"/>
              <a:gd name="connsiteY28" fmla="*/ 5132 h 541290"/>
              <a:gd name="connsiteX29" fmla="*/ 606225 w 607615"/>
              <a:gd name="connsiteY29" fmla="*/ 525115 h 541290"/>
              <a:gd name="connsiteX30" fmla="*/ 606136 w 607615"/>
              <a:gd name="connsiteY30" fmla="*/ 535869 h 541290"/>
              <a:gd name="connsiteX31" fmla="*/ 596790 w 607615"/>
              <a:gd name="connsiteY31" fmla="*/ 541290 h 541290"/>
              <a:gd name="connsiteX32" fmla="*/ 10860 w 607615"/>
              <a:gd name="connsiteY32" fmla="*/ 541290 h 541290"/>
              <a:gd name="connsiteX33" fmla="*/ 1514 w 607615"/>
              <a:gd name="connsiteY33" fmla="*/ 535869 h 541290"/>
              <a:gd name="connsiteX34" fmla="*/ 1425 w 607615"/>
              <a:gd name="connsiteY34" fmla="*/ 525115 h 541290"/>
              <a:gd name="connsiteX35" fmla="*/ 294346 w 607615"/>
              <a:gd name="connsiteY35" fmla="*/ 5132 h 541290"/>
              <a:gd name="connsiteX36" fmla="*/ 303792 w 607615"/>
              <a:gd name="connsiteY36" fmla="*/ 0 h 541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7615" h="541290">
                <a:moveTo>
                  <a:pt x="303807" y="411260"/>
                </a:moveTo>
                <a:cubicBezTo>
                  <a:pt x="291888" y="411260"/>
                  <a:pt x="282193" y="420947"/>
                  <a:pt x="282193" y="432945"/>
                </a:cubicBezTo>
                <a:cubicBezTo>
                  <a:pt x="282193" y="444855"/>
                  <a:pt x="291888" y="454542"/>
                  <a:pt x="303807" y="454542"/>
                </a:cubicBezTo>
                <a:cubicBezTo>
                  <a:pt x="315815" y="454542"/>
                  <a:pt x="325511" y="444855"/>
                  <a:pt x="325511" y="432945"/>
                </a:cubicBezTo>
                <a:cubicBezTo>
                  <a:pt x="325511" y="420947"/>
                  <a:pt x="315815" y="411260"/>
                  <a:pt x="303807" y="411260"/>
                </a:cubicBezTo>
                <a:close/>
                <a:moveTo>
                  <a:pt x="303807" y="389574"/>
                </a:moveTo>
                <a:cubicBezTo>
                  <a:pt x="327734" y="389574"/>
                  <a:pt x="347214" y="409038"/>
                  <a:pt x="347214" y="432945"/>
                </a:cubicBezTo>
                <a:cubicBezTo>
                  <a:pt x="347214" y="456764"/>
                  <a:pt x="327734" y="476228"/>
                  <a:pt x="303807" y="476228"/>
                </a:cubicBezTo>
                <a:cubicBezTo>
                  <a:pt x="279880" y="476228"/>
                  <a:pt x="260489" y="456764"/>
                  <a:pt x="260489" y="432945"/>
                </a:cubicBezTo>
                <a:cubicBezTo>
                  <a:pt x="260489" y="409038"/>
                  <a:pt x="279880" y="389574"/>
                  <a:pt x="303807" y="389574"/>
                </a:cubicBezTo>
                <a:close/>
                <a:moveTo>
                  <a:pt x="302475" y="140360"/>
                </a:moveTo>
                <a:cubicBezTo>
                  <a:pt x="296418" y="140360"/>
                  <a:pt x="291608" y="145071"/>
                  <a:pt x="291608" y="151114"/>
                </a:cubicBezTo>
                <a:lnTo>
                  <a:pt x="291608" y="324693"/>
                </a:lnTo>
                <a:cubicBezTo>
                  <a:pt x="291608" y="330558"/>
                  <a:pt x="296507" y="335358"/>
                  <a:pt x="302475" y="335358"/>
                </a:cubicBezTo>
                <a:cubicBezTo>
                  <a:pt x="308532" y="335358"/>
                  <a:pt x="313342" y="330647"/>
                  <a:pt x="313342" y="324693"/>
                </a:cubicBezTo>
                <a:lnTo>
                  <a:pt x="313342" y="151114"/>
                </a:lnTo>
                <a:cubicBezTo>
                  <a:pt x="313342" y="145160"/>
                  <a:pt x="308443" y="140360"/>
                  <a:pt x="302475" y="140360"/>
                </a:cubicBezTo>
                <a:close/>
                <a:moveTo>
                  <a:pt x="302475" y="118674"/>
                </a:moveTo>
                <a:cubicBezTo>
                  <a:pt x="320468" y="118674"/>
                  <a:pt x="335076" y="133250"/>
                  <a:pt x="335076" y="151114"/>
                </a:cubicBezTo>
                <a:lnTo>
                  <a:pt x="335076" y="324693"/>
                </a:lnTo>
                <a:cubicBezTo>
                  <a:pt x="335076" y="342557"/>
                  <a:pt x="320468" y="357044"/>
                  <a:pt x="302475" y="357044"/>
                </a:cubicBezTo>
                <a:cubicBezTo>
                  <a:pt x="284482" y="357044"/>
                  <a:pt x="269874" y="342557"/>
                  <a:pt x="269874" y="324693"/>
                </a:cubicBezTo>
                <a:lnTo>
                  <a:pt x="269874" y="151114"/>
                </a:lnTo>
                <a:cubicBezTo>
                  <a:pt x="269874" y="133250"/>
                  <a:pt x="284482" y="118674"/>
                  <a:pt x="302475" y="118674"/>
                </a:cubicBezTo>
                <a:close/>
                <a:moveTo>
                  <a:pt x="303781" y="32504"/>
                </a:moveTo>
                <a:lnTo>
                  <a:pt x="29373" y="519605"/>
                </a:lnTo>
                <a:lnTo>
                  <a:pt x="578188" y="519605"/>
                </a:lnTo>
                <a:close/>
                <a:moveTo>
                  <a:pt x="303792" y="0"/>
                </a:moveTo>
                <a:cubicBezTo>
                  <a:pt x="307563" y="0"/>
                  <a:pt x="311346" y="1711"/>
                  <a:pt x="313304" y="5132"/>
                </a:cubicBezTo>
                <a:lnTo>
                  <a:pt x="606225" y="525115"/>
                </a:lnTo>
                <a:cubicBezTo>
                  <a:pt x="608094" y="528493"/>
                  <a:pt x="608094" y="532581"/>
                  <a:pt x="606136" y="535869"/>
                </a:cubicBezTo>
                <a:cubicBezTo>
                  <a:pt x="604178" y="539246"/>
                  <a:pt x="600617" y="541290"/>
                  <a:pt x="596790" y="541290"/>
                </a:cubicBezTo>
                <a:lnTo>
                  <a:pt x="10860" y="541290"/>
                </a:lnTo>
                <a:cubicBezTo>
                  <a:pt x="7033" y="541290"/>
                  <a:pt x="3472" y="539246"/>
                  <a:pt x="1514" y="535869"/>
                </a:cubicBezTo>
                <a:cubicBezTo>
                  <a:pt x="-444" y="532581"/>
                  <a:pt x="-533" y="528493"/>
                  <a:pt x="1425" y="525115"/>
                </a:cubicBezTo>
                <a:lnTo>
                  <a:pt x="294346" y="5132"/>
                </a:lnTo>
                <a:cubicBezTo>
                  <a:pt x="296259" y="1711"/>
                  <a:pt x="300020" y="0"/>
                  <a:pt x="30379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5" name="标题 1">
            <a:extLst>
              <a:ext uri="{FF2B5EF4-FFF2-40B4-BE49-F238E27FC236}">
                <a16:creationId xmlns="" xmlns:a16="http://schemas.microsoft.com/office/drawing/2014/main" id="{E9CCB179-BCEA-48BE-9A17-CCAFD9DC4E30}"/>
              </a:ext>
            </a:extLst>
          </p:cNvPr>
          <p:cNvSpPr txBox="1">
            <a:spLocks/>
          </p:cNvSpPr>
          <p:nvPr/>
        </p:nvSpPr>
        <p:spPr>
          <a:xfrm>
            <a:off x="4639255" y="809741"/>
            <a:ext cx="2801665" cy="723900"/>
          </a:xfrm>
          <a:prstGeom prst="roundRect">
            <a:avLst>
              <a:gd name="adj" fmla="val 12657"/>
            </a:avLst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spc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r>
              <a:rPr lang="zh-CN" altLang="en-US" dirty="0">
                <a:cs typeface="+mn-ea"/>
                <a:sym typeface="+mn-lt"/>
              </a:rPr>
              <a:t>篮球类活动介绍</a:t>
            </a:r>
          </a:p>
        </p:txBody>
      </p:sp>
    </p:spTree>
    <p:extLst>
      <p:ext uri="{BB962C8B-B14F-4D97-AF65-F5344CB8AC3E}">
        <p14:creationId xmlns:p14="http://schemas.microsoft.com/office/powerpoint/2010/main" val="84278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D01F659F-5054-4276-95B6-AA50F4A44EB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B76F8A2B-79E2-4263-8F1D-22F628A0F9F1}"/>
              </a:ext>
            </a:extLst>
          </p:cNvPr>
          <p:cNvSpPr/>
          <p:nvPr/>
        </p:nvSpPr>
        <p:spPr>
          <a:xfrm>
            <a:off x="0" y="0"/>
            <a:ext cx="12192000" cy="4078514"/>
          </a:xfrm>
          <a:prstGeom prst="rect">
            <a:avLst/>
          </a:prstGeom>
          <a:gradFill>
            <a:gsLst>
              <a:gs pos="100000">
                <a:schemeClr val="bg1">
                  <a:alpha val="17000"/>
                </a:schemeClr>
              </a:gs>
              <a:gs pos="4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标题 8">
            <a:extLst>
              <a:ext uri="{FF2B5EF4-FFF2-40B4-BE49-F238E27FC236}">
                <a16:creationId xmlns="" xmlns:a16="http://schemas.microsoft.com/office/drawing/2014/main" id="{078E107D-2C54-4445-ACA5-A9AFBAE43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7110" y="1056411"/>
            <a:ext cx="6137275" cy="662782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>
                <a:latin typeface="+mn-lt"/>
                <a:ea typeface="+mn-ea"/>
                <a:cs typeface="+mn-ea"/>
                <a:sym typeface="+mn-lt"/>
              </a:rPr>
              <a:t>敦品励学 </a:t>
            </a:r>
            <a:r>
              <a:rPr lang="en-US" altLang="zh-CN" sz="3200" dirty="0">
                <a:latin typeface="+mn-lt"/>
                <a:ea typeface="+mn-ea"/>
                <a:cs typeface="+mn-ea"/>
                <a:sym typeface="+mn-lt"/>
              </a:rPr>
              <a:t>· </a:t>
            </a:r>
            <a:r>
              <a:rPr lang="zh-CN" altLang="en-US" sz="3200" dirty="0">
                <a:latin typeface="+mn-lt"/>
                <a:ea typeface="+mn-ea"/>
                <a:cs typeface="+mn-ea"/>
                <a:sym typeface="+mn-lt"/>
              </a:rPr>
              <a:t>才德并懋（</a:t>
            </a:r>
            <a:r>
              <a:rPr lang="en-US" altLang="zh-CN" sz="3200" dirty="0" err="1">
                <a:latin typeface="+mn-lt"/>
                <a:ea typeface="+mn-ea"/>
                <a:cs typeface="+mn-ea"/>
                <a:sym typeface="+mn-lt"/>
              </a:rPr>
              <a:t>mào</a:t>
            </a:r>
            <a:r>
              <a:rPr lang="zh-CN" altLang="en-US" sz="3200" dirty="0">
                <a:latin typeface="+mn-lt"/>
                <a:ea typeface="+mn-ea"/>
                <a:cs typeface="+mn-ea"/>
                <a:sym typeface="+mn-lt"/>
              </a:rPr>
              <a:t>）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647D278-5573-46E4-9C4D-F36F3AE3A4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8525" y="1543345"/>
            <a:ext cx="7067551" cy="18856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600" dirty="0">
                <a:cs typeface="+mn-ea"/>
                <a:sym typeface="+mn-lt"/>
              </a:rPr>
              <a:t>敦：勉力；励：通“砺”，磨练之意。懋：通“茂”，美盛之意。</a:t>
            </a:r>
          </a:p>
          <a:p>
            <a:pPr marL="0" indent="0">
              <a:buNone/>
            </a:pPr>
            <a:r>
              <a:rPr lang="zh-CN" altLang="en-US" sz="1600" dirty="0">
                <a:cs typeface="+mn-ea"/>
                <a:sym typeface="+mn-lt"/>
              </a:rPr>
              <a:t>校训的具体意思是：“品行与学业同修，才学与美德并茂。”这一提法，具有深厚中国精神传统的底蕴，也强调了社会主义大学对人才培养的要求，体现了我校培养基础扎实、实践能力强、具有创新精神、综合素质高、适应社会发展需要的应用型高级专门人才的目标。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E334F5F7-4D7B-481E-BF88-96501D9E83F8}"/>
              </a:ext>
            </a:extLst>
          </p:cNvPr>
          <p:cNvGrpSpPr/>
          <p:nvPr/>
        </p:nvGrpSpPr>
        <p:grpSpPr>
          <a:xfrm>
            <a:off x="8626475" y="268514"/>
            <a:ext cx="2667000" cy="3810000"/>
            <a:chOff x="8610600" y="609033"/>
            <a:chExt cx="2667000" cy="3810000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C284FBA4-1B94-40EA-A0F0-2E7E7BD7F5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63000" y="3769518"/>
              <a:ext cx="495300" cy="54292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14AFA822-EBCB-4122-A7A7-C0690E3996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10600" y="609033"/>
              <a:ext cx="2667000" cy="3810000"/>
            </a:xfrm>
            <a:prstGeom prst="rect">
              <a:avLst/>
            </a:prstGeom>
          </p:spPr>
        </p:pic>
      </p:grp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7BFBAD6C-D5D9-41F6-BFA4-FF1E5D533D94}"/>
              </a:ext>
            </a:extLst>
          </p:cNvPr>
          <p:cNvSpPr txBox="1"/>
          <p:nvPr/>
        </p:nvSpPr>
        <p:spPr>
          <a:xfrm>
            <a:off x="11064270" y="897658"/>
            <a:ext cx="523220" cy="32551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由原全国人大常委会副委员长王光英先生题写</a:t>
            </a:r>
          </a:p>
          <a:p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="" xmlns:a16="http://schemas.microsoft.com/office/drawing/2014/main" id="{B18BD1C3-6C46-4D7F-9EFE-ECB727F00852}"/>
              </a:ext>
            </a:extLst>
          </p:cNvPr>
          <p:cNvSpPr/>
          <p:nvPr/>
        </p:nvSpPr>
        <p:spPr>
          <a:xfrm>
            <a:off x="11365240" y="952375"/>
            <a:ext cx="177800" cy="2844800"/>
          </a:xfrm>
          <a:custGeom>
            <a:avLst/>
            <a:gdLst>
              <a:gd name="connsiteX0" fmla="*/ 177800 w 177800"/>
              <a:gd name="connsiteY0" fmla="*/ 0 h 2844800"/>
              <a:gd name="connsiteX1" fmla="*/ 177800 w 177800"/>
              <a:gd name="connsiteY1" fmla="*/ 2844800 h 2844800"/>
              <a:gd name="connsiteX2" fmla="*/ 0 w 177800"/>
              <a:gd name="connsiteY2" fmla="*/ 2844800 h 284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800" h="2844800">
                <a:moveTo>
                  <a:pt x="177800" y="0"/>
                </a:moveTo>
                <a:lnTo>
                  <a:pt x="177800" y="2844800"/>
                </a:lnTo>
                <a:lnTo>
                  <a:pt x="0" y="284480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标题 1">
            <a:extLst>
              <a:ext uri="{FF2B5EF4-FFF2-40B4-BE49-F238E27FC236}">
                <a16:creationId xmlns="" xmlns:a16="http://schemas.microsoft.com/office/drawing/2014/main" id="{3F8855CA-CB91-4FA5-9F81-3DFD327846CA}"/>
              </a:ext>
            </a:extLst>
          </p:cNvPr>
          <p:cNvSpPr txBox="1">
            <a:spLocks/>
          </p:cNvSpPr>
          <p:nvPr/>
        </p:nvSpPr>
        <p:spPr>
          <a:xfrm>
            <a:off x="1019175" y="-1"/>
            <a:ext cx="1743075" cy="572568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校  训</a:t>
            </a:r>
          </a:p>
        </p:txBody>
      </p:sp>
    </p:spTree>
    <p:extLst>
      <p:ext uri="{BB962C8B-B14F-4D97-AF65-F5344CB8AC3E}">
        <p14:creationId xmlns:p14="http://schemas.microsoft.com/office/powerpoint/2010/main" val="298042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60025887-9F1C-4039-A6D6-99614AD35E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86400" y="418306"/>
            <a:ext cx="6553200" cy="2381250"/>
          </a:xfrm>
          <a:prstGeom prst="rect">
            <a:avLst/>
          </a:prstGeom>
        </p:spPr>
      </p:pic>
      <p:sp>
        <p:nvSpPr>
          <p:cNvPr id="10" name="标题 9">
            <a:extLst>
              <a:ext uri="{FF2B5EF4-FFF2-40B4-BE49-F238E27FC236}">
                <a16:creationId xmlns="" xmlns:a16="http://schemas.microsoft.com/office/drawing/2014/main" id="{C7326EE3-0991-4371-AD3B-1CE2770E5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1169468"/>
            <a:ext cx="4508500" cy="581819"/>
          </a:xfrm>
        </p:spPr>
        <p:txBody>
          <a:bodyPr/>
          <a:lstStyle/>
          <a:p>
            <a:pPr algn="l"/>
            <a:r>
              <a:rPr lang="zh-CN" altLang="en-US" sz="2900" dirty="0">
                <a:latin typeface="+mn-lt"/>
                <a:ea typeface="+mn-ea"/>
                <a:cs typeface="+mn-ea"/>
                <a:sym typeface="+mn-lt"/>
              </a:rPr>
              <a:t>严肃 </a:t>
            </a:r>
            <a:r>
              <a:rPr lang="en-US" altLang="zh-CN" sz="2900" dirty="0">
                <a:latin typeface="+mn-lt"/>
                <a:ea typeface="+mn-ea"/>
                <a:cs typeface="+mn-ea"/>
                <a:sym typeface="+mn-lt"/>
              </a:rPr>
              <a:t>· </a:t>
            </a:r>
            <a:r>
              <a:rPr lang="zh-CN" altLang="en-US" sz="2900" dirty="0">
                <a:latin typeface="+mn-lt"/>
                <a:ea typeface="+mn-ea"/>
                <a:cs typeface="+mn-ea"/>
                <a:sym typeface="+mn-lt"/>
              </a:rPr>
              <a:t>严格 </a:t>
            </a:r>
            <a:r>
              <a:rPr lang="en-US" altLang="zh-CN" sz="2900" dirty="0">
                <a:latin typeface="+mn-lt"/>
                <a:ea typeface="+mn-ea"/>
                <a:cs typeface="+mn-ea"/>
                <a:sym typeface="+mn-lt"/>
              </a:rPr>
              <a:t>· </a:t>
            </a:r>
            <a:r>
              <a:rPr lang="zh-CN" altLang="en-US" sz="2900" dirty="0">
                <a:latin typeface="+mn-lt"/>
                <a:ea typeface="+mn-ea"/>
                <a:cs typeface="+mn-ea"/>
                <a:sym typeface="+mn-lt"/>
              </a:rPr>
              <a:t>严谨</a:t>
            </a:r>
          </a:p>
        </p:txBody>
      </p:sp>
      <p:sp>
        <p:nvSpPr>
          <p:cNvPr id="11" name="内容占位符 10">
            <a:extLst>
              <a:ext uri="{FF2B5EF4-FFF2-40B4-BE49-F238E27FC236}">
                <a16:creationId xmlns="" xmlns:a16="http://schemas.microsoft.com/office/drawing/2014/main" id="{4B2CB037-0095-4489-9F99-14114CF07D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2500" y="1633016"/>
            <a:ext cx="5372099" cy="11636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600" dirty="0">
                <a:cs typeface="+mn-ea"/>
                <a:sym typeface="+mn-lt"/>
              </a:rPr>
              <a:t>其具体内涵为：严肃是指严肃敬业的态度，严格是指严格科学的管理，严谨是指严谨求学的学风，其核心是从严治校理教，始终把人才培养的质量放在第一位。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EC86F1E8-DEA2-4B5E-B8D7-B458ADA1AF6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203"/>
          <a:stretch/>
        </p:blipFill>
        <p:spPr>
          <a:xfrm>
            <a:off x="0" y="2642394"/>
            <a:ext cx="12192000" cy="4215606"/>
          </a:xfrm>
          <a:prstGeom prst="rect">
            <a:avLst/>
          </a:prstGeom>
        </p:spPr>
      </p:pic>
      <p:sp>
        <p:nvSpPr>
          <p:cNvPr id="13" name="标题 1">
            <a:extLst>
              <a:ext uri="{FF2B5EF4-FFF2-40B4-BE49-F238E27FC236}">
                <a16:creationId xmlns="" xmlns:a16="http://schemas.microsoft.com/office/drawing/2014/main" id="{7F9784B3-5541-45FE-8853-6BA3F095999C}"/>
              </a:ext>
            </a:extLst>
          </p:cNvPr>
          <p:cNvSpPr txBox="1">
            <a:spLocks/>
          </p:cNvSpPr>
          <p:nvPr/>
        </p:nvSpPr>
        <p:spPr>
          <a:xfrm>
            <a:off x="1019175" y="-1"/>
            <a:ext cx="1743075" cy="572568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校  风</a:t>
            </a:r>
          </a:p>
        </p:txBody>
      </p:sp>
    </p:spTree>
    <p:extLst>
      <p:ext uri="{BB962C8B-B14F-4D97-AF65-F5344CB8AC3E}">
        <p14:creationId xmlns:p14="http://schemas.microsoft.com/office/powerpoint/2010/main" val="222449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124827C8-9C1B-4F89-AAF3-7A59AC2840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34" r="7834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4099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DD42CD3-B798-4BFE-B42E-EA3348BD81B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B534676-EE90-4F1E-A1E0-BCD19C244771}"/>
              </a:ext>
            </a:extLst>
          </p:cNvPr>
          <p:cNvSpPr txBox="1"/>
          <p:nvPr/>
        </p:nvSpPr>
        <p:spPr>
          <a:xfrm rot="2857626">
            <a:off x="7341301" y="1648072"/>
            <a:ext cx="4202992" cy="2868618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cs typeface="+mn-ea"/>
                <a:sym typeface="+mn-lt"/>
              </a:rPr>
              <a:t>欢迎来到北方工大  知识星球</a:t>
            </a:r>
          </a:p>
        </p:txBody>
      </p:sp>
    </p:spTree>
    <p:extLst>
      <p:ext uri="{BB962C8B-B14F-4D97-AF65-F5344CB8AC3E}">
        <p14:creationId xmlns:p14="http://schemas.microsoft.com/office/powerpoint/2010/main" val="21792933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9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EBE37DA-810B-4A50-9484-738859427D5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3561" y="0"/>
            <a:ext cx="6728439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6EF6FF5-DC73-4F11-989C-78C29B07AF3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591" y="810078"/>
            <a:ext cx="4176428" cy="212409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D844A156-C77E-48BD-AB2F-85E3E5C57DC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819" y="3429000"/>
            <a:ext cx="4386162" cy="2618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571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A13AF262-3199-4746-A924-91FA713ACFC2}"/>
              </a:ext>
            </a:extLst>
          </p:cNvPr>
          <p:cNvSpPr/>
          <p:nvPr/>
        </p:nvSpPr>
        <p:spPr>
          <a:xfrm>
            <a:off x="1141160" y="1051024"/>
            <a:ext cx="10058400" cy="5152572"/>
          </a:xfrm>
          <a:prstGeom prst="roundRect">
            <a:avLst>
              <a:gd name="adj" fmla="val 2735"/>
            </a:avLst>
          </a:prstGeom>
          <a:solidFill>
            <a:schemeClr val="bg1">
              <a:lumMod val="95000"/>
              <a:alpha val="84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0FF61010-A54E-4820-BE24-275236DB000D}"/>
              </a:ext>
            </a:extLst>
          </p:cNvPr>
          <p:cNvGrpSpPr/>
          <p:nvPr/>
        </p:nvGrpSpPr>
        <p:grpSpPr>
          <a:xfrm>
            <a:off x="1881774" y="731415"/>
            <a:ext cx="2095416" cy="579992"/>
            <a:chOff x="1018018" y="2188636"/>
            <a:chExt cx="2095416" cy="579992"/>
          </a:xfrm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A6A8DC1E-DE87-441C-AB0A-07A97EC3781A}"/>
                </a:ext>
              </a:extLst>
            </p:cNvPr>
            <p:cNvSpPr/>
            <p:nvPr/>
          </p:nvSpPr>
          <p:spPr>
            <a:xfrm>
              <a:off x="1025651" y="2267706"/>
              <a:ext cx="2087783" cy="50092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9AE0C5D5-689C-493B-9C16-7752E1FC805F}"/>
                </a:ext>
              </a:extLst>
            </p:cNvPr>
            <p:cNvGrpSpPr/>
            <p:nvPr/>
          </p:nvGrpSpPr>
          <p:grpSpPr>
            <a:xfrm rot="10568783">
              <a:off x="1018018" y="2188636"/>
              <a:ext cx="2093326" cy="216758"/>
              <a:chOff x="0" y="3044506"/>
              <a:chExt cx="12247604" cy="1000346"/>
            </a:xfrm>
          </p:grpSpPr>
          <p:sp>
            <p:nvSpPr>
              <p:cNvPr id="14" name="等腰三角形 13">
                <a:extLst>
                  <a:ext uri="{FF2B5EF4-FFF2-40B4-BE49-F238E27FC236}">
                    <a16:creationId xmlns="" xmlns:a16="http://schemas.microsoft.com/office/drawing/2014/main" id="{DCBEDA1A-C7CF-4484-8284-83037A8BA93A}"/>
                  </a:ext>
                </a:extLst>
              </p:cNvPr>
              <p:cNvSpPr/>
              <p:nvPr/>
            </p:nvSpPr>
            <p:spPr>
              <a:xfrm rot="16200000">
                <a:off x="8397624" y="194872"/>
                <a:ext cx="1000346" cy="6699614"/>
              </a:xfrm>
              <a:custGeom>
                <a:avLst/>
                <a:gdLst>
                  <a:gd name="connsiteX0" fmla="*/ 0 w 762000"/>
                  <a:gd name="connsiteY0" fmla="*/ 1703710 h 1703710"/>
                  <a:gd name="connsiteX1" fmla="*/ 381000 w 762000"/>
                  <a:gd name="connsiteY1" fmla="*/ 0 h 1703710"/>
                  <a:gd name="connsiteX2" fmla="*/ 762000 w 762000"/>
                  <a:gd name="connsiteY2" fmla="*/ 1703710 h 1703710"/>
                  <a:gd name="connsiteX3" fmla="*/ 0 w 762000"/>
                  <a:gd name="connsiteY3" fmla="*/ 1703710 h 1703710"/>
                  <a:gd name="connsiteX0" fmla="*/ 0 w 762000"/>
                  <a:gd name="connsiteY0" fmla="*/ 6644010 h 6644010"/>
                  <a:gd name="connsiteX1" fmla="*/ 279400 w 762000"/>
                  <a:gd name="connsiteY1" fmla="*/ 0 h 6644010"/>
                  <a:gd name="connsiteX2" fmla="*/ 762000 w 762000"/>
                  <a:gd name="connsiteY2" fmla="*/ 6644010 h 6644010"/>
                  <a:gd name="connsiteX3" fmla="*/ 0 w 762000"/>
                  <a:gd name="connsiteY3" fmla="*/ 6644010 h 6644010"/>
                  <a:gd name="connsiteX0" fmla="*/ 0 w 1003300"/>
                  <a:gd name="connsiteY0" fmla="*/ 6644010 h 6644010"/>
                  <a:gd name="connsiteX1" fmla="*/ 520700 w 1003300"/>
                  <a:gd name="connsiteY1" fmla="*/ 0 h 6644010"/>
                  <a:gd name="connsiteX2" fmla="*/ 1003300 w 1003300"/>
                  <a:gd name="connsiteY2" fmla="*/ 6644010 h 6644010"/>
                  <a:gd name="connsiteX3" fmla="*/ 0 w 1003300"/>
                  <a:gd name="connsiteY3" fmla="*/ 6644010 h 6644010"/>
                  <a:gd name="connsiteX0" fmla="*/ 0 w 1000346"/>
                  <a:gd name="connsiteY0" fmla="*/ 6644010 h 6699616"/>
                  <a:gd name="connsiteX1" fmla="*/ 520700 w 1000346"/>
                  <a:gd name="connsiteY1" fmla="*/ 0 h 6699616"/>
                  <a:gd name="connsiteX2" fmla="*/ 1000348 w 1000346"/>
                  <a:gd name="connsiteY2" fmla="*/ 6699617 h 6699616"/>
                  <a:gd name="connsiteX3" fmla="*/ 0 w 1000346"/>
                  <a:gd name="connsiteY3" fmla="*/ 6644010 h 6699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346" h="6699616">
                    <a:moveTo>
                      <a:pt x="0" y="6644010"/>
                    </a:moveTo>
                    <a:lnTo>
                      <a:pt x="520700" y="0"/>
                    </a:lnTo>
                    <a:lnTo>
                      <a:pt x="1000348" y="6699617"/>
                    </a:lnTo>
                    <a:lnTo>
                      <a:pt x="0" y="664401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等腰三角形 13">
                <a:extLst>
                  <a:ext uri="{FF2B5EF4-FFF2-40B4-BE49-F238E27FC236}">
                    <a16:creationId xmlns="" xmlns:a16="http://schemas.microsoft.com/office/drawing/2014/main" id="{5620177C-936A-43EF-A43F-34AFF9AE2695}"/>
                  </a:ext>
                </a:extLst>
              </p:cNvPr>
              <p:cNvSpPr/>
              <p:nvPr/>
            </p:nvSpPr>
            <p:spPr>
              <a:xfrm rot="5400000">
                <a:off x="5239133" y="-2158921"/>
                <a:ext cx="884891" cy="11363157"/>
              </a:xfrm>
              <a:custGeom>
                <a:avLst/>
                <a:gdLst>
                  <a:gd name="connsiteX0" fmla="*/ 0 w 762000"/>
                  <a:gd name="connsiteY0" fmla="*/ 1703710 h 1703710"/>
                  <a:gd name="connsiteX1" fmla="*/ 381000 w 762000"/>
                  <a:gd name="connsiteY1" fmla="*/ 0 h 1703710"/>
                  <a:gd name="connsiteX2" fmla="*/ 762000 w 762000"/>
                  <a:gd name="connsiteY2" fmla="*/ 1703710 h 1703710"/>
                  <a:gd name="connsiteX3" fmla="*/ 0 w 762000"/>
                  <a:gd name="connsiteY3" fmla="*/ 1703710 h 1703710"/>
                  <a:gd name="connsiteX0" fmla="*/ 0 w 762000"/>
                  <a:gd name="connsiteY0" fmla="*/ 6644010 h 6644010"/>
                  <a:gd name="connsiteX1" fmla="*/ 279400 w 762000"/>
                  <a:gd name="connsiteY1" fmla="*/ 0 h 6644010"/>
                  <a:gd name="connsiteX2" fmla="*/ 762000 w 762000"/>
                  <a:gd name="connsiteY2" fmla="*/ 6644010 h 6644010"/>
                  <a:gd name="connsiteX3" fmla="*/ 0 w 762000"/>
                  <a:gd name="connsiteY3" fmla="*/ 6644010 h 6644010"/>
                  <a:gd name="connsiteX0" fmla="*/ 0 w 1003300"/>
                  <a:gd name="connsiteY0" fmla="*/ 6644010 h 6644010"/>
                  <a:gd name="connsiteX1" fmla="*/ 520700 w 1003300"/>
                  <a:gd name="connsiteY1" fmla="*/ 0 h 6644010"/>
                  <a:gd name="connsiteX2" fmla="*/ 1003300 w 1003300"/>
                  <a:gd name="connsiteY2" fmla="*/ 6644010 h 6644010"/>
                  <a:gd name="connsiteX3" fmla="*/ 0 w 1003300"/>
                  <a:gd name="connsiteY3" fmla="*/ 6644010 h 6644010"/>
                  <a:gd name="connsiteX0" fmla="*/ 0 w 2885642"/>
                  <a:gd name="connsiteY0" fmla="*/ 11363157 h 11363157"/>
                  <a:gd name="connsiteX1" fmla="*/ 2885641 w 2885642"/>
                  <a:gd name="connsiteY1" fmla="*/ 0 h 11363157"/>
                  <a:gd name="connsiteX2" fmla="*/ 1003300 w 2885642"/>
                  <a:gd name="connsiteY2" fmla="*/ 11363157 h 11363157"/>
                  <a:gd name="connsiteX3" fmla="*/ 0 w 2885642"/>
                  <a:gd name="connsiteY3" fmla="*/ 11363157 h 11363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5642" h="11363157">
                    <a:moveTo>
                      <a:pt x="0" y="11363157"/>
                    </a:moveTo>
                    <a:lnTo>
                      <a:pt x="2885641" y="0"/>
                    </a:lnTo>
                    <a:lnTo>
                      <a:pt x="1003300" y="11363157"/>
                    </a:lnTo>
                    <a:lnTo>
                      <a:pt x="0" y="1136315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等腰三角形 13">
                <a:extLst>
                  <a:ext uri="{FF2B5EF4-FFF2-40B4-BE49-F238E27FC236}">
                    <a16:creationId xmlns="" xmlns:a16="http://schemas.microsoft.com/office/drawing/2014/main" id="{E5A939E1-F993-498B-87BB-CCC8568B1703}"/>
                  </a:ext>
                </a:extLst>
              </p:cNvPr>
              <p:cNvSpPr/>
              <p:nvPr/>
            </p:nvSpPr>
            <p:spPr>
              <a:xfrm rot="5400000">
                <a:off x="2550148" y="525882"/>
                <a:ext cx="538823" cy="5639118"/>
              </a:xfrm>
              <a:custGeom>
                <a:avLst/>
                <a:gdLst>
                  <a:gd name="connsiteX0" fmla="*/ 0 w 762000"/>
                  <a:gd name="connsiteY0" fmla="*/ 1703710 h 1703710"/>
                  <a:gd name="connsiteX1" fmla="*/ 381000 w 762000"/>
                  <a:gd name="connsiteY1" fmla="*/ 0 h 1703710"/>
                  <a:gd name="connsiteX2" fmla="*/ 762000 w 762000"/>
                  <a:gd name="connsiteY2" fmla="*/ 1703710 h 1703710"/>
                  <a:gd name="connsiteX3" fmla="*/ 0 w 762000"/>
                  <a:gd name="connsiteY3" fmla="*/ 1703710 h 1703710"/>
                  <a:gd name="connsiteX0" fmla="*/ 0 w 762000"/>
                  <a:gd name="connsiteY0" fmla="*/ 6644010 h 6644010"/>
                  <a:gd name="connsiteX1" fmla="*/ 279400 w 762000"/>
                  <a:gd name="connsiteY1" fmla="*/ 0 h 6644010"/>
                  <a:gd name="connsiteX2" fmla="*/ 762000 w 762000"/>
                  <a:gd name="connsiteY2" fmla="*/ 6644010 h 6644010"/>
                  <a:gd name="connsiteX3" fmla="*/ 0 w 762000"/>
                  <a:gd name="connsiteY3" fmla="*/ 6644010 h 6644010"/>
                  <a:gd name="connsiteX0" fmla="*/ 0 w 1003300"/>
                  <a:gd name="connsiteY0" fmla="*/ 6644010 h 6644010"/>
                  <a:gd name="connsiteX1" fmla="*/ 520700 w 1003300"/>
                  <a:gd name="connsiteY1" fmla="*/ 0 h 6644010"/>
                  <a:gd name="connsiteX2" fmla="*/ 1003300 w 1003300"/>
                  <a:gd name="connsiteY2" fmla="*/ 6644010 h 6644010"/>
                  <a:gd name="connsiteX3" fmla="*/ 0 w 1003300"/>
                  <a:gd name="connsiteY3" fmla="*/ 6644010 h 6644010"/>
                  <a:gd name="connsiteX0" fmla="*/ 0 w 2885642"/>
                  <a:gd name="connsiteY0" fmla="*/ 11363157 h 11363157"/>
                  <a:gd name="connsiteX1" fmla="*/ 2885641 w 2885642"/>
                  <a:gd name="connsiteY1" fmla="*/ 0 h 11363157"/>
                  <a:gd name="connsiteX2" fmla="*/ 1003300 w 2885642"/>
                  <a:gd name="connsiteY2" fmla="*/ 11363157 h 11363157"/>
                  <a:gd name="connsiteX3" fmla="*/ 0 w 2885642"/>
                  <a:gd name="connsiteY3" fmla="*/ 11363157 h 11363157"/>
                  <a:gd name="connsiteX0" fmla="*/ 0 w 2885642"/>
                  <a:gd name="connsiteY0" fmla="*/ 11363157 h 11363157"/>
                  <a:gd name="connsiteX1" fmla="*/ 1387910 w 2885642"/>
                  <a:gd name="connsiteY1" fmla="*/ 5933907 h 11363157"/>
                  <a:gd name="connsiteX2" fmla="*/ 2885641 w 2885642"/>
                  <a:gd name="connsiteY2" fmla="*/ 0 h 11363157"/>
                  <a:gd name="connsiteX3" fmla="*/ 1003300 w 2885642"/>
                  <a:gd name="connsiteY3" fmla="*/ 11363157 h 11363157"/>
                  <a:gd name="connsiteX4" fmla="*/ 0 w 2885642"/>
                  <a:gd name="connsiteY4" fmla="*/ 11363157 h 11363157"/>
                  <a:gd name="connsiteX0" fmla="*/ 0 w 1933100"/>
                  <a:gd name="connsiteY0" fmla="*/ 5429250 h 5429250"/>
                  <a:gd name="connsiteX1" fmla="*/ 1387910 w 1933100"/>
                  <a:gd name="connsiteY1" fmla="*/ 0 h 5429250"/>
                  <a:gd name="connsiteX2" fmla="*/ 1933100 w 1933100"/>
                  <a:gd name="connsiteY2" fmla="*/ 936793 h 5429250"/>
                  <a:gd name="connsiteX3" fmla="*/ 1003300 w 1933100"/>
                  <a:gd name="connsiteY3" fmla="*/ 5429250 h 5429250"/>
                  <a:gd name="connsiteX4" fmla="*/ 0 w 1933100"/>
                  <a:gd name="connsiteY4" fmla="*/ 5429250 h 5429250"/>
                  <a:gd name="connsiteX0" fmla="*/ 0 w 1632849"/>
                  <a:gd name="connsiteY0" fmla="*/ 5429250 h 5429250"/>
                  <a:gd name="connsiteX1" fmla="*/ 1387910 w 1632849"/>
                  <a:gd name="connsiteY1" fmla="*/ 0 h 5429250"/>
                  <a:gd name="connsiteX2" fmla="*/ 1632850 w 1632849"/>
                  <a:gd name="connsiteY2" fmla="*/ 1352718 h 5429250"/>
                  <a:gd name="connsiteX3" fmla="*/ 1003300 w 1632849"/>
                  <a:gd name="connsiteY3" fmla="*/ 5429250 h 5429250"/>
                  <a:gd name="connsiteX4" fmla="*/ 0 w 1632849"/>
                  <a:gd name="connsiteY4" fmla="*/ 5429250 h 5429250"/>
                  <a:gd name="connsiteX0" fmla="*/ 0 w 1487897"/>
                  <a:gd name="connsiteY0" fmla="*/ 5429250 h 5429250"/>
                  <a:gd name="connsiteX1" fmla="*/ 1387910 w 1487897"/>
                  <a:gd name="connsiteY1" fmla="*/ 0 h 5429250"/>
                  <a:gd name="connsiteX2" fmla="*/ 1487897 w 1487897"/>
                  <a:gd name="connsiteY2" fmla="*/ 1438443 h 5429250"/>
                  <a:gd name="connsiteX3" fmla="*/ 1003300 w 1487897"/>
                  <a:gd name="connsiteY3" fmla="*/ 5429250 h 5429250"/>
                  <a:gd name="connsiteX4" fmla="*/ 0 w 1487897"/>
                  <a:gd name="connsiteY4" fmla="*/ 5429250 h 5429250"/>
                  <a:gd name="connsiteX0" fmla="*/ 0 w 1653557"/>
                  <a:gd name="connsiteY0" fmla="*/ 5429250 h 5429250"/>
                  <a:gd name="connsiteX1" fmla="*/ 1387910 w 1653557"/>
                  <a:gd name="connsiteY1" fmla="*/ 0 h 5429250"/>
                  <a:gd name="connsiteX2" fmla="*/ 1653557 w 1653557"/>
                  <a:gd name="connsiteY2" fmla="*/ 1359068 h 5429250"/>
                  <a:gd name="connsiteX3" fmla="*/ 1003300 w 1653557"/>
                  <a:gd name="connsiteY3" fmla="*/ 5429250 h 5429250"/>
                  <a:gd name="connsiteX4" fmla="*/ 0 w 1653557"/>
                  <a:gd name="connsiteY4" fmla="*/ 5429250 h 5429250"/>
                  <a:gd name="connsiteX0" fmla="*/ 0 w 1653557"/>
                  <a:gd name="connsiteY0" fmla="*/ 5612130 h 5612130"/>
                  <a:gd name="connsiteX1" fmla="*/ 1537005 w 1653557"/>
                  <a:gd name="connsiteY1" fmla="*/ 0 h 5612130"/>
                  <a:gd name="connsiteX2" fmla="*/ 1653557 w 1653557"/>
                  <a:gd name="connsiteY2" fmla="*/ 1541948 h 5612130"/>
                  <a:gd name="connsiteX3" fmla="*/ 1003300 w 1653557"/>
                  <a:gd name="connsiteY3" fmla="*/ 5612130 h 5612130"/>
                  <a:gd name="connsiteX4" fmla="*/ 0 w 1653557"/>
                  <a:gd name="connsiteY4" fmla="*/ 5612130 h 5612130"/>
                  <a:gd name="connsiteX0" fmla="*/ 0 w 1777802"/>
                  <a:gd name="connsiteY0" fmla="*/ 5612130 h 5612130"/>
                  <a:gd name="connsiteX1" fmla="*/ 1537005 w 1777802"/>
                  <a:gd name="connsiteY1" fmla="*/ 0 h 5612130"/>
                  <a:gd name="connsiteX2" fmla="*/ 1777802 w 1777802"/>
                  <a:gd name="connsiteY2" fmla="*/ 1168568 h 5612130"/>
                  <a:gd name="connsiteX3" fmla="*/ 1003300 w 1777802"/>
                  <a:gd name="connsiteY3" fmla="*/ 5612130 h 5612130"/>
                  <a:gd name="connsiteX4" fmla="*/ 0 w 1777802"/>
                  <a:gd name="connsiteY4" fmla="*/ 5612130 h 5612130"/>
                  <a:gd name="connsiteX0" fmla="*/ 0 w 1777802"/>
                  <a:gd name="connsiteY0" fmla="*/ 5654993 h 5654993"/>
                  <a:gd name="connsiteX1" fmla="*/ 1498180 w 1777802"/>
                  <a:gd name="connsiteY1" fmla="*/ 0 h 5654993"/>
                  <a:gd name="connsiteX2" fmla="*/ 1777802 w 1777802"/>
                  <a:gd name="connsiteY2" fmla="*/ 1211431 h 5654993"/>
                  <a:gd name="connsiteX3" fmla="*/ 1003300 w 1777802"/>
                  <a:gd name="connsiteY3" fmla="*/ 5654993 h 5654993"/>
                  <a:gd name="connsiteX4" fmla="*/ 0 w 1777802"/>
                  <a:gd name="connsiteY4" fmla="*/ 5654993 h 5654993"/>
                  <a:gd name="connsiteX0" fmla="*/ 0 w 1777802"/>
                  <a:gd name="connsiteY0" fmla="*/ 5635943 h 5635943"/>
                  <a:gd name="connsiteX1" fmla="*/ 1456773 w 1777802"/>
                  <a:gd name="connsiteY1" fmla="*/ 0 h 5635943"/>
                  <a:gd name="connsiteX2" fmla="*/ 1777802 w 1777802"/>
                  <a:gd name="connsiteY2" fmla="*/ 1192381 h 5635943"/>
                  <a:gd name="connsiteX3" fmla="*/ 1003300 w 1777802"/>
                  <a:gd name="connsiteY3" fmla="*/ 5635943 h 5635943"/>
                  <a:gd name="connsiteX4" fmla="*/ 0 w 1777802"/>
                  <a:gd name="connsiteY4" fmla="*/ 5635943 h 5635943"/>
                  <a:gd name="connsiteX0" fmla="*/ 0 w 1694979"/>
                  <a:gd name="connsiteY0" fmla="*/ 5635943 h 5635943"/>
                  <a:gd name="connsiteX1" fmla="*/ 1456773 w 1694979"/>
                  <a:gd name="connsiteY1" fmla="*/ 0 h 5635943"/>
                  <a:gd name="connsiteX2" fmla="*/ 1694980 w 1694979"/>
                  <a:gd name="connsiteY2" fmla="*/ 1157456 h 5635943"/>
                  <a:gd name="connsiteX3" fmla="*/ 1003300 w 1694979"/>
                  <a:gd name="connsiteY3" fmla="*/ 5635943 h 5635943"/>
                  <a:gd name="connsiteX4" fmla="*/ 0 w 1694979"/>
                  <a:gd name="connsiteY4" fmla="*/ 5635943 h 5635943"/>
                  <a:gd name="connsiteX0" fmla="*/ 0 w 1757111"/>
                  <a:gd name="connsiteY0" fmla="*/ 5635943 h 5635943"/>
                  <a:gd name="connsiteX1" fmla="*/ 1456773 w 1757111"/>
                  <a:gd name="connsiteY1" fmla="*/ 0 h 5635943"/>
                  <a:gd name="connsiteX2" fmla="*/ 1757110 w 1757111"/>
                  <a:gd name="connsiteY2" fmla="*/ 1163806 h 5635943"/>
                  <a:gd name="connsiteX3" fmla="*/ 1003300 w 1757111"/>
                  <a:gd name="connsiteY3" fmla="*/ 5635943 h 5635943"/>
                  <a:gd name="connsiteX4" fmla="*/ 0 w 1757111"/>
                  <a:gd name="connsiteY4" fmla="*/ 5635943 h 5635943"/>
                  <a:gd name="connsiteX0" fmla="*/ 0 w 1757111"/>
                  <a:gd name="connsiteY0" fmla="*/ 5639118 h 5639118"/>
                  <a:gd name="connsiteX1" fmla="*/ 1436067 w 1757111"/>
                  <a:gd name="connsiteY1" fmla="*/ 0 h 5639118"/>
                  <a:gd name="connsiteX2" fmla="*/ 1757110 w 1757111"/>
                  <a:gd name="connsiteY2" fmla="*/ 1166981 h 5639118"/>
                  <a:gd name="connsiteX3" fmla="*/ 1003300 w 1757111"/>
                  <a:gd name="connsiteY3" fmla="*/ 5639118 h 5639118"/>
                  <a:gd name="connsiteX4" fmla="*/ 0 w 1757111"/>
                  <a:gd name="connsiteY4" fmla="*/ 5639118 h 563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7111" h="5639118">
                    <a:moveTo>
                      <a:pt x="0" y="5639118"/>
                    </a:moveTo>
                    <a:lnTo>
                      <a:pt x="1436067" y="0"/>
                    </a:lnTo>
                    <a:lnTo>
                      <a:pt x="1757110" y="1166981"/>
                    </a:lnTo>
                    <a:lnTo>
                      <a:pt x="1003300" y="5639118"/>
                    </a:lnTo>
                    <a:lnTo>
                      <a:pt x="0" y="563911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3CC2238A-7C4F-4A0C-A9D8-3838A0840228}"/>
              </a:ext>
            </a:extLst>
          </p:cNvPr>
          <p:cNvSpPr txBox="1"/>
          <p:nvPr/>
        </p:nvSpPr>
        <p:spPr>
          <a:xfrm>
            <a:off x="2366385" y="874423"/>
            <a:ext cx="1415777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模板简介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9F16327-426A-4C8D-AF89-730BDA6BC041}"/>
              </a:ext>
            </a:extLst>
          </p:cNvPr>
          <p:cNvSpPr txBox="1"/>
          <p:nvPr/>
        </p:nvSpPr>
        <p:spPr>
          <a:xfrm>
            <a:off x="5131256" y="1302037"/>
            <a:ext cx="4375531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cs typeface="+mn-ea"/>
                <a:sym typeface="+mn-lt"/>
              </a:rPr>
              <a:t>如何更改配色？</a:t>
            </a:r>
          </a:p>
        </p:txBody>
      </p:sp>
      <p:grpSp>
        <p:nvGrpSpPr>
          <p:cNvPr id="110" name="组合 109">
            <a:extLst>
              <a:ext uri="{FF2B5EF4-FFF2-40B4-BE49-F238E27FC236}">
                <a16:creationId xmlns="" xmlns:a16="http://schemas.microsoft.com/office/drawing/2014/main" id="{C54DF266-5C6B-45B9-882F-5DB74BEFC26C}"/>
              </a:ext>
            </a:extLst>
          </p:cNvPr>
          <p:cNvGrpSpPr/>
          <p:nvPr/>
        </p:nvGrpSpPr>
        <p:grpSpPr>
          <a:xfrm>
            <a:off x="10144737" y="248130"/>
            <a:ext cx="1642678" cy="411015"/>
            <a:chOff x="-8804275" y="11189509"/>
            <a:chExt cx="3775075" cy="944563"/>
          </a:xfrm>
          <a:solidFill>
            <a:schemeClr val="bg1"/>
          </a:solidFill>
        </p:grpSpPr>
        <p:sp>
          <p:nvSpPr>
            <p:cNvPr id="111" name="Freeform 5">
              <a:extLst>
                <a:ext uri="{FF2B5EF4-FFF2-40B4-BE49-F238E27FC236}">
                  <a16:creationId xmlns="" xmlns:a16="http://schemas.microsoft.com/office/drawing/2014/main" id="{DFB785DA-80F3-4692-92E6-7EBEC549F9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804275" y="11189509"/>
              <a:ext cx="938213" cy="944563"/>
            </a:xfrm>
            <a:custGeom>
              <a:avLst/>
              <a:gdLst>
                <a:gd name="T0" fmla="*/ 283 w 284"/>
                <a:gd name="T1" fmla="*/ 137 h 284"/>
                <a:gd name="T2" fmla="*/ 245 w 284"/>
                <a:gd name="T3" fmla="*/ 239 h 284"/>
                <a:gd name="T4" fmla="*/ 204 w 284"/>
                <a:gd name="T5" fmla="*/ 269 h 284"/>
                <a:gd name="T6" fmla="*/ 148 w 284"/>
                <a:gd name="T7" fmla="*/ 283 h 284"/>
                <a:gd name="T8" fmla="*/ 88 w 284"/>
                <a:gd name="T9" fmla="*/ 272 h 284"/>
                <a:gd name="T10" fmla="*/ 15 w 284"/>
                <a:gd name="T11" fmla="*/ 204 h 284"/>
                <a:gd name="T12" fmla="*/ 1 w 284"/>
                <a:gd name="T13" fmla="*/ 148 h 284"/>
                <a:gd name="T14" fmla="*/ 12 w 284"/>
                <a:gd name="T15" fmla="*/ 88 h 284"/>
                <a:gd name="T16" fmla="*/ 40 w 284"/>
                <a:gd name="T17" fmla="*/ 45 h 284"/>
                <a:gd name="T18" fmla="*/ 106 w 284"/>
                <a:gd name="T19" fmla="*/ 6 h 284"/>
                <a:gd name="T20" fmla="*/ 137 w 284"/>
                <a:gd name="T21" fmla="*/ 1 h 284"/>
                <a:gd name="T22" fmla="*/ 197 w 284"/>
                <a:gd name="T23" fmla="*/ 12 h 284"/>
                <a:gd name="T24" fmla="*/ 269 w 284"/>
                <a:gd name="T25" fmla="*/ 81 h 284"/>
                <a:gd name="T26" fmla="*/ 283 w 284"/>
                <a:gd name="T27" fmla="*/ 137 h 284"/>
                <a:gd name="T28" fmla="*/ 267 w 284"/>
                <a:gd name="T29" fmla="*/ 197 h 284"/>
                <a:gd name="T30" fmla="*/ 278 w 284"/>
                <a:gd name="T31" fmla="*/ 140 h 284"/>
                <a:gd name="T32" fmla="*/ 266 w 284"/>
                <a:gd name="T33" fmla="*/ 85 h 284"/>
                <a:gd name="T34" fmla="*/ 238 w 284"/>
                <a:gd name="T35" fmla="*/ 45 h 284"/>
                <a:gd name="T36" fmla="*/ 197 w 284"/>
                <a:gd name="T37" fmla="*/ 18 h 284"/>
                <a:gd name="T38" fmla="*/ 140 w 284"/>
                <a:gd name="T39" fmla="*/ 6 h 284"/>
                <a:gd name="T40" fmla="*/ 140 w 284"/>
                <a:gd name="T41" fmla="*/ 6 h 284"/>
                <a:gd name="T42" fmla="*/ 85 w 284"/>
                <a:gd name="T43" fmla="*/ 19 h 284"/>
                <a:gd name="T44" fmla="*/ 45 w 284"/>
                <a:gd name="T45" fmla="*/ 47 h 284"/>
                <a:gd name="T46" fmla="*/ 18 w 284"/>
                <a:gd name="T47" fmla="*/ 88 h 284"/>
                <a:gd name="T48" fmla="*/ 6 w 284"/>
                <a:gd name="T49" fmla="*/ 144 h 284"/>
                <a:gd name="T50" fmla="*/ 19 w 284"/>
                <a:gd name="T51" fmla="*/ 200 h 284"/>
                <a:gd name="T52" fmla="*/ 88 w 284"/>
                <a:gd name="T53" fmla="*/ 267 h 284"/>
                <a:gd name="T54" fmla="*/ 144 w 284"/>
                <a:gd name="T55" fmla="*/ 278 h 284"/>
                <a:gd name="T56" fmla="*/ 200 w 284"/>
                <a:gd name="T57" fmla="*/ 266 h 284"/>
                <a:gd name="T58" fmla="*/ 267 w 284"/>
                <a:gd name="T59" fmla="*/ 19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284">
                  <a:moveTo>
                    <a:pt x="283" y="137"/>
                  </a:moveTo>
                  <a:cubicBezTo>
                    <a:pt x="284" y="184"/>
                    <a:pt x="267" y="214"/>
                    <a:pt x="245" y="239"/>
                  </a:cubicBezTo>
                  <a:cubicBezTo>
                    <a:pt x="234" y="251"/>
                    <a:pt x="220" y="261"/>
                    <a:pt x="204" y="269"/>
                  </a:cubicBezTo>
                  <a:cubicBezTo>
                    <a:pt x="188" y="277"/>
                    <a:pt x="169" y="282"/>
                    <a:pt x="148" y="283"/>
                  </a:cubicBezTo>
                  <a:cubicBezTo>
                    <a:pt x="125" y="284"/>
                    <a:pt x="105" y="279"/>
                    <a:pt x="88" y="272"/>
                  </a:cubicBezTo>
                  <a:cubicBezTo>
                    <a:pt x="55" y="259"/>
                    <a:pt x="31" y="235"/>
                    <a:pt x="15" y="204"/>
                  </a:cubicBezTo>
                  <a:cubicBezTo>
                    <a:pt x="7" y="188"/>
                    <a:pt x="2" y="170"/>
                    <a:pt x="1" y="148"/>
                  </a:cubicBezTo>
                  <a:cubicBezTo>
                    <a:pt x="0" y="125"/>
                    <a:pt x="5" y="104"/>
                    <a:pt x="12" y="88"/>
                  </a:cubicBezTo>
                  <a:cubicBezTo>
                    <a:pt x="19" y="71"/>
                    <a:pt x="28" y="58"/>
                    <a:pt x="40" y="45"/>
                  </a:cubicBezTo>
                  <a:cubicBezTo>
                    <a:pt x="56" y="27"/>
                    <a:pt x="78" y="13"/>
                    <a:pt x="106" y="6"/>
                  </a:cubicBezTo>
                  <a:cubicBezTo>
                    <a:pt x="115" y="3"/>
                    <a:pt x="126" y="2"/>
                    <a:pt x="137" y="1"/>
                  </a:cubicBezTo>
                  <a:cubicBezTo>
                    <a:pt x="160" y="0"/>
                    <a:pt x="181" y="5"/>
                    <a:pt x="197" y="12"/>
                  </a:cubicBezTo>
                  <a:cubicBezTo>
                    <a:pt x="230" y="26"/>
                    <a:pt x="253" y="49"/>
                    <a:pt x="269" y="81"/>
                  </a:cubicBezTo>
                  <a:cubicBezTo>
                    <a:pt x="277" y="96"/>
                    <a:pt x="283" y="116"/>
                    <a:pt x="283" y="137"/>
                  </a:cubicBezTo>
                  <a:close/>
                  <a:moveTo>
                    <a:pt x="267" y="197"/>
                  </a:moveTo>
                  <a:cubicBezTo>
                    <a:pt x="274" y="181"/>
                    <a:pt x="278" y="163"/>
                    <a:pt x="278" y="140"/>
                  </a:cubicBezTo>
                  <a:cubicBezTo>
                    <a:pt x="278" y="119"/>
                    <a:pt x="273" y="100"/>
                    <a:pt x="266" y="85"/>
                  </a:cubicBezTo>
                  <a:cubicBezTo>
                    <a:pt x="258" y="69"/>
                    <a:pt x="249" y="57"/>
                    <a:pt x="238" y="45"/>
                  </a:cubicBezTo>
                  <a:cubicBezTo>
                    <a:pt x="226" y="34"/>
                    <a:pt x="213" y="24"/>
                    <a:pt x="197" y="18"/>
                  </a:cubicBezTo>
                  <a:cubicBezTo>
                    <a:pt x="182" y="11"/>
                    <a:pt x="161" y="5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18" y="6"/>
                    <a:pt x="100" y="12"/>
                    <a:pt x="85" y="19"/>
                  </a:cubicBezTo>
                  <a:cubicBezTo>
                    <a:pt x="69" y="26"/>
                    <a:pt x="56" y="36"/>
                    <a:pt x="45" y="47"/>
                  </a:cubicBezTo>
                  <a:cubicBezTo>
                    <a:pt x="34" y="58"/>
                    <a:pt x="24" y="72"/>
                    <a:pt x="18" y="88"/>
                  </a:cubicBezTo>
                  <a:cubicBezTo>
                    <a:pt x="11" y="103"/>
                    <a:pt x="6" y="122"/>
                    <a:pt x="6" y="144"/>
                  </a:cubicBezTo>
                  <a:cubicBezTo>
                    <a:pt x="6" y="166"/>
                    <a:pt x="12" y="184"/>
                    <a:pt x="19" y="200"/>
                  </a:cubicBezTo>
                  <a:cubicBezTo>
                    <a:pt x="33" y="231"/>
                    <a:pt x="57" y="253"/>
                    <a:pt x="88" y="267"/>
                  </a:cubicBezTo>
                  <a:cubicBezTo>
                    <a:pt x="103" y="274"/>
                    <a:pt x="123" y="279"/>
                    <a:pt x="144" y="278"/>
                  </a:cubicBezTo>
                  <a:cubicBezTo>
                    <a:pt x="165" y="278"/>
                    <a:pt x="184" y="273"/>
                    <a:pt x="200" y="266"/>
                  </a:cubicBezTo>
                  <a:cubicBezTo>
                    <a:pt x="231" y="251"/>
                    <a:pt x="253" y="228"/>
                    <a:pt x="267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6">
              <a:extLst>
                <a:ext uri="{FF2B5EF4-FFF2-40B4-BE49-F238E27FC236}">
                  <a16:creationId xmlns="" xmlns:a16="http://schemas.microsoft.com/office/drawing/2014/main" id="{1C0252B5-E0CC-4B7C-B814-55AFD333E7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972425" y="11651472"/>
              <a:ext cx="52388" cy="47625"/>
            </a:xfrm>
            <a:custGeom>
              <a:avLst/>
              <a:gdLst>
                <a:gd name="T0" fmla="*/ 14 w 16"/>
                <a:gd name="T1" fmla="*/ 2 h 14"/>
                <a:gd name="T2" fmla="*/ 14 w 16"/>
                <a:gd name="T3" fmla="*/ 11 h 14"/>
                <a:gd name="T4" fmla="*/ 4 w 16"/>
                <a:gd name="T5" fmla="*/ 12 h 14"/>
                <a:gd name="T6" fmla="*/ 4 w 16"/>
                <a:gd name="T7" fmla="*/ 2 h 14"/>
                <a:gd name="T8" fmla="*/ 7 w 16"/>
                <a:gd name="T9" fmla="*/ 1 h 14"/>
                <a:gd name="T10" fmla="*/ 14 w 16"/>
                <a:gd name="T11" fmla="*/ 2 h 14"/>
                <a:gd name="T12" fmla="*/ 13 w 16"/>
                <a:gd name="T13" fmla="*/ 9 h 14"/>
                <a:gd name="T14" fmla="*/ 7 w 16"/>
                <a:gd name="T15" fmla="*/ 4 h 14"/>
                <a:gd name="T16" fmla="*/ 4 w 16"/>
                <a:gd name="T17" fmla="*/ 8 h 14"/>
                <a:gd name="T18" fmla="*/ 13 w 16"/>
                <a:gd name="T1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4">
                  <a:moveTo>
                    <a:pt x="14" y="2"/>
                  </a:moveTo>
                  <a:cubicBezTo>
                    <a:pt x="15" y="4"/>
                    <a:pt x="16" y="9"/>
                    <a:pt x="14" y="11"/>
                  </a:cubicBezTo>
                  <a:cubicBezTo>
                    <a:pt x="12" y="14"/>
                    <a:pt x="6" y="14"/>
                    <a:pt x="4" y="12"/>
                  </a:cubicBezTo>
                  <a:cubicBezTo>
                    <a:pt x="0" y="9"/>
                    <a:pt x="1" y="3"/>
                    <a:pt x="4" y="2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10" y="0"/>
                    <a:pt x="12" y="1"/>
                    <a:pt x="14" y="2"/>
                  </a:cubicBezTo>
                  <a:close/>
                  <a:moveTo>
                    <a:pt x="13" y="9"/>
                  </a:moveTo>
                  <a:cubicBezTo>
                    <a:pt x="16" y="5"/>
                    <a:pt x="11" y="3"/>
                    <a:pt x="7" y="4"/>
                  </a:cubicBezTo>
                  <a:cubicBezTo>
                    <a:pt x="5" y="4"/>
                    <a:pt x="3" y="5"/>
                    <a:pt x="4" y="8"/>
                  </a:cubicBezTo>
                  <a:cubicBezTo>
                    <a:pt x="5" y="11"/>
                    <a:pt x="11" y="11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7">
              <a:extLst>
                <a:ext uri="{FF2B5EF4-FFF2-40B4-BE49-F238E27FC236}">
                  <a16:creationId xmlns="" xmlns:a16="http://schemas.microsoft.com/office/drawing/2014/main" id="{275B9E5E-5E93-4A4A-B576-5A5F15944335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2425" y="11605434"/>
              <a:ext cx="52388" cy="46038"/>
            </a:xfrm>
            <a:custGeom>
              <a:avLst/>
              <a:gdLst>
                <a:gd name="T0" fmla="*/ 14 w 16"/>
                <a:gd name="T1" fmla="*/ 0 h 14"/>
                <a:gd name="T2" fmla="*/ 14 w 16"/>
                <a:gd name="T3" fmla="*/ 10 h 14"/>
                <a:gd name="T4" fmla="*/ 3 w 16"/>
                <a:gd name="T5" fmla="*/ 11 h 14"/>
                <a:gd name="T6" fmla="*/ 5 w 16"/>
                <a:gd name="T7" fmla="*/ 0 h 14"/>
                <a:gd name="T8" fmla="*/ 5 w 16"/>
                <a:gd name="T9" fmla="*/ 3 h 14"/>
                <a:gd name="T10" fmla="*/ 3 w 16"/>
                <a:gd name="T11" fmla="*/ 4 h 14"/>
                <a:gd name="T12" fmla="*/ 13 w 16"/>
                <a:gd name="T13" fmla="*/ 7 h 14"/>
                <a:gd name="T14" fmla="*/ 12 w 16"/>
                <a:gd name="T15" fmla="*/ 3 h 14"/>
                <a:gd name="T16" fmla="*/ 10 w 16"/>
                <a:gd name="T17" fmla="*/ 3 h 14"/>
                <a:gd name="T18" fmla="*/ 10 w 16"/>
                <a:gd name="T19" fmla="*/ 6 h 14"/>
                <a:gd name="T20" fmla="*/ 8 w 16"/>
                <a:gd name="T21" fmla="*/ 6 h 14"/>
                <a:gd name="T22" fmla="*/ 7 w 16"/>
                <a:gd name="T23" fmla="*/ 0 h 14"/>
                <a:gd name="T24" fmla="*/ 14 w 16"/>
                <a:gd name="T25" fmla="*/ 0 h 14"/>
                <a:gd name="T26" fmla="*/ 14 w 16"/>
                <a:gd name="T2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4">
                  <a:moveTo>
                    <a:pt x="14" y="0"/>
                  </a:moveTo>
                  <a:cubicBezTo>
                    <a:pt x="15" y="4"/>
                    <a:pt x="16" y="7"/>
                    <a:pt x="14" y="10"/>
                  </a:cubicBezTo>
                  <a:cubicBezTo>
                    <a:pt x="12" y="13"/>
                    <a:pt x="6" y="14"/>
                    <a:pt x="3" y="11"/>
                  </a:cubicBezTo>
                  <a:cubicBezTo>
                    <a:pt x="1" y="9"/>
                    <a:pt x="0" y="1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1" y="10"/>
                    <a:pt x="12" y="12"/>
                    <a:pt x="13" y="7"/>
                  </a:cubicBezTo>
                  <a:cubicBezTo>
                    <a:pt x="13" y="5"/>
                    <a:pt x="13" y="4"/>
                    <a:pt x="12" y="3"/>
                  </a:cubicBezTo>
                  <a:cubicBezTo>
                    <a:pt x="12" y="3"/>
                    <a:pt x="10" y="3"/>
                    <a:pt x="10" y="3"/>
                  </a:cubicBezTo>
                  <a:cubicBezTo>
                    <a:pt x="10" y="4"/>
                    <a:pt x="10" y="5"/>
                    <a:pt x="10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2"/>
                    <a:pt x="7" y="0"/>
                  </a:cubicBezTo>
                  <a:cubicBezTo>
                    <a:pt x="9" y="0"/>
                    <a:pt x="1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8">
              <a:extLst>
                <a:ext uri="{FF2B5EF4-FFF2-40B4-BE49-F238E27FC236}">
                  <a16:creationId xmlns="" xmlns:a16="http://schemas.microsoft.com/office/drawing/2014/main" id="{06454DFE-75FF-4041-B8EA-12B5AF09F2D4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2425" y="11699097"/>
              <a:ext cx="49213" cy="33338"/>
            </a:xfrm>
            <a:custGeom>
              <a:avLst/>
              <a:gdLst>
                <a:gd name="T0" fmla="*/ 12 w 15"/>
                <a:gd name="T1" fmla="*/ 7 h 10"/>
                <a:gd name="T2" fmla="*/ 15 w 15"/>
                <a:gd name="T3" fmla="*/ 2 h 10"/>
                <a:gd name="T4" fmla="*/ 13 w 15"/>
                <a:gd name="T5" fmla="*/ 10 h 10"/>
                <a:gd name="T6" fmla="*/ 0 w 15"/>
                <a:gd name="T7" fmla="*/ 9 h 10"/>
                <a:gd name="T8" fmla="*/ 1 w 15"/>
                <a:gd name="T9" fmla="*/ 6 h 10"/>
                <a:gd name="T10" fmla="*/ 12 w 15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0">
                  <a:moveTo>
                    <a:pt x="12" y="7"/>
                  </a:moveTo>
                  <a:cubicBezTo>
                    <a:pt x="13" y="5"/>
                    <a:pt x="11" y="0"/>
                    <a:pt x="15" y="2"/>
                  </a:cubicBezTo>
                  <a:cubicBezTo>
                    <a:pt x="14" y="5"/>
                    <a:pt x="14" y="7"/>
                    <a:pt x="13" y="10"/>
                  </a:cubicBezTo>
                  <a:cubicBezTo>
                    <a:pt x="9" y="10"/>
                    <a:pt x="5" y="9"/>
                    <a:pt x="0" y="9"/>
                  </a:cubicBezTo>
                  <a:cubicBezTo>
                    <a:pt x="0" y="8"/>
                    <a:pt x="1" y="7"/>
                    <a:pt x="1" y="6"/>
                  </a:cubicBezTo>
                  <a:cubicBezTo>
                    <a:pt x="4" y="6"/>
                    <a:pt x="8" y="7"/>
                    <a:pt x="1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9">
              <a:extLst>
                <a:ext uri="{FF2B5EF4-FFF2-40B4-BE49-F238E27FC236}">
                  <a16:creationId xmlns="" xmlns:a16="http://schemas.microsoft.com/office/drawing/2014/main" id="{9C2665B8-71EF-45A8-9BDC-ABE1193B0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8775" y="11568922"/>
              <a:ext cx="49213" cy="36513"/>
            </a:xfrm>
            <a:custGeom>
              <a:avLst/>
              <a:gdLst>
                <a:gd name="T0" fmla="*/ 14 w 15"/>
                <a:gd name="T1" fmla="*/ 1 h 11"/>
                <a:gd name="T2" fmla="*/ 15 w 15"/>
                <a:gd name="T3" fmla="*/ 4 h 11"/>
                <a:gd name="T4" fmla="*/ 3 w 15"/>
                <a:gd name="T5" fmla="*/ 11 h 11"/>
                <a:gd name="T6" fmla="*/ 2 w 15"/>
                <a:gd name="T7" fmla="*/ 8 h 11"/>
                <a:gd name="T8" fmla="*/ 7 w 15"/>
                <a:gd name="T9" fmla="*/ 4 h 11"/>
                <a:gd name="T10" fmla="*/ 1 w 15"/>
                <a:gd name="T11" fmla="*/ 3 h 11"/>
                <a:gd name="T12" fmla="*/ 0 w 15"/>
                <a:gd name="T13" fmla="*/ 0 h 11"/>
                <a:gd name="T14" fmla="*/ 14 w 15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1">
                  <a:moveTo>
                    <a:pt x="14" y="1"/>
                  </a:moveTo>
                  <a:cubicBezTo>
                    <a:pt x="14" y="2"/>
                    <a:pt x="15" y="3"/>
                    <a:pt x="15" y="4"/>
                  </a:cubicBezTo>
                  <a:cubicBezTo>
                    <a:pt x="9" y="4"/>
                    <a:pt x="7" y="9"/>
                    <a:pt x="3" y="11"/>
                  </a:cubicBezTo>
                  <a:cubicBezTo>
                    <a:pt x="3" y="11"/>
                    <a:pt x="3" y="9"/>
                    <a:pt x="2" y="8"/>
                  </a:cubicBezTo>
                  <a:cubicBezTo>
                    <a:pt x="4" y="7"/>
                    <a:pt x="6" y="5"/>
                    <a:pt x="7" y="4"/>
                  </a:cubicBezTo>
                  <a:cubicBezTo>
                    <a:pt x="6" y="3"/>
                    <a:pt x="3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5" y="1"/>
                    <a:pt x="10" y="3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10">
              <a:extLst>
                <a:ext uri="{FF2B5EF4-FFF2-40B4-BE49-F238E27FC236}">
                  <a16:creationId xmlns="" xmlns:a16="http://schemas.microsoft.com/office/drawing/2014/main" id="{9B618967-47E2-4FD3-B6EA-8042DFC1E1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985125" y="11735609"/>
              <a:ext cx="58738" cy="52388"/>
            </a:xfrm>
            <a:custGeom>
              <a:avLst/>
              <a:gdLst>
                <a:gd name="T0" fmla="*/ 16 w 18"/>
                <a:gd name="T1" fmla="*/ 5 h 16"/>
                <a:gd name="T2" fmla="*/ 3 w 18"/>
                <a:gd name="T3" fmla="*/ 10 h 16"/>
                <a:gd name="T4" fmla="*/ 7 w 18"/>
                <a:gd name="T5" fmla="*/ 1 h 16"/>
                <a:gd name="T6" fmla="*/ 16 w 18"/>
                <a:gd name="T7" fmla="*/ 5 h 16"/>
                <a:gd name="T8" fmla="*/ 4 w 18"/>
                <a:gd name="T9" fmla="*/ 8 h 16"/>
                <a:gd name="T10" fmla="*/ 14 w 18"/>
                <a:gd name="T11" fmla="*/ 6 h 16"/>
                <a:gd name="T12" fmla="*/ 7 w 18"/>
                <a:gd name="T13" fmla="*/ 4 h 16"/>
                <a:gd name="T14" fmla="*/ 4 w 18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6">
                  <a:moveTo>
                    <a:pt x="16" y="5"/>
                  </a:moveTo>
                  <a:cubicBezTo>
                    <a:pt x="18" y="14"/>
                    <a:pt x="6" y="16"/>
                    <a:pt x="3" y="10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10" y="0"/>
                    <a:pt x="15" y="2"/>
                    <a:pt x="16" y="5"/>
                  </a:cubicBezTo>
                  <a:close/>
                  <a:moveTo>
                    <a:pt x="4" y="8"/>
                  </a:moveTo>
                  <a:cubicBezTo>
                    <a:pt x="5" y="11"/>
                    <a:pt x="16" y="12"/>
                    <a:pt x="14" y="6"/>
                  </a:cubicBezTo>
                  <a:cubicBezTo>
                    <a:pt x="13" y="4"/>
                    <a:pt x="10" y="3"/>
                    <a:pt x="7" y="4"/>
                  </a:cubicBezTo>
                  <a:cubicBezTo>
                    <a:pt x="5" y="4"/>
                    <a:pt x="4" y="5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11">
              <a:extLst>
                <a:ext uri="{FF2B5EF4-FFF2-40B4-BE49-F238E27FC236}">
                  <a16:creationId xmlns="" xmlns:a16="http://schemas.microsoft.com/office/drawing/2014/main" id="{092C425F-226F-44C4-B2F0-A95A74D015AF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39088" y="11475259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12">
              <a:extLst>
                <a:ext uri="{FF2B5EF4-FFF2-40B4-BE49-F238E27FC236}">
                  <a16:creationId xmlns="" xmlns:a16="http://schemas.microsoft.com/office/drawing/2014/main" id="{5114F35F-F796-40AD-8F67-FA35BB93D3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058150" y="11432397"/>
              <a:ext cx="125413" cy="93663"/>
            </a:xfrm>
            <a:custGeom>
              <a:avLst/>
              <a:gdLst>
                <a:gd name="T0" fmla="*/ 38 w 38"/>
                <a:gd name="T1" fmla="*/ 13 h 28"/>
                <a:gd name="T2" fmla="*/ 35 w 38"/>
                <a:gd name="T3" fmla="*/ 17 h 28"/>
                <a:gd name="T4" fmla="*/ 33 w 38"/>
                <a:gd name="T5" fmla="*/ 15 h 28"/>
                <a:gd name="T6" fmla="*/ 25 w 38"/>
                <a:gd name="T7" fmla="*/ 17 h 28"/>
                <a:gd name="T8" fmla="*/ 29 w 38"/>
                <a:gd name="T9" fmla="*/ 27 h 28"/>
                <a:gd name="T10" fmla="*/ 27 w 38"/>
                <a:gd name="T11" fmla="*/ 27 h 28"/>
                <a:gd name="T12" fmla="*/ 21 w 38"/>
                <a:gd name="T13" fmla="*/ 20 h 28"/>
                <a:gd name="T14" fmla="*/ 20 w 38"/>
                <a:gd name="T15" fmla="*/ 21 h 28"/>
                <a:gd name="T16" fmla="*/ 18 w 38"/>
                <a:gd name="T17" fmla="*/ 20 h 28"/>
                <a:gd name="T18" fmla="*/ 15 w 38"/>
                <a:gd name="T19" fmla="*/ 22 h 28"/>
                <a:gd name="T20" fmla="*/ 16 w 38"/>
                <a:gd name="T21" fmla="*/ 28 h 28"/>
                <a:gd name="T22" fmla="*/ 13 w 38"/>
                <a:gd name="T23" fmla="*/ 28 h 28"/>
                <a:gd name="T24" fmla="*/ 11 w 38"/>
                <a:gd name="T25" fmla="*/ 25 h 28"/>
                <a:gd name="T26" fmla="*/ 8 w 38"/>
                <a:gd name="T27" fmla="*/ 26 h 28"/>
                <a:gd name="T28" fmla="*/ 2 w 38"/>
                <a:gd name="T29" fmla="*/ 23 h 28"/>
                <a:gd name="T30" fmla="*/ 0 w 38"/>
                <a:gd name="T31" fmla="*/ 20 h 28"/>
                <a:gd name="T32" fmla="*/ 2 w 38"/>
                <a:gd name="T33" fmla="*/ 19 h 28"/>
                <a:gd name="T34" fmla="*/ 3 w 38"/>
                <a:gd name="T35" fmla="*/ 14 h 28"/>
                <a:gd name="T36" fmla="*/ 3 w 38"/>
                <a:gd name="T37" fmla="*/ 19 h 28"/>
                <a:gd name="T38" fmla="*/ 9 w 38"/>
                <a:gd name="T39" fmla="*/ 22 h 28"/>
                <a:gd name="T40" fmla="*/ 6 w 38"/>
                <a:gd name="T41" fmla="*/ 16 h 28"/>
                <a:gd name="T42" fmla="*/ 5 w 38"/>
                <a:gd name="T43" fmla="*/ 10 h 28"/>
                <a:gd name="T44" fmla="*/ 12 w 38"/>
                <a:gd name="T45" fmla="*/ 18 h 28"/>
                <a:gd name="T46" fmla="*/ 18 w 38"/>
                <a:gd name="T47" fmla="*/ 17 h 28"/>
                <a:gd name="T48" fmla="*/ 10 w 38"/>
                <a:gd name="T49" fmla="*/ 9 h 28"/>
                <a:gd name="T50" fmla="*/ 19 w 38"/>
                <a:gd name="T51" fmla="*/ 15 h 28"/>
                <a:gd name="T52" fmla="*/ 26 w 38"/>
                <a:gd name="T53" fmla="*/ 24 h 28"/>
                <a:gd name="T54" fmla="*/ 25 w 38"/>
                <a:gd name="T55" fmla="*/ 19 h 28"/>
                <a:gd name="T56" fmla="*/ 22 w 38"/>
                <a:gd name="T57" fmla="*/ 16 h 28"/>
                <a:gd name="T58" fmla="*/ 21 w 38"/>
                <a:gd name="T59" fmla="*/ 15 h 28"/>
                <a:gd name="T60" fmla="*/ 20 w 38"/>
                <a:gd name="T61" fmla="*/ 14 h 28"/>
                <a:gd name="T62" fmla="*/ 19 w 38"/>
                <a:gd name="T63" fmla="*/ 14 h 28"/>
                <a:gd name="T64" fmla="*/ 14 w 38"/>
                <a:gd name="T65" fmla="*/ 7 h 28"/>
                <a:gd name="T66" fmla="*/ 12 w 38"/>
                <a:gd name="T67" fmla="*/ 4 h 28"/>
                <a:gd name="T68" fmla="*/ 7 w 38"/>
                <a:gd name="T69" fmla="*/ 4 h 28"/>
                <a:gd name="T70" fmla="*/ 9 w 38"/>
                <a:gd name="T71" fmla="*/ 0 h 28"/>
                <a:gd name="T72" fmla="*/ 15 w 38"/>
                <a:gd name="T73" fmla="*/ 1 h 28"/>
                <a:gd name="T74" fmla="*/ 16 w 38"/>
                <a:gd name="T75" fmla="*/ 4 h 28"/>
                <a:gd name="T76" fmla="*/ 18 w 38"/>
                <a:gd name="T77" fmla="*/ 7 h 28"/>
                <a:gd name="T78" fmla="*/ 17 w 38"/>
                <a:gd name="T79" fmla="*/ 5 h 28"/>
                <a:gd name="T80" fmla="*/ 30 w 38"/>
                <a:gd name="T81" fmla="*/ 3 h 28"/>
                <a:gd name="T82" fmla="*/ 29 w 38"/>
                <a:gd name="T83" fmla="*/ 5 h 28"/>
                <a:gd name="T84" fmla="*/ 28 w 38"/>
                <a:gd name="T85" fmla="*/ 4 h 28"/>
                <a:gd name="T86" fmla="*/ 18 w 38"/>
                <a:gd name="T87" fmla="*/ 8 h 28"/>
                <a:gd name="T88" fmla="*/ 20 w 38"/>
                <a:gd name="T89" fmla="*/ 8 h 28"/>
                <a:gd name="T90" fmla="*/ 28 w 38"/>
                <a:gd name="T91" fmla="*/ 6 h 28"/>
                <a:gd name="T92" fmla="*/ 31 w 38"/>
                <a:gd name="T93" fmla="*/ 8 h 28"/>
                <a:gd name="T94" fmla="*/ 30 w 38"/>
                <a:gd name="T95" fmla="*/ 9 h 28"/>
                <a:gd name="T96" fmla="*/ 38 w 38"/>
                <a:gd name="T97" fmla="*/ 13 h 28"/>
                <a:gd name="T98" fmla="*/ 37 w 38"/>
                <a:gd name="T99" fmla="*/ 14 h 28"/>
                <a:gd name="T100" fmla="*/ 36 w 38"/>
                <a:gd name="T101" fmla="*/ 13 h 28"/>
                <a:gd name="T102" fmla="*/ 37 w 38"/>
                <a:gd name="T103" fmla="*/ 14 h 28"/>
                <a:gd name="T104" fmla="*/ 28 w 38"/>
                <a:gd name="T105" fmla="*/ 12 h 28"/>
                <a:gd name="T106" fmla="*/ 26 w 38"/>
                <a:gd name="T107" fmla="*/ 9 h 28"/>
                <a:gd name="T108" fmla="*/ 21 w 38"/>
                <a:gd name="T109" fmla="*/ 11 h 28"/>
                <a:gd name="T110" fmla="*/ 26 w 38"/>
                <a:gd name="T111" fmla="*/ 14 h 28"/>
                <a:gd name="T112" fmla="*/ 28 w 38"/>
                <a:gd name="T11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" h="28">
                  <a:moveTo>
                    <a:pt x="38" y="13"/>
                  </a:moveTo>
                  <a:cubicBezTo>
                    <a:pt x="38" y="15"/>
                    <a:pt x="38" y="17"/>
                    <a:pt x="35" y="17"/>
                  </a:cubicBezTo>
                  <a:cubicBezTo>
                    <a:pt x="35" y="16"/>
                    <a:pt x="34" y="15"/>
                    <a:pt x="33" y="15"/>
                  </a:cubicBezTo>
                  <a:cubicBezTo>
                    <a:pt x="29" y="14"/>
                    <a:pt x="29" y="17"/>
                    <a:pt x="25" y="17"/>
                  </a:cubicBezTo>
                  <a:cubicBezTo>
                    <a:pt x="26" y="20"/>
                    <a:pt x="30" y="22"/>
                    <a:pt x="29" y="27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5" y="24"/>
                    <a:pt x="24" y="22"/>
                    <a:pt x="21" y="20"/>
                  </a:cubicBezTo>
                  <a:cubicBezTo>
                    <a:pt x="21" y="20"/>
                    <a:pt x="21" y="21"/>
                    <a:pt x="20" y="21"/>
                  </a:cubicBezTo>
                  <a:cubicBezTo>
                    <a:pt x="19" y="21"/>
                    <a:pt x="19" y="20"/>
                    <a:pt x="18" y="20"/>
                  </a:cubicBezTo>
                  <a:cubicBezTo>
                    <a:pt x="16" y="20"/>
                    <a:pt x="16" y="21"/>
                    <a:pt x="15" y="22"/>
                  </a:cubicBezTo>
                  <a:cubicBezTo>
                    <a:pt x="16" y="24"/>
                    <a:pt x="17" y="26"/>
                    <a:pt x="16" y="28"/>
                  </a:cubicBezTo>
                  <a:cubicBezTo>
                    <a:pt x="15" y="28"/>
                    <a:pt x="14" y="28"/>
                    <a:pt x="13" y="28"/>
                  </a:cubicBezTo>
                  <a:cubicBezTo>
                    <a:pt x="12" y="27"/>
                    <a:pt x="12" y="26"/>
                    <a:pt x="11" y="25"/>
                  </a:cubicBezTo>
                  <a:cubicBezTo>
                    <a:pt x="10" y="25"/>
                    <a:pt x="9" y="26"/>
                    <a:pt x="8" y="26"/>
                  </a:cubicBezTo>
                  <a:cubicBezTo>
                    <a:pt x="6" y="26"/>
                    <a:pt x="4" y="24"/>
                    <a:pt x="2" y="23"/>
                  </a:cubicBezTo>
                  <a:cubicBezTo>
                    <a:pt x="1" y="22"/>
                    <a:pt x="0" y="21"/>
                    <a:pt x="0" y="20"/>
                  </a:cubicBezTo>
                  <a:cubicBezTo>
                    <a:pt x="1" y="20"/>
                    <a:pt x="1" y="19"/>
                    <a:pt x="2" y="19"/>
                  </a:cubicBezTo>
                  <a:cubicBezTo>
                    <a:pt x="3" y="18"/>
                    <a:pt x="2" y="15"/>
                    <a:pt x="3" y="14"/>
                  </a:cubicBezTo>
                  <a:cubicBezTo>
                    <a:pt x="5" y="15"/>
                    <a:pt x="3" y="17"/>
                    <a:pt x="3" y="19"/>
                  </a:cubicBezTo>
                  <a:cubicBezTo>
                    <a:pt x="3" y="22"/>
                    <a:pt x="7" y="24"/>
                    <a:pt x="9" y="22"/>
                  </a:cubicBezTo>
                  <a:cubicBezTo>
                    <a:pt x="9" y="20"/>
                    <a:pt x="7" y="18"/>
                    <a:pt x="6" y="16"/>
                  </a:cubicBezTo>
                  <a:cubicBezTo>
                    <a:pt x="5" y="14"/>
                    <a:pt x="2" y="12"/>
                    <a:pt x="5" y="10"/>
                  </a:cubicBezTo>
                  <a:cubicBezTo>
                    <a:pt x="8" y="12"/>
                    <a:pt x="10" y="16"/>
                    <a:pt x="12" y="18"/>
                  </a:cubicBezTo>
                  <a:cubicBezTo>
                    <a:pt x="14" y="17"/>
                    <a:pt x="16" y="17"/>
                    <a:pt x="18" y="17"/>
                  </a:cubicBezTo>
                  <a:cubicBezTo>
                    <a:pt x="17" y="13"/>
                    <a:pt x="13" y="12"/>
                    <a:pt x="10" y="9"/>
                  </a:cubicBezTo>
                  <a:cubicBezTo>
                    <a:pt x="14" y="10"/>
                    <a:pt x="17" y="13"/>
                    <a:pt x="19" y="15"/>
                  </a:cubicBezTo>
                  <a:cubicBezTo>
                    <a:pt x="21" y="18"/>
                    <a:pt x="23" y="21"/>
                    <a:pt x="26" y="24"/>
                  </a:cubicBezTo>
                  <a:cubicBezTo>
                    <a:pt x="27" y="22"/>
                    <a:pt x="25" y="21"/>
                    <a:pt x="25" y="19"/>
                  </a:cubicBezTo>
                  <a:cubicBezTo>
                    <a:pt x="24" y="19"/>
                    <a:pt x="23" y="17"/>
                    <a:pt x="22" y="16"/>
                  </a:cubicBezTo>
                  <a:cubicBezTo>
                    <a:pt x="22" y="16"/>
                    <a:pt x="22" y="16"/>
                    <a:pt x="21" y="15"/>
                  </a:cubicBezTo>
                  <a:cubicBezTo>
                    <a:pt x="21" y="15"/>
                    <a:pt x="21" y="14"/>
                    <a:pt x="20" y="14"/>
                  </a:cubicBezTo>
                  <a:cubicBezTo>
                    <a:pt x="20" y="14"/>
                    <a:pt x="19" y="14"/>
                    <a:pt x="19" y="14"/>
                  </a:cubicBezTo>
                  <a:cubicBezTo>
                    <a:pt x="18" y="12"/>
                    <a:pt x="15" y="9"/>
                    <a:pt x="14" y="7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9" y="4"/>
                    <a:pt x="7" y="4"/>
                  </a:cubicBezTo>
                  <a:cubicBezTo>
                    <a:pt x="5" y="2"/>
                    <a:pt x="7" y="1"/>
                    <a:pt x="9" y="0"/>
                  </a:cubicBezTo>
                  <a:cubicBezTo>
                    <a:pt x="11" y="1"/>
                    <a:pt x="13" y="0"/>
                    <a:pt x="15" y="1"/>
                  </a:cubicBezTo>
                  <a:cubicBezTo>
                    <a:pt x="16" y="2"/>
                    <a:pt x="15" y="3"/>
                    <a:pt x="16" y="4"/>
                  </a:cubicBezTo>
                  <a:cubicBezTo>
                    <a:pt x="16" y="5"/>
                    <a:pt x="17" y="6"/>
                    <a:pt x="18" y="7"/>
                  </a:cubicBezTo>
                  <a:cubicBezTo>
                    <a:pt x="18" y="6"/>
                    <a:pt x="17" y="6"/>
                    <a:pt x="17" y="5"/>
                  </a:cubicBezTo>
                  <a:cubicBezTo>
                    <a:pt x="19" y="2"/>
                    <a:pt x="26" y="1"/>
                    <a:pt x="30" y="3"/>
                  </a:cubicBezTo>
                  <a:cubicBezTo>
                    <a:pt x="30" y="4"/>
                    <a:pt x="29" y="4"/>
                    <a:pt x="29" y="5"/>
                  </a:cubicBezTo>
                  <a:cubicBezTo>
                    <a:pt x="28" y="5"/>
                    <a:pt x="28" y="4"/>
                    <a:pt x="28" y="4"/>
                  </a:cubicBezTo>
                  <a:cubicBezTo>
                    <a:pt x="24" y="4"/>
                    <a:pt x="20" y="5"/>
                    <a:pt x="18" y="8"/>
                  </a:cubicBezTo>
                  <a:cubicBezTo>
                    <a:pt x="19" y="9"/>
                    <a:pt x="20" y="8"/>
                    <a:pt x="20" y="8"/>
                  </a:cubicBezTo>
                  <a:cubicBezTo>
                    <a:pt x="22" y="7"/>
                    <a:pt x="25" y="6"/>
                    <a:pt x="28" y="6"/>
                  </a:cubicBezTo>
                  <a:cubicBezTo>
                    <a:pt x="29" y="6"/>
                    <a:pt x="31" y="6"/>
                    <a:pt x="31" y="8"/>
                  </a:cubicBezTo>
                  <a:cubicBezTo>
                    <a:pt x="31" y="8"/>
                    <a:pt x="30" y="8"/>
                    <a:pt x="30" y="9"/>
                  </a:cubicBezTo>
                  <a:cubicBezTo>
                    <a:pt x="31" y="12"/>
                    <a:pt x="36" y="11"/>
                    <a:pt x="38" y="13"/>
                  </a:cubicBezTo>
                  <a:close/>
                  <a:moveTo>
                    <a:pt x="37" y="14"/>
                  </a:moveTo>
                  <a:cubicBezTo>
                    <a:pt x="37" y="13"/>
                    <a:pt x="36" y="13"/>
                    <a:pt x="36" y="13"/>
                  </a:cubicBezTo>
                  <a:cubicBezTo>
                    <a:pt x="36" y="14"/>
                    <a:pt x="36" y="13"/>
                    <a:pt x="37" y="14"/>
                  </a:cubicBezTo>
                  <a:close/>
                  <a:moveTo>
                    <a:pt x="28" y="12"/>
                  </a:moveTo>
                  <a:cubicBezTo>
                    <a:pt x="28" y="10"/>
                    <a:pt x="26" y="11"/>
                    <a:pt x="26" y="9"/>
                  </a:cubicBezTo>
                  <a:cubicBezTo>
                    <a:pt x="24" y="9"/>
                    <a:pt x="23" y="10"/>
                    <a:pt x="21" y="11"/>
                  </a:cubicBezTo>
                  <a:cubicBezTo>
                    <a:pt x="22" y="12"/>
                    <a:pt x="23" y="14"/>
                    <a:pt x="26" y="14"/>
                  </a:cubicBezTo>
                  <a:cubicBezTo>
                    <a:pt x="27" y="13"/>
                    <a:pt x="27" y="12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13">
              <a:extLst>
                <a:ext uri="{FF2B5EF4-FFF2-40B4-BE49-F238E27FC236}">
                  <a16:creationId xmlns="" xmlns:a16="http://schemas.microsoft.com/office/drawing/2014/main" id="{4E390578-2860-4F00-A77E-31D9ABCD1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99413" y="11778472"/>
              <a:ext cx="57150" cy="52388"/>
            </a:xfrm>
            <a:custGeom>
              <a:avLst/>
              <a:gdLst>
                <a:gd name="T0" fmla="*/ 17 w 17"/>
                <a:gd name="T1" fmla="*/ 4 h 16"/>
                <a:gd name="T2" fmla="*/ 15 w 17"/>
                <a:gd name="T3" fmla="*/ 8 h 16"/>
                <a:gd name="T4" fmla="*/ 3 w 17"/>
                <a:gd name="T5" fmla="*/ 9 h 16"/>
                <a:gd name="T6" fmla="*/ 14 w 17"/>
                <a:gd name="T7" fmla="*/ 13 h 16"/>
                <a:gd name="T8" fmla="*/ 13 w 17"/>
                <a:gd name="T9" fmla="*/ 16 h 16"/>
                <a:gd name="T10" fmla="*/ 0 w 17"/>
                <a:gd name="T11" fmla="*/ 11 h 16"/>
                <a:gd name="T12" fmla="*/ 2 w 17"/>
                <a:gd name="T13" fmla="*/ 7 h 16"/>
                <a:gd name="T14" fmla="*/ 13 w 17"/>
                <a:gd name="T15" fmla="*/ 6 h 16"/>
                <a:gd name="T16" fmla="*/ 4 w 17"/>
                <a:gd name="T17" fmla="*/ 2 h 16"/>
                <a:gd name="T18" fmla="*/ 5 w 17"/>
                <a:gd name="T19" fmla="*/ 0 h 16"/>
                <a:gd name="T20" fmla="*/ 17 w 17"/>
                <a:gd name="T2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6">
                  <a:moveTo>
                    <a:pt x="17" y="4"/>
                  </a:moveTo>
                  <a:cubicBezTo>
                    <a:pt x="17" y="6"/>
                    <a:pt x="16" y="7"/>
                    <a:pt x="15" y="8"/>
                  </a:cubicBezTo>
                  <a:cubicBezTo>
                    <a:pt x="11" y="8"/>
                    <a:pt x="7" y="9"/>
                    <a:pt x="3" y="9"/>
                  </a:cubicBezTo>
                  <a:cubicBezTo>
                    <a:pt x="7" y="10"/>
                    <a:pt x="10" y="12"/>
                    <a:pt x="14" y="13"/>
                  </a:cubicBezTo>
                  <a:cubicBezTo>
                    <a:pt x="14" y="14"/>
                    <a:pt x="13" y="15"/>
                    <a:pt x="13" y="16"/>
                  </a:cubicBezTo>
                  <a:cubicBezTo>
                    <a:pt x="9" y="14"/>
                    <a:pt x="4" y="12"/>
                    <a:pt x="0" y="11"/>
                  </a:cubicBezTo>
                  <a:cubicBezTo>
                    <a:pt x="1" y="10"/>
                    <a:pt x="1" y="8"/>
                    <a:pt x="2" y="7"/>
                  </a:cubicBezTo>
                  <a:cubicBezTo>
                    <a:pt x="6" y="7"/>
                    <a:pt x="10" y="6"/>
                    <a:pt x="13" y="6"/>
                  </a:cubicBezTo>
                  <a:cubicBezTo>
                    <a:pt x="10" y="5"/>
                    <a:pt x="7" y="3"/>
                    <a:pt x="4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9" y="1"/>
                    <a:pt x="13" y="3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14">
              <a:extLst>
                <a:ext uri="{FF2B5EF4-FFF2-40B4-BE49-F238E27FC236}">
                  <a16:creationId xmlns="" xmlns:a16="http://schemas.microsoft.com/office/drawing/2014/main" id="{C88DDCC7-5E9B-4360-9EB3-8B60BF7C3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15288" y="11821334"/>
              <a:ext cx="52388" cy="50800"/>
            </a:xfrm>
            <a:custGeom>
              <a:avLst/>
              <a:gdLst>
                <a:gd name="T0" fmla="*/ 16 w 16"/>
                <a:gd name="T1" fmla="*/ 6 h 15"/>
                <a:gd name="T2" fmla="*/ 15 w 16"/>
                <a:gd name="T3" fmla="*/ 8 h 15"/>
                <a:gd name="T4" fmla="*/ 10 w 16"/>
                <a:gd name="T5" fmla="*/ 6 h 15"/>
                <a:gd name="T6" fmla="*/ 7 w 16"/>
                <a:gd name="T7" fmla="*/ 10 h 15"/>
                <a:gd name="T8" fmla="*/ 13 w 16"/>
                <a:gd name="T9" fmla="*/ 13 h 15"/>
                <a:gd name="T10" fmla="*/ 11 w 16"/>
                <a:gd name="T11" fmla="*/ 15 h 15"/>
                <a:gd name="T12" fmla="*/ 0 w 16"/>
                <a:gd name="T13" fmla="*/ 9 h 15"/>
                <a:gd name="T14" fmla="*/ 1 w 16"/>
                <a:gd name="T15" fmla="*/ 7 h 15"/>
                <a:gd name="T16" fmla="*/ 5 w 16"/>
                <a:gd name="T17" fmla="*/ 9 h 15"/>
                <a:gd name="T18" fmla="*/ 8 w 16"/>
                <a:gd name="T19" fmla="*/ 5 h 15"/>
                <a:gd name="T20" fmla="*/ 3 w 16"/>
                <a:gd name="T21" fmla="*/ 2 h 15"/>
                <a:gd name="T22" fmla="*/ 4 w 16"/>
                <a:gd name="T23" fmla="*/ 0 h 15"/>
                <a:gd name="T24" fmla="*/ 16 w 16"/>
                <a:gd name="T25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5">
                  <a:moveTo>
                    <a:pt x="16" y="6"/>
                  </a:moveTo>
                  <a:cubicBezTo>
                    <a:pt x="16" y="7"/>
                    <a:pt x="15" y="7"/>
                    <a:pt x="15" y="8"/>
                  </a:cubicBezTo>
                  <a:cubicBezTo>
                    <a:pt x="13" y="7"/>
                    <a:pt x="12" y="6"/>
                    <a:pt x="10" y="6"/>
                  </a:cubicBezTo>
                  <a:cubicBezTo>
                    <a:pt x="9" y="7"/>
                    <a:pt x="8" y="9"/>
                    <a:pt x="7" y="10"/>
                  </a:cubicBezTo>
                  <a:cubicBezTo>
                    <a:pt x="9" y="11"/>
                    <a:pt x="11" y="12"/>
                    <a:pt x="13" y="13"/>
                  </a:cubicBezTo>
                  <a:cubicBezTo>
                    <a:pt x="12" y="14"/>
                    <a:pt x="12" y="14"/>
                    <a:pt x="11" y="15"/>
                  </a:cubicBezTo>
                  <a:cubicBezTo>
                    <a:pt x="7" y="13"/>
                    <a:pt x="4" y="11"/>
                    <a:pt x="0" y="9"/>
                  </a:cubicBezTo>
                  <a:cubicBezTo>
                    <a:pt x="0" y="8"/>
                    <a:pt x="0" y="8"/>
                    <a:pt x="1" y="7"/>
                  </a:cubicBezTo>
                  <a:cubicBezTo>
                    <a:pt x="2" y="7"/>
                    <a:pt x="4" y="8"/>
                    <a:pt x="5" y="9"/>
                  </a:cubicBezTo>
                  <a:cubicBezTo>
                    <a:pt x="6" y="8"/>
                    <a:pt x="7" y="6"/>
                    <a:pt x="8" y="5"/>
                  </a:cubicBezTo>
                  <a:cubicBezTo>
                    <a:pt x="6" y="4"/>
                    <a:pt x="5" y="3"/>
                    <a:pt x="3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9" y="1"/>
                    <a:pt x="12" y="4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15">
              <a:extLst>
                <a:ext uri="{FF2B5EF4-FFF2-40B4-BE49-F238E27FC236}">
                  <a16:creationId xmlns="" xmlns:a16="http://schemas.microsoft.com/office/drawing/2014/main" id="{6C646B63-DA45-4849-8396-1BA55E06F57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34338" y="11854672"/>
              <a:ext cx="52388" cy="50800"/>
            </a:xfrm>
            <a:custGeom>
              <a:avLst/>
              <a:gdLst>
                <a:gd name="T0" fmla="*/ 12 w 16"/>
                <a:gd name="T1" fmla="*/ 5 h 15"/>
                <a:gd name="T2" fmla="*/ 9 w 16"/>
                <a:gd name="T3" fmla="*/ 15 h 15"/>
                <a:gd name="T4" fmla="*/ 0 w 16"/>
                <a:gd name="T5" fmla="*/ 8 h 15"/>
                <a:gd name="T6" fmla="*/ 8 w 16"/>
                <a:gd name="T7" fmla="*/ 2 h 15"/>
                <a:gd name="T8" fmla="*/ 7 w 16"/>
                <a:gd name="T9" fmla="*/ 5 h 15"/>
                <a:gd name="T10" fmla="*/ 3 w 16"/>
                <a:gd name="T11" fmla="*/ 6 h 15"/>
                <a:gd name="T12" fmla="*/ 10 w 16"/>
                <a:gd name="T13" fmla="*/ 12 h 15"/>
                <a:gd name="T14" fmla="*/ 11 w 16"/>
                <a:gd name="T15" fmla="*/ 8 h 15"/>
                <a:gd name="T16" fmla="*/ 12 w 16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5">
                  <a:moveTo>
                    <a:pt x="12" y="5"/>
                  </a:moveTo>
                  <a:cubicBezTo>
                    <a:pt x="16" y="8"/>
                    <a:pt x="13" y="14"/>
                    <a:pt x="9" y="15"/>
                  </a:cubicBezTo>
                  <a:cubicBezTo>
                    <a:pt x="6" y="15"/>
                    <a:pt x="1" y="11"/>
                    <a:pt x="0" y="8"/>
                  </a:cubicBezTo>
                  <a:cubicBezTo>
                    <a:pt x="0" y="5"/>
                    <a:pt x="4" y="0"/>
                    <a:pt x="8" y="2"/>
                  </a:cubicBezTo>
                  <a:cubicBezTo>
                    <a:pt x="8" y="3"/>
                    <a:pt x="7" y="4"/>
                    <a:pt x="7" y="5"/>
                  </a:cubicBezTo>
                  <a:cubicBezTo>
                    <a:pt x="5" y="4"/>
                    <a:pt x="3" y="5"/>
                    <a:pt x="3" y="6"/>
                  </a:cubicBezTo>
                  <a:cubicBezTo>
                    <a:pt x="2" y="9"/>
                    <a:pt x="7" y="13"/>
                    <a:pt x="10" y="12"/>
                  </a:cubicBezTo>
                  <a:cubicBezTo>
                    <a:pt x="12" y="12"/>
                    <a:pt x="13" y="9"/>
                    <a:pt x="11" y="8"/>
                  </a:cubicBezTo>
                  <a:cubicBezTo>
                    <a:pt x="11" y="7"/>
                    <a:pt x="12" y="6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16">
              <a:extLst>
                <a:ext uri="{FF2B5EF4-FFF2-40B4-BE49-F238E27FC236}">
                  <a16:creationId xmlns="" xmlns:a16="http://schemas.microsoft.com/office/drawing/2014/main" id="{94CB881F-F50C-4B1B-B779-375994973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61325" y="11888009"/>
              <a:ext cx="52388" cy="53975"/>
            </a:xfrm>
            <a:custGeom>
              <a:avLst/>
              <a:gdLst>
                <a:gd name="T0" fmla="*/ 16 w 16"/>
                <a:gd name="T1" fmla="*/ 9 h 16"/>
                <a:gd name="T2" fmla="*/ 13 w 16"/>
                <a:gd name="T3" fmla="*/ 12 h 16"/>
                <a:gd name="T4" fmla="*/ 10 w 16"/>
                <a:gd name="T5" fmla="*/ 16 h 16"/>
                <a:gd name="T6" fmla="*/ 2 w 16"/>
                <a:gd name="T7" fmla="*/ 9 h 16"/>
                <a:gd name="T8" fmla="*/ 0 w 16"/>
                <a:gd name="T9" fmla="*/ 7 h 16"/>
                <a:gd name="T10" fmla="*/ 3 w 16"/>
                <a:gd name="T11" fmla="*/ 4 h 16"/>
                <a:gd name="T12" fmla="*/ 6 w 16"/>
                <a:gd name="T13" fmla="*/ 0 h 16"/>
                <a:gd name="T14" fmla="*/ 7 w 16"/>
                <a:gd name="T15" fmla="*/ 2 h 16"/>
                <a:gd name="T16" fmla="*/ 3 w 16"/>
                <a:gd name="T17" fmla="*/ 6 h 16"/>
                <a:gd name="T18" fmla="*/ 6 w 16"/>
                <a:gd name="T19" fmla="*/ 8 h 16"/>
                <a:gd name="T20" fmla="*/ 9 w 16"/>
                <a:gd name="T21" fmla="*/ 4 h 16"/>
                <a:gd name="T22" fmla="*/ 11 w 16"/>
                <a:gd name="T23" fmla="*/ 6 h 16"/>
                <a:gd name="T24" fmla="*/ 8 w 16"/>
                <a:gd name="T25" fmla="*/ 10 h 16"/>
                <a:gd name="T26" fmla="*/ 10 w 16"/>
                <a:gd name="T27" fmla="*/ 12 h 16"/>
                <a:gd name="T28" fmla="*/ 14 w 16"/>
                <a:gd name="T29" fmla="*/ 8 h 16"/>
                <a:gd name="T30" fmla="*/ 16 w 16"/>
                <a:gd name="T3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6">
                  <a:moveTo>
                    <a:pt x="16" y="9"/>
                  </a:moveTo>
                  <a:cubicBezTo>
                    <a:pt x="16" y="10"/>
                    <a:pt x="13" y="12"/>
                    <a:pt x="13" y="12"/>
                  </a:cubicBezTo>
                  <a:cubicBezTo>
                    <a:pt x="12" y="14"/>
                    <a:pt x="11" y="15"/>
                    <a:pt x="10" y="16"/>
                  </a:cubicBezTo>
                  <a:cubicBezTo>
                    <a:pt x="7" y="14"/>
                    <a:pt x="5" y="12"/>
                    <a:pt x="2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7"/>
                    <a:pt x="2" y="5"/>
                    <a:pt x="3" y="4"/>
                  </a:cubicBezTo>
                  <a:cubicBezTo>
                    <a:pt x="4" y="2"/>
                    <a:pt x="5" y="2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3"/>
                    <a:pt x="5" y="5"/>
                    <a:pt x="3" y="6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7" y="7"/>
                    <a:pt x="8" y="6"/>
                    <a:pt x="9" y="4"/>
                  </a:cubicBezTo>
                  <a:cubicBezTo>
                    <a:pt x="10" y="5"/>
                    <a:pt x="11" y="5"/>
                    <a:pt x="11" y="6"/>
                  </a:cubicBezTo>
                  <a:cubicBezTo>
                    <a:pt x="10" y="7"/>
                    <a:pt x="9" y="8"/>
                    <a:pt x="8" y="10"/>
                  </a:cubicBezTo>
                  <a:cubicBezTo>
                    <a:pt x="8" y="11"/>
                    <a:pt x="9" y="11"/>
                    <a:pt x="10" y="12"/>
                  </a:cubicBezTo>
                  <a:cubicBezTo>
                    <a:pt x="12" y="11"/>
                    <a:pt x="13" y="9"/>
                    <a:pt x="14" y="8"/>
                  </a:cubicBezTo>
                  <a:cubicBezTo>
                    <a:pt x="14" y="8"/>
                    <a:pt x="16" y="8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17">
              <a:extLst>
                <a:ext uri="{FF2B5EF4-FFF2-40B4-BE49-F238E27FC236}">
                  <a16:creationId xmlns="" xmlns:a16="http://schemas.microsoft.com/office/drawing/2014/main" id="{748B1E5A-C5D1-43A4-B2AC-C86CA4CA40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51875" y="11348259"/>
              <a:ext cx="636588" cy="639763"/>
            </a:xfrm>
            <a:custGeom>
              <a:avLst/>
              <a:gdLst>
                <a:gd name="T0" fmla="*/ 165 w 193"/>
                <a:gd name="T1" fmla="*/ 162 h 192"/>
                <a:gd name="T2" fmla="*/ 31 w 193"/>
                <a:gd name="T3" fmla="*/ 165 h 192"/>
                <a:gd name="T4" fmla="*/ 9 w 193"/>
                <a:gd name="T5" fmla="*/ 60 h 192"/>
                <a:gd name="T6" fmla="*/ 93 w 193"/>
                <a:gd name="T7" fmla="*/ 1 h 192"/>
                <a:gd name="T8" fmla="*/ 191 w 193"/>
                <a:gd name="T9" fmla="*/ 93 h 192"/>
                <a:gd name="T10" fmla="*/ 179 w 193"/>
                <a:gd name="T11" fmla="*/ 120 h 192"/>
                <a:gd name="T12" fmla="*/ 152 w 193"/>
                <a:gd name="T13" fmla="*/ 80 h 192"/>
                <a:gd name="T14" fmla="*/ 98 w 193"/>
                <a:gd name="T15" fmla="*/ 10 h 192"/>
                <a:gd name="T16" fmla="*/ 26 w 193"/>
                <a:gd name="T17" fmla="*/ 62 h 192"/>
                <a:gd name="T18" fmla="*/ 29 w 193"/>
                <a:gd name="T19" fmla="*/ 41 h 192"/>
                <a:gd name="T20" fmla="*/ 23 w 193"/>
                <a:gd name="T21" fmla="*/ 86 h 192"/>
                <a:gd name="T22" fmla="*/ 18 w 193"/>
                <a:gd name="T23" fmla="*/ 120 h 192"/>
                <a:gd name="T24" fmla="*/ 39 w 193"/>
                <a:gd name="T25" fmla="*/ 106 h 192"/>
                <a:gd name="T26" fmla="*/ 15 w 193"/>
                <a:gd name="T27" fmla="*/ 136 h 192"/>
                <a:gd name="T28" fmla="*/ 93 w 193"/>
                <a:gd name="T29" fmla="*/ 142 h 192"/>
                <a:gd name="T30" fmla="*/ 137 w 193"/>
                <a:gd name="T31" fmla="*/ 169 h 192"/>
                <a:gd name="T32" fmla="*/ 132 w 193"/>
                <a:gd name="T33" fmla="*/ 165 h 192"/>
                <a:gd name="T34" fmla="*/ 127 w 193"/>
                <a:gd name="T35" fmla="*/ 169 h 192"/>
                <a:gd name="T36" fmla="*/ 137 w 193"/>
                <a:gd name="T37" fmla="*/ 169 h 192"/>
                <a:gd name="T38" fmla="*/ 127 w 193"/>
                <a:gd name="T39" fmla="*/ 171 h 192"/>
                <a:gd name="T40" fmla="*/ 124 w 193"/>
                <a:gd name="T41" fmla="*/ 167 h 192"/>
                <a:gd name="T42" fmla="*/ 119 w 193"/>
                <a:gd name="T43" fmla="*/ 176 h 192"/>
                <a:gd name="T44" fmla="*/ 124 w 193"/>
                <a:gd name="T45" fmla="*/ 176 h 192"/>
                <a:gd name="T46" fmla="*/ 126 w 193"/>
                <a:gd name="T47" fmla="*/ 173 h 192"/>
                <a:gd name="T48" fmla="*/ 117 w 193"/>
                <a:gd name="T49" fmla="*/ 176 h 192"/>
                <a:gd name="T50" fmla="*/ 108 w 193"/>
                <a:gd name="T51" fmla="*/ 174 h 192"/>
                <a:gd name="T52" fmla="*/ 113 w 193"/>
                <a:gd name="T53" fmla="*/ 178 h 192"/>
                <a:gd name="T54" fmla="*/ 117 w 193"/>
                <a:gd name="T55" fmla="*/ 176 h 192"/>
                <a:gd name="T56" fmla="*/ 105 w 193"/>
                <a:gd name="T57" fmla="*/ 171 h 192"/>
                <a:gd name="T58" fmla="*/ 99 w 193"/>
                <a:gd name="T59" fmla="*/ 175 h 192"/>
                <a:gd name="T60" fmla="*/ 103 w 193"/>
                <a:gd name="T61" fmla="*/ 181 h 192"/>
                <a:gd name="T62" fmla="*/ 93 w 193"/>
                <a:gd name="T63" fmla="*/ 179 h 192"/>
                <a:gd name="T64" fmla="*/ 93 w 193"/>
                <a:gd name="T65" fmla="*/ 179 h 192"/>
                <a:gd name="T66" fmla="*/ 85 w 193"/>
                <a:gd name="T67" fmla="*/ 171 h 192"/>
                <a:gd name="T68" fmla="*/ 79 w 193"/>
                <a:gd name="T69" fmla="*/ 168 h 192"/>
                <a:gd name="T70" fmla="*/ 76 w 193"/>
                <a:gd name="T71" fmla="*/ 169 h 192"/>
                <a:gd name="T72" fmla="*/ 69 w 193"/>
                <a:gd name="T73" fmla="*/ 168 h 192"/>
                <a:gd name="T74" fmla="*/ 81 w 193"/>
                <a:gd name="T75" fmla="*/ 177 h 192"/>
                <a:gd name="T76" fmla="*/ 71 w 193"/>
                <a:gd name="T77" fmla="*/ 170 h 192"/>
                <a:gd name="T78" fmla="*/ 75 w 193"/>
                <a:gd name="T79" fmla="*/ 175 h 192"/>
                <a:gd name="T80" fmla="*/ 72 w 193"/>
                <a:gd name="T81" fmla="*/ 177 h 192"/>
                <a:gd name="T82" fmla="*/ 76 w 193"/>
                <a:gd name="T83" fmla="*/ 179 h 192"/>
                <a:gd name="T84" fmla="*/ 81 w 193"/>
                <a:gd name="T85" fmla="*/ 177 h 192"/>
                <a:gd name="T86" fmla="*/ 83 w 193"/>
                <a:gd name="T87" fmla="*/ 180 h 192"/>
                <a:gd name="T88" fmla="*/ 81 w 193"/>
                <a:gd name="T89" fmla="*/ 180 h 192"/>
                <a:gd name="T90" fmla="*/ 74 w 193"/>
                <a:gd name="T91" fmla="*/ 35 h 192"/>
                <a:gd name="T92" fmla="*/ 61 w 193"/>
                <a:gd name="T93" fmla="*/ 35 h 192"/>
                <a:gd name="T94" fmla="*/ 73 w 193"/>
                <a:gd name="T95" fmla="*/ 175 h 192"/>
                <a:gd name="T96" fmla="*/ 69 w 193"/>
                <a:gd name="T97" fmla="*/ 177 h 192"/>
                <a:gd name="T98" fmla="*/ 67 w 193"/>
                <a:gd name="T99" fmla="*/ 169 h 192"/>
                <a:gd name="T100" fmla="*/ 63 w 193"/>
                <a:gd name="T101" fmla="*/ 167 h 192"/>
                <a:gd name="T102" fmla="*/ 62 w 193"/>
                <a:gd name="T103" fmla="*/ 162 h 192"/>
                <a:gd name="T104" fmla="*/ 65 w 193"/>
                <a:gd name="T105" fmla="*/ 174 h 192"/>
                <a:gd name="T106" fmla="*/ 60 w 193"/>
                <a:gd name="T107" fmla="*/ 172 h 192"/>
                <a:gd name="T108" fmla="*/ 67 w 193"/>
                <a:gd name="T109" fmla="*/ 169 h 192"/>
                <a:gd name="T110" fmla="*/ 59 w 193"/>
                <a:gd name="T111" fmla="*/ 160 h 192"/>
                <a:gd name="T112" fmla="*/ 54 w 193"/>
                <a:gd name="T113" fmla="*/ 162 h 192"/>
                <a:gd name="T114" fmla="*/ 56 w 193"/>
                <a:gd name="T115" fmla="*/ 165 h 192"/>
                <a:gd name="T116" fmla="*/ 50 w 193"/>
                <a:gd name="T117" fmla="*/ 166 h 192"/>
                <a:gd name="T118" fmla="*/ 54 w 193"/>
                <a:gd name="T119" fmla="*/ 169 h 192"/>
                <a:gd name="T120" fmla="*/ 56 w 193"/>
                <a:gd name="T121" fmla="*/ 1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3" h="192">
                  <a:moveTo>
                    <a:pt x="191" y="93"/>
                  </a:moveTo>
                  <a:cubicBezTo>
                    <a:pt x="193" y="123"/>
                    <a:pt x="180" y="146"/>
                    <a:pt x="165" y="162"/>
                  </a:cubicBezTo>
                  <a:cubicBezTo>
                    <a:pt x="150" y="178"/>
                    <a:pt x="129" y="190"/>
                    <a:pt x="100" y="191"/>
                  </a:cubicBezTo>
                  <a:cubicBezTo>
                    <a:pt x="70" y="192"/>
                    <a:pt x="46" y="180"/>
                    <a:pt x="31" y="165"/>
                  </a:cubicBezTo>
                  <a:cubicBezTo>
                    <a:pt x="15" y="150"/>
                    <a:pt x="3" y="129"/>
                    <a:pt x="1" y="100"/>
                  </a:cubicBezTo>
                  <a:cubicBezTo>
                    <a:pt x="0" y="85"/>
                    <a:pt x="4" y="71"/>
                    <a:pt x="9" y="60"/>
                  </a:cubicBezTo>
                  <a:cubicBezTo>
                    <a:pt x="18" y="37"/>
                    <a:pt x="33" y="21"/>
                    <a:pt x="54" y="11"/>
                  </a:cubicBezTo>
                  <a:cubicBezTo>
                    <a:pt x="65" y="5"/>
                    <a:pt x="78" y="2"/>
                    <a:pt x="93" y="1"/>
                  </a:cubicBezTo>
                  <a:cubicBezTo>
                    <a:pt x="123" y="0"/>
                    <a:pt x="147" y="13"/>
                    <a:pt x="162" y="27"/>
                  </a:cubicBezTo>
                  <a:cubicBezTo>
                    <a:pt x="178" y="43"/>
                    <a:pt x="190" y="63"/>
                    <a:pt x="191" y="93"/>
                  </a:cubicBezTo>
                  <a:close/>
                  <a:moveTo>
                    <a:pt x="148" y="153"/>
                  </a:moveTo>
                  <a:cubicBezTo>
                    <a:pt x="166" y="151"/>
                    <a:pt x="184" y="141"/>
                    <a:pt x="179" y="120"/>
                  </a:cubicBezTo>
                  <a:cubicBezTo>
                    <a:pt x="178" y="111"/>
                    <a:pt x="173" y="104"/>
                    <a:pt x="168" y="97"/>
                  </a:cubicBezTo>
                  <a:cubicBezTo>
                    <a:pt x="164" y="91"/>
                    <a:pt x="158" y="85"/>
                    <a:pt x="152" y="80"/>
                  </a:cubicBezTo>
                  <a:cubicBezTo>
                    <a:pt x="158" y="88"/>
                    <a:pt x="166" y="98"/>
                    <a:pt x="169" y="110"/>
                  </a:cubicBezTo>
                  <a:cubicBezTo>
                    <a:pt x="141" y="81"/>
                    <a:pt x="117" y="48"/>
                    <a:pt x="98" y="10"/>
                  </a:cubicBezTo>
                  <a:cubicBezTo>
                    <a:pt x="82" y="42"/>
                    <a:pt x="63" y="70"/>
                    <a:pt x="41" y="95"/>
                  </a:cubicBezTo>
                  <a:cubicBezTo>
                    <a:pt x="35" y="86"/>
                    <a:pt x="26" y="76"/>
                    <a:pt x="26" y="62"/>
                  </a:cubicBezTo>
                  <a:cubicBezTo>
                    <a:pt x="25" y="44"/>
                    <a:pt x="39" y="37"/>
                    <a:pt x="55" y="36"/>
                  </a:cubicBezTo>
                  <a:cubicBezTo>
                    <a:pt x="45" y="35"/>
                    <a:pt x="36" y="37"/>
                    <a:pt x="29" y="41"/>
                  </a:cubicBezTo>
                  <a:cubicBezTo>
                    <a:pt x="22" y="44"/>
                    <a:pt x="17" y="51"/>
                    <a:pt x="16" y="60"/>
                  </a:cubicBezTo>
                  <a:cubicBezTo>
                    <a:pt x="16" y="71"/>
                    <a:pt x="19" y="79"/>
                    <a:pt x="23" y="86"/>
                  </a:cubicBezTo>
                  <a:cubicBezTo>
                    <a:pt x="27" y="92"/>
                    <a:pt x="31" y="97"/>
                    <a:pt x="35" y="102"/>
                  </a:cubicBezTo>
                  <a:cubicBezTo>
                    <a:pt x="30" y="108"/>
                    <a:pt x="23" y="114"/>
                    <a:pt x="18" y="120"/>
                  </a:cubicBezTo>
                  <a:cubicBezTo>
                    <a:pt x="17" y="120"/>
                    <a:pt x="15" y="122"/>
                    <a:pt x="16" y="122"/>
                  </a:cubicBezTo>
                  <a:cubicBezTo>
                    <a:pt x="24" y="117"/>
                    <a:pt x="31" y="112"/>
                    <a:pt x="39" y="106"/>
                  </a:cubicBezTo>
                  <a:cubicBezTo>
                    <a:pt x="41" y="108"/>
                    <a:pt x="44" y="110"/>
                    <a:pt x="46" y="113"/>
                  </a:cubicBezTo>
                  <a:cubicBezTo>
                    <a:pt x="36" y="121"/>
                    <a:pt x="26" y="129"/>
                    <a:pt x="15" y="136"/>
                  </a:cubicBezTo>
                  <a:cubicBezTo>
                    <a:pt x="28" y="131"/>
                    <a:pt x="40" y="124"/>
                    <a:pt x="52" y="117"/>
                  </a:cubicBezTo>
                  <a:cubicBezTo>
                    <a:pt x="64" y="127"/>
                    <a:pt x="77" y="135"/>
                    <a:pt x="93" y="142"/>
                  </a:cubicBezTo>
                  <a:cubicBezTo>
                    <a:pt x="108" y="149"/>
                    <a:pt x="126" y="155"/>
                    <a:pt x="148" y="153"/>
                  </a:cubicBezTo>
                  <a:close/>
                  <a:moveTo>
                    <a:pt x="137" y="169"/>
                  </a:moveTo>
                  <a:cubicBezTo>
                    <a:pt x="138" y="165"/>
                    <a:pt x="131" y="165"/>
                    <a:pt x="130" y="168"/>
                  </a:cubicBezTo>
                  <a:cubicBezTo>
                    <a:pt x="128" y="166"/>
                    <a:pt x="130" y="164"/>
                    <a:pt x="132" y="165"/>
                  </a:cubicBezTo>
                  <a:cubicBezTo>
                    <a:pt x="133" y="165"/>
                    <a:pt x="134" y="164"/>
                    <a:pt x="134" y="164"/>
                  </a:cubicBezTo>
                  <a:cubicBezTo>
                    <a:pt x="131" y="161"/>
                    <a:pt x="126" y="165"/>
                    <a:pt x="127" y="169"/>
                  </a:cubicBezTo>
                  <a:cubicBezTo>
                    <a:pt x="127" y="170"/>
                    <a:pt x="128" y="172"/>
                    <a:pt x="129" y="173"/>
                  </a:cubicBezTo>
                  <a:cubicBezTo>
                    <a:pt x="132" y="174"/>
                    <a:pt x="136" y="172"/>
                    <a:pt x="137" y="169"/>
                  </a:cubicBezTo>
                  <a:close/>
                  <a:moveTo>
                    <a:pt x="128" y="173"/>
                  </a:moveTo>
                  <a:cubicBezTo>
                    <a:pt x="128" y="172"/>
                    <a:pt x="128" y="172"/>
                    <a:pt x="127" y="171"/>
                  </a:cubicBezTo>
                  <a:cubicBezTo>
                    <a:pt x="127" y="171"/>
                    <a:pt x="126" y="172"/>
                    <a:pt x="126" y="172"/>
                  </a:cubicBezTo>
                  <a:cubicBezTo>
                    <a:pt x="125" y="170"/>
                    <a:pt x="124" y="168"/>
                    <a:pt x="124" y="167"/>
                  </a:cubicBezTo>
                  <a:cubicBezTo>
                    <a:pt x="123" y="167"/>
                    <a:pt x="122" y="167"/>
                    <a:pt x="121" y="167"/>
                  </a:cubicBezTo>
                  <a:cubicBezTo>
                    <a:pt x="120" y="170"/>
                    <a:pt x="117" y="173"/>
                    <a:pt x="119" y="176"/>
                  </a:cubicBezTo>
                  <a:cubicBezTo>
                    <a:pt x="120" y="175"/>
                    <a:pt x="122" y="175"/>
                    <a:pt x="124" y="174"/>
                  </a:cubicBezTo>
                  <a:cubicBezTo>
                    <a:pt x="124" y="175"/>
                    <a:pt x="124" y="176"/>
                    <a:pt x="124" y="176"/>
                  </a:cubicBezTo>
                  <a:cubicBezTo>
                    <a:pt x="125" y="176"/>
                    <a:pt x="126" y="176"/>
                    <a:pt x="127" y="175"/>
                  </a:cubicBezTo>
                  <a:cubicBezTo>
                    <a:pt x="126" y="175"/>
                    <a:pt x="126" y="174"/>
                    <a:pt x="126" y="173"/>
                  </a:cubicBezTo>
                  <a:cubicBezTo>
                    <a:pt x="127" y="173"/>
                    <a:pt x="127" y="173"/>
                    <a:pt x="128" y="173"/>
                  </a:cubicBezTo>
                  <a:close/>
                  <a:moveTo>
                    <a:pt x="117" y="176"/>
                  </a:moveTo>
                  <a:cubicBezTo>
                    <a:pt x="117" y="174"/>
                    <a:pt x="117" y="171"/>
                    <a:pt x="115" y="170"/>
                  </a:cubicBezTo>
                  <a:cubicBezTo>
                    <a:pt x="112" y="169"/>
                    <a:pt x="107" y="171"/>
                    <a:pt x="108" y="174"/>
                  </a:cubicBezTo>
                  <a:cubicBezTo>
                    <a:pt x="108" y="177"/>
                    <a:pt x="113" y="176"/>
                    <a:pt x="114" y="175"/>
                  </a:cubicBezTo>
                  <a:cubicBezTo>
                    <a:pt x="115" y="177"/>
                    <a:pt x="114" y="178"/>
                    <a:pt x="113" y="178"/>
                  </a:cubicBezTo>
                  <a:cubicBezTo>
                    <a:pt x="112" y="177"/>
                    <a:pt x="110" y="177"/>
                    <a:pt x="109" y="178"/>
                  </a:cubicBezTo>
                  <a:cubicBezTo>
                    <a:pt x="110" y="181"/>
                    <a:pt x="117" y="179"/>
                    <a:pt x="117" y="176"/>
                  </a:cubicBezTo>
                  <a:close/>
                  <a:moveTo>
                    <a:pt x="106" y="180"/>
                  </a:moveTo>
                  <a:cubicBezTo>
                    <a:pt x="105" y="177"/>
                    <a:pt x="105" y="174"/>
                    <a:pt x="105" y="171"/>
                  </a:cubicBezTo>
                  <a:cubicBezTo>
                    <a:pt x="102" y="171"/>
                    <a:pt x="101" y="172"/>
                    <a:pt x="99" y="173"/>
                  </a:cubicBezTo>
                  <a:cubicBezTo>
                    <a:pt x="99" y="174"/>
                    <a:pt x="99" y="174"/>
                    <a:pt x="99" y="175"/>
                  </a:cubicBezTo>
                  <a:cubicBezTo>
                    <a:pt x="100" y="175"/>
                    <a:pt x="101" y="174"/>
                    <a:pt x="102" y="174"/>
                  </a:cubicBezTo>
                  <a:cubicBezTo>
                    <a:pt x="102" y="176"/>
                    <a:pt x="103" y="178"/>
                    <a:pt x="103" y="181"/>
                  </a:cubicBezTo>
                  <a:cubicBezTo>
                    <a:pt x="103" y="181"/>
                    <a:pt x="105" y="181"/>
                    <a:pt x="106" y="180"/>
                  </a:cubicBezTo>
                  <a:close/>
                  <a:moveTo>
                    <a:pt x="93" y="179"/>
                  </a:moveTo>
                  <a:cubicBezTo>
                    <a:pt x="96" y="179"/>
                    <a:pt x="95" y="174"/>
                    <a:pt x="92" y="175"/>
                  </a:cubicBezTo>
                  <a:cubicBezTo>
                    <a:pt x="89" y="176"/>
                    <a:pt x="90" y="180"/>
                    <a:pt x="93" y="179"/>
                  </a:cubicBezTo>
                  <a:close/>
                  <a:moveTo>
                    <a:pt x="85" y="173"/>
                  </a:moveTo>
                  <a:cubicBezTo>
                    <a:pt x="85" y="172"/>
                    <a:pt x="85" y="172"/>
                    <a:pt x="85" y="171"/>
                  </a:cubicBezTo>
                  <a:cubicBezTo>
                    <a:pt x="83" y="171"/>
                    <a:pt x="81" y="170"/>
                    <a:pt x="79" y="169"/>
                  </a:cubicBezTo>
                  <a:cubicBezTo>
                    <a:pt x="79" y="169"/>
                    <a:pt x="79" y="168"/>
                    <a:pt x="79" y="168"/>
                  </a:cubicBezTo>
                  <a:cubicBezTo>
                    <a:pt x="78" y="168"/>
                    <a:pt x="77" y="168"/>
                    <a:pt x="76" y="168"/>
                  </a:cubicBezTo>
                  <a:cubicBezTo>
                    <a:pt x="76" y="168"/>
                    <a:pt x="77" y="169"/>
                    <a:pt x="76" y="169"/>
                  </a:cubicBezTo>
                  <a:cubicBezTo>
                    <a:pt x="74" y="168"/>
                    <a:pt x="72" y="167"/>
                    <a:pt x="70" y="167"/>
                  </a:cubicBezTo>
                  <a:cubicBezTo>
                    <a:pt x="70" y="167"/>
                    <a:pt x="69" y="168"/>
                    <a:pt x="69" y="168"/>
                  </a:cubicBezTo>
                  <a:cubicBezTo>
                    <a:pt x="75" y="169"/>
                    <a:pt x="80" y="171"/>
                    <a:pt x="85" y="173"/>
                  </a:cubicBezTo>
                  <a:close/>
                  <a:moveTo>
                    <a:pt x="81" y="177"/>
                  </a:moveTo>
                  <a:cubicBezTo>
                    <a:pt x="82" y="175"/>
                    <a:pt x="82" y="174"/>
                    <a:pt x="82" y="173"/>
                  </a:cubicBezTo>
                  <a:cubicBezTo>
                    <a:pt x="79" y="172"/>
                    <a:pt x="75" y="171"/>
                    <a:pt x="71" y="170"/>
                  </a:cubicBezTo>
                  <a:cubicBezTo>
                    <a:pt x="71" y="171"/>
                    <a:pt x="71" y="172"/>
                    <a:pt x="70" y="173"/>
                  </a:cubicBezTo>
                  <a:cubicBezTo>
                    <a:pt x="72" y="174"/>
                    <a:pt x="73" y="174"/>
                    <a:pt x="75" y="175"/>
                  </a:cubicBezTo>
                  <a:cubicBezTo>
                    <a:pt x="74" y="175"/>
                    <a:pt x="74" y="177"/>
                    <a:pt x="74" y="177"/>
                  </a:cubicBezTo>
                  <a:cubicBezTo>
                    <a:pt x="73" y="177"/>
                    <a:pt x="72" y="177"/>
                    <a:pt x="72" y="177"/>
                  </a:cubicBezTo>
                  <a:cubicBezTo>
                    <a:pt x="72" y="177"/>
                    <a:pt x="72" y="178"/>
                    <a:pt x="72" y="179"/>
                  </a:cubicBezTo>
                  <a:cubicBezTo>
                    <a:pt x="73" y="179"/>
                    <a:pt x="75" y="179"/>
                    <a:pt x="76" y="179"/>
                  </a:cubicBezTo>
                  <a:cubicBezTo>
                    <a:pt x="77" y="178"/>
                    <a:pt x="77" y="176"/>
                    <a:pt x="77" y="175"/>
                  </a:cubicBezTo>
                  <a:cubicBezTo>
                    <a:pt x="79" y="176"/>
                    <a:pt x="80" y="176"/>
                    <a:pt x="81" y="177"/>
                  </a:cubicBezTo>
                  <a:close/>
                  <a:moveTo>
                    <a:pt x="81" y="180"/>
                  </a:moveTo>
                  <a:cubicBezTo>
                    <a:pt x="81" y="180"/>
                    <a:pt x="82" y="180"/>
                    <a:pt x="83" y="180"/>
                  </a:cubicBezTo>
                  <a:cubicBezTo>
                    <a:pt x="81" y="178"/>
                    <a:pt x="80" y="176"/>
                    <a:pt x="78" y="177"/>
                  </a:cubicBezTo>
                  <a:cubicBezTo>
                    <a:pt x="78" y="178"/>
                    <a:pt x="80" y="179"/>
                    <a:pt x="81" y="180"/>
                  </a:cubicBezTo>
                  <a:close/>
                  <a:moveTo>
                    <a:pt x="68" y="44"/>
                  </a:moveTo>
                  <a:cubicBezTo>
                    <a:pt x="71" y="44"/>
                    <a:pt x="76" y="40"/>
                    <a:pt x="74" y="35"/>
                  </a:cubicBezTo>
                  <a:cubicBezTo>
                    <a:pt x="73" y="32"/>
                    <a:pt x="70" y="31"/>
                    <a:pt x="66" y="31"/>
                  </a:cubicBezTo>
                  <a:cubicBezTo>
                    <a:pt x="63" y="32"/>
                    <a:pt x="62" y="34"/>
                    <a:pt x="61" y="35"/>
                  </a:cubicBezTo>
                  <a:cubicBezTo>
                    <a:pt x="60" y="40"/>
                    <a:pt x="63" y="44"/>
                    <a:pt x="68" y="44"/>
                  </a:cubicBezTo>
                  <a:close/>
                  <a:moveTo>
                    <a:pt x="73" y="175"/>
                  </a:moveTo>
                  <a:cubicBezTo>
                    <a:pt x="72" y="173"/>
                    <a:pt x="70" y="175"/>
                    <a:pt x="67" y="176"/>
                  </a:cubicBezTo>
                  <a:cubicBezTo>
                    <a:pt x="68" y="176"/>
                    <a:pt x="68" y="177"/>
                    <a:pt x="69" y="177"/>
                  </a:cubicBezTo>
                  <a:cubicBezTo>
                    <a:pt x="70" y="177"/>
                    <a:pt x="72" y="176"/>
                    <a:pt x="73" y="175"/>
                  </a:cubicBezTo>
                  <a:close/>
                  <a:moveTo>
                    <a:pt x="67" y="169"/>
                  </a:moveTo>
                  <a:cubicBezTo>
                    <a:pt x="67" y="168"/>
                    <a:pt x="67" y="168"/>
                    <a:pt x="66" y="167"/>
                  </a:cubicBezTo>
                  <a:cubicBezTo>
                    <a:pt x="65" y="167"/>
                    <a:pt x="64" y="167"/>
                    <a:pt x="63" y="167"/>
                  </a:cubicBezTo>
                  <a:cubicBezTo>
                    <a:pt x="63" y="166"/>
                    <a:pt x="64" y="164"/>
                    <a:pt x="65" y="163"/>
                  </a:cubicBezTo>
                  <a:cubicBezTo>
                    <a:pt x="64" y="163"/>
                    <a:pt x="63" y="162"/>
                    <a:pt x="62" y="162"/>
                  </a:cubicBezTo>
                  <a:cubicBezTo>
                    <a:pt x="61" y="165"/>
                    <a:pt x="59" y="168"/>
                    <a:pt x="57" y="172"/>
                  </a:cubicBezTo>
                  <a:cubicBezTo>
                    <a:pt x="59" y="173"/>
                    <a:pt x="63" y="177"/>
                    <a:pt x="65" y="174"/>
                  </a:cubicBezTo>
                  <a:cubicBezTo>
                    <a:pt x="65" y="173"/>
                    <a:pt x="64" y="173"/>
                    <a:pt x="63" y="172"/>
                  </a:cubicBezTo>
                  <a:cubicBezTo>
                    <a:pt x="63" y="174"/>
                    <a:pt x="61" y="173"/>
                    <a:pt x="60" y="172"/>
                  </a:cubicBezTo>
                  <a:cubicBezTo>
                    <a:pt x="60" y="171"/>
                    <a:pt x="61" y="169"/>
                    <a:pt x="62" y="168"/>
                  </a:cubicBezTo>
                  <a:cubicBezTo>
                    <a:pt x="64" y="169"/>
                    <a:pt x="65" y="169"/>
                    <a:pt x="67" y="169"/>
                  </a:cubicBezTo>
                  <a:close/>
                  <a:moveTo>
                    <a:pt x="61" y="161"/>
                  </a:moveTo>
                  <a:cubicBezTo>
                    <a:pt x="60" y="161"/>
                    <a:pt x="60" y="160"/>
                    <a:pt x="59" y="160"/>
                  </a:cubicBezTo>
                  <a:cubicBezTo>
                    <a:pt x="58" y="161"/>
                    <a:pt x="58" y="162"/>
                    <a:pt x="57" y="163"/>
                  </a:cubicBezTo>
                  <a:cubicBezTo>
                    <a:pt x="56" y="163"/>
                    <a:pt x="55" y="162"/>
                    <a:pt x="54" y="162"/>
                  </a:cubicBezTo>
                  <a:cubicBezTo>
                    <a:pt x="54" y="162"/>
                    <a:pt x="53" y="162"/>
                    <a:pt x="53" y="163"/>
                  </a:cubicBezTo>
                  <a:cubicBezTo>
                    <a:pt x="54" y="164"/>
                    <a:pt x="55" y="164"/>
                    <a:pt x="56" y="165"/>
                  </a:cubicBezTo>
                  <a:cubicBezTo>
                    <a:pt x="56" y="166"/>
                    <a:pt x="56" y="167"/>
                    <a:pt x="55" y="167"/>
                  </a:cubicBezTo>
                  <a:cubicBezTo>
                    <a:pt x="53" y="167"/>
                    <a:pt x="52" y="167"/>
                    <a:pt x="50" y="166"/>
                  </a:cubicBezTo>
                  <a:cubicBezTo>
                    <a:pt x="50" y="167"/>
                    <a:pt x="51" y="167"/>
                    <a:pt x="50" y="168"/>
                  </a:cubicBezTo>
                  <a:cubicBezTo>
                    <a:pt x="52" y="168"/>
                    <a:pt x="53" y="168"/>
                    <a:pt x="54" y="169"/>
                  </a:cubicBezTo>
                  <a:cubicBezTo>
                    <a:pt x="54" y="169"/>
                    <a:pt x="54" y="170"/>
                    <a:pt x="53" y="171"/>
                  </a:cubicBezTo>
                  <a:cubicBezTo>
                    <a:pt x="54" y="171"/>
                    <a:pt x="55" y="171"/>
                    <a:pt x="56" y="172"/>
                  </a:cubicBezTo>
                  <a:cubicBezTo>
                    <a:pt x="57" y="168"/>
                    <a:pt x="59" y="165"/>
                    <a:pt x="6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4" name="Freeform 18">
              <a:extLst>
                <a:ext uri="{FF2B5EF4-FFF2-40B4-BE49-F238E27FC236}">
                  <a16:creationId xmlns="" xmlns:a16="http://schemas.microsoft.com/office/drawing/2014/main" id="{1266EE75-755E-49CD-8D39-1DDE8F8217C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91488" y="11914997"/>
              <a:ext cx="49213" cy="49213"/>
            </a:xfrm>
            <a:custGeom>
              <a:avLst/>
              <a:gdLst>
                <a:gd name="T0" fmla="*/ 15 w 15"/>
                <a:gd name="T1" fmla="*/ 12 h 15"/>
                <a:gd name="T2" fmla="*/ 12 w 15"/>
                <a:gd name="T3" fmla="*/ 15 h 15"/>
                <a:gd name="T4" fmla="*/ 5 w 15"/>
                <a:gd name="T5" fmla="*/ 7 h 15"/>
                <a:gd name="T6" fmla="*/ 2 w 15"/>
                <a:gd name="T7" fmla="*/ 9 h 15"/>
                <a:gd name="T8" fmla="*/ 0 w 15"/>
                <a:gd name="T9" fmla="*/ 8 h 15"/>
                <a:gd name="T10" fmla="*/ 8 w 15"/>
                <a:gd name="T11" fmla="*/ 0 h 15"/>
                <a:gd name="T12" fmla="*/ 10 w 15"/>
                <a:gd name="T13" fmla="*/ 2 h 15"/>
                <a:gd name="T14" fmla="*/ 7 w 15"/>
                <a:gd name="T15" fmla="*/ 4 h 15"/>
                <a:gd name="T16" fmla="*/ 11 w 15"/>
                <a:gd name="T17" fmla="*/ 9 h 15"/>
                <a:gd name="T18" fmla="*/ 15 w 15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15" y="12"/>
                  </a:moveTo>
                  <a:cubicBezTo>
                    <a:pt x="15" y="13"/>
                    <a:pt x="13" y="14"/>
                    <a:pt x="12" y="15"/>
                  </a:cubicBezTo>
                  <a:cubicBezTo>
                    <a:pt x="10" y="12"/>
                    <a:pt x="7" y="9"/>
                    <a:pt x="5" y="7"/>
                  </a:cubicBezTo>
                  <a:cubicBezTo>
                    <a:pt x="4" y="7"/>
                    <a:pt x="3" y="8"/>
                    <a:pt x="2" y="9"/>
                  </a:cubicBezTo>
                  <a:cubicBezTo>
                    <a:pt x="1" y="9"/>
                    <a:pt x="1" y="8"/>
                    <a:pt x="0" y="8"/>
                  </a:cubicBezTo>
                  <a:cubicBezTo>
                    <a:pt x="3" y="5"/>
                    <a:pt x="6" y="3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3"/>
                    <a:pt x="7" y="4"/>
                    <a:pt x="7" y="4"/>
                  </a:cubicBezTo>
                  <a:cubicBezTo>
                    <a:pt x="7" y="5"/>
                    <a:pt x="10" y="8"/>
                    <a:pt x="11" y="9"/>
                  </a:cubicBezTo>
                  <a:cubicBezTo>
                    <a:pt x="11" y="9"/>
                    <a:pt x="15" y="12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19">
              <a:extLst>
                <a:ext uri="{FF2B5EF4-FFF2-40B4-BE49-F238E27FC236}">
                  <a16:creationId xmlns="" xmlns:a16="http://schemas.microsoft.com/office/drawing/2014/main" id="{71F992AF-C5E8-4A8A-AB6F-0EF314A95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70863" y="11319684"/>
              <a:ext cx="122238" cy="109538"/>
            </a:xfrm>
            <a:custGeom>
              <a:avLst/>
              <a:gdLst>
                <a:gd name="T0" fmla="*/ 37 w 37"/>
                <a:gd name="T1" fmla="*/ 2 h 33"/>
                <a:gd name="T2" fmla="*/ 36 w 37"/>
                <a:gd name="T3" fmla="*/ 5 h 33"/>
                <a:gd name="T4" fmla="*/ 24 w 37"/>
                <a:gd name="T5" fmla="*/ 9 h 33"/>
                <a:gd name="T6" fmla="*/ 31 w 37"/>
                <a:gd name="T7" fmla="*/ 12 h 33"/>
                <a:gd name="T8" fmla="*/ 31 w 37"/>
                <a:gd name="T9" fmla="*/ 16 h 33"/>
                <a:gd name="T10" fmla="*/ 26 w 37"/>
                <a:gd name="T11" fmla="*/ 13 h 33"/>
                <a:gd name="T12" fmla="*/ 21 w 37"/>
                <a:gd name="T13" fmla="*/ 11 h 33"/>
                <a:gd name="T14" fmla="*/ 19 w 37"/>
                <a:gd name="T15" fmla="*/ 12 h 33"/>
                <a:gd name="T16" fmla="*/ 27 w 37"/>
                <a:gd name="T17" fmla="*/ 31 h 33"/>
                <a:gd name="T18" fmla="*/ 23 w 37"/>
                <a:gd name="T19" fmla="*/ 31 h 33"/>
                <a:gd name="T20" fmla="*/ 18 w 37"/>
                <a:gd name="T21" fmla="*/ 25 h 33"/>
                <a:gd name="T22" fmla="*/ 17 w 37"/>
                <a:gd name="T23" fmla="*/ 14 h 33"/>
                <a:gd name="T24" fmla="*/ 0 w 37"/>
                <a:gd name="T25" fmla="*/ 11 h 33"/>
                <a:gd name="T26" fmla="*/ 4 w 37"/>
                <a:gd name="T27" fmla="*/ 12 h 33"/>
                <a:gd name="T28" fmla="*/ 18 w 37"/>
                <a:gd name="T29" fmla="*/ 10 h 33"/>
                <a:gd name="T30" fmla="*/ 10 w 37"/>
                <a:gd name="T31" fmla="*/ 5 h 33"/>
                <a:gd name="T32" fmla="*/ 12 w 37"/>
                <a:gd name="T33" fmla="*/ 4 h 33"/>
                <a:gd name="T34" fmla="*/ 18 w 37"/>
                <a:gd name="T35" fmla="*/ 6 h 33"/>
                <a:gd name="T36" fmla="*/ 21 w 37"/>
                <a:gd name="T37" fmla="*/ 7 h 33"/>
                <a:gd name="T38" fmla="*/ 23 w 37"/>
                <a:gd name="T39" fmla="*/ 6 h 33"/>
                <a:gd name="T40" fmla="*/ 29 w 37"/>
                <a:gd name="T41" fmla="*/ 4 h 33"/>
                <a:gd name="T42" fmla="*/ 37 w 37"/>
                <a:gd name="T4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3">
                  <a:moveTo>
                    <a:pt x="37" y="2"/>
                  </a:moveTo>
                  <a:cubicBezTo>
                    <a:pt x="37" y="4"/>
                    <a:pt x="37" y="4"/>
                    <a:pt x="36" y="5"/>
                  </a:cubicBezTo>
                  <a:cubicBezTo>
                    <a:pt x="31" y="3"/>
                    <a:pt x="27" y="7"/>
                    <a:pt x="24" y="9"/>
                  </a:cubicBezTo>
                  <a:cubicBezTo>
                    <a:pt x="26" y="10"/>
                    <a:pt x="29" y="11"/>
                    <a:pt x="31" y="12"/>
                  </a:cubicBezTo>
                  <a:cubicBezTo>
                    <a:pt x="33" y="13"/>
                    <a:pt x="34" y="16"/>
                    <a:pt x="31" y="16"/>
                  </a:cubicBezTo>
                  <a:cubicBezTo>
                    <a:pt x="30" y="16"/>
                    <a:pt x="27" y="13"/>
                    <a:pt x="26" y="13"/>
                  </a:cubicBezTo>
                  <a:cubicBezTo>
                    <a:pt x="24" y="12"/>
                    <a:pt x="23" y="12"/>
                    <a:pt x="21" y="11"/>
                  </a:cubicBezTo>
                  <a:cubicBezTo>
                    <a:pt x="20" y="11"/>
                    <a:pt x="20" y="12"/>
                    <a:pt x="19" y="12"/>
                  </a:cubicBezTo>
                  <a:cubicBezTo>
                    <a:pt x="18" y="21"/>
                    <a:pt x="24" y="25"/>
                    <a:pt x="27" y="31"/>
                  </a:cubicBezTo>
                  <a:cubicBezTo>
                    <a:pt x="26" y="33"/>
                    <a:pt x="24" y="32"/>
                    <a:pt x="23" y="31"/>
                  </a:cubicBezTo>
                  <a:cubicBezTo>
                    <a:pt x="19" y="32"/>
                    <a:pt x="20" y="27"/>
                    <a:pt x="18" y="25"/>
                  </a:cubicBezTo>
                  <a:cubicBezTo>
                    <a:pt x="16" y="22"/>
                    <a:pt x="15" y="17"/>
                    <a:pt x="17" y="14"/>
                  </a:cubicBezTo>
                  <a:cubicBezTo>
                    <a:pt x="12" y="18"/>
                    <a:pt x="1" y="18"/>
                    <a:pt x="0" y="11"/>
                  </a:cubicBezTo>
                  <a:cubicBezTo>
                    <a:pt x="1" y="9"/>
                    <a:pt x="3" y="11"/>
                    <a:pt x="4" y="12"/>
                  </a:cubicBezTo>
                  <a:cubicBezTo>
                    <a:pt x="9" y="14"/>
                    <a:pt x="14" y="13"/>
                    <a:pt x="18" y="10"/>
                  </a:cubicBezTo>
                  <a:cubicBezTo>
                    <a:pt x="16" y="8"/>
                    <a:pt x="11" y="9"/>
                    <a:pt x="10" y="5"/>
                  </a:cubicBezTo>
                  <a:cubicBezTo>
                    <a:pt x="11" y="5"/>
                    <a:pt x="11" y="4"/>
                    <a:pt x="12" y="4"/>
                  </a:cubicBezTo>
                  <a:cubicBezTo>
                    <a:pt x="14" y="4"/>
                    <a:pt x="16" y="5"/>
                    <a:pt x="18" y="6"/>
                  </a:cubicBezTo>
                  <a:cubicBezTo>
                    <a:pt x="19" y="6"/>
                    <a:pt x="20" y="8"/>
                    <a:pt x="21" y="7"/>
                  </a:cubicBezTo>
                  <a:cubicBezTo>
                    <a:pt x="22" y="7"/>
                    <a:pt x="23" y="6"/>
                    <a:pt x="23" y="6"/>
                  </a:cubicBezTo>
                  <a:cubicBezTo>
                    <a:pt x="25" y="5"/>
                    <a:pt x="27" y="4"/>
                    <a:pt x="29" y="4"/>
                  </a:cubicBezTo>
                  <a:cubicBezTo>
                    <a:pt x="31" y="3"/>
                    <a:pt x="35" y="0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20">
              <a:extLst>
                <a:ext uri="{FF2B5EF4-FFF2-40B4-BE49-F238E27FC236}">
                  <a16:creationId xmlns="" xmlns:a16="http://schemas.microsoft.com/office/drawing/2014/main" id="{B5665492-D64B-4C05-A2AF-7D91E7DF1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01063" y="11551459"/>
              <a:ext cx="412750" cy="282575"/>
            </a:xfrm>
            <a:custGeom>
              <a:avLst/>
              <a:gdLst>
                <a:gd name="T0" fmla="*/ 124 w 125"/>
                <a:gd name="T1" fmla="*/ 54 h 85"/>
                <a:gd name="T2" fmla="*/ 122 w 125"/>
                <a:gd name="T3" fmla="*/ 67 h 85"/>
                <a:gd name="T4" fmla="*/ 71 w 125"/>
                <a:gd name="T5" fmla="*/ 16 h 85"/>
                <a:gd name="T6" fmla="*/ 54 w 125"/>
                <a:gd name="T7" fmla="*/ 37 h 85"/>
                <a:gd name="T8" fmla="*/ 62 w 125"/>
                <a:gd name="T9" fmla="*/ 45 h 85"/>
                <a:gd name="T10" fmla="*/ 85 w 125"/>
                <a:gd name="T11" fmla="*/ 48 h 85"/>
                <a:gd name="T12" fmla="*/ 121 w 125"/>
                <a:gd name="T13" fmla="*/ 69 h 85"/>
                <a:gd name="T14" fmla="*/ 62 w 125"/>
                <a:gd name="T15" fmla="*/ 77 h 85"/>
                <a:gd name="T16" fmla="*/ 14 w 125"/>
                <a:gd name="T17" fmla="*/ 51 h 85"/>
                <a:gd name="T18" fmla="*/ 32 w 125"/>
                <a:gd name="T19" fmla="*/ 43 h 85"/>
                <a:gd name="T20" fmla="*/ 49 w 125"/>
                <a:gd name="T21" fmla="*/ 50 h 85"/>
                <a:gd name="T22" fmla="*/ 95 w 125"/>
                <a:gd name="T23" fmla="*/ 75 h 85"/>
                <a:gd name="T24" fmla="*/ 95 w 125"/>
                <a:gd name="T25" fmla="*/ 75 h 85"/>
                <a:gd name="T26" fmla="*/ 32 w 125"/>
                <a:gd name="T27" fmla="*/ 16 h 85"/>
                <a:gd name="T28" fmla="*/ 7 w 125"/>
                <a:gd name="T29" fmla="*/ 45 h 85"/>
                <a:gd name="T30" fmla="*/ 0 w 125"/>
                <a:gd name="T31" fmla="*/ 39 h 85"/>
                <a:gd name="T32" fmla="*/ 37 w 125"/>
                <a:gd name="T33" fmla="*/ 7 h 85"/>
                <a:gd name="T34" fmla="*/ 52 w 125"/>
                <a:gd name="T35" fmla="*/ 0 h 85"/>
                <a:gd name="T36" fmla="*/ 72 w 125"/>
                <a:gd name="T37" fmla="*/ 11 h 85"/>
                <a:gd name="T38" fmla="*/ 124 w 125"/>
                <a:gd name="T39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" h="85">
                  <a:moveTo>
                    <a:pt x="124" y="54"/>
                  </a:moveTo>
                  <a:cubicBezTo>
                    <a:pt x="125" y="59"/>
                    <a:pt x="124" y="64"/>
                    <a:pt x="122" y="67"/>
                  </a:cubicBezTo>
                  <a:cubicBezTo>
                    <a:pt x="103" y="53"/>
                    <a:pt x="85" y="36"/>
                    <a:pt x="71" y="16"/>
                  </a:cubicBezTo>
                  <a:cubicBezTo>
                    <a:pt x="66" y="23"/>
                    <a:pt x="60" y="31"/>
                    <a:pt x="54" y="37"/>
                  </a:cubicBezTo>
                  <a:cubicBezTo>
                    <a:pt x="56" y="40"/>
                    <a:pt x="59" y="42"/>
                    <a:pt x="62" y="45"/>
                  </a:cubicBezTo>
                  <a:cubicBezTo>
                    <a:pt x="70" y="40"/>
                    <a:pt x="79" y="44"/>
                    <a:pt x="85" y="48"/>
                  </a:cubicBezTo>
                  <a:cubicBezTo>
                    <a:pt x="97" y="56"/>
                    <a:pt x="109" y="64"/>
                    <a:pt x="121" y="69"/>
                  </a:cubicBezTo>
                  <a:cubicBezTo>
                    <a:pt x="112" y="85"/>
                    <a:pt x="81" y="82"/>
                    <a:pt x="62" y="77"/>
                  </a:cubicBezTo>
                  <a:cubicBezTo>
                    <a:pt x="43" y="71"/>
                    <a:pt x="28" y="62"/>
                    <a:pt x="14" y="51"/>
                  </a:cubicBezTo>
                  <a:cubicBezTo>
                    <a:pt x="19" y="48"/>
                    <a:pt x="24" y="43"/>
                    <a:pt x="32" y="43"/>
                  </a:cubicBezTo>
                  <a:cubicBezTo>
                    <a:pt x="38" y="43"/>
                    <a:pt x="44" y="47"/>
                    <a:pt x="49" y="50"/>
                  </a:cubicBezTo>
                  <a:cubicBezTo>
                    <a:pt x="63" y="59"/>
                    <a:pt x="80" y="69"/>
                    <a:pt x="95" y="7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72" y="59"/>
                    <a:pt x="49" y="40"/>
                    <a:pt x="32" y="16"/>
                  </a:cubicBezTo>
                  <a:cubicBezTo>
                    <a:pt x="24" y="26"/>
                    <a:pt x="16" y="36"/>
                    <a:pt x="7" y="45"/>
                  </a:cubicBezTo>
                  <a:cubicBezTo>
                    <a:pt x="5" y="43"/>
                    <a:pt x="3" y="41"/>
                    <a:pt x="0" y="39"/>
                  </a:cubicBezTo>
                  <a:cubicBezTo>
                    <a:pt x="13" y="29"/>
                    <a:pt x="24" y="18"/>
                    <a:pt x="37" y="7"/>
                  </a:cubicBezTo>
                  <a:cubicBezTo>
                    <a:pt x="41" y="4"/>
                    <a:pt x="45" y="0"/>
                    <a:pt x="52" y="0"/>
                  </a:cubicBezTo>
                  <a:cubicBezTo>
                    <a:pt x="61" y="0"/>
                    <a:pt x="67" y="6"/>
                    <a:pt x="72" y="11"/>
                  </a:cubicBezTo>
                  <a:cubicBezTo>
                    <a:pt x="89" y="26"/>
                    <a:pt x="106" y="41"/>
                    <a:pt x="12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21">
              <a:extLst>
                <a:ext uri="{FF2B5EF4-FFF2-40B4-BE49-F238E27FC236}">
                  <a16:creationId xmlns="" xmlns:a16="http://schemas.microsoft.com/office/drawing/2014/main" id="{9AD279C0-5140-4DF6-AF30-FF11D55E8A21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37525" y="11957859"/>
              <a:ext cx="39688" cy="53975"/>
            </a:xfrm>
            <a:custGeom>
              <a:avLst/>
              <a:gdLst>
                <a:gd name="T0" fmla="*/ 10 w 12"/>
                <a:gd name="T1" fmla="*/ 5 h 16"/>
                <a:gd name="T2" fmla="*/ 12 w 12"/>
                <a:gd name="T3" fmla="*/ 7 h 16"/>
                <a:gd name="T4" fmla="*/ 7 w 12"/>
                <a:gd name="T5" fmla="*/ 10 h 16"/>
                <a:gd name="T6" fmla="*/ 11 w 12"/>
                <a:gd name="T7" fmla="*/ 14 h 16"/>
                <a:gd name="T8" fmla="*/ 8 w 12"/>
                <a:gd name="T9" fmla="*/ 16 h 16"/>
                <a:gd name="T10" fmla="*/ 0 w 12"/>
                <a:gd name="T11" fmla="*/ 5 h 16"/>
                <a:gd name="T12" fmla="*/ 7 w 12"/>
                <a:gd name="T13" fmla="*/ 0 h 16"/>
                <a:gd name="T14" fmla="*/ 9 w 12"/>
                <a:gd name="T15" fmla="*/ 2 h 16"/>
                <a:gd name="T16" fmla="*/ 4 w 12"/>
                <a:gd name="T17" fmla="*/ 5 h 16"/>
                <a:gd name="T18" fmla="*/ 6 w 12"/>
                <a:gd name="T19" fmla="*/ 8 h 16"/>
                <a:gd name="T20" fmla="*/ 10 w 12"/>
                <a:gd name="T2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6">
                  <a:moveTo>
                    <a:pt x="10" y="5"/>
                  </a:moveTo>
                  <a:cubicBezTo>
                    <a:pt x="11" y="6"/>
                    <a:pt x="11" y="6"/>
                    <a:pt x="12" y="7"/>
                  </a:cubicBezTo>
                  <a:cubicBezTo>
                    <a:pt x="10" y="8"/>
                    <a:pt x="9" y="9"/>
                    <a:pt x="7" y="10"/>
                  </a:cubicBezTo>
                  <a:cubicBezTo>
                    <a:pt x="8" y="12"/>
                    <a:pt x="9" y="13"/>
                    <a:pt x="11" y="14"/>
                  </a:cubicBezTo>
                  <a:cubicBezTo>
                    <a:pt x="10" y="15"/>
                    <a:pt x="9" y="16"/>
                    <a:pt x="8" y="16"/>
                  </a:cubicBezTo>
                  <a:cubicBezTo>
                    <a:pt x="6" y="12"/>
                    <a:pt x="3" y="9"/>
                    <a:pt x="0" y="5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6"/>
                    <a:pt x="5" y="7"/>
                    <a:pt x="6" y="8"/>
                  </a:cubicBezTo>
                  <a:cubicBezTo>
                    <a:pt x="7" y="7"/>
                    <a:pt x="9" y="6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22">
              <a:extLst>
                <a:ext uri="{FF2B5EF4-FFF2-40B4-BE49-F238E27FC236}">
                  <a16:creationId xmlns="" xmlns:a16="http://schemas.microsoft.com/office/drawing/2014/main" id="{BE66984B-CD9D-40ED-B8FB-551EA3E32D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174038" y="11984847"/>
              <a:ext cx="46038" cy="49213"/>
            </a:xfrm>
            <a:custGeom>
              <a:avLst/>
              <a:gdLst>
                <a:gd name="T0" fmla="*/ 7 w 14"/>
                <a:gd name="T1" fmla="*/ 0 h 15"/>
                <a:gd name="T2" fmla="*/ 14 w 14"/>
                <a:gd name="T3" fmla="*/ 8 h 15"/>
                <a:gd name="T4" fmla="*/ 5 w 14"/>
                <a:gd name="T5" fmla="*/ 14 h 15"/>
                <a:gd name="T6" fmla="*/ 1 w 14"/>
                <a:gd name="T7" fmla="*/ 4 h 15"/>
                <a:gd name="T8" fmla="*/ 7 w 14"/>
                <a:gd name="T9" fmla="*/ 0 h 15"/>
                <a:gd name="T10" fmla="*/ 12 w 14"/>
                <a:gd name="T11" fmla="*/ 10 h 15"/>
                <a:gd name="T12" fmla="*/ 6 w 14"/>
                <a:gd name="T13" fmla="*/ 3 h 15"/>
                <a:gd name="T14" fmla="*/ 8 w 14"/>
                <a:gd name="T15" fmla="*/ 12 h 15"/>
                <a:gd name="T16" fmla="*/ 12 w 14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7" y="0"/>
                  </a:moveTo>
                  <a:cubicBezTo>
                    <a:pt x="11" y="0"/>
                    <a:pt x="14" y="4"/>
                    <a:pt x="14" y="8"/>
                  </a:cubicBezTo>
                  <a:cubicBezTo>
                    <a:pt x="14" y="11"/>
                    <a:pt x="10" y="15"/>
                    <a:pt x="5" y="14"/>
                  </a:cubicBezTo>
                  <a:cubicBezTo>
                    <a:pt x="2" y="13"/>
                    <a:pt x="0" y="8"/>
                    <a:pt x="1" y="4"/>
                  </a:cubicBezTo>
                  <a:cubicBezTo>
                    <a:pt x="2" y="2"/>
                    <a:pt x="4" y="0"/>
                    <a:pt x="7" y="0"/>
                  </a:cubicBezTo>
                  <a:close/>
                  <a:moveTo>
                    <a:pt x="12" y="10"/>
                  </a:moveTo>
                  <a:cubicBezTo>
                    <a:pt x="12" y="6"/>
                    <a:pt x="9" y="2"/>
                    <a:pt x="6" y="3"/>
                  </a:cubicBezTo>
                  <a:cubicBezTo>
                    <a:pt x="1" y="4"/>
                    <a:pt x="5" y="11"/>
                    <a:pt x="8" y="12"/>
                  </a:cubicBezTo>
                  <a:cubicBezTo>
                    <a:pt x="10" y="12"/>
                    <a:pt x="11" y="11"/>
                    <a:pt x="1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23">
              <a:extLst>
                <a:ext uri="{FF2B5EF4-FFF2-40B4-BE49-F238E27FC236}">
                  <a16:creationId xmlns="" xmlns:a16="http://schemas.microsoft.com/office/drawing/2014/main" id="{DAD79514-281E-43F9-A750-1C642A7499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321675" y="11253009"/>
              <a:ext cx="117475" cy="82550"/>
            </a:xfrm>
            <a:custGeom>
              <a:avLst/>
              <a:gdLst>
                <a:gd name="T0" fmla="*/ 30 w 36"/>
                <a:gd name="T1" fmla="*/ 13 h 25"/>
                <a:gd name="T2" fmla="*/ 36 w 36"/>
                <a:gd name="T3" fmla="*/ 14 h 25"/>
                <a:gd name="T4" fmla="*/ 29 w 36"/>
                <a:gd name="T5" fmla="*/ 14 h 25"/>
                <a:gd name="T6" fmla="*/ 24 w 36"/>
                <a:gd name="T7" fmla="*/ 18 h 25"/>
                <a:gd name="T8" fmla="*/ 34 w 36"/>
                <a:gd name="T9" fmla="*/ 23 h 25"/>
                <a:gd name="T10" fmla="*/ 31 w 36"/>
                <a:gd name="T11" fmla="*/ 25 h 25"/>
                <a:gd name="T12" fmla="*/ 9 w 36"/>
                <a:gd name="T13" fmla="*/ 21 h 25"/>
                <a:gd name="T14" fmla="*/ 0 w 36"/>
                <a:gd name="T15" fmla="*/ 15 h 25"/>
                <a:gd name="T16" fmla="*/ 15 w 36"/>
                <a:gd name="T17" fmla="*/ 16 h 25"/>
                <a:gd name="T18" fmla="*/ 15 w 36"/>
                <a:gd name="T19" fmla="*/ 9 h 25"/>
                <a:gd name="T20" fmla="*/ 13 w 36"/>
                <a:gd name="T21" fmla="*/ 11 h 25"/>
                <a:gd name="T22" fmla="*/ 9 w 36"/>
                <a:gd name="T23" fmla="*/ 7 h 25"/>
                <a:gd name="T24" fmla="*/ 15 w 36"/>
                <a:gd name="T25" fmla="*/ 8 h 25"/>
                <a:gd name="T26" fmla="*/ 24 w 36"/>
                <a:gd name="T27" fmla="*/ 1 h 25"/>
                <a:gd name="T28" fmla="*/ 23 w 36"/>
                <a:gd name="T29" fmla="*/ 13 h 25"/>
                <a:gd name="T30" fmla="*/ 33 w 36"/>
                <a:gd name="T31" fmla="*/ 2 h 25"/>
                <a:gd name="T32" fmla="*/ 33 w 36"/>
                <a:gd name="T33" fmla="*/ 0 h 25"/>
                <a:gd name="T34" fmla="*/ 36 w 36"/>
                <a:gd name="T35" fmla="*/ 1 h 25"/>
                <a:gd name="T36" fmla="*/ 35 w 36"/>
                <a:gd name="T37" fmla="*/ 3 h 25"/>
                <a:gd name="T38" fmla="*/ 30 w 36"/>
                <a:gd name="T39" fmla="*/ 13 h 25"/>
                <a:gd name="T40" fmla="*/ 20 w 36"/>
                <a:gd name="T41" fmla="*/ 15 h 25"/>
                <a:gd name="T42" fmla="*/ 22 w 36"/>
                <a:gd name="T43" fmla="*/ 14 h 25"/>
                <a:gd name="T44" fmla="*/ 20 w 36"/>
                <a:gd name="T45" fmla="*/ 15 h 25"/>
                <a:gd name="T46" fmla="*/ 19 w 36"/>
                <a:gd name="T47" fmla="*/ 17 h 25"/>
                <a:gd name="T48" fmla="*/ 19 w 36"/>
                <a:gd name="T49" fmla="*/ 16 h 25"/>
                <a:gd name="T50" fmla="*/ 17 w 36"/>
                <a:gd name="T51" fmla="*/ 17 h 25"/>
                <a:gd name="T52" fmla="*/ 19 w 36"/>
                <a:gd name="T53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25">
                  <a:moveTo>
                    <a:pt x="30" y="13"/>
                  </a:moveTo>
                  <a:cubicBezTo>
                    <a:pt x="32" y="11"/>
                    <a:pt x="36" y="11"/>
                    <a:pt x="36" y="14"/>
                  </a:cubicBezTo>
                  <a:cubicBezTo>
                    <a:pt x="34" y="16"/>
                    <a:pt x="32" y="14"/>
                    <a:pt x="29" y="14"/>
                  </a:cubicBezTo>
                  <a:cubicBezTo>
                    <a:pt x="27" y="15"/>
                    <a:pt x="26" y="17"/>
                    <a:pt x="24" y="18"/>
                  </a:cubicBezTo>
                  <a:cubicBezTo>
                    <a:pt x="27" y="20"/>
                    <a:pt x="33" y="19"/>
                    <a:pt x="34" y="23"/>
                  </a:cubicBezTo>
                  <a:cubicBezTo>
                    <a:pt x="33" y="24"/>
                    <a:pt x="32" y="24"/>
                    <a:pt x="31" y="25"/>
                  </a:cubicBezTo>
                  <a:cubicBezTo>
                    <a:pt x="25" y="22"/>
                    <a:pt x="17" y="19"/>
                    <a:pt x="9" y="21"/>
                  </a:cubicBezTo>
                  <a:cubicBezTo>
                    <a:pt x="6" y="20"/>
                    <a:pt x="1" y="19"/>
                    <a:pt x="0" y="15"/>
                  </a:cubicBezTo>
                  <a:cubicBezTo>
                    <a:pt x="5" y="14"/>
                    <a:pt x="10" y="16"/>
                    <a:pt x="15" y="16"/>
                  </a:cubicBezTo>
                  <a:cubicBezTo>
                    <a:pt x="14" y="14"/>
                    <a:pt x="14" y="12"/>
                    <a:pt x="15" y="9"/>
                  </a:cubicBezTo>
                  <a:cubicBezTo>
                    <a:pt x="13" y="8"/>
                    <a:pt x="14" y="11"/>
                    <a:pt x="13" y="11"/>
                  </a:cubicBezTo>
                  <a:cubicBezTo>
                    <a:pt x="10" y="13"/>
                    <a:pt x="7" y="9"/>
                    <a:pt x="9" y="7"/>
                  </a:cubicBezTo>
                  <a:cubicBezTo>
                    <a:pt x="11" y="6"/>
                    <a:pt x="14" y="7"/>
                    <a:pt x="15" y="8"/>
                  </a:cubicBezTo>
                  <a:cubicBezTo>
                    <a:pt x="18" y="5"/>
                    <a:pt x="20" y="2"/>
                    <a:pt x="24" y="1"/>
                  </a:cubicBezTo>
                  <a:cubicBezTo>
                    <a:pt x="27" y="5"/>
                    <a:pt x="18" y="9"/>
                    <a:pt x="23" y="13"/>
                  </a:cubicBezTo>
                  <a:cubicBezTo>
                    <a:pt x="26" y="9"/>
                    <a:pt x="28" y="4"/>
                    <a:pt x="33" y="2"/>
                  </a:cubicBezTo>
                  <a:cubicBezTo>
                    <a:pt x="33" y="1"/>
                    <a:pt x="33" y="0"/>
                    <a:pt x="33" y="0"/>
                  </a:cubicBezTo>
                  <a:cubicBezTo>
                    <a:pt x="35" y="0"/>
                    <a:pt x="36" y="0"/>
                    <a:pt x="36" y="1"/>
                  </a:cubicBezTo>
                  <a:cubicBezTo>
                    <a:pt x="36" y="2"/>
                    <a:pt x="35" y="2"/>
                    <a:pt x="35" y="3"/>
                  </a:cubicBezTo>
                  <a:cubicBezTo>
                    <a:pt x="34" y="7"/>
                    <a:pt x="31" y="9"/>
                    <a:pt x="30" y="13"/>
                  </a:cubicBezTo>
                  <a:close/>
                  <a:moveTo>
                    <a:pt x="20" y="15"/>
                  </a:moveTo>
                  <a:cubicBezTo>
                    <a:pt x="21" y="15"/>
                    <a:pt x="22" y="15"/>
                    <a:pt x="22" y="14"/>
                  </a:cubicBezTo>
                  <a:cubicBezTo>
                    <a:pt x="21" y="14"/>
                    <a:pt x="20" y="14"/>
                    <a:pt x="20" y="15"/>
                  </a:cubicBezTo>
                  <a:close/>
                  <a:moveTo>
                    <a:pt x="19" y="17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8" y="16"/>
                    <a:pt x="17" y="17"/>
                  </a:cubicBezTo>
                  <a:cubicBezTo>
                    <a:pt x="18" y="16"/>
                    <a:pt x="18" y="17"/>
                    <a:pt x="1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24">
              <a:extLst>
                <a:ext uri="{FF2B5EF4-FFF2-40B4-BE49-F238E27FC236}">
                  <a16:creationId xmlns="" xmlns:a16="http://schemas.microsoft.com/office/drawing/2014/main" id="{87625AEF-7BDC-4965-BB9D-3BEB28BA72D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39125" y="12011834"/>
              <a:ext cx="34925" cy="49213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0 h 15"/>
                <a:gd name="T4" fmla="*/ 11 w 11"/>
                <a:gd name="T5" fmla="*/ 14 h 15"/>
                <a:gd name="T6" fmla="*/ 8 w 11"/>
                <a:gd name="T7" fmla="*/ 15 h 15"/>
                <a:gd name="T8" fmla="*/ 0 w 11"/>
                <a:gd name="T9" fmla="*/ 3 h 15"/>
                <a:gd name="T10" fmla="*/ 2 w 11"/>
                <a:gd name="T11" fmla="*/ 2 h 15"/>
                <a:gd name="T12" fmla="*/ 7 w 11"/>
                <a:gd name="T13" fmla="*/ 7 h 15"/>
                <a:gd name="T14" fmla="*/ 8 w 11"/>
                <a:gd name="T15" fmla="*/ 1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5"/>
                    <a:pt x="8" y="10"/>
                    <a:pt x="11" y="14"/>
                  </a:cubicBezTo>
                  <a:cubicBezTo>
                    <a:pt x="10" y="14"/>
                    <a:pt x="9" y="14"/>
                    <a:pt x="8" y="15"/>
                  </a:cubicBezTo>
                  <a:cubicBezTo>
                    <a:pt x="7" y="9"/>
                    <a:pt x="2" y="7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4" y="4"/>
                    <a:pt x="6" y="6"/>
                    <a:pt x="7" y="7"/>
                  </a:cubicBezTo>
                  <a:cubicBezTo>
                    <a:pt x="8" y="5"/>
                    <a:pt x="8" y="3"/>
                    <a:pt x="8" y="1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25">
              <a:extLst>
                <a:ext uri="{FF2B5EF4-FFF2-40B4-BE49-F238E27FC236}">
                  <a16:creationId xmlns="" xmlns:a16="http://schemas.microsoft.com/office/drawing/2014/main" id="{B61259FD-B63F-4443-8941-4B93A679B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23250" y="11905472"/>
              <a:ext cx="15875" cy="15875"/>
            </a:xfrm>
            <a:custGeom>
              <a:avLst/>
              <a:gdLst>
                <a:gd name="T0" fmla="*/ 2 w 5"/>
                <a:gd name="T1" fmla="*/ 1 h 5"/>
                <a:gd name="T2" fmla="*/ 2 w 5"/>
                <a:gd name="T3" fmla="*/ 4 h 5"/>
                <a:gd name="T4" fmla="*/ 2 w 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2" y="1"/>
                  </a:moveTo>
                  <a:cubicBezTo>
                    <a:pt x="5" y="0"/>
                    <a:pt x="4" y="5"/>
                    <a:pt x="2" y="4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26">
              <a:extLst>
                <a:ext uri="{FF2B5EF4-FFF2-40B4-BE49-F238E27FC236}">
                  <a16:creationId xmlns="" xmlns:a16="http://schemas.microsoft.com/office/drawing/2014/main" id="{A8F1F4BB-4277-4694-B6CB-982817136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75638" y="12021359"/>
              <a:ext cx="36513" cy="49213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2 h 15"/>
                <a:gd name="T4" fmla="*/ 7 w 11"/>
                <a:gd name="T5" fmla="*/ 3 h 15"/>
                <a:gd name="T6" fmla="*/ 9 w 11"/>
                <a:gd name="T7" fmla="*/ 14 h 15"/>
                <a:gd name="T8" fmla="*/ 7 w 11"/>
                <a:gd name="T9" fmla="*/ 15 h 15"/>
                <a:gd name="T10" fmla="*/ 4 w 11"/>
                <a:gd name="T11" fmla="*/ 4 h 15"/>
                <a:gd name="T12" fmla="*/ 0 w 11"/>
                <a:gd name="T13" fmla="*/ 5 h 15"/>
                <a:gd name="T14" fmla="*/ 0 w 11"/>
                <a:gd name="T15" fmla="*/ 3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1"/>
                    <a:pt x="11" y="2"/>
                    <a:pt x="11" y="2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8" y="7"/>
                    <a:pt x="9" y="10"/>
                    <a:pt x="9" y="14"/>
                  </a:cubicBezTo>
                  <a:cubicBezTo>
                    <a:pt x="8" y="14"/>
                    <a:pt x="8" y="15"/>
                    <a:pt x="7" y="15"/>
                  </a:cubicBezTo>
                  <a:cubicBezTo>
                    <a:pt x="6" y="11"/>
                    <a:pt x="5" y="8"/>
                    <a:pt x="4" y="4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3" y="2"/>
                    <a:pt x="7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27">
              <a:extLst>
                <a:ext uri="{FF2B5EF4-FFF2-40B4-BE49-F238E27FC236}">
                  <a16:creationId xmlns="" xmlns:a16="http://schemas.microsoft.com/office/drawing/2014/main" id="{9FFB8DA3-6B51-4266-916D-026D914EA16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56588" y="11914997"/>
              <a:ext cx="9525" cy="12700"/>
            </a:xfrm>
            <a:custGeom>
              <a:avLst/>
              <a:gdLst>
                <a:gd name="T0" fmla="*/ 2 w 3"/>
                <a:gd name="T1" fmla="*/ 0 h 4"/>
                <a:gd name="T2" fmla="*/ 3 w 3"/>
                <a:gd name="T3" fmla="*/ 3 h 4"/>
                <a:gd name="T4" fmla="*/ 0 w 3"/>
                <a:gd name="T5" fmla="*/ 4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28">
              <a:extLst>
                <a:ext uri="{FF2B5EF4-FFF2-40B4-BE49-F238E27FC236}">
                  <a16:creationId xmlns="" xmlns:a16="http://schemas.microsoft.com/office/drawing/2014/main" id="{CEEDF8F0-572B-471C-8427-8C9457922F2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93100" y="11918172"/>
              <a:ext cx="20638" cy="12700"/>
            </a:xfrm>
            <a:custGeom>
              <a:avLst/>
              <a:gdLst>
                <a:gd name="T0" fmla="*/ 4 w 6"/>
                <a:gd name="T1" fmla="*/ 1 h 4"/>
                <a:gd name="T2" fmla="*/ 2 w 6"/>
                <a:gd name="T3" fmla="*/ 3 h 4"/>
                <a:gd name="T4" fmla="*/ 4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4" y="1"/>
                  </a:moveTo>
                  <a:cubicBezTo>
                    <a:pt x="6" y="2"/>
                    <a:pt x="4" y="4"/>
                    <a:pt x="2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29">
              <a:extLst>
                <a:ext uri="{FF2B5EF4-FFF2-40B4-BE49-F238E27FC236}">
                  <a16:creationId xmlns="" xmlns:a16="http://schemas.microsoft.com/office/drawing/2014/main" id="{603E7A13-317C-45D3-A590-0304BCBDB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89925" y="12030884"/>
              <a:ext cx="14288" cy="42863"/>
            </a:xfrm>
            <a:custGeom>
              <a:avLst/>
              <a:gdLst>
                <a:gd name="T0" fmla="*/ 3 w 4"/>
                <a:gd name="T1" fmla="*/ 0 h 13"/>
                <a:gd name="T2" fmla="*/ 4 w 4"/>
                <a:gd name="T3" fmla="*/ 13 h 13"/>
                <a:gd name="T4" fmla="*/ 2 w 4"/>
                <a:gd name="T5" fmla="*/ 13 h 13"/>
                <a:gd name="T6" fmla="*/ 0 w 4"/>
                <a:gd name="T7" fmla="*/ 0 h 13"/>
                <a:gd name="T8" fmla="*/ 3 w 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3">
                  <a:moveTo>
                    <a:pt x="3" y="0"/>
                  </a:moveTo>
                  <a:cubicBezTo>
                    <a:pt x="3" y="4"/>
                    <a:pt x="4" y="8"/>
                    <a:pt x="4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9"/>
                    <a:pt x="0" y="5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30">
              <a:extLst>
                <a:ext uri="{FF2B5EF4-FFF2-40B4-BE49-F238E27FC236}">
                  <a16:creationId xmlns="" xmlns:a16="http://schemas.microsoft.com/office/drawing/2014/main" id="{47D4D2E1-CF82-46C0-B495-08D510198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32788" y="12024534"/>
              <a:ext cx="46038" cy="63500"/>
            </a:xfrm>
            <a:custGeom>
              <a:avLst/>
              <a:gdLst>
                <a:gd name="T0" fmla="*/ 11 w 14"/>
                <a:gd name="T1" fmla="*/ 10 h 19"/>
                <a:gd name="T2" fmla="*/ 0 w 14"/>
                <a:gd name="T3" fmla="*/ 12 h 19"/>
                <a:gd name="T4" fmla="*/ 3 w 14"/>
                <a:gd name="T5" fmla="*/ 12 h 19"/>
                <a:gd name="T6" fmla="*/ 5 w 14"/>
                <a:gd name="T7" fmla="*/ 14 h 19"/>
                <a:gd name="T8" fmla="*/ 8 w 14"/>
                <a:gd name="T9" fmla="*/ 12 h 19"/>
                <a:gd name="T10" fmla="*/ 0 w 14"/>
                <a:gd name="T11" fmla="*/ 7 h 19"/>
                <a:gd name="T12" fmla="*/ 10 w 14"/>
                <a:gd name="T13" fmla="*/ 6 h 19"/>
                <a:gd name="T14" fmla="*/ 8 w 14"/>
                <a:gd name="T15" fmla="*/ 6 h 19"/>
                <a:gd name="T16" fmla="*/ 3 w 14"/>
                <a:gd name="T17" fmla="*/ 6 h 19"/>
                <a:gd name="T18" fmla="*/ 11 w 14"/>
                <a:gd name="T1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9">
                  <a:moveTo>
                    <a:pt x="11" y="10"/>
                  </a:moveTo>
                  <a:cubicBezTo>
                    <a:pt x="14" y="16"/>
                    <a:pt x="1" y="19"/>
                    <a:pt x="0" y="12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3" y="13"/>
                    <a:pt x="4" y="14"/>
                    <a:pt x="5" y="14"/>
                  </a:cubicBezTo>
                  <a:cubicBezTo>
                    <a:pt x="6" y="14"/>
                    <a:pt x="9" y="14"/>
                    <a:pt x="8" y="12"/>
                  </a:cubicBezTo>
                  <a:cubicBezTo>
                    <a:pt x="8" y="10"/>
                    <a:pt x="1" y="11"/>
                    <a:pt x="0" y="7"/>
                  </a:cubicBezTo>
                  <a:cubicBezTo>
                    <a:pt x="0" y="2"/>
                    <a:pt x="9" y="0"/>
                    <a:pt x="10" y="6"/>
                  </a:cubicBezTo>
                  <a:cubicBezTo>
                    <a:pt x="10" y="6"/>
                    <a:pt x="8" y="6"/>
                    <a:pt x="8" y="6"/>
                  </a:cubicBezTo>
                  <a:cubicBezTo>
                    <a:pt x="8" y="4"/>
                    <a:pt x="3" y="4"/>
                    <a:pt x="3" y="6"/>
                  </a:cubicBezTo>
                  <a:cubicBezTo>
                    <a:pt x="3" y="9"/>
                    <a:pt x="10" y="8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31">
              <a:extLst>
                <a:ext uri="{FF2B5EF4-FFF2-40B4-BE49-F238E27FC236}">
                  <a16:creationId xmlns="" xmlns:a16="http://schemas.microsoft.com/office/drawing/2014/main" id="{8DC9C779-2FA4-4007-9DD4-98CEA05D7A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372475" y="12030884"/>
              <a:ext cx="36513" cy="47625"/>
            </a:xfrm>
            <a:custGeom>
              <a:avLst/>
              <a:gdLst>
                <a:gd name="T0" fmla="*/ 11 w 11"/>
                <a:gd name="T1" fmla="*/ 3 h 14"/>
                <a:gd name="T2" fmla="*/ 8 w 11"/>
                <a:gd name="T3" fmla="*/ 7 h 14"/>
                <a:gd name="T4" fmla="*/ 11 w 11"/>
                <a:gd name="T5" fmla="*/ 14 h 14"/>
                <a:gd name="T6" fmla="*/ 8 w 11"/>
                <a:gd name="T7" fmla="*/ 14 h 14"/>
                <a:gd name="T8" fmla="*/ 7 w 11"/>
                <a:gd name="T9" fmla="*/ 9 h 14"/>
                <a:gd name="T10" fmla="*/ 3 w 11"/>
                <a:gd name="T11" fmla="*/ 8 h 14"/>
                <a:gd name="T12" fmla="*/ 3 w 11"/>
                <a:gd name="T13" fmla="*/ 14 h 14"/>
                <a:gd name="T14" fmla="*/ 0 w 11"/>
                <a:gd name="T15" fmla="*/ 14 h 14"/>
                <a:gd name="T16" fmla="*/ 0 w 11"/>
                <a:gd name="T17" fmla="*/ 1 h 14"/>
                <a:gd name="T18" fmla="*/ 11 w 11"/>
                <a:gd name="T19" fmla="*/ 3 h 14"/>
                <a:gd name="T20" fmla="*/ 7 w 11"/>
                <a:gd name="T21" fmla="*/ 6 h 14"/>
                <a:gd name="T22" fmla="*/ 7 w 11"/>
                <a:gd name="T23" fmla="*/ 3 h 14"/>
                <a:gd name="T24" fmla="*/ 3 w 11"/>
                <a:gd name="T25" fmla="*/ 3 h 14"/>
                <a:gd name="T26" fmla="*/ 3 w 11"/>
                <a:gd name="T27" fmla="*/ 6 h 14"/>
                <a:gd name="T28" fmla="*/ 7 w 11"/>
                <a:gd name="T2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4">
                  <a:moveTo>
                    <a:pt x="11" y="3"/>
                  </a:moveTo>
                  <a:cubicBezTo>
                    <a:pt x="11" y="5"/>
                    <a:pt x="10" y="7"/>
                    <a:pt x="8" y="7"/>
                  </a:cubicBezTo>
                  <a:cubicBezTo>
                    <a:pt x="10" y="8"/>
                    <a:pt x="10" y="12"/>
                    <a:pt x="11" y="14"/>
                  </a:cubicBezTo>
                  <a:cubicBezTo>
                    <a:pt x="10" y="14"/>
                    <a:pt x="9" y="14"/>
                    <a:pt x="8" y="14"/>
                  </a:cubicBezTo>
                  <a:cubicBezTo>
                    <a:pt x="7" y="12"/>
                    <a:pt x="7" y="10"/>
                    <a:pt x="7" y="9"/>
                  </a:cubicBezTo>
                  <a:cubicBezTo>
                    <a:pt x="6" y="8"/>
                    <a:pt x="4" y="9"/>
                    <a:pt x="3" y="8"/>
                  </a:cubicBezTo>
                  <a:cubicBezTo>
                    <a:pt x="3" y="10"/>
                    <a:pt x="3" y="12"/>
                    <a:pt x="3" y="14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9"/>
                    <a:pt x="0" y="5"/>
                    <a:pt x="0" y="1"/>
                  </a:cubicBezTo>
                  <a:cubicBezTo>
                    <a:pt x="4" y="0"/>
                    <a:pt x="10" y="0"/>
                    <a:pt x="11" y="3"/>
                  </a:cubicBezTo>
                  <a:close/>
                  <a:moveTo>
                    <a:pt x="7" y="6"/>
                  </a:moveTo>
                  <a:cubicBezTo>
                    <a:pt x="8" y="5"/>
                    <a:pt x="8" y="4"/>
                    <a:pt x="7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5" y="6"/>
                    <a:pt x="6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32">
              <a:extLst>
                <a:ext uri="{FF2B5EF4-FFF2-40B4-BE49-F238E27FC236}">
                  <a16:creationId xmlns="" xmlns:a16="http://schemas.microsoft.com/office/drawing/2014/main" id="{EAFBACA2-E62C-420C-847F-5FC7C867E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12163" y="12027709"/>
              <a:ext cx="36513" cy="46038"/>
            </a:xfrm>
            <a:custGeom>
              <a:avLst/>
              <a:gdLst>
                <a:gd name="T0" fmla="*/ 10 w 11"/>
                <a:gd name="T1" fmla="*/ 1 h 14"/>
                <a:gd name="T2" fmla="*/ 10 w 11"/>
                <a:gd name="T3" fmla="*/ 3 h 14"/>
                <a:gd name="T4" fmla="*/ 4 w 11"/>
                <a:gd name="T5" fmla="*/ 2 h 14"/>
                <a:gd name="T6" fmla="*/ 4 w 11"/>
                <a:gd name="T7" fmla="*/ 5 h 14"/>
                <a:gd name="T8" fmla="*/ 9 w 11"/>
                <a:gd name="T9" fmla="*/ 6 h 14"/>
                <a:gd name="T10" fmla="*/ 9 w 11"/>
                <a:gd name="T11" fmla="*/ 8 h 14"/>
                <a:gd name="T12" fmla="*/ 4 w 11"/>
                <a:gd name="T13" fmla="*/ 8 h 14"/>
                <a:gd name="T14" fmla="*/ 3 w 11"/>
                <a:gd name="T15" fmla="*/ 11 h 14"/>
                <a:gd name="T16" fmla="*/ 9 w 11"/>
                <a:gd name="T17" fmla="*/ 12 h 14"/>
                <a:gd name="T18" fmla="*/ 9 w 11"/>
                <a:gd name="T19" fmla="*/ 14 h 14"/>
                <a:gd name="T20" fmla="*/ 0 w 11"/>
                <a:gd name="T21" fmla="*/ 13 h 14"/>
                <a:gd name="T22" fmla="*/ 2 w 11"/>
                <a:gd name="T23" fmla="*/ 0 h 14"/>
                <a:gd name="T24" fmla="*/ 10 w 11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4">
                  <a:moveTo>
                    <a:pt x="10" y="1"/>
                  </a:moveTo>
                  <a:cubicBezTo>
                    <a:pt x="11" y="2"/>
                    <a:pt x="10" y="2"/>
                    <a:pt x="10" y="3"/>
                  </a:cubicBezTo>
                  <a:cubicBezTo>
                    <a:pt x="8" y="3"/>
                    <a:pt x="6" y="3"/>
                    <a:pt x="4" y="2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6" y="6"/>
                    <a:pt x="8" y="6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7" y="8"/>
                    <a:pt x="5" y="8"/>
                    <a:pt x="4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5" y="12"/>
                    <a:pt x="7" y="12"/>
                    <a:pt x="9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6" y="14"/>
                    <a:pt x="3" y="13"/>
                    <a:pt x="0" y="13"/>
                  </a:cubicBezTo>
                  <a:cubicBezTo>
                    <a:pt x="1" y="9"/>
                    <a:pt x="1" y="4"/>
                    <a:pt x="2" y="0"/>
                  </a:cubicBezTo>
                  <a:cubicBezTo>
                    <a:pt x="5" y="0"/>
                    <a:pt x="7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33">
              <a:extLst>
                <a:ext uri="{FF2B5EF4-FFF2-40B4-BE49-F238E27FC236}">
                  <a16:creationId xmlns="" xmlns:a16="http://schemas.microsoft.com/office/drawing/2014/main" id="{236DDD1E-C6EF-45F6-B8B4-235024E9C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58200" y="11249834"/>
              <a:ext cx="76200" cy="92075"/>
            </a:xfrm>
            <a:custGeom>
              <a:avLst/>
              <a:gdLst>
                <a:gd name="T0" fmla="*/ 23 w 23"/>
                <a:gd name="T1" fmla="*/ 13 h 28"/>
                <a:gd name="T2" fmla="*/ 22 w 23"/>
                <a:gd name="T3" fmla="*/ 17 h 28"/>
                <a:gd name="T4" fmla="*/ 12 w 23"/>
                <a:gd name="T5" fmla="*/ 21 h 28"/>
                <a:gd name="T6" fmla="*/ 0 w 23"/>
                <a:gd name="T7" fmla="*/ 25 h 28"/>
                <a:gd name="T8" fmla="*/ 0 w 23"/>
                <a:gd name="T9" fmla="*/ 22 h 28"/>
                <a:gd name="T10" fmla="*/ 11 w 23"/>
                <a:gd name="T11" fmla="*/ 16 h 28"/>
                <a:gd name="T12" fmla="*/ 13 w 23"/>
                <a:gd name="T13" fmla="*/ 9 h 28"/>
                <a:gd name="T14" fmla="*/ 6 w 23"/>
                <a:gd name="T15" fmla="*/ 12 h 28"/>
                <a:gd name="T16" fmla="*/ 3 w 23"/>
                <a:gd name="T17" fmla="*/ 10 h 28"/>
                <a:gd name="T18" fmla="*/ 12 w 23"/>
                <a:gd name="T19" fmla="*/ 3 h 28"/>
                <a:gd name="T20" fmla="*/ 18 w 23"/>
                <a:gd name="T21" fmla="*/ 1 h 28"/>
                <a:gd name="T22" fmla="*/ 17 w 23"/>
                <a:gd name="T23" fmla="*/ 9 h 28"/>
                <a:gd name="T24" fmla="*/ 18 w 23"/>
                <a:gd name="T25" fmla="*/ 13 h 28"/>
                <a:gd name="T26" fmla="*/ 23 w 23"/>
                <a:gd name="T27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8">
                  <a:moveTo>
                    <a:pt x="23" y="13"/>
                  </a:moveTo>
                  <a:cubicBezTo>
                    <a:pt x="23" y="15"/>
                    <a:pt x="22" y="16"/>
                    <a:pt x="22" y="17"/>
                  </a:cubicBezTo>
                  <a:cubicBezTo>
                    <a:pt x="18" y="17"/>
                    <a:pt x="15" y="19"/>
                    <a:pt x="12" y="21"/>
                  </a:cubicBezTo>
                  <a:cubicBezTo>
                    <a:pt x="10" y="24"/>
                    <a:pt x="5" y="28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3" y="20"/>
                    <a:pt x="9" y="19"/>
                    <a:pt x="11" y="16"/>
                  </a:cubicBezTo>
                  <a:cubicBezTo>
                    <a:pt x="12" y="14"/>
                    <a:pt x="13" y="11"/>
                    <a:pt x="13" y="9"/>
                  </a:cubicBezTo>
                  <a:cubicBezTo>
                    <a:pt x="11" y="10"/>
                    <a:pt x="9" y="12"/>
                    <a:pt x="6" y="12"/>
                  </a:cubicBezTo>
                  <a:cubicBezTo>
                    <a:pt x="5" y="12"/>
                    <a:pt x="3" y="11"/>
                    <a:pt x="3" y="10"/>
                  </a:cubicBezTo>
                  <a:cubicBezTo>
                    <a:pt x="3" y="8"/>
                    <a:pt x="10" y="5"/>
                    <a:pt x="12" y="3"/>
                  </a:cubicBezTo>
                  <a:cubicBezTo>
                    <a:pt x="14" y="2"/>
                    <a:pt x="15" y="0"/>
                    <a:pt x="18" y="1"/>
                  </a:cubicBezTo>
                  <a:cubicBezTo>
                    <a:pt x="18" y="4"/>
                    <a:pt x="17" y="6"/>
                    <a:pt x="17" y="9"/>
                  </a:cubicBezTo>
                  <a:cubicBezTo>
                    <a:pt x="18" y="10"/>
                    <a:pt x="18" y="12"/>
                    <a:pt x="18" y="13"/>
                  </a:cubicBezTo>
                  <a:cubicBezTo>
                    <a:pt x="20" y="12"/>
                    <a:pt x="22" y="12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34">
              <a:extLst>
                <a:ext uri="{FF2B5EF4-FFF2-40B4-BE49-F238E27FC236}">
                  <a16:creationId xmlns="" xmlns:a16="http://schemas.microsoft.com/office/drawing/2014/main" id="{AF24E3AA-F72E-4F4D-90EE-BA8562E37DE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12163" y="11921347"/>
              <a:ext cx="23813" cy="9525"/>
            </a:xfrm>
            <a:custGeom>
              <a:avLst/>
              <a:gdLst>
                <a:gd name="T0" fmla="*/ 7 w 7"/>
                <a:gd name="T1" fmla="*/ 1 h 3"/>
                <a:gd name="T2" fmla="*/ 6 w 7"/>
                <a:gd name="T3" fmla="*/ 3 h 3"/>
                <a:gd name="T4" fmla="*/ 0 w 7"/>
                <a:gd name="T5" fmla="*/ 1 h 3"/>
                <a:gd name="T6" fmla="*/ 0 w 7"/>
                <a:gd name="T7" fmla="*/ 0 h 3"/>
                <a:gd name="T8" fmla="*/ 7 w 7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2"/>
                    <a:pt x="6" y="2"/>
                    <a:pt x="6" y="3"/>
                  </a:cubicBezTo>
                  <a:cubicBezTo>
                    <a:pt x="4" y="2"/>
                    <a:pt x="2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4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35">
              <a:extLst>
                <a:ext uri="{FF2B5EF4-FFF2-40B4-BE49-F238E27FC236}">
                  <a16:creationId xmlns="" xmlns:a16="http://schemas.microsoft.com/office/drawing/2014/main" id="{0244BCC0-E52A-4CE7-9A4F-F07C1FBB4DA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47088" y="12015009"/>
              <a:ext cx="38100" cy="52388"/>
            </a:xfrm>
            <a:custGeom>
              <a:avLst/>
              <a:gdLst>
                <a:gd name="T0" fmla="*/ 10 w 12"/>
                <a:gd name="T1" fmla="*/ 3 h 16"/>
                <a:gd name="T2" fmla="*/ 12 w 12"/>
                <a:gd name="T3" fmla="*/ 4 h 16"/>
                <a:gd name="T4" fmla="*/ 4 w 12"/>
                <a:gd name="T5" fmla="*/ 16 h 16"/>
                <a:gd name="T6" fmla="*/ 1 w 12"/>
                <a:gd name="T7" fmla="*/ 15 h 16"/>
                <a:gd name="T8" fmla="*/ 0 w 12"/>
                <a:gd name="T9" fmla="*/ 0 h 16"/>
                <a:gd name="T10" fmla="*/ 3 w 12"/>
                <a:gd name="T11" fmla="*/ 1 h 16"/>
                <a:gd name="T12" fmla="*/ 3 w 12"/>
                <a:gd name="T13" fmla="*/ 12 h 16"/>
                <a:gd name="T14" fmla="*/ 10 w 12"/>
                <a:gd name="T1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6">
                  <a:moveTo>
                    <a:pt x="10" y="3"/>
                  </a:moveTo>
                  <a:cubicBezTo>
                    <a:pt x="11" y="4"/>
                    <a:pt x="11" y="4"/>
                    <a:pt x="12" y="4"/>
                  </a:cubicBezTo>
                  <a:cubicBezTo>
                    <a:pt x="10" y="8"/>
                    <a:pt x="6" y="12"/>
                    <a:pt x="4" y="16"/>
                  </a:cubicBezTo>
                  <a:cubicBezTo>
                    <a:pt x="3" y="15"/>
                    <a:pt x="2" y="15"/>
                    <a:pt x="1" y="15"/>
                  </a:cubicBezTo>
                  <a:cubicBezTo>
                    <a:pt x="1" y="10"/>
                    <a:pt x="0" y="5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5"/>
                    <a:pt x="3" y="9"/>
                    <a:pt x="3" y="12"/>
                  </a:cubicBezTo>
                  <a:cubicBezTo>
                    <a:pt x="5" y="10"/>
                    <a:pt x="7" y="6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36">
              <a:extLst>
                <a:ext uri="{FF2B5EF4-FFF2-40B4-BE49-F238E27FC236}">
                  <a16:creationId xmlns="" xmlns:a16="http://schemas.microsoft.com/office/drawing/2014/main" id="{219A0DF0-F5E1-49AE-815C-E1D8BF140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77250" y="12011834"/>
              <a:ext cx="22225" cy="42863"/>
            </a:xfrm>
            <a:custGeom>
              <a:avLst/>
              <a:gdLst>
                <a:gd name="T0" fmla="*/ 4 w 7"/>
                <a:gd name="T1" fmla="*/ 0 h 13"/>
                <a:gd name="T2" fmla="*/ 7 w 7"/>
                <a:gd name="T3" fmla="*/ 1 h 13"/>
                <a:gd name="T4" fmla="*/ 3 w 7"/>
                <a:gd name="T5" fmla="*/ 13 h 13"/>
                <a:gd name="T6" fmla="*/ 0 w 7"/>
                <a:gd name="T7" fmla="*/ 13 h 13"/>
                <a:gd name="T8" fmla="*/ 4 w 7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cubicBezTo>
                    <a:pt x="6" y="0"/>
                    <a:pt x="6" y="1"/>
                    <a:pt x="7" y="1"/>
                  </a:cubicBezTo>
                  <a:cubicBezTo>
                    <a:pt x="6" y="5"/>
                    <a:pt x="4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1" y="8"/>
                    <a:pt x="3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37">
              <a:extLst>
                <a:ext uri="{FF2B5EF4-FFF2-40B4-BE49-F238E27FC236}">
                  <a16:creationId xmlns="" xmlns:a16="http://schemas.microsoft.com/office/drawing/2014/main" id="{BC22D350-3F82-4A54-B77E-37491411D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23288" y="11991197"/>
              <a:ext cx="55563" cy="57150"/>
            </a:xfrm>
            <a:custGeom>
              <a:avLst/>
              <a:gdLst>
                <a:gd name="T0" fmla="*/ 14 w 17"/>
                <a:gd name="T1" fmla="*/ 4 h 17"/>
                <a:gd name="T2" fmla="*/ 17 w 17"/>
                <a:gd name="T3" fmla="*/ 5 h 17"/>
                <a:gd name="T4" fmla="*/ 11 w 17"/>
                <a:gd name="T5" fmla="*/ 17 h 17"/>
                <a:gd name="T6" fmla="*/ 7 w 17"/>
                <a:gd name="T7" fmla="*/ 16 h 17"/>
                <a:gd name="T8" fmla="*/ 7 w 17"/>
                <a:gd name="T9" fmla="*/ 3 h 17"/>
                <a:gd name="T10" fmla="*/ 3 w 17"/>
                <a:gd name="T11" fmla="*/ 13 h 17"/>
                <a:gd name="T12" fmla="*/ 0 w 17"/>
                <a:gd name="T13" fmla="*/ 12 h 17"/>
                <a:gd name="T14" fmla="*/ 6 w 17"/>
                <a:gd name="T15" fmla="*/ 0 h 17"/>
                <a:gd name="T16" fmla="*/ 10 w 17"/>
                <a:gd name="T17" fmla="*/ 2 h 17"/>
                <a:gd name="T18" fmla="*/ 10 w 17"/>
                <a:gd name="T19" fmla="*/ 14 h 17"/>
                <a:gd name="T20" fmla="*/ 14 w 17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7">
                  <a:moveTo>
                    <a:pt x="14" y="4"/>
                  </a:moveTo>
                  <a:cubicBezTo>
                    <a:pt x="15" y="4"/>
                    <a:pt x="16" y="5"/>
                    <a:pt x="17" y="5"/>
                  </a:cubicBezTo>
                  <a:cubicBezTo>
                    <a:pt x="15" y="9"/>
                    <a:pt x="13" y="13"/>
                    <a:pt x="11" y="17"/>
                  </a:cubicBezTo>
                  <a:cubicBezTo>
                    <a:pt x="10" y="17"/>
                    <a:pt x="9" y="16"/>
                    <a:pt x="7" y="16"/>
                  </a:cubicBezTo>
                  <a:cubicBezTo>
                    <a:pt x="7" y="12"/>
                    <a:pt x="7" y="7"/>
                    <a:pt x="7" y="3"/>
                  </a:cubicBezTo>
                  <a:cubicBezTo>
                    <a:pt x="6" y="7"/>
                    <a:pt x="4" y="10"/>
                    <a:pt x="3" y="13"/>
                  </a:cubicBezTo>
                  <a:cubicBezTo>
                    <a:pt x="2" y="13"/>
                    <a:pt x="1" y="13"/>
                    <a:pt x="0" y="12"/>
                  </a:cubicBezTo>
                  <a:cubicBezTo>
                    <a:pt x="2" y="8"/>
                    <a:pt x="4" y="4"/>
                    <a:pt x="6" y="0"/>
                  </a:cubicBezTo>
                  <a:cubicBezTo>
                    <a:pt x="7" y="1"/>
                    <a:pt x="8" y="2"/>
                    <a:pt x="10" y="2"/>
                  </a:cubicBezTo>
                  <a:cubicBezTo>
                    <a:pt x="10" y="6"/>
                    <a:pt x="10" y="10"/>
                    <a:pt x="10" y="14"/>
                  </a:cubicBezTo>
                  <a:cubicBezTo>
                    <a:pt x="12" y="11"/>
                    <a:pt x="13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Freeform 38">
              <a:extLst>
                <a:ext uri="{FF2B5EF4-FFF2-40B4-BE49-F238E27FC236}">
                  <a16:creationId xmlns="" xmlns:a16="http://schemas.microsoft.com/office/drawing/2014/main" id="{9D14EC8F-0F5C-4147-96EF-3968C9749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62975" y="11967384"/>
              <a:ext cx="52388" cy="57150"/>
            </a:xfrm>
            <a:custGeom>
              <a:avLst/>
              <a:gdLst>
                <a:gd name="T0" fmla="*/ 14 w 16"/>
                <a:gd name="T1" fmla="*/ 5 h 17"/>
                <a:gd name="T2" fmla="*/ 16 w 16"/>
                <a:gd name="T3" fmla="*/ 7 h 17"/>
                <a:gd name="T4" fmla="*/ 9 w 16"/>
                <a:gd name="T5" fmla="*/ 16 h 17"/>
                <a:gd name="T6" fmla="*/ 1 w 16"/>
                <a:gd name="T7" fmla="*/ 9 h 17"/>
                <a:gd name="T8" fmla="*/ 6 w 16"/>
                <a:gd name="T9" fmla="*/ 0 h 17"/>
                <a:gd name="T10" fmla="*/ 9 w 16"/>
                <a:gd name="T11" fmla="*/ 2 h 17"/>
                <a:gd name="T12" fmla="*/ 6 w 16"/>
                <a:gd name="T13" fmla="*/ 6 h 17"/>
                <a:gd name="T14" fmla="*/ 4 w 16"/>
                <a:gd name="T15" fmla="*/ 11 h 17"/>
                <a:gd name="T16" fmla="*/ 7 w 16"/>
                <a:gd name="T17" fmla="*/ 14 h 17"/>
                <a:gd name="T18" fmla="*/ 11 w 16"/>
                <a:gd name="T19" fmla="*/ 10 h 17"/>
                <a:gd name="T20" fmla="*/ 14 w 16"/>
                <a:gd name="T2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7">
                  <a:moveTo>
                    <a:pt x="14" y="5"/>
                  </a:moveTo>
                  <a:cubicBezTo>
                    <a:pt x="15" y="5"/>
                    <a:pt x="15" y="6"/>
                    <a:pt x="16" y="7"/>
                  </a:cubicBezTo>
                  <a:cubicBezTo>
                    <a:pt x="14" y="9"/>
                    <a:pt x="13" y="15"/>
                    <a:pt x="9" y="16"/>
                  </a:cubicBezTo>
                  <a:cubicBezTo>
                    <a:pt x="5" y="17"/>
                    <a:pt x="0" y="13"/>
                    <a:pt x="1" y="9"/>
                  </a:cubicBezTo>
                  <a:cubicBezTo>
                    <a:pt x="2" y="6"/>
                    <a:pt x="6" y="2"/>
                    <a:pt x="6" y="0"/>
                  </a:cubicBezTo>
                  <a:cubicBezTo>
                    <a:pt x="7" y="1"/>
                    <a:pt x="8" y="1"/>
                    <a:pt x="9" y="2"/>
                  </a:cubicBezTo>
                  <a:cubicBezTo>
                    <a:pt x="8" y="3"/>
                    <a:pt x="7" y="5"/>
                    <a:pt x="6" y="6"/>
                  </a:cubicBezTo>
                  <a:cubicBezTo>
                    <a:pt x="5" y="8"/>
                    <a:pt x="3" y="10"/>
                    <a:pt x="4" y="11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9" y="14"/>
                    <a:pt x="10" y="11"/>
                    <a:pt x="11" y="10"/>
                  </a:cubicBezTo>
                  <a:cubicBezTo>
                    <a:pt x="12" y="8"/>
                    <a:pt x="13" y="7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Freeform 39">
              <a:extLst>
                <a:ext uri="{FF2B5EF4-FFF2-40B4-BE49-F238E27FC236}">
                  <a16:creationId xmlns="" xmlns:a16="http://schemas.microsoft.com/office/drawing/2014/main" id="{80994644-FB51-4C0A-9AD3-E9EE670DF8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99488" y="11289522"/>
              <a:ext cx="82550" cy="139700"/>
            </a:xfrm>
            <a:custGeom>
              <a:avLst/>
              <a:gdLst>
                <a:gd name="T0" fmla="*/ 24 w 25"/>
                <a:gd name="T1" fmla="*/ 13 h 42"/>
                <a:gd name="T2" fmla="*/ 24 w 25"/>
                <a:gd name="T3" fmla="*/ 16 h 42"/>
                <a:gd name="T4" fmla="*/ 18 w 25"/>
                <a:gd name="T5" fmla="*/ 27 h 42"/>
                <a:gd name="T6" fmla="*/ 13 w 25"/>
                <a:gd name="T7" fmla="*/ 34 h 42"/>
                <a:gd name="T8" fmla="*/ 9 w 25"/>
                <a:gd name="T9" fmla="*/ 40 h 42"/>
                <a:gd name="T10" fmla="*/ 8 w 25"/>
                <a:gd name="T11" fmla="*/ 42 h 42"/>
                <a:gd name="T12" fmla="*/ 8 w 25"/>
                <a:gd name="T13" fmla="*/ 38 h 42"/>
                <a:gd name="T14" fmla="*/ 12 w 25"/>
                <a:gd name="T15" fmla="*/ 29 h 42"/>
                <a:gd name="T16" fmla="*/ 14 w 25"/>
                <a:gd name="T17" fmla="*/ 25 h 42"/>
                <a:gd name="T18" fmla="*/ 14 w 25"/>
                <a:gd name="T19" fmla="*/ 9 h 42"/>
                <a:gd name="T20" fmla="*/ 12 w 25"/>
                <a:gd name="T21" fmla="*/ 12 h 42"/>
                <a:gd name="T22" fmla="*/ 7 w 25"/>
                <a:gd name="T23" fmla="*/ 20 h 42"/>
                <a:gd name="T24" fmla="*/ 4 w 25"/>
                <a:gd name="T25" fmla="*/ 26 h 42"/>
                <a:gd name="T26" fmla="*/ 1 w 25"/>
                <a:gd name="T27" fmla="*/ 28 h 42"/>
                <a:gd name="T28" fmla="*/ 3 w 25"/>
                <a:gd name="T29" fmla="*/ 22 h 42"/>
                <a:gd name="T30" fmla="*/ 4 w 25"/>
                <a:gd name="T31" fmla="*/ 20 h 42"/>
                <a:gd name="T32" fmla="*/ 6 w 25"/>
                <a:gd name="T33" fmla="*/ 15 h 42"/>
                <a:gd name="T34" fmla="*/ 9 w 25"/>
                <a:gd name="T35" fmla="*/ 5 h 42"/>
                <a:gd name="T36" fmla="*/ 4 w 25"/>
                <a:gd name="T37" fmla="*/ 4 h 42"/>
                <a:gd name="T38" fmla="*/ 6 w 25"/>
                <a:gd name="T39" fmla="*/ 1 h 42"/>
                <a:gd name="T40" fmla="*/ 13 w 25"/>
                <a:gd name="T41" fmla="*/ 5 h 42"/>
                <a:gd name="T42" fmla="*/ 19 w 25"/>
                <a:gd name="T43" fmla="*/ 0 h 42"/>
                <a:gd name="T44" fmla="*/ 18 w 25"/>
                <a:gd name="T45" fmla="*/ 7 h 42"/>
                <a:gd name="T46" fmla="*/ 17 w 25"/>
                <a:gd name="T47" fmla="*/ 6 h 42"/>
                <a:gd name="T48" fmla="*/ 14 w 25"/>
                <a:gd name="T49" fmla="*/ 9 h 42"/>
                <a:gd name="T50" fmla="*/ 17 w 25"/>
                <a:gd name="T51" fmla="*/ 10 h 42"/>
                <a:gd name="T52" fmla="*/ 17 w 25"/>
                <a:gd name="T53" fmla="*/ 12 h 42"/>
                <a:gd name="T54" fmla="*/ 24 w 25"/>
                <a:gd name="T55" fmla="*/ 13 h 42"/>
                <a:gd name="T56" fmla="*/ 19 w 25"/>
                <a:gd name="T57" fmla="*/ 25 h 42"/>
                <a:gd name="T58" fmla="*/ 22 w 25"/>
                <a:gd name="T59" fmla="*/ 16 h 42"/>
                <a:gd name="T60" fmla="*/ 18 w 25"/>
                <a:gd name="T61" fmla="*/ 15 h 42"/>
                <a:gd name="T62" fmla="*/ 19 w 25"/>
                <a:gd name="T63" fmla="*/ 22 h 42"/>
                <a:gd name="T64" fmla="*/ 19 w 25"/>
                <a:gd name="T65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42">
                  <a:moveTo>
                    <a:pt x="24" y="13"/>
                  </a:moveTo>
                  <a:cubicBezTo>
                    <a:pt x="24" y="13"/>
                    <a:pt x="24" y="15"/>
                    <a:pt x="24" y="16"/>
                  </a:cubicBezTo>
                  <a:cubicBezTo>
                    <a:pt x="24" y="21"/>
                    <a:pt x="25" y="29"/>
                    <a:pt x="18" y="27"/>
                  </a:cubicBezTo>
                  <a:cubicBezTo>
                    <a:pt x="16" y="29"/>
                    <a:pt x="14" y="32"/>
                    <a:pt x="13" y="34"/>
                  </a:cubicBezTo>
                  <a:cubicBezTo>
                    <a:pt x="11" y="35"/>
                    <a:pt x="9" y="38"/>
                    <a:pt x="9" y="40"/>
                  </a:cubicBezTo>
                  <a:cubicBezTo>
                    <a:pt x="8" y="40"/>
                    <a:pt x="9" y="42"/>
                    <a:pt x="8" y="42"/>
                  </a:cubicBezTo>
                  <a:cubicBezTo>
                    <a:pt x="6" y="42"/>
                    <a:pt x="8" y="39"/>
                    <a:pt x="8" y="38"/>
                  </a:cubicBezTo>
                  <a:cubicBezTo>
                    <a:pt x="10" y="34"/>
                    <a:pt x="10" y="32"/>
                    <a:pt x="12" y="29"/>
                  </a:cubicBezTo>
                  <a:cubicBezTo>
                    <a:pt x="13" y="28"/>
                    <a:pt x="14" y="26"/>
                    <a:pt x="14" y="25"/>
                  </a:cubicBezTo>
                  <a:cubicBezTo>
                    <a:pt x="15" y="19"/>
                    <a:pt x="12" y="13"/>
                    <a:pt x="14" y="9"/>
                  </a:cubicBezTo>
                  <a:cubicBezTo>
                    <a:pt x="13" y="9"/>
                    <a:pt x="12" y="11"/>
                    <a:pt x="12" y="12"/>
                  </a:cubicBezTo>
                  <a:cubicBezTo>
                    <a:pt x="11" y="15"/>
                    <a:pt x="9" y="17"/>
                    <a:pt x="7" y="20"/>
                  </a:cubicBezTo>
                  <a:cubicBezTo>
                    <a:pt x="6" y="23"/>
                    <a:pt x="5" y="25"/>
                    <a:pt x="4" y="26"/>
                  </a:cubicBezTo>
                  <a:cubicBezTo>
                    <a:pt x="3" y="27"/>
                    <a:pt x="2" y="29"/>
                    <a:pt x="1" y="28"/>
                  </a:cubicBezTo>
                  <a:cubicBezTo>
                    <a:pt x="0" y="26"/>
                    <a:pt x="2" y="24"/>
                    <a:pt x="3" y="22"/>
                  </a:cubicBezTo>
                  <a:cubicBezTo>
                    <a:pt x="3" y="21"/>
                    <a:pt x="3" y="21"/>
                    <a:pt x="4" y="20"/>
                  </a:cubicBezTo>
                  <a:cubicBezTo>
                    <a:pt x="5" y="18"/>
                    <a:pt x="6" y="17"/>
                    <a:pt x="6" y="15"/>
                  </a:cubicBezTo>
                  <a:cubicBezTo>
                    <a:pt x="8" y="12"/>
                    <a:pt x="11" y="9"/>
                    <a:pt x="9" y="5"/>
                  </a:cubicBezTo>
                  <a:cubicBezTo>
                    <a:pt x="7" y="5"/>
                    <a:pt x="4" y="7"/>
                    <a:pt x="4" y="4"/>
                  </a:cubicBezTo>
                  <a:cubicBezTo>
                    <a:pt x="4" y="3"/>
                    <a:pt x="5" y="1"/>
                    <a:pt x="6" y="1"/>
                  </a:cubicBezTo>
                  <a:cubicBezTo>
                    <a:pt x="9" y="0"/>
                    <a:pt x="11" y="4"/>
                    <a:pt x="13" y="5"/>
                  </a:cubicBezTo>
                  <a:cubicBezTo>
                    <a:pt x="15" y="3"/>
                    <a:pt x="16" y="0"/>
                    <a:pt x="19" y="0"/>
                  </a:cubicBezTo>
                  <a:cubicBezTo>
                    <a:pt x="21" y="2"/>
                    <a:pt x="18" y="5"/>
                    <a:pt x="18" y="7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6" y="7"/>
                    <a:pt x="15" y="8"/>
                    <a:pt x="14" y="9"/>
                  </a:cubicBezTo>
                  <a:cubicBezTo>
                    <a:pt x="15" y="8"/>
                    <a:pt x="16" y="9"/>
                    <a:pt x="17" y="10"/>
                  </a:cubicBezTo>
                  <a:cubicBezTo>
                    <a:pt x="17" y="11"/>
                    <a:pt x="17" y="11"/>
                    <a:pt x="17" y="12"/>
                  </a:cubicBezTo>
                  <a:cubicBezTo>
                    <a:pt x="19" y="11"/>
                    <a:pt x="24" y="11"/>
                    <a:pt x="24" y="13"/>
                  </a:cubicBezTo>
                  <a:close/>
                  <a:moveTo>
                    <a:pt x="19" y="25"/>
                  </a:moveTo>
                  <a:cubicBezTo>
                    <a:pt x="22" y="23"/>
                    <a:pt x="22" y="19"/>
                    <a:pt x="22" y="16"/>
                  </a:cubicBezTo>
                  <a:cubicBezTo>
                    <a:pt x="21" y="15"/>
                    <a:pt x="19" y="15"/>
                    <a:pt x="18" y="15"/>
                  </a:cubicBezTo>
                  <a:cubicBezTo>
                    <a:pt x="18" y="18"/>
                    <a:pt x="19" y="20"/>
                    <a:pt x="19" y="22"/>
                  </a:cubicBezTo>
                  <a:cubicBezTo>
                    <a:pt x="19" y="23"/>
                    <a:pt x="18" y="24"/>
                    <a:pt x="1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40">
              <a:extLst>
                <a:ext uri="{FF2B5EF4-FFF2-40B4-BE49-F238E27FC236}">
                  <a16:creationId xmlns="" xmlns:a16="http://schemas.microsoft.com/office/drawing/2014/main" id="{749B6411-FF25-4936-9BC4-BD24B1BA30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29650" y="11934047"/>
              <a:ext cx="49213" cy="50800"/>
            </a:xfrm>
            <a:custGeom>
              <a:avLst/>
              <a:gdLst>
                <a:gd name="T0" fmla="*/ 13 w 15"/>
                <a:gd name="T1" fmla="*/ 0 h 15"/>
                <a:gd name="T2" fmla="*/ 15 w 15"/>
                <a:gd name="T3" fmla="*/ 2 h 15"/>
                <a:gd name="T4" fmla="*/ 10 w 15"/>
                <a:gd name="T5" fmla="*/ 15 h 15"/>
                <a:gd name="T6" fmla="*/ 7 w 15"/>
                <a:gd name="T7" fmla="*/ 12 h 15"/>
                <a:gd name="T8" fmla="*/ 9 w 15"/>
                <a:gd name="T9" fmla="*/ 10 h 15"/>
                <a:gd name="T10" fmla="*/ 5 w 15"/>
                <a:gd name="T11" fmla="*/ 6 h 15"/>
                <a:gd name="T12" fmla="*/ 2 w 15"/>
                <a:gd name="T13" fmla="*/ 8 h 15"/>
                <a:gd name="T14" fmla="*/ 0 w 15"/>
                <a:gd name="T15" fmla="*/ 6 h 15"/>
                <a:gd name="T16" fmla="*/ 13 w 15"/>
                <a:gd name="T17" fmla="*/ 0 h 15"/>
                <a:gd name="T18" fmla="*/ 10 w 15"/>
                <a:gd name="T19" fmla="*/ 8 h 15"/>
                <a:gd name="T20" fmla="*/ 12 w 15"/>
                <a:gd name="T21" fmla="*/ 3 h 15"/>
                <a:gd name="T22" fmla="*/ 7 w 15"/>
                <a:gd name="T23" fmla="*/ 5 h 15"/>
                <a:gd name="T24" fmla="*/ 10 w 15"/>
                <a:gd name="T2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5">
                  <a:moveTo>
                    <a:pt x="13" y="0"/>
                  </a:moveTo>
                  <a:cubicBezTo>
                    <a:pt x="14" y="0"/>
                    <a:pt x="15" y="1"/>
                    <a:pt x="15" y="2"/>
                  </a:cubicBezTo>
                  <a:cubicBezTo>
                    <a:pt x="14" y="6"/>
                    <a:pt x="11" y="10"/>
                    <a:pt x="10" y="15"/>
                  </a:cubicBezTo>
                  <a:cubicBezTo>
                    <a:pt x="9" y="15"/>
                    <a:pt x="8" y="13"/>
                    <a:pt x="7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8" y="9"/>
                    <a:pt x="6" y="8"/>
                    <a:pt x="5" y="6"/>
                  </a:cubicBezTo>
                  <a:cubicBezTo>
                    <a:pt x="4" y="7"/>
                    <a:pt x="3" y="7"/>
                    <a:pt x="2" y="8"/>
                  </a:cubicBezTo>
                  <a:cubicBezTo>
                    <a:pt x="1" y="7"/>
                    <a:pt x="1" y="6"/>
                    <a:pt x="0" y="6"/>
                  </a:cubicBezTo>
                  <a:cubicBezTo>
                    <a:pt x="4" y="4"/>
                    <a:pt x="9" y="2"/>
                    <a:pt x="13" y="0"/>
                  </a:cubicBezTo>
                  <a:close/>
                  <a:moveTo>
                    <a:pt x="10" y="8"/>
                  </a:moveTo>
                  <a:cubicBezTo>
                    <a:pt x="11" y="6"/>
                    <a:pt x="12" y="4"/>
                    <a:pt x="12" y="3"/>
                  </a:cubicBezTo>
                  <a:cubicBezTo>
                    <a:pt x="10" y="3"/>
                    <a:pt x="9" y="4"/>
                    <a:pt x="7" y="5"/>
                  </a:cubicBezTo>
                  <a:cubicBezTo>
                    <a:pt x="8" y="6"/>
                    <a:pt x="9" y="7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41">
              <a:extLst>
                <a:ext uri="{FF2B5EF4-FFF2-40B4-BE49-F238E27FC236}">
                  <a16:creationId xmlns="" xmlns:a16="http://schemas.microsoft.com/office/drawing/2014/main" id="{BC40739C-C017-4861-A910-6671731703C6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59813" y="11888009"/>
              <a:ext cx="60325" cy="60325"/>
            </a:xfrm>
            <a:custGeom>
              <a:avLst/>
              <a:gdLst>
                <a:gd name="T0" fmla="*/ 16 w 18"/>
                <a:gd name="T1" fmla="*/ 8 h 18"/>
                <a:gd name="T2" fmla="*/ 18 w 18"/>
                <a:gd name="T3" fmla="*/ 9 h 18"/>
                <a:gd name="T4" fmla="*/ 10 w 18"/>
                <a:gd name="T5" fmla="*/ 16 h 18"/>
                <a:gd name="T6" fmla="*/ 7 w 18"/>
                <a:gd name="T7" fmla="*/ 18 h 18"/>
                <a:gd name="T8" fmla="*/ 5 w 18"/>
                <a:gd name="T9" fmla="*/ 15 h 18"/>
                <a:gd name="T10" fmla="*/ 10 w 18"/>
                <a:gd name="T11" fmla="*/ 4 h 18"/>
                <a:gd name="T12" fmla="*/ 1 w 18"/>
                <a:gd name="T13" fmla="*/ 11 h 18"/>
                <a:gd name="T14" fmla="*/ 0 w 18"/>
                <a:gd name="T15" fmla="*/ 9 h 18"/>
                <a:gd name="T16" fmla="*/ 4 w 18"/>
                <a:gd name="T17" fmla="*/ 5 h 18"/>
                <a:gd name="T18" fmla="*/ 10 w 18"/>
                <a:gd name="T19" fmla="*/ 0 h 18"/>
                <a:gd name="T20" fmla="*/ 12 w 18"/>
                <a:gd name="T21" fmla="*/ 4 h 18"/>
                <a:gd name="T22" fmla="*/ 8 w 18"/>
                <a:gd name="T23" fmla="*/ 14 h 18"/>
                <a:gd name="T24" fmla="*/ 16 w 18"/>
                <a:gd name="T25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8">
                  <a:moveTo>
                    <a:pt x="16" y="8"/>
                  </a:moveTo>
                  <a:cubicBezTo>
                    <a:pt x="17" y="8"/>
                    <a:pt x="17" y="9"/>
                    <a:pt x="18" y="9"/>
                  </a:cubicBezTo>
                  <a:cubicBezTo>
                    <a:pt x="16" y="11"/>
                    <a:pt x="13" y="14"/>
                    <a:pt x="10" y="16"/>
                  </a:cubicBezTo>
                  <a:cubicBezTo>
                    <a:pt x="9" y="16"/>
                    <a:pt x="8" y="18"/>
                    <a:pt x="7" y="18"/>
                  </a:cubicBezTo>
                  <a:cubicBezTo>
                    <a:pt x="7" y="18"/>
                    <a:pt x="6" y="15"/>
                    <a:pt x="5" y="15"/>
                  </a:cubicBezTo>
                  <a:cubicBezTo>
                    <a:pt x="6" y="11"/>
                    <a:pt x="8" y="8"/>
                    <a:pt x="10" y="4"/>
                  </a:cubicBezTo>
                  <a:cubicBezTo>
                    <a:pt x="7" y="6"/>
                    <a:pt x="4" y="8"/>
                    <a:pt x="1" y="11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8"/>
                    <a:pt x="4" y="5"/>
                    <a:pt x="4" y="5"/>
                  </a:cubicBezTo>
                  <a:cubicBezTo>
                    <a:pt x="7" y="3"/>
                    <a:pt x="8" y="2"/>
                    <a:pt x="10" y="0"/>
                  </a:cubicBezTo>
                  <a:cubicBezTo>
                    <a:pt x="11" y="1"/>
                    <a:pt x="12" y="2"/>
                    <a:pt x="12" y="4"/>
                  </a:cubicBezTo>
                  <a:cubicBezTo>
                    <a:pt x="11" y="7"/>
                    <a:pt x="9" y="10"/>
                    <a:pt x="8" y="14"/>
                  </a:cubicBezTo>
                  <a:cubicBezTo>
                    <a:pt x="10" y="12"/>
                    <a:pt x="13" y="10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Freeform 42">
              <a:extLst>
                <a:ext uri="{FF2B5EF4-FFF2-40B4-BE49-F238E27FC236}">
                  <a16:creationId xmlns="" xmlns:a16="http://schemas.microsoft.com/office/drawing/2014/main" id="{4F1E57EC-A9CB-4A38-B101-175213E3B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02675" y="11422872"/>
              <a:ext cx="85725" cy="52388"/>
            </a:xfrm>
            <a:custGeom>
              <a:avLst/>
              <a:gdLst>
                <a:gd name="T0" fmla="*/ 24 w 26"/>
                <a:gd name="T1" fmla="*/ 3 h 16"/>
                <a:gd name="T2" fmla="*/ 26 w 26"/>
                <a:gd name="T3" fmla="*/ 10 h 16"/>
                <a:gd name="T4" fmla="*/ 21 w 26"/>
                <a:gd name="T5" fmla="*/ 15 h 16"/>
                <a:gd name="T6" fmla="*/ 13 w 26"/>
                <a:gd name="T7" fmla="*/ 13 h 16"/>
                <a:gd name="T8" fmla="*/ 11 w 26"/>
                <a:gd name="T9" fmla="*/ 12 h 16"/>
                <a:gd name="T10" fmla="*/ 9 w 26"/>
                <a:gd name="T11" fmla="*/ 11 h 16"/>
                <a:gd name="T12" fmla="*/ 0 w 26"/>
                <a:gd name="T13" fmla="*/ 1 h 16"/>
                <a:gd name="T14" fmla="*/ 4 w 26"/>
                <a:gd name="T15" fmla="*/ 1 h 16"/>
                <a:gd name="T16" fmla="*/ 4 w 26"/>
                <a:gd name="T17" fmla="*/ 3 h 16"/>
                <a:gd name="T18" fmla="*/ 11 w 26"/>
                <a:gd name="T19" fmla="*/ 8 h 16"/>
                <a:gd name="T20" fmla="*/ 17 w 26"/>
                <a:gd name="T21" fmla="*/ 4 h 16"/>
                <a:gd name="T22" fmla="*/ 16 w 26"/>
                <a:gd name="T23" fmla="*/ 9 h 16"/>
                <a:gd name="T24" fmla="*/ 20 w 26"/>
                <a:gd name="T25" fmla="*/ 11 h 16"/>
                <a:gd name="T26" fmla="*/ 22 w 26"/>
                <a:gd name="T27" fmla="*/ 9 h 16"/>
                <a:gd name="T28" fmla="*/ 21 w 26"/>
                <a:gd name="T29" fmla="*/ 7 h 16"/>
                <a:gd name="T30" fmla="*/ 24 w 26"/>
                <a:gd name="T3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16">
                  <a:moveTo>
                    <a:pt x="24" y="3"/>
                  </a:moveTo>
                  <a:cubicBezTo>
                    <a:pt x="25" y="3"/>
                    <a:pt x="26" y="8"/>
                    <a:pt x="26" y="10"/>
                  </a:cubicBezTo>
                  <a:cubicBezTo>
                    <a:pt x="26" y="11"/>
                    <a:pt x="23" y="14"/>
                    <a:pt x="21" y="15"/>
                  </a:cubicBezTo>
                  <a:cubicBezTo>
                    <a:pt x="19" y="16"/>
                    <a:pt x="15" y="15"/>
                    <a:pt x="13" y="13"/>
                  </a:cubicBezTo>
                  <a:cubicBezTo>
                    <a:pt x="12" y="13"/>
                    <a:pt x="12" y="12"/>
                    <a:pt x="11" y="12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5" y="8"/>
                    <a:pt x="2" y="5"/>
                    <a:pt x="0" y="1"/>
                  </a:cubicBezTo>
                  <a:cubicBezTo>
                    <a:pt x="1" y="0"/>
                    <a:pt x="4" y="1"/>
                    <a:pt x="4" y="1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6" y="5"/>
                    <a:pt x="9" y="6"/>
                    <a:pt x="11" y="8"/>
                  </a:cubicBezTo>
                  <a:cubicBezTo>
                    <a:pt x="13" y="6"/>
                    <a:pt x="14" y="2"/>
                    <a:pt x="17" y="4"/>
                  </a:cubicBezTo>
                  <a:cubicBezTo>
                    <a:pt x="19" y="6"/>
                    <a:pt x="17" y="8"/>
                    <a:pt x="16" y="9"/>
                  </a:cubicBezTo>
                  <a:cubicBezTo>
                    <a:pt x="17" y="11"/>
                    <a:pt x="19" y="11"/>
                    <a:pt x="20" y="11"/>
                  </a:cubicBezTo>
                  <a:cubicBezTo>
                    <a:pt x="21" y="11"/>
                    <a:pt x="21" y="10"/>
                    <a:pt x="22" y="9"/>
                  </a:cubicBezTo>
                  <a:cubicBezTo>
                    <a:pt x="22" y="8"/>
                    <a:pt x="21" y="8"/>
                    <a:pt x="21" y="7"/>
                  </a:cubicBezTo>
                  <a:cubicBezTo>
                    <a:pt x="21" y="5"/>
                    <a:pt x="21" y="2"/>
                    <a:pt x="2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Freeform 43">
              <a:extLst>
                <a:ext uri="{FF2B5EF4-FFF2-40B4-BE49-F238E27FC236}">
                  <a16:creationId xmlns="" xmlns:a16="http://schemas.microsoft.com/office/drawing/2014/main" id="{CC52496E-8CBC-4367-861A-8F56056CC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72513" y="11875309"/>
              <a:ext cx="42863" cy="33338"/>
            </a:xfrm>
            <a:custGeom>
              <a:avLst/>
              <a:gdLst>
                <a:gd name="T0" fmla="*/ 11 w 13"/>
                <a:gd name="T1" fmla="*/ 0 h 10"/>
                <a:gd name="T2" fmla="*/ 13 w 13"/>
                <a:gd name="T3" fmla="*/ 2 h 10"/>
                <a:gd name="T4" fmla="*/ 2 w 13"/>
                <a:gd name="T5" fmla="*/ 10 h 10"/>
                <a:gd name="T6" fmla="*/ 0 w 13"/>
                <a:gd name="T7" fmla="*/ 8 h 10"/>
                <a:gd name="T8" fmla="*/ 11 w 1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11" y="0"/>
                  </a:moveTo>
                  <a:cubicBezTo>
                    <a:pt x="12" y="1"/>
                    <a:pt x="12" y="2"/>
                    <a:pt x="13" y="2"/>
                  </a:cubicBezTo>
                  <a:cubicBezTo>
                    <a:pt x="9" y="5"/>
                    <a:pt x="6" y="8"/>
                    <a:pt x="2" y="10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4" y="5"/>
                    <a:pt x="7" y="3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Freeform 44">
              <a:extLst>
                <a:ext uri="{FF2B5EF4-FFF2-40B4-BE49-F238E27FC236}">
                  <a16:creationId xmlns="" xmlns:a16="http://schemas.microsoft.com/office/drawing/2014/main" id="{7C643591-E763-4411-BEFA-F0BB0C8AC7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12200" y="11462559"/>
              <a:ext cx="85725" cy="69850"/>
            </a:xfrm>
            <a:custGeom>
              <a:avLst/>
              <a:gdLst>
                <a:gd name="T0" fmla="*/ 22 w 26"/>
                <a:gd name="T1" fmla="*/ 12 h 21"/>
                <a:gd name="T2" fmla="*/ 16 w 26"/>
                <a:gd name="T3" fmla="*/ 19 h 21"/>
                <a:gd name="T4" fmla="*/ 14 w 26"/>
                <a:gd name="T5" fmla="*/ 16 h 21"/>
                <a:gd name="T6" fmla="*/ 9 w 26"/>
                <a:gd name="T7" fmla="*/ 16 h 21"/>
                <a:gd name="T8" fmla="*/ 11 w 26"/>
                <a:gd name="T9" fmla="*/ 11 h 21"/>
                <a:gd name="T10" fmla="*/ 3 w 26"/>
                <a:gd name="T11" fmla="*/ 5 h 21"/>
                <a:gd name="T12" fmla="*/ 1 w 26"/>
                <a:gd name="T13" fmla="*/ 0 h 21"/>
                <a:gd name="T14" fmla="*/ 13 w 26"/>
                <a:gd name="T15" fmla="*/ 4 h 21"/>
                <a:gd name="T16" fmla="*/ 13 w 26"/>
                <a:gd name="T17" fmla="*/ 1 h 21"/>
                <a:gd name="T18" fmla="*/ 14 w 26"/>
                <a:gd name="T19" fmla="*/ 3 h 21"/>
                <a:gd name="T20" fmla="*/ 18 w 26"/>
                <a:gd name="T21" fmla="*/ 6 h 21"/>
                <a:gd name="T22" fmla="*/ 18 w 26"/>
                <a:gd name="T23" fmla="*/ 12 h 21"/>
                <a:gd name="T24" fmla="*/ 19 w 26"/>
                <a:gd name="T25" fmla="*/ 13 h 21"/>
                <a:gd name="T26" fmla="*/ 22 w 26"/>
                <a:gd name="T27" fmla="*/ 12 h 21"/>
                <a:gd name="T28" fmla="*/ 16 w 26"/>
                <a:gd name="T29" fmla="*/ 15 h 21"/>
                <a:gd name="T30" fmla="*/ 16 w 26"/>
                <a:gd name="T31" fmla="*/ 12 h 21"/>
                <a:gd name="T32" fmla="*/ 15 w 26"/>
                <a:gd name="T33" fmla="*/ 12 h 21"/>
                <a:gd name="T34" fmla="*/ 16 w 26"/>
                <a:gd name="T35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1">
                  <a:moveTo>
                    <a:pt x="22" y="12"/>
                  </a:moveTo>
                  <a:cubicBezTo>
                    <a:pt x="26" y="16"/>
                    <a:pt x="22" y="21"/>
                    <a:pt x="16" y="19"/>
                  </a:cubicBezTo>
                  <a:cubicBezTo>
                    <a:pt x="16" y="18"/>
                    <a:pt x="15" y="17"/>
                    <a:pt x="14" y="16"/>
                  </a:cubicBezTo>
                  <a:cubicBezTo>
                    <a:pt x="12" y="16"/>
                    <a:pt x="10" y="17"/>
                    <a:pt x="9" y="16"/>
                  </a:cubicBezTo>
                  <a:cubicBezTo>
                    <a:pt x="7" y="15"/>
                    <a:pt x="9" y="12"/>
                    <a:pt x="11" y="11"/>
                  </a:cubicBezTo>
                  <a:cubicBezTo>
                    <a:pt x="9" y="9"/>
                    <a:pt x="5" y="7"/>
                    <a:pt x="3" y="5"/>
                  </a:cubicBezTo>
                  <a:cubicBezTo>
                    <a:pt x="1" y="3"/>
                    <a:pt x="0" y="2"/>
                    <a:pt x="1" y="0"/>
                  </a:cubicBezTo>
                  <a:cubicBezTo>
                    <a:pt x="7" y="0"/>
                    <a:pt x="9" y="3"/>
                    <a:pt x="13" y="4"/>
                  </a:cubicBezTo>
                  <a:cubicBezTo>
                    <a:pt x="14" y="4"/>
                    <a:pt x="13" y="2"/>
                    <a:pt x="13" y="1"/>
                  </a:cubicBezTo>
                  <a:cubicBezTo>
                    <a:pt x="13" y="1"/>
                    <a:pt x="14" y="3"/>
                    <a:pt x="14" y="3"/>
                  </a:cubicBezTo>
                  <a:cubicBezTo>
                    <a:pt x="15" y="5"/>
                    <a:pt x="16" y="5"/>
                    <a:pt x="18" y="6"/>
                  </a:cubicBezTo>
                  <a:cubicBezTo>
                    <a:pt x="19" y="7"/>
                    <a:pt x="18" y="9"/>
                    <a:pt x="18" y="12"/>
                  </a:cubicBezTo>
                  <a:cubicBezTo>
                    <a:pt x="18" y="12"/>
                    <a:pt x="19" y="12"/>
                    <a:pt x="19" y="13"/>
                  </a:cubicBezTo>
                  <a:cubicBezTo>
                    <a:pt x="20" y="13"/>
                    <a:pt x="21" y="12"/>
                    <a:pt x="22" y="12"/>
                  </a:cubicBezTo>
                  <a:close/>
                  <a:moveTo>
                    <a:pt x="16" y="15"/>
                  </a:moveTo>
                  <a:cubicBezTo>
                    <a:pt x="16" y="14"/>
                    <a:pt x="16" y="12"/>
                    <a:pt x="16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3"/>
                    <a:pt x="15" y="14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Freeform 45">
              <a:extLst>
                <a:ext uri="{FF2B5EF4-FFF2-40B4-BE49-F238E27FC236}">
                  <a16:creationId xmlns="" xmlns:a16="http://schemas.microsoft.com/office/drawing/2014/main" id="{74F05387-E668-4B94-966A-E8C161F5864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96325" y="11838797"/>
              <a:ext cx="57150" cy="52388"/>
            </a:xfrm>
            <a:custGeom>
              <a:avLst/>
              <a:gdLst>
                <a:gd name="T0" fmla="*/ 15 w 17"/>
                <a:gd name="T1" fmla="*/ 7 h 16"/>
                <a:gd name="T2" fmla="*/ 17 w 17"/>
                <a:gd name="T3" fmla="*/ 10 h 16"/>
                <a:gd name="T4" fmla="*/ 5 w 17"/>
                <a:gd name="T5" fmla="*/ 16 h 16"/>
                <a:gd name="T6" fmla="*/ 4 w 17"/>
                <a:gd name="T7" fmla="*/ 14 h 16"/>
                <a:gd name="T8" fmla="*/ 9 w 17"/>
                <a:gd name="T9" fmla="*/ 11 h 16"/>
                <a:gd name="T10" fmla="*/ 6 w 17"/>
                <a:gd name="T11" fmla="*/ 6 h 16"/>
                <a:gd name="T12" fmla="*/ 1 w 17"/>
                <a:gd name="T13" fmla="*/ 9 h 16"/>
                <a:gd name="T14" fmla="*/ 0 w 17"/>
                <a:gd name="T15" fmla="*/ 7 h 16"/>
                <a:gd name="T16" fmla="*/ 11 w 17"/>
                <a:gd name="T17" fmla="*/ 0 h 16"/>
                <a:gd name="T18" fmla="*/ 13 w 17"/>
                <a:gd name="T19" fmla="*/ 3 h 16"/>
                <a:gd name="T20" fmla="*/ 8 w 17"/>
                <a:gd name="T21" fmla="*/ 5 h 16"/>
                <a:gd name="T22" fmla="*/ 10 w 17"/>
                <a:gd name="T23" fmla="*/ 10 h 16"/>
                <a:gd name="T24" fmla="*/ 15 w 17"/>
                <a:gd name="T2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6">
                  <a:moveTo>
                    <a:pt x="15" y="7"/>
                  </a:moveTo>
                  <a:cubicBezTo>
                    <a:pt x="16" y="8"/>
                    <a:pt x="16" y="9"/>
                    <a:pt x="17" y="10"/>
                  </a:cubicBezTo>
                  <a:cubicBezTo>
                    <a:pt x="13" y="12"/>
                    <a:pt x="9" y="14"/>
                    <a:pt x="5" y="16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5" y="13"/>
                    <a:pt x="7" y="12"/>
                    <a:pt x="9" y="11"/>
                  </a:cubicBezTo>
                  <a:cubicBezTo>
                    <a:pt x="8" y="9"/>
                    <a:pt x="7" y="8"/>
                    <a:pt x="6" y="6"/>
                  </a:cubicBezTo>
                  <a:cubicBezTo>
                    <a:pt x="5" y="7"/>
                    <a:pt x="3" y="8"/>
                    <a:pt x="1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4" y="5"/>
                    <a:pt x="7" y="3"/>
                    <a:pt x="11" y="0"/>
                  </a:cubicBezTo>
                  <a:cubicBezTo>
                    <a:pt x="12" y="1"/>
                    <a:pt x="12" y="2"/>
                    <a:pt x="13" y="3"/>
                  </a:cubicBezTo>
                  <a:cubicBezTo>
                    <a:pt x="11" y="4"/>
                    <a:pt x="10" y="4"/>
                    <a:pt x="8" y="5"/>
                  </a:cubicBezTo>
                  <a:cubicBezTo>
                    <a:pt x="9" y="7"/>
                    <a:pt x="10" y="8"/>
                    <a:pt x="10" y="10"/>
                  </a:cubicBezTo>
                  <a:cubicBezTo>
                    <a:pt x="12" y="9"/>
                    <a:pt x="14" y="8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46">
              <a:extLst>
                <a:ext uri="{FF2B5EF4-FFF2-40B4-BE49-F238E27FC236}">
                  <a16:creationId xmlns="" xmlns:a16="http://schemas.microsoft.com/office/drawing/2014/main" id="{021C34EC-2D02-46C4-9968-2241C3EC2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12200" y="11797522"/>
              <a:ext cx="49213" cy="53975"/>
            </a:xfrm>
            <a:custGeom>
              <a:avLst/>
              <a:gdLst>
                <a:gd name="T0" fmla="*/ 0 w 15"/>
                <a:gd name="T1" fmla="*/ 9 h 16"/>
                <a:gd name="T2" fmla="*/ 14 w 15"/>
                <a:gd name="T3" fmla="*/ 9 h 16"/>
                <a:gd name="T4" fmla="*/ 11 w 15"/>
                <a:gd name="T5" fmla="*/ 13 h 16"/>
                <a:gd name="T6" fmla="*/ 10 w 15"/>
                <a:gd name="T7" fmla="*/ 10 h 16"/>
                <a:gd name="T8" fmla="*/ 12 w 15"/>
                <a:gd name="T9" fmla="*/ 9 h 16"/>
                <a:gd name="T10" fmla="*/ 2 w 15"/>
                <a:gd name="T11" fmla="*/ 9 h 16"/>
                <a:gd name="T12" fmla="*/ 6 w 15"/>
                <a:gd name="T13" fmla="*/ 12 h 16"/>
                <a:gd name="T14" fmla="*/ 7 w 15"/>
                <a:gd name="T15" fmla="*/ 15 h 16"/>
                <a:gd name="T16" fmla="*/ 0 w 15"/>
                <a:gd name="T1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0" y="9"/>
                  </a:moveTo>
                  <a:cubicBezTo>
                    <a:pt x="1" y="2"/>
                    <a:pt x="15" y="0"/>
                    <a:pt x="14" y="9"/>
                  </a:cubicBezTo>
                  <a:cubicBezTo>
                    <a:pt x="14" y="11"/>
                    <a:pt x="13" y="12"/>
                    <a:pt x="11" y="13"/>
                  </a:cubicBezTo>
                  <a:cubicBezTo>
                    <a:pt x="11" y="12"/>
                    <a:pt x="11" y="11"/>
                    <a:pt x="10" y="10"/>
                  </a:cubicBezTo>
                  <a:cubicBezTo>
                    <a:pt x="11" y="9"/>
                    <a:pt x="11" y="10"/>
                    <a:pt x="12" y="9"/>
                  </a:cubicBezTo>
                  <a:cubicBezTo>
                    <a:pt x="13" y="3"/>
                    <a:pt x="3" y="7"/>
                    <a:pt x="2" y="9"/>
                  </a:cubicBezTo>
                  <a:cubicBezTo>
                    <a:pt x="2" y="11"/>
                    <a:pt x="3" y="13"/>
                    <a:pt x="6" y="12"/>
                  </a:cubicBezTo>
                  <a:cubicBezTo>
                    <a:pt x="6" y="13"/>
                    <a:pt x="7" y="14"/>
                    <a:pt x="7" y="15"/>
                  </a:cubicBezTo>
                  <a:cubicBezTo>
                    <a:pt x="3" y="16"/>
                    <a:pt x="0" y="13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Freeform 47">
              <a:extLst>
                <a:ext uri="{FF2B5EF4-FFF2-40B4-BE49-F238E27FC236}">
                  <a16:creationId xmlns="" xmlns:a16="http://schemas.microsoft.com/office/drawing/2014/main" id="{49158114-E236-4718-B6A4-174C8BC3F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39188" y="11738784"/>
              <a:ext cx="50800" cy="42863"/>
            </a:xfrm>
            <a:custGeom>
              <a:avLst/>
              <a:gdLst>
                <a:gd name="T0" fmla="*/ 15 w 15"/>
                <a:gd name="T1" fmla="*/ 7 h 13"/>
                <a:gd name="T2" fmla="*/ 15 w 15"/>
                <a:gd name="T3" fmla="*/ 10 h 13"/>
                <a:gd name="T4" fmla="*/ 2 w 15"/>
                <a:gd name="T5" fmla="*/ 13 h 13"/>
                <a:gd name="T6" fmla="*/ 2 w 15"/>
                <a:gd name="T7" fmla="*/ 10 h 13"/>
                <a:gd name="T8" fmla="*/ 8 w 15"/>
                <a:gd name="T9" fmla="*/ 9 h 13"/>
                <a:gd name="T10" fmla="*/ 6 w 15"/>
                <a:gd name="T11" fmla="*/ 4 h 13"/>
                <a:gd name="T12" fmla="*/ 0 w 15"/>
                <a:gd name="T13" fmla="*/ 5 h 13"/>
                <a:gd name="T14" fmla="*/ 0 w 15"/>
                <a:gd name="T15" fmla="*/ 2 h 13"/>
                <a:gd name="T16" fmla="*/ 13 w 15"/>
                <a:gd name="T17" fmla="*/ 0 h 13"/>
                <a:gd name="T18" fmla="*/ 14 w 15"/>
                <a:gd name="T19" fmla="*/ 2 h 13"/>
                <a:gd name="T20" fmla="*/ 9 w 15"/>
                <a:gd name="T21" fmla="*/ 3 h 13"/>
                <a:gd name="T22" fmla="*/ 10 w 15"/>
                <a:gd name="T23" fmla="*/ 8 h 13"/>
                <a:gd name="T24" fmla="*/ 15 w 15"/>
                <a:gd name="T2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3">
                  <a:moveTo>
                    <a:pt x="15" y="7"/>
                  </a:moveTo>
                  <a:cubicBezTo>
                    <a:pt x="15" y="8"/>
                    <a:pt x="15" y="9"/>
                    <a:pt x="15" y="10"/>
                  </a:cubicBezTo>
                  <a:cubicBezTo>
                    <a:pt x="11" y="11"/>
                    <a:pt x="7" y="12"/>
                    <a:pt x="2" y="13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4" y="10"/>
                    <a:pt x="6" y="9"/>
                    <a:pt x="8" y="9"/>
                  </a:cubicBezTo>
                  <a:cubicBezTo>
                    <a:pt x="7" y="7"/>
                    <a:pt x="7" y="6"/>
                    <a:pt x="6" y="4"/>
                  </a:cubicBezTo>
                  <a:cubicBezTo>
                    <a:pt x="4" y="4"/>
                    <a:pt x="2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4" y="1"/>
                    <a:pt x="8" y="0"/>
                    <a:pt x="13" y="0"/>
                  </a:cubicBezTo>
                  <a:cubicBezTo>
                    <a:pt x="13" y="0"/>
                    <a:pt x="13" y="1"/>
                    <a:pt x="14" y="2"/>
                  </a:cubicBezTo>
                  <a:cubicBezTo>
                    <a:pt x="12" y="2"/>
                    <a:pt x="10" y="3"/>
                    <a:pt x="9" y="3"/>
                  </a:cubicBezTo>
                  <a:cubicBezTo>
                    <a:pt x="9" y="5"/>
                    <a:pt x="9" y="7"/>
                    <a:pt x="10" y="8"/>
                  </a:cubicBezTo>
                  <a:cubicBezTo>
                    <a:pt x="11" y="8"/>
                    <a:pt x="13" y="7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Freeform 48">
              <a:extLst>
                <a:ext uri="{FF2B5EF4-FFF2-40B4-BE49-F238E27FC236}">
                  <a16:creationId xmlns="" xmlns:a16="http://schemas.microsoft.com/office/drawing/2014/main" id="{C318D80F-FE56-4D57-9347-1083ED958E16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42363" y="11559397"/>
              <a:ext cx="50800" cy="46038"/>
            </a:xfrm>
            <a:custGeom>
              <a:avLst/>
              <a:gdLst>
                <a:gd name="T0" fmla="*/ 15 w 15"/>
                <a:gd name="T1" fmla="*/ 3 h 14"/>
                <a:gd name="T2" fmla="*/ 14 w 15"/>
                <a:gd name="T3" fmla="*/ 7 h 14"/>
                <a:gd name="T4" fmla="*/ 3 w 15"/>
                <a:gd name="T5" fmla="*/ 10 h 14"/>
                <a:gd name="T6" fmla="*/ 13 w 15"/>
                <a:gd name="T7" fmla="*/ 12 h 14"/>
                <a:gd name="T8" fmla="*/ 13 w 15"/>
                <a:gd name="T9" fmla="*/ 14 h 14"/>
                <a:gd name="T10" fmla="*/ 0 w 15"/>
                <a:gd name="T11" fmla="*/ 12 h 14"/>
                <a:gd name="T12" fmla="*/ 0 w 15"/>
                <a:gd name="T13" fmla="*/ 8 h 14"/>
                <a:gd name="T14" fmla="*/ 12 w 15"/>
                <a:gd name="T15" fmla="*/ 5 h 14"/>
                <a:gd name="T16" fmla="*/ 1 w 15"/>
                <a:gd name="T17" fmla="*/ 3 h 14"/>
                <a:gd name="T18" fmla="*/ 2 w 15"/>
                <a:gd name="T19" fmla="*/ 0 h 14"/>
                <a:gd name="T20" fmla="*/ 15 w 15"/>
                <a:gd name="T2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4">
                  <a:moveTo>
                    <a:pt x="15" y="3"/>
                  </a:moveTo>
                  <a:cubicBezTo>
                    <a:pt x="15" y="4"/>
                    <a:pt x="14" y="5"/>
                    <a:pt x="14" y="7"/>
                  </a:cubicBezTo>
                  <a:cubicBezTo>
                    <a:pt x="10" y="8"/>
                    <a:pt x="7" y="9"/>
                    <a:pt x="3" y="10"/>
                  </a:cubicBezTo>
                  <a:cubicBezTo>
                    <a:pt x="6" y="11"/>
                    <a:pt x="10" y="11"/>
                    <a:pt x="13" y="12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8" y="14"/>
                    <a:pt x="4" y="13"/>
                    <a:pt x="0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5" y="7"/>
                    <a:pt x="8" y="6"/>
                    <a:pt x="12" y="5"/>
                  </a:cubicBezTo>
                  <a:cubicBezTo>
                    <a:pt x="9" y="4"/>
                    <a:pt x="5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6" y="1"/>
                    <a:pt x="10" y="2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Freeform 49">
              <a:extLst>
                <a:ext uri="{FF2B5EF4-FFF2-40B4-BE49-F238E27FC236}">
                  <a16:creationId xmlns="" xmlns:a16="http://schemas.microsoft.com/office/drawing/2014/main" id="{E9DF00D4-4CC0-42D3-805F-E2D2D11E1F9B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45538" y="11699097"/>
              <a:ext cx="46038" cy="36513"/>
            </a:xfrm>
            <a:custGeom>
              <a:avLst/>
              <a:gdLst>
                <a:gd name="T0" fmla="*/ 14 w 14"/>
                <a:gd name="T1" fmla="*/ 10 h 11"/>
                <a:gd name="T2" fmla="*/ 12 w 14"/>
                <a:gd name="T3" fmla="*/ 10 h 11"/>
                <a:gd name="T4" fmla="*/ 12 w 14"/>
                <a:gd name="T5" fmla="*/ 7 h 11"/>
                <a:gd name="T6" fmla="*/ 1 w 14"/>
                <a:gd name="T7" fmla="*/ 8 h 11"/>
                <a:gd name="T8" fmla="*/ 1 w 14"/>
                <a:gd name="T9" fmla="*/ 5 h 11"/>
                <a:gd name="T10" fmla="*/ 12 w 14"/>
                <a:gd name="T11" fmla="*/ 4 h 11"/>
                <a:gd name="T12" fmla="*/ 11 w 14"/>
                <a:gd name="T13" fmla="*/ 0 h 11"/>
                <a:gd name="T14" fmla="*/ 13 w 14"/>
                <a:gd name="T15" fmla="*/ 0 h 11"/>
                <a:gd name="T16" fmla="*/ 14 w 14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1">
                  <a:moveTo>
                    <a:pt x="14" y="10"/>
                  </a:moveTo>
                  <a:cubicBezTo>
                    <a:pt x="14" y="10"/>
                    <a:pt x="13" y="11"/>
                    <a:pt x="12" y="10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8" y="7"/>
                    <a:pt x="5" y="7"/>
                    <a:pt x="1" y="8"/>
                  </a:cubicBezTo>
                  <a:cubicBezTo>
                    <a:pt x="1" y="7"/>
                    <a:pt x="0" y="6"/>
                    <a:pt x="1" y="5"/>
                  </a:cubicBezTo>
                  <a:cubicBezTo>
                    <a:pt x="4" y="5"/>
                    <a:pt x="8" y="4"/>
                    <a:pt x="12" y="4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3"/>
                    <a:pt x="14" y="7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Freeform 50">
              <a:extLst>
                <a:ext uri="{FF2B5EF4-FFF2-40B4-BE49-F238E27FC236}">
                  <a16:creationId xmlns="" xmlns:a16="http://schemas.microsoft.com/office/drawing/2014/main" id="{658DCDA1-9834-4C63-9AF8-F89D550D32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48713" y="11660997"/>
              <a:ext cx="46038" cy="38100"/>
            </a:xfrm>
            <a:custGeom>
              <a:avLst/>
              <a:gdLst>
                <a:gd name="T0" fmla="*/ 14 w 14"/>
                <a:gd name="T1" fmla="*/ 0 h 11"/>
                <a:gd name="T2" fmla="*/ 10 w 14"/>
                <a:gd name="T3" fmla="*/ 10 h 11"/>
                <a:gd name="T4" fmla="*/ 7 w 14"/>
                <a:gd name="T5" fmla="*/ 7 h 11"/>
                <a:gd name="T6" fmla="*/ 1 w 14"/>
                <a:gd name="T7" fmla="*/ 11 h 11"/>
                <a:gd name="T8" fmla="*/ 0 w 14"/>
                <a:gd name="T9" fmla="*/ 7 h 11"/>
                <a:gd name="T10" fmla="*/ 6 w 14"/>
                <a:gd name="T11" fmla="*/ 6 h 11"/>
                <a:gd name="T12" fmla="*/ 6 w 14"/>
                <a:gd name="T13" fmla="*/ 3 h 11"/>
                <a:gd name="T14" fmla="*/ 0 w 14"/>
                <a:gd name="T15" fmla="*/ 3 h 11"/>
                <a:gd name="T16" fmla="*/ 0 w 14"/>
                <a:gd name="T17" fmla="*/ 0 h 11"/>
                <a:gd name="T18" fmla="*/ 14 w 14"/>
                <a:gd name="T19" fmla="*/ 0 h 11"/>
                <a:gd name="T20" fmla="*/ 11 w 14"/>
                <a:gd name="T21" fmla="*/ 7 h 11"/>
                <a:gd name="T22" fmla="*/ 12 w 14"/>
                <a:gd name="T23" fmla="*/ 2 h 11"/>
                <a:gd name="T24" fmla="*/ 8 w 14"/>
                <a:gd name="T25" fmla="*/ 3 h 11"/>
                <a:gd name="T26" fmla="*/ 9 w 14"/>
                <a:gd name="T27" fmla="*/ 7 h 11"/>
                <a:gd name="T28" fmla="*/ 11 w 14"/>
                <a:gd name="T2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4" y="4"/>
                    <a:pt x="14" y="10"/>
                    <a:pt x="10" y="10"/>
                  </a:cubicBezTo>
                  <a:cubicBezTo>
                    <a:pt x="8" y="10"/>
                    <a:pt x="8" y="9"/>
                    <a:pt x="7" y="7"/>
                  </a:cubicBezTo>
                  <a:cubicBezTo>
                    <a:pt x="7" y="10"/>
                    <a:pt x="3" y="9"/>
                    <a:pt x="1" y="11"/>
                  </a:cubicBezTo>
                  <a:cubicBezTo>
                    <a:pt x="0" y="10"/>
                    <a:pt x="1" y="9"/>
                    <a:pt x="0" y="7"/>
                  </a:cubicBezTo>
                  <a:cubicBezTo>
                    <a:pt x="2" y="7"/>
                    <a:pt x="5" y="7"/>
                    <a:pt x="6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2"/>
                    <a:pt x="1" y="1"/>
                    <a:pt x="0" y="0"/>
                  </a:cubicBezTo>
                  <a:cubicBezTo>
                    <a:pt x="4" y="0"/>
                    <a:pt x="9" y="0"/>
                    <a:pt x="14" y="0"/>
                  </a:cubicBezTo>
                  <a:close/>
                  <a:moveTo>
                    <a:pt x="11" y="7"/>
                  </a:moveTo>
                  <a:cubicBezTo>
                    <a:pt x="12" y="6"/>
                    <a:pt x="11" y="4"/>
                    <a:pt x="12" y="2"/>
                  </a:cubicBezTo>
                  <a:cubicBezTo>
                    <a:pt x="10" y="2"/>
                    <a:pt x="8" y="2"/>
                    <a:pt x="8" y="3"/>
                  </a:cubicBezTo>
                  <a:cubicBezTo>
                    <a:pt x="8" y="4"/>
                    <a:pt x="8" y="6"/>
                    <a:pt x="9" y="7"/>
                  </a:cubicBezTo>
                  <a:cubicBezTo>
                    <a:pt x="9" y="7"/>
                    <a:pt x="10" y="7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Freeform 51">
              <a:extLst>
                <a:ext uri="{FF2B5EF4-FFF2-40B4-BE49-F238E27FC236}">
                  <a16:creationId xmlns="" xmlns:a16="http://schemas.microsoft.com/office/drawing/2014/main" id="{73CBCC8A-122D-471C-B8DD-43BFB033ED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48713" y="11611784"/>
              <a:ext cx="49213" cy="42863"/>
            </a:xfrm>
            <a:custGeom>
              <a:avLst/>
              <a:gdLst>
                <a:gd name="T0" fmla="*/ 13 w 15"/>
                <a:gd name="T1" fmla="*/ 2 h 13"/>
                <a:gd name="T2" fmla="*/ 12 w 15"/>
                <a:gd name="T3" fmla="*/ 11 h 13"/>
                <a:gd name="T4" fmla="*/ 2 w 15"/>
                <a:gd name="T5" fmla="*/ 10 h 13"/>
                <a:gd name="T6" fmla="*/ 2 w 15"/>
                <a:gd name="T7" fmla="*/ 2 h 13"/>
                <a:gd name="T8" fmla="*/ 6 w 15"/>
                <a:gd name="T9" fmla="*/ 0 h 13"/>
                <a:gd name="T10" fmla="*/ 13 w 15"/>
                <a:gd name="T11" fmla="*/ 2 h 13"/>
                <a:gd name="T12" fmla="*/ 3 w 15"/>
                <a:gd name="T13" fmla="*/ 8 h 13"/>
                <a:gd name="T14" fmla="*/ 12 w 15"/>
                <a:gd name="T15" fmla="*/ 5 h 13"/>
                <a:gd name="T16" fmla="*/ 5 w 15"/>
                <a:gd name="T17" fmla="*/ 3 h 13"/>
                <a:gd name="T18" fmla="*/ 3 w 15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3">
                  <a:moveTo>
                    <a:pt x="13" y="2"/>
                  </a:moveTo>
                  <a:cubicBezTo>
                    <a:pt x="15" y="4"/>
                    <a:pt x="15" y="9"/>
                    <a:pt x="12" y="11"/>
                  </a:cubicBezTo>
                  <a:cubicBezTo>
                    <a:pt x="9" y="13"/>
                    <a:pt x="4" y="13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9" y="0"/>
                    <a:pt x="12" y="0"/>
                    <a:pt x="13" y="2"/>
                  </a:cubicBezTo>
                  <a:close/>
                  <a:moveTo>
                    <a:pt x="3" y="8"/>
                  </a:moveTo>
                  <a:cubicBezTo>
                    <a:pt x="5" y="11"/>
                    <a:pt x="14" y="10"/>
                    <a:pt x="12" y="5"/>
                  </a:cubicBezTo>
                  <a:cubicBezTo>
                    <a:pt x="11" y="3"/>
                    <a:pt x="8" y="2"/>
                    <a:pt x="5" y="3"/>
                  </a:cubicBezTo>
                  <a:cubicBezTo>
                    <a:pt x="3" y="3"/>
                    <a:pt x="1" y="6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Freeform 52">
              <a:extLst>
                <a:ext uri="{FF2B5EF4-FFF2-40B4-BE49-F238E27FC236}">
                  <a16:creationId xmlns="" xmlns:a16="http://schemas.microsoft.com/office/drawing/2014/main" id="{8E8C1F14-A0A2-4905-B35F-BF0777381C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478463" y="11283172"/>
              <a:ext cx="449263" cy="588963"/>
            </a:xfrm>
            <a:custGeom>
              <a:avLst/>
              <a:gdLst>
                <a:gd name="T0" fmla="*/ 131 w 136"/>
                <a:gd name="T1" fmla="*/ 73 h 177"/>
                <a:gd name="T2" fmla="*/ 98 w 136"/>
                <a:gd name="T3" fmla="*/ 91 h 177"/>
                <a:gd name="T4" fmla="*/ 93 w 136"/>
                <a:gd name="T5" fmla="*/ 115 h 177"/>
                <a:gd name="T6" fmla="*/ 98 w 136"/>
                <a:gd name="T7" fmla="*/ 137 h 177"/>
                <a:gd name="T8" fmla="*/ 60 w 136"/>
                <a:gd name="T9" fmla="*/ 177 h 177"/>
                <a:gd name="T10" fmla="*/ 41 w 136"/>
                <a:gd name="T11" fmla="*/ 151 h 177"/>
                <a:gd name="T12" fmla="*/ 82 w 136"/>
                <a:gd name="T13" fmla="*/ 138 h 177"/>
                <a:gd name="T14" fmla="*/ 31 w 136"/>
                <a:gd name="T15" fmla="*/ 138 h 177"/>
                <a:gd name="T16" fmla="*/ 80 w 136"/>
                <a:gd name="T17" fmla="*/ 93 h 177"/>
                <a:gd name="T18" fmla="*/ 53 w 136"/>
                <a:gd name="T19" fmla="*/ 97 h 177"/>
                <a:gd name="T20" fmla="*/ 87 w 136"/>
                <a:gd name="T21" fmla="*/ 82 h 177"/>
                <a:gd name="T22" fmla="*/ 117 w 136"/>
                <a:gd name="T23" fmla="*/ 67 h 177"/>
                <a:gd name="T24" fmla="*/ 74 w 136"/>
                <a:gd name="T25" fmla="*/ 77 h 177"/>
                <a:gd name="T26" fmla="*/ 25 w 136"/>
                <a:gd name="T27" fmla="*/ 95 h 177"/>
                <a:gd name="T28" fmla="*/ 1 w 136"/>
                <a:gd name="T29" fmla="*/ 104 h 177"/>
                <a:gd name="T30" fmla="*/ 23 w 136"/>
                <a:gd name="T31" fmla="*/ 79 h 177"/>
                <a:gd name="T32" fmla="*/ 42 w 136"/>
                <a:gd name="T33" fmla="*/ 78 h 177"/>
                <a:gd name="T34" fmla="*/ 37 w 136"/>
                <a:gd name="T35" fmla="*/ 41 h 177"/>
                <a:gd name="T36" fmla="*/ 49 w 136"/>
                <a:gd name="T37" fmla="*/ 20 h 177"/>
                <a:gd name="T38" fmla="*/ 50 w 136"/>
                <a:gd name="T39" fmla="*/ 28 h 177"/>
                <a:gd name="T40" fmla="*/ 45 w 136"/>
                <a:gd name="T41" fmla="*/ 77 h 177"/>
                <a:gd name="T42" fmla="*/ 56 w 136"/>
                <a:gd name="T43" fmla="*/ 32 h 177"/>
                <a:gd name="T44" fmla="*/ 70 w 136"/>
                <a:gd name="T45" fmla="*/ 20 h 177"/>
                <a:gd name="T46" fmla="*/ 87 w 136"/>
                <a:gd name="T47" fmla="*/ 21 h 177"/>
                <a:gd name="T48" fmla="*/ 111 w 136"/>
                <a:gd name="T49" fmla="*/ 20 h 177"/>
                <a:gd name="T50" fmla="*/ 94 w 136"/>
                <a:gd name="T51" fmla="*/ 40 h 177"/>
                <a:gd name="T52" fmla="*/ 91 w 136"/>
                <a:gd name="T53" fmla="*/ 64 h 177"/>
                <a:gd name="T54" fmla="*/ 99 w 136"/>
                <a:gd name="T55" fmla="*/ 10 h 177"/>
                <a:gd name="T56" fmla="*/ 99 w 136"/>
                <a:gd name="T57" fmla="*/ 7 h 177"/>
                <a:gd name="T58" fmla="*/ 82 w 136"/>
                <a:gd name="T59" fmla="*/ 55 h 177"/>
                <a:gd name="T60" fmla="*/ 78 w 136"/>
                <a:gd name="T61" fmla="*/ 40 h 177"/>
                <a:gd name="T62" fmla="*/ 64 w 136"/>
                <a:gd name="T63" fmla="*/ 48 h 177"/>
                <a:gd name="T64" fmla="*/ 82 w 136"/>
                <a:gd name="T65" fmla="*/ 5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6" h="177">
                  <a:moveTo>
                    <a:pt x="136" y="65"/>
                  </a:moveTo>
                  <a:cubicBezTo>
                    <a:pt x="136" y="69"/>
                    <a:pt x="133" y="70"/>
                    <a:pt x="131" y="73"/>
                  </a:cubicBezTo>
                  <a:cubicBezTo>
                    <a:pt x="118" y="75"/>
                    <a:pt x="106" y="78"/>
                    <a:pt x="97" y="84"/>
                  </a:cubicBezTo>
                  <a:cubicBezTo>
                    <a:pt x="97" y="87"/>
                    <a:pt x="98" y="88"/>
                    <a:pt x="98" y="91"/>
                  </a:cubicBezTo>
                  <a:cubicBezTo>
                    <a:pt x="96" y="96"/>
                    <a:pt x="89" y="96"/>
                    <a:pt x="88" y="101"/>
                  </a:cubicBezTo>
                  <a:cubicBezTo>
                    <a:pt x="87" y="106"/>
                    <a:pt x="92" y="110"/>
                    <a:pt x="93" y="115"/>
                  </a:cubicBezTo>
                  <a:cubicBezTo>
                    <a:pt x="98" y="115"/>
                    <a:pt x="104" y="113"/>
                    <a:pt x="110" y="115"/>
                  </a:cubicBezTo>
                  <a:cubicBezTo>
                    <a:pt x="119" y="123"/>
                    <a:pt x="112" y="138"/>
                    <a:pt x="98" y="137"/>
                  </a:cubicBezTo>
                  <a:cubicBezTo>
                    <a:pt x="95" y="153"/>
                    <a:pt x="88" y="164"/>
                    <a:pt x="75" y="170"/>
                  </a:cubicBezTo>
                  <a:cubicBezTo>
                    <a:pt x="73" y="175"/>
                    <a:pt x="66" y="176"/>
                    <a:pt x="60" y="177"/>
                  </a:cubicBezTo>
                  <a:cubicBezTo>
                    <a:pt x="58" y="173"/>
                    <a:pt x="54" y="168"/>
                    <a:pt x="58" y="164"/>
                  </a:cubicBezTo>
                  <a:cubicBezTo>
                    <a:pt x="55" y="157"/>
                    <a:pt x="41" y="159"/>
                    <a:pt x="41" y="151"/>
                  </a:cubicBezTo>
                  <a:cubicBezTo>
                    <a:pt x="51" y="149"/>
                    <a:pt x="52" y="162"/>
                    <a:pt x="60" y="163"/>
                  </a:cubicBezTo>
                  <a:cubicBezTo>
                    <a:pt x="74" y="166"/>
                    <a:pt x="84" y="152"/>
                    <a:pt x="82" y="138"/>
                  </a:cubicBezTo>
                  <a:cubicBezTo>
                    <a:pt x="65" y="138"/>
                    <a:pt x="53" y="151"/>
                    <a:pt x="35" y="147"/>
                  </a:cubicBezTo>
                  <a:cubicBezTo>
                    <a:pt x="34" y="144"/>
                    <a:pt x="32" y="142"/>
                    <a:pt x="31" y="138"/>
                  </a:cubicBezTo>
                  <a:cubicBezTo>
                    <a:pt x="43" y="129"/>
                    <a:pt x="61" y="127"/>
                    <a:pt x="75" y="120"/>
                  </a:cubicBezTo>
                  <a:cubicBezTo>
                    <a:pt x="72" y="110"/>
                    <a:pt x="78" y="101"/>
                    <a:pt x="80" y="93"/>
                  </a:cubicBezTo>
                  <a:cubicBezTo>
                    <a:pt x="61" y="95"/>
                    <a:pt x="53" y="108"/>
                    <a:pt x="38" y="115"/>
                  </a:cubicBezTo>
                  <a:cubicBezTo>
                    <a:pt x="39" y="105"/>
                    <a:pt x="45" y="102"/>
                    <a:pt x="53" y="97"/>
                  </a:cubicBezTo>
                  <a:cubicBezTo>
                    <a:pt x="56" y="95"/>
                    <a:pt x="60" y="91"/>
                    <a:pt x="63" y="90"/>
                  </a:cubicBezTo>
                  <a:cubicBezTo>
                    <a:pt x="71" y="86"/>
                    <a:pt x="80" y="87"/>
                    <a:pt x="87" y="82"/>
                  </a:cubicBezTo>
                  <a:cubicBezTo>
                    <a:pt x="101" y="81"/>
                    <a:pt x="108" y="73"/>
                    <a:pt x="120" y="70"/>
                  </a:cubicBezTo>
                  <a:cubicBezTo>
                    <a:pt x="120" y="68"/>
                    <a:pt x="117" y="68"/>
                    <a:pt x="117" y="67"/>
                  </a:cubicBezTo>
                  <a:cubicBezTo>
                    <a:pt x="105" y="70"/>
                    <a:pt x="89" y="71"/>
                    <a:pt x="79" y="77"/>
                  </a:cubicBezTo>
                  <a:cubicBezTo>
                    <a:pt x="77" y="77"/>
                    <a:pt x="75" y="77"/>
                    <a:pt x="74" y="77"/>
                  </a:cubicBezTo>
                  <a:cubicBezTo>
                    <a:pt x="72" y="78"/>
                    <a:pt x="71" y="80"/>
                    <a:pt x="70" y="82"/>
                  </a:cubicBezTo>
                  <a:cubicBezTo>
                    <a:pt x="57" y="88"/>
                    <a:pt x="40" y="94"/>
                    <a:pt x="25" y="95"/>
                  </a:cubicBezTo>
                  <a:cubicBezTo>
                    <a:pt x="16" y="96"/>
                    <a:pt x="15" y="113"/>
                    <a:pt x="11" y="120"/>
                  </a:cubicBezTo>
                  <a:cubicBezTo>
                    <a:pt x="4" y="122"/>
                    <a:pt x="0" y="113"/>
                    <a:pt x="1" y="104"/>
                  </a:cubicBezTo>
                  <a:cubicBezTo>
                    <a:pt x="2" y="101"/>
                    <a:pt x="5" y="97"/>
                    <a:pt x="7" y="92"/>
                  </a:cubicBezTo>
                  <a:cubicBezTo>
                    <a:pt x="10" y="85"/>
                    <a:pt x="13" y="77"/>
                    <a:pt x="23" y="79"/>
                  </a:cubicBezTo>
                  <a:cubicBezTo>
                    <a:pt x="25" y="80"/>
                    <a:pt x="26" y="81"/>
                    <a:pt x="29" y="82"/>
                  </a:cubicBezTo>
                  <a:cubicBezTo>
                    <a:pt x="34" y="83"/>
                    <a:pt x="35" y="80"/>
                    <a:pt x="42" y="78"/>
                  </a:cubicBezTo>
                  <a:cubicBezTo>
                    <a:pt x="40" y="77"/>
                    <a:pt x="37" y="77"/>
                    <a:pt x="34" y="76"/>
                  </a:cubicBezTo>
                  <a:cubicBezTo>
                    <a:pt x="26" y="66"/>
                    <a:pt x="34" y="53"/>
                    <a:pt x="37" y="41"/>
                  </a:cubicBezTo>
                  <a:cubicBezTo>
                    <a:pt x="38" y="37"/>
                    <a:pt x="38" y="33"/>
                    <a:pt x="39" y="30"/>
                  </a:cubicBezTo>
                  <a:cubicBezTo>
                    <a:pt x="42" y="25"/>
                    <a:pt x="47" y="23"/>
                    <a:pt x="49" y="20"/>
                  </a:cubicBezTo>
                  <a:cubicBezTo>
                    <a:pt x="52" y="21"/>
                    <a:pt x="53" y="23"/>
                    <a:pt x="55" y="25"/>
                  </a:cubicBezTo>
                  <a:cubicBezTo>
                    <a:pt x="55" y="28"/>
                    <a:pt x="52" y="27"/>
                    <a:pt x="50" y="28"/>
                  </a:cubicBezTo>
                  <a:cubicBezTo>
                    <a:pt x="50" y="34"/>
                    <a:pt x="48" y="37"/>
                    <a:pt x="45" y="39"/>
                  </a:cubicBezTo>
                  <a:cubicBezTo>
                    <a:pt x="43" y="51"/>
                    <a:pt x="39" y="67"/>
                    <a:pt x="45" y="77"/>
                  </a:cubicBezTo>
                  <a:cubicBezTo>
                    <a:pt x="51" y="78"/>
                    <a:pt x="49" y="72"/>
                    <a:pt x="49" y="69"/>
                  </a:cubicBezTo>
                  <a:cubicBezTo>
                    <a:pt x="51" y="59"/>
                    <a:pt x="52" y="41"/>
                    <a:pt x="56" y="32"/>
                  </a:cubicBezTo>
                  <a:cubicBezTo>
                    <a:pt x="57" y="28"/>
                    <a:pt x="62" y="20"/>
                    <a:pt x="65" y="19"/>
                  </a:cubicBezTo>
                  <a:cubicBezTo>
                    <a:pt x="66" y="19"/>
                    <a:pt x="69" y="20"/>
                    <a:pt x="70" y="20"/>
                  </a:cubicBezTo>
                  <a:cubicBezTo>
                    <a:pt x="68" y="24"/>
                    <a:pt x="70" y="26"/>
                    <a:pt x="72" y="29"/>
                  </a:cubicBezTo>
                  <a:cubicBezTo>
                    <a:pt x="78" y="28"/>
                    <a:pt x="81" y="23"/>
                    <a:pt x="87" y="21"/>
                  </a:cubicBezTo>
                  <a:cubicBezTo>
                    <a:pt x="91" y="13"/>
                    <a:pt x="96" y="2"/>
                    <a:pt x="104" y="0"/>
                  </a:cubicBezTo>
                  <a:cubicBezTo>
                    <a:pt x="110" y="2"/>
                    <a:pt x="115" y="12"/>
                    <a:pt x="111" y="20"/>
                  </a:cubicBezTo>
                  <a:cubicBezTo>
                    <a:pt x="106" y="21"/>
                    <a:pt x="103" y="23"/>
                    <a:pt x="99" y="25"/>
                  </a:cubicBezTo>
                  <a:cubicBezTo>
                    <a:pt x="99" y="30"/>
                    <a:pt x="94" y="34"/>
                    <a:pt x="94" y="40"/>
                  </a:cubicBezTo>
                  <a:cubicBezTo>
                    <a:pt x="94" y="43"/>
                    <a:pt x="96" y="46"/>
                    <a:pt x="96" y="49"/>
                  </a:cubicBezTo>
                  <a:cubicBezTo>
                    <a:pt x="96" y="55"/>
                    <a:pt x="93" y="59"/>
                    <a:pt x="91" y="64"/>
                  </a:cubicBezTo>
                  <a:cubicBezTo>
                    <a:pt x="107" y="64"/>
                    <a:pt x="126" y="51"/>
                    <a:pt x="136" y="65"/>
                  </a:cubicBezTo>
                  <a:close/>
                  <a:moveTo>
                    <a:pt x="99" y="10"/>
                  </a:moveTo>
                  <a:cubicBezTo>
                    <a:pt x="99" y="9"/>
                    <a:pt x="101" y="9"/>
                    <a:pt x="101" y="7"/>
                  </a:cubicBezTo>
                  <a:cubicBezTo>
                    <a:pt x="100" y="7"/>
                    <a:pt x="100" y="7"/>
                    <a:pt x="99" y="7"/>
                  </a:cubicBezTo>
                  <a:cubicBezTo>
                    <a:pt x="98" y="7"/>
                    <a:pt x="98" y="10"/>
                    <a:pt x="99" y="10"/>
                  </a:cubicBezTo>
                  <a:close/>
                  <a:moveTo>
                    <a:pt x="82" y="55"/>
                  </a:moveTo>
                  <a:cubicBezTo>
                    <a:pt x="82" y="50"/>
                    <a:pt x="78" y="44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5" y="41"/>
                    <a:pt x="74" y="44"/>
                    <a:pt x="71" y="45"/>
                  </a:cubicBezTo>
                  <a:cubicBezTo>
                    <a:pt x="69" y="47"/>
                    <a:pt x="66" y="47"/>
                    <a:pt x="64" y="48"/>
                  </a:cubicBezTo>
                  <a:cubicBezTo>
                    <a:pt x="61" y="53"/>
                    <a:pt x="65" y="62"/>
                    <a:pt x="63" y="69"/>
                  </a:cubicBezTo>
                  <a:cubicBezTo>
                    <a:pt x="73" y="69"/>
                    <a:pt x="82" y="62"/>
                    <a:pt x="8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Freeform 53">
              <a:extLst>
                <a:ext uri="{FF2B5EF4-FFF2-40B4-BE49-F238E27FC236}">
                  <a16:creationId xmlns="" xmlns:a16="http://schemas.microsoft.com/office/drawing/2014/main" id="{9B6E65A1-D1A4-4873-9288-C7B6D2123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64138" y="11329209"/>
              <a:ext cx="12700" cy="12700"/>
            </a:xfrm>
            <a:custGeom>
              <a:avLst/>
              <a:gdLst>
                <a:gd name="T0" fmla="*/ 3 w 4"/>
                <a:gd name="T1" fmla="*/ 0 h 4"/>
                <a:gd name="T2" fmla="*/ 1 w 4"/>
                <a:gd name="T3" fmla="*/ 4 h 4"/>
                <a:gd name="T4" fmla="*/ 1 w 4"/>
                <a:gd name="T5" fmla="*/ 0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3"/>
                    <a:pt x="2" y="2"/>
                    <a:pt x="1" y="4"/>
                  </a:cubicBezTo>
                  <a:cubicBezTo>
                    <a:pt x="0" y="4"/>
                    <a:pt x="1" y="1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Freeform 54">
              <a:extLst>
                <a:ext uri="{FF2B5EF4-FFF2-40B4-BE49-F238E27FC236}">
                  <a16:creationId xmlns="" xmlns:a16="http://schemas.microsoft.com/office/drawing/2014/main" id="{D3742831-6475-479D-A8F8-AB0D88D7D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41988" y="11654647"/>
              <a:ext cx="250825" cy="147638"/>
            </a:xfrm>
            <a:custGeom>
              <a:avLst/>
              <a:gdLst>
                <a:gd name="T0" fmla="*/ 76 w 76"/>
                <a:gd name="T1" fmla="*/ 32 h 44"/>
                <a:gd name="T2" fmla="*/ 65 w 76"/>
                <a:gd name="T3" fmla="*/ 37 h 44"/>
                <a:gd name="T4" fmla="*/ 53 w 76"/>
                <a:gd name="T5" fmla="*/ 44 h 44"/>
                <a:gd name="T6" fmla="*/ 39 w 76"/>
                <a:gd name="T7" fmla="*/ 35 h 44"/>
                <a:gd name="T8" fmla="*/ 23 w 76"/>
                <a:gd name="T9" fmla="*/ 29 h 44"/>
                <a:gd name="T10" fmla="*/ 2 w 76"/>
                <a:gd name="T11" fmla="*/ 8 h 44"/>
                <a:gd name="T12" fmla="*/ 1 w 76"/>
                <a:gd name="T13" fmla="*/ 0 h 44"/>
                <a:gd name="T14" fmla="*/ 3 w 76"/>
                <a:gd name="T15" fmla="*/ 0 h 44"/>
                <a:gd name="T16" fmla="*/ 35 w 76"/>
                <a:gd name="T17" fmla="*/ 23 h 44"/>
                <a:gd name="T18" fmla="*/ 51 w 76"/>
                <a:gd name="T19" fmla="*/ 25 h 44"/>
                <a:gd name="T20" fmla="*/ 57 w 76"/>
                <a:gd name="T21" fmla="*/ 28 h 44"/>
                <a:gd name="T22" fmla="*/ 76 w 76"/>
                <a:gd name="T23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44">
                  <a:moveTo>
                    <a:pt x="76" y="32"/>
                  </a:moveTo>
                  <a:cubicBezTo>
                    <a:pt x="76" y="37"/>
                    <a:pt x="70" y="35"/>
                    <a:pt x="65" y="37"/>
                  </a:cubicBezTo>
                  <a:cubicBezTo>
                    <a:pt x="60" y="39"/>
                    <a:pt x="58" y="44"/>
                    <a:pt x="53" y="44"/>
                  </a:cubicBezTo>
                  <a:cubicBezTo>
                    <a:pt x="47" y="43"/>
                    <a:pt x="44" y="37"/>
                    <a:pt x="39" y="35"/>
                  </a:cubicBezTo>
                  <a:cubicBezTo>
                    <a:pt x="32" y="35"/>
                    <a:pt x="29" y="32"/>
                    <a:pt x="23" y="29"/>
                  </a:cubicBezTo>
                  <a:cubicBezTo>
                    <a:pt x="13" y="24"/>
                    <a:pt x="7" y="19"/>
                    <a:pt x="2" y="8"/>
                  </a:cubicBezTo>
                  <a:cubicBezTo>
                    <a:pt x="1" y="5"/>
                    <a:pt x="0" y="3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1" y="10"/>
                    <a:pt x="21" y="19"/>
                    <a:pt x="35" y="23"/>
                  </a:cubicBezTo>
                  <a:cubicBezTo>
                    <a:pt x="40" y="24"/>
                    <a:pt x="45" y="24"/>
                    <a:pt x="51" y="25"/>
                  </a:cubicBezTo>
                  <a:cubicBezTo>
                    <a:pt x="53" y="26"/>
                    <a:pt x="55" y="27"/>
                    <a:pt x="57" y="28"/>
                  </a:cubicBezTo>
                  <a:cubicBezTo>
                    <a:pt x="63" y="29"/>
                    <a:pt x="71" y="28"/>
                    <a:pt x="7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Freeform 55">
              <a:extLst>
                <a:ext uri="{FF2B5EF4-FFF2-40B4-BE49-F238E27FC236}">
                  <a16:creationId xmlns="" xmlns:a16="http://schemas.microsoft.com/office/drawing/2014/main" id="{112AA35E-C626-42AE-8C81-80A31784A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27725" y="11375247"/>
              <a:ext cx="342900" cy="455613"/>
            </a:xfrm>
            <a:custGeom>
              <a:avLst/>
              <a:gdLst>
                <a:gd name="T0" fmla="*/ 102 w 104"/>
                <a:gd name="T1" fmla="*/ 48 h 137"/>
                <a:gd name="T2" fmla="*/ 104 w 104"/>
                <a:gd name="T3" fmla="*/ 54 h 137"/>
                <a:gd name="T4" fmla="*/ 92 w 104"/>
                <a:gd name="T5" fmla="*/ 57 h 137"/>
                <a:gd name="T6" fmla="*/ 85 w 104"/>
                <a:gd name="T7" fmla="*/ 60 h 137"/>
                <a:gd name="T8" fmla="*/ 80 w 104"/>
                <a:gd name="T9" fmla="*/ 60 h 137"/>
                <a:gd name="T10" fmla="*/ 60 w 104"/>
                <a:gd name="T11" fmla="*/ 68 h 137"/>
                <a:gd name="T12" fmla="*/ 37 w 104"/>
                <a:gd name="T13" fmla="*/ 124 h 137"/>
                <a:gd name="T14" fmla="*/ 0 w 104"/>
                <a:gd name="T15" fmla="*/ 130 h 137"/>
                <a:gd name="T16" fmla="*/ 12 w 104"/>
                <a:gd name="T17" fmla="*/ 125 h 137"/>
                <a:gd name="T18" fmla="*/ 33 w 104"/>
                <a:gd name="T19" fmla="*/ 114 h 137"/>
                <a:gd name="T20" fmla="*/ 49 w 104"/>
                <a:gd name="T21" fmla="*/ 74 h 137"/>
                <a:gd name="T22" fmla="*/ 15 w 104"/>
                <a:gd name="T23" fmla="*/ 83 h 137"/>
                <a:gd name="T24" fmla="*/ 32 w 104"/>
                <a:gd name="T25" fmla="*/ 69 h 137"/>
                <a:gd name="T26" fmla="*/ 54 w 104"/>
                <a:gd name="T27" fmla="*/ 60 h 137"/>
                <a:gd name="T28" fmla="*/ 55 w 104"/>
                <a:gd name="T29" fmla="*/ 50 h 137"/>
                <a:gd name="T30" fmla="*/ 65 w 104"/>
                <a:gd name="T31" fmla="*/ 29 h 137"/>
                <a:gd name="T32" fmla="*/ 73 w 104"/>
                <a:gd name="T33" fmla="*/ 12 h 137"/>
                <a:gd name="T34" fmla="*/ 85 w 104"/>
                <a:gd name="T35" fmla="*/ 2 h 137"/>
                <a:gd name="T36" fmla="*/ 78 w 104"/>
                <a:gd name="T37" fmla="*/ 12 h 137"/>
                <a:gd name="T38" fmla="*/ 61 w 104"/>
                <a:gd name="T39" fmla="*/ 59 h 137"/>
                <a:gd name="T40" fmla="*/ 102 w 104"/>
                <a:gd name="T41" fmla="*/ 4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37">
                  <a:moveTo>
                    <a:pt x="102" y="48"/>
                  </a:moveTo>
                  <a:cubicBezTo>
                    <a:pt x="103" y="50"/>
                    <a:pt x="104" y="51"/>
                    <a:pt x="104" y="54"/>
                  </a:cubicBezTo>
                  <a:cubicBezTo>
                    <a:pt x="101" y="58"/>
                    <a:pt x="96" y="56"/>
                    <a:pt x="92" y="57"/>
                  </a:cubicBezTo>
                  <a:cubicBezTo>
                    <a:pt x="90" y="57"/>
                    <a:pt x="87" y="60"/>
                    <a:pt x="85" y="60"/>
                  </a:cubicBezTo>
                  <a:cubicBezTo>
                    <a:pt x="83" y="60"/>
                    <a:pt x="81" y="60"/>
                    <a:pt x="80" y="60"/>
                  </a:cubicBezTo>
                  <a:cubicBezTo>
                    <a:pt x="73" y="62"/>
                    <a:pt x="68" y="68"/>
                    <a:pt x="60" y="68"/>
                  </a:cubicBezTo>
                  <a:cubicBezTo>
                    <a:pt x="53" y="86"/>
                    <a:pt x="51" y="111"/>
                    <a:pt x="37" y="124"/>
                  </a:cubicBezTo>
                  <a:cubicBezTo>
                    <a:pt x="30" y="130"/>
                    <a:pt x="11" y="137"/>
                    <a:pt x="0" y="130"/>
                  </a:cubicBezTo>
                  <a:cubicBezTo>
                    <a:pt x="2" y="124"/>
                    <a:pt x="8" y="126"/>
                    <a:pt x="12" y="125"/>
                  </a:cubicBezTo>
                  <a:cubicBezTo>
                    <a:pt x="19" y="123"/>
                    <a:pt x="29" y="119"/>
                    <a:pt x="33" y="114"/>
                  </a:cubicBezTo>
                  <a:cubicBezTo>
                    <a:pt x="43" y="105"/>
                    <a:pt x="47" y="92"/>
                    <a:pt x="49" y="74"/>
                  </a:cubicBezTo>
                  <a:cubicBezTo>
                    <a:pt x="36" y="74"/>
                    <a:pt x="29" y="89"/>
                    <a:pt x="15" y="83"/>
                  </a:cubicBezTo>
                  <a:cubicBezTo>
                    <a:pt x="12" y="72"/>
                    <a:pt x="24" y="72"/>
                    <a:pt x="32" y="69"/>
                  </a:cubicBezTo>
                  <a:cubicBezTo>
                    <a:pt x="40" y="67"/>
                    <a:pt x="51" y="65"/>
                    <a:pt x="54" y="60"/>
                  </a:cubicBezTo>
                  <a:cubicBezTo>
                    <a:pt x="56" y="56"/>
                    <a:pt x="55" y="52"/>
                    <a:pt x="55" y="50"/>
                  </a:cubicBezTo>
                  <a:cubicBezTo>
                    <a:pt x="57" y="41"/>
                    <a:pt x="60" y="37"/>
                    <a:pt x="65" y="29"/>
                  </a:cubicBezTo>
                  <a:cubicBezTo>
                    <a:pt x="66" y="22"/>
                    <a:pt x="69" y="17"/>
                    <a:pt x="73" y="12"/>
                  </a:cubicBezTo>
                  <a:cubicBezTo>
                    <a:pt x="77" y="7"/>
                    <a:pt x="79" y="0"/>
                    <a:pt x="85" y="2"/>
                  </a:cubicBezTo>
                  <a:cubicBezTo>
                    <a:pt x="86" y="7"/>
                    <a:pt x="83" y="14"/>
                    <a:pt x="78" y="12"/>
                  </a:cubicBezTo>
                  <a:cubicBezTo>
                    <a:pt x="69" y="24"/>
                    <a:pt x="64" y="40"/>
                    <a:pt x="61" y="59"/>
                  </a:cubicBezTo>
                  <a:cubicBezTo>
                    <a:pt x="77" y="57"/>
                    <a:pt x="86" y="47"/>
                    <a:pt x="10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Freeform 56">
              <a:extLst>
                <a:ext uri="{FF2B5EF4-FFF2-40B4-BE49-F238E27FC236}">
                  <a16:creationId xmlns="" xmlns:a16="http://schemas.microsoft.com/office/drawing/2014/main" id="{6E644552-C10D-4E8B-9027-B178E9D294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396038" y="11381597"/>
              <a:ext cx="471488" cy="433388"/>
            </a:xfrm>
            <a:custGeom>
              <a:avLst/>
              <a:gdLst>
                <a:gd name="T0" fmla="*/ 143 w 143"/>
                <a:gd name="T1" fmla="*/ 93 h 130"/>
                <a:gd name="T2" fmla="*/ 134 w 143"/>
                <a:gd name="T3" fmla="*/ 104 h 130"/>
                <a:gd name="T4" fmla="*/ 64 w 143"/>
                <a:gd name="T5" fmla="*/ 115 h 130"/>
                <a:gd name="T6" fmla="*/ 42 w 143"/>
                <a:gd name="T7" fmla="*/ 127 h 130"/>
                <a:gd name="T8" fmla="*/ 14 w 143"/>
                <a:gd name="T9" fmla="*/ 128 h 130"/>
                <a:gd name="T10" fmla="*/ 0 w 143"/>
                <a:gd name="T11" fmla="*/ 120 h 130"/>
                <a:gd name="T12" fmla="*/ 29 w 143"/>
                <a:gd name="T13" fmla="*/ 107 h 130"/>
                <a:gd name="T14" fmla="*/ 60 w 143"/>
                <a:gd name="T15" fmla="*/ 96 h 130"/>
                <a:gd name="T16" fmla="*/ 46 w 143"/>
                <a:gd name="T17" fmla="*/ 71 h 130"/>
                <a:gd name="T18" fmla="*/ 42 w 143"/>
                <a:gd name="T19" fmla="*/ 73 h 130"/>
                <a:gd name="T20" fmla="*/ 44 w 143"/>
                <a:gd name="T21" fmla="*/ 82 h 130"/>
                <a:gd name="T22" fmla="*/ 17 w 143"/>
                <a:gd name="T23" fmla="*/ 75 h 130"/>
                <a:gd name="T24" fmla="*/ 46 w 143"/>
                <a:gd name="T25" fmla="*/ 67 h 130"/>
                <a:gd name="T26" fmla="*/ 68 w 143"/>
                <a:gd name="T27" fmla="*/ 23 h 130"/>
                <a:gd name="T28" fmla="*/ 74 w 143"/>
                <a:gd name="T29" fmla="*/ 28 h 130"/>
                <a:gd name="T30" fmla="*/ 73 w 143"/>
                <a:gd name="T31" fmla="*/ 66 h 130"/>
                <a:gd name="T32" fmla="*/ 84 w 143"/>
                <a:gd name="T33" fmla="*/ 73 h 130"/>
                <a:gd name="T34" fmla="*/ 93 w 143"/>
                <a:gd name="T35" fmla="*/ 29 h 130"/>
                <a:gd name="T36" fmla="*/ 100 w 143"/>
                <a:gd name="T37" fmla="*/ 4 h 130"/>
                <a:gd name="T38" fmla="*/ 114 w 143"/>
                <a:gd name="T39" fmla="*/ 6 h 130"/>
                <a:gd name="T40" fmla="*/ 113 w 143"/>
                <a:gd name="T41" fmla="*/ 19 h 130"/>
                <a:gd name="T42" fmla="*/ 112 w 143"/>
                <a:gd name="T43" fmla="*/ 28 h 130"/>
                <a:gd name="T44" fmla="*/ 109 w 143"/>
                <a:gd name="T45" fmla="*/ 59 h 130"/>
                <a:gd name="T46" fmla="*/ 119 w 143"/>
                <a:gd name="T47" fmla="*/ 49 h 130"/>
                <a:gd name="T48" fmla="*/ 126 w 143"/>
                <a:gd name="T49" fmla="*/ 47 h 130"/>
                <a:gd name="T50" fmla="*/ 135 w 143"/>
                <a:gd name="T51" fmla="*/ 54 h 130"/>
                <a:gd name="T52" fmla="*/ 110 w 143"/>
                <a:gd name="T53" fmla="*/ 65 h 130"/>
                <a:gd name="T54" fmla="*/ 97 w 143"/>
                <a:gd name="T55" fmla="*/ 90 h 130"/>
                <a:gd name="T56" fmla="*/ 143 w 143"/>
                <a:gd name="T57" fmla="*/ 93 h 130"/>
                <a:gd name="T58" fmla="*/ 82 w 143"/>
                <a:gd name="T59" fmla="*/ 77 h 130"/>
                <a:gd name="T60" fmla="*/ 74 w 143"/>
                <a:gd name="T61" fmla="*/ 84 h 130"/>
                <a:gd name="T62" fmla="*/ 82 w 143"/>
                <a:gd name="T63" fmla="*/ 77 h 130"/>
                <a:gd name="T64" fmla="*/ 74 w 143"/>
                <a:gd name="T65" fmla="*/ 94 h 130"/>
                <a:gd name="T66" fmla="*/ 73 w 143"/>
                <a:gd name="T67" fmla="*/ 90 h 130"/>
                <a:gd name="T68" fmla="*/ 68 w 143"/>
                <a:gd name="T69" fmla="*/ 95 h 130"/>
                <a:gd name="T70" fmla="*/ 74 w 143"/>
                <a:gd name="T71" fmla="*/ 9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3" h="130">
                  <a:moveTo>
                    <a:pt x="143" y="93"/>
                  </a:moveTo>
                  <a:cubicBezTo>
                    <a:pt x="143" y="100"/>
                    <a:pt x="137" y="101"/>
                    <a:pt x="134" y="104"/>
                  </a:cubicBezTo>
                  <a:cubicBezTo>
                    <a:pt x="108" y="102"/>
                    <a:pt x="84" y="109"/>
                    <a:pt x="64" y="115"/>
                  </a:cubicBezTo>
                  <a:cubicBezTo>
                    <a:pt x="55" y="117"/>
                    <a:pt x="48" y="122"/>
                    <a:pt x="42" y="127"/>
                  </a:cubicBezTo>
                  <a:cubicBezTo>
                    <a:pt x="35" y="127"/>
                    <a:pt x="24" y="130"/>
                    <a:pt x="14" y="128"/>
                  </a:cubicBezTo>
                  <a:cubicBezTo>
                    <a:pt x="11" y="127"/>
                    <a:pt x="3" y="122"/>
                    <a:pt x="0" y="120"/>
                  </a:cubicBezTo>
                  <a:cubicBezTo>
                    <a:pt x="6" y="112"/>
                    <a:pt x="18" y="110"/>
                    <a:pt x="29" y="107"/>
                  </a:cubicBezTo>
                  <a:cubicBezTo>
                    <a:pt x="40" y="104"/>
                    <a:pt x="52" y="102"/>
                    <a:pt x="60" y="96"/>
                  </a:cubicBezTo>
                  <a:cubicBezTo>
                    <a:pt x="51" y="92"/>
                    <a:pt x="48" y="82"/>
                    <a:pt x="46" y="71"/>
                  </a:cubicBezTo>
                  <a:cubicBezTo>
                    <a:pt x="44" y="71"/>
                    <a:pt x="43" y="72"/>
                    <a:pt x="42" y="73"/>
                  </a:cubicBezTo>
                  <a:cubicBezTo>
                    <a:pt x="42" y="77"/>
                    <a:pt x="44" y="78"/>
                    <a:pt x="44" y="82"/>
                  </a:cubicBezTo>
                  <a:cubicBezTo>
                    <a:pt x="38" y="93"/>
                    <a:pt x="14" y="90"/>
                    <a:pt x="17" y="75"/>
                  </a:cubicBezTo>
                  <a:cubicBezTo>
                    <a:pt x="19" y="67"/>
                    <a:pt x="34" y="64"/>
                    <a:pt x="46" y="67"/>
                  </a:cubicBezTo>
                  <a:cubicBezTo>
                    <a:pt x="51" y="50"/>
                    <a:pt x="54" y="31"/>
                    <a:pt x="68" y="23"/>
                  </a:cubicBezTo>
                  <a:cubicBezTo>
                    <a:pt x="71" y="24"/>
                    <a:pt x="72" y="26"/>
                    <a:pt x="74" y="28"/>
                  </a:cubicBezTo>
                  <a:cubicBezTo>
                    <a:pt x="76" y="39"/>
                    <a:pt x="67" y="53"/>
                    <a:pt x="73" y="66"/>
                  </a:cubicBezTo>
                  <a:cubicBezTo>
                    <a:pt x="74" y="69"/>
                    <a:pt x="78" y="74"/>
                    <a:pt x="84" y="73"/>
                  </a:cubicBezTo>
                  <a:cubicBezTo>
                    <a:pt x="87" y="57"/>
                    <a:pt x="88" y="43"/>
                    <a:pt x="93" y="29"/>
                  </a:cubicBezTo>
                  <a:cubicBezTo>
                    <a:pt x="96" y="21"/>
                    <a:pt x="101" y="14"/>
                    <a:pt x="100" y="4"/>
                  </a:cubicBezTo>
                  <a:cubicBezTo>
                    <a:pt x="105" y="0"/>
                    <a:pt x="110" y="1"/>
                    <a:pt x="114" y="6"/>
                  </a:cubicBezTo>
                  <a:cubicBezTo>
                    <a:pt x="110" y="10"/>
                    <a:pt x="113" y="14"/>
                    <a:pt x="113" y="19"/>
                  </a:cubicBezTo>
                  <a:cubicBezTo>
                    <a:pt x="114" y="22"/>
                    <a:pt x="112" y="25"/>
                    <a:pt x="112" y="28"/>
                  </a:cubicBezTo>
                  <a:cubicBezTo>
                    <a:pt x="110" y="38"/>
                    <a:pt x="112" y="50"/>
                    <a:pt x="109" y="59"/>
                  </a:cubicBezTo>
                  <a:cubicBezTo>
                    <a:pt x="115" y="58"/>
                    <a:pt x="115" y="52"/>
                    <a:pt x="119" y="49"/>
                  </a:cubicBezTo>
                  <a:cubicBezTo>
                    <a:pt x="121" y="47"/>
                    <a:pt x="123" y="48"/>
                    <a:pt x="126" y="47"/>
                  </a:cubicBezTo>
                  <a:cubicBezTo>
                    <a:pt x="130" y="48"/>
                    <a:pt x="133" y="51"/>
                    <a:pt x="135" y="54"/>
                  </a:cubicBezTo>
                  <a:cubicBezTo>
                    <a:pt x="131" y="65"/>
                    <a:pt x="118" y="60"/>
                    <a:pt x="110" y="65"/>
                  </a:cubicBezTo>
                  <a:cubicBezTo>
                    <a:pt x="102" y="71"/>
                    <a:pt x="104" y="83"/>
                    <a:pt x="97" y="90"/>
                  </a:cubicBezTo>
                  <a:cubicBezTo>
                    <a:pt x="112" y="90"/>
                    <a:pt x="136" y="79"/>
                    <a:pt x="143" y="93"/>
                  </a:cubicBezTo>
                  <a:close/>
                  <a:moveTo>
                    <a:pt x="82" y="77"/>
                  </a:moveTo>
                  <a:cubicBezTo>
                    <a:pt x="77" y="78"/>
                    <a:pt x="76" y="81"/>
                    <a:pt x="74" y="84"/>
                  </a:cubicBezTo>
                  <a:cubicBezTo>
                    <a:pt x="78" y="83"/>
                    <a:pt x="80" y="81"/>
                    <a:pt x="82" y="77"/>
                  </a:cubicBezTo>
                  <a:close/>
                  <a:moveTo>
                    <a:pt x="74" y="94"/>
                  </a:moveTo>
                  <a:cubicBezTo>
                    <a:pt x="73" y="93"/>
                    <a:pt x="74" y="90"/>
                    <a:pt x="73" y="90"/>
                  </a:cubicBezTo>
                  <a:cubicBezTo>
                    <a:pt x="72" y="92"/>
                    <a:pt x="69" y="93"/>
                    <a:pt x="68" y="95"/>
                  </a:cubicBezTo>
                  <a:cubicBezTo>
                    <a:pt x="71" y="95"/>
                    <a:pt x="72" y="95"/>
                    <a:pt x="7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Freeform 57">
              <a:extLst>
                <a:ext uri="{FF2B5EF4-FFF2-40B4-BE49-F238E27FC236}">
                  <a16:creationId xmlns="" xmlns:a16="http://schemas.microsoft.com/office/drawing/2014/main" id="{39409011-826E-4849-8D9F-013E03E91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-6777038" y="11441922"/>
              <a:ext cx="330200" cy="315913"/>
            </a:xfrm>
            <a:custGeom>
              <a:avLst/>
              <a:gdLst>
                <a:gd name="T0" fmla="*/ 100 w 100"/>
                <a:gd name="T1" fmla="*/ 58 h 95"/>
                <a:gd name="T2" fmla="*/ 93 w 100"/>
                <a:gd name="T3" fmla="*/ 70 h 95"/>
                <a:gd name="T4" fmla="*/ 60 w 100"/>
                <a:gd name="T5" fmla="*/ 75 h 95"/>
                <a:gd name="T6" fmla="*/ 51 w 100"/>
                <a:gd name="T7" fmla="*/ 78 h 95"/>
                <a:gd name="T8" fmla="*/ 18 w 100"/>
                <a:gd name="T9" fmla="*/ 93 h 95"/>
                <a:gd name="T10" fmla="*/ 1 w 100"/>
                <a:gd name="T11" fmla="*/ 84 h 95"/>
                <a:gd name="T12" fmla="*/ 2 w 100"/>
                <a:gd name="T13" fmla="*/ 74 h 95"/>
                <a:gd name="T14" fmla="*/ 52 w 100"/>
                <a:gd name="T15" fmla="*/ 56 h 95"/>
                <a:gd name="T16" fmla="*/ 62 w 100"/>
                <a:gd name="T17" fmla="*/ 41 h 95"/>
                <a:gd name="T18" fmla="*/ 61 w 100"/>
                <a:gd name="T19" fmla="*/ 32 h 95"/>
                <a:gd name="T20" fmla="*/ 34 w 100"/>
                <a:gd name="T21" fmla="*/ 37 h 95"/>
                <a:gd name="T22" fmla="*/ 23 w 100"/>
                <a:gd name="T23" fmla="*/ 26 h 95"/>
                <a:gd name="T24" fmla="*/ 47 w 100"/>
                <a:gd name="T25" fmla="*/ 14 h 95"/>
                <a:gd name="T26" fmla="*/ 72 w 100"/>
                <a:gd name="T27" fmla="*/ 3 h 95"/>
                <a:gd name="T28" fmla="*/ 90 w 100"/>
                <a:gd name="T29" fmla="*/ 6 h 95"/>
                <a:gd name="T30" fmla="*/ 85 w 100"/>
                <a:gd name="T31" fmla="*/ 18 h 95"/>
                <a:gd name="T32" fmla="*/ 79 w 100"/>
                <a:gd name="T33" fmla="*/ 34 h 95"/>
                <a:gd name="T34" fmla="*/ 81 w 100"/>
                <a:gd name="T35" fmla="*/ 53 h 95"/>
                <a:gd name="T36" fmla="*/ 100 w 100"/>
                <a:gd name="T37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" h="95">
                  <a:moveTo>
                    <a:pt x="100" y="58"/>
                  </a:moveTo>
                  <a:cubicBezTo>
                    <a:pt x="99" y="64"/>
                    <a:pt x="96" y="67"/>
                    <a:pt x="93" y="70"/>
                  </a:cubicBezTo>
                  <a:cubicBezTo>
                    <a:pt x="79" y="70"/>
                    <a:pt x="69" y="71"/>
                    <a:pt x="60" y="75"/>
                  </a:cubicBezTo>
                  <a:cubicBezTo>
                    <a:pt x="57" y="76"/>
                    <a:pt x="54" y="77"/>
                    <a:pt x="51" y="78"/>
                  </a:cubicBezTo>
                  <a:cubicBezTo>
                    <a:pt x="40" y="83"/>
                    <a:pt x="35" y="95"/>
                    <a:pt x="18" y="93"/>
                  </a:cubicBezTo>
                  <a:cubicBezTo>
                    <a:pt x="11" y="93"/>
                    <a:pt x="7" y="88"/>
                    <a:pt x="1" y="84"/>
                  </a:cubicBezTo>
                  <a:cubicBezTo>
                    <a:pt x="2" y="80"/>
                    <a:pt x="0" y="77"/>
                    <a:pt x="2" y="74"/>
                  </a:cubicBezTo>
                  <a:cubicBezTo>
                    <a:pt x="17" y="68"/>
                    <a:pt x="40" y="67"/>
                    <a:pt x="52" y="56"/>
                  </a:cubicBezTo>
                  <a:cubicBezTo>
                    <a:pt x="54" y="54"/>
                    <a:pt x="61" y="44"/>
                    <a:pt x="62" y="41"/>
                  </a:cubicBezTo>
                  <a:cubicBezTo>
                    <a:pt x="63" y="38"/>
                    <a:pt x="63" y="34"/>
                    <a:pt x="61" y="32"/>
                  </a:cubicBezTo>
                  <a:cubicBezTo>
                    <a:pt x="54" y="33"/>
                    <a:pt x="45" y="40"/>
                    <a:pt x="34" y="37"/>
                  </a:cubicBezTo>
                  <a:cubicBezTo>
                    <a:pt x="31" y="36"/>
                    <a:pt x="23" y="31"/>
                    <a:pt x="23" y="26"/>
                  </a:cubicBezTo>
                  <a:cubicBezTo>
                    <a:pt x="24" y="21"/>
                    <a:pt x="40" y="16"/>
                    <a:pt x="47" y="14"/>
                  </a:cubicBezTo>
                  <a:cubicBezTo>
                    <a:pt x="57" y="10"/>
                    <a:pt x="65" y="7"/>
                    <a:pt x="72" y="3"/>
                  </a:cubicBezTo>
                  <a:cubicBezTo>
                    <a:pt x="76" y="0"/>
                    <a:pt x="87" y="3"/>
                    <a:pt x="90" y="6"/>
                  </a:cubicBezTo>
                  <a:cubicBezTo>
                    <a:pt x="92" y="12"/>
                    <a:pt x="86" y="14"/>
                    <a:pt x="85" y="18"/>
                  </a:cubicBezTo>
                  <a:cubicBezTo>
                    <a:pt x="82" y="23"/>
                    <a:pt x="82" y="29"/>
                    <a:pt x="79" y="34"/>
                  </a:cubicBezTo>
                  <a:cubicBezTo>
                    <a:pt x="81" y="40"/>
                    <a:pt x="80" y="47"/>
                    <a:pt x="81" y="53"/>
                  </a:cubicBezTo>
                  <a:cubicBezTo>
                    <a:pt x="89" y="51"/>
                    <a:pt x="96" y="53"/>
                    <a:pt x="10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Freeform 58">
              <a:extLst>
                <a:ext uri="{FF2B5EF4-FFF2-40B4-BE49-F238E27FC236}">
                  <a16:creationId xmlns="" xmlns:a16="http://schemas.microsoft.com/office/drawing/2014/main" id="{BCB8A448-2F35-458F-8F50-960EC0EC34FB}"/>
                </a:ext>
              </a:extLst>
            </p:cNvPr>
            <p:cNvSpPr>
              <a:spLocks/>
            </p:cNvSpPr>
            <p:nvPr/>
          </p:nvSpPr>
          <p:spPr bwMode="auto">
            <a:xfrm>
              <a:off x="-7245350" y="11348259"/>
              <a:ext cx="382588" cy="293688"/>
            </a:xfrm>
            <a:custGeom>
              <a:avLst/>
              <a:gdLst>
                <a:gd name="T0" fmla="*/ 115 w 116"/>
                <a:gd name="T1" fmla="*/ 23 h 88"/>
                <a:gd name="T2" fmla="*/ 99 w 116"/>
                <a:gd name="T3" fmla="*/ 40 h 88"/>
                <a:gd name="T4" fmla="*/ 101 w 116"/>
                <a:gd name="T5" fmla="*/ 35 h 88"/>
                <a:gd name="T6" fmla="*/ 68 w 116"/>
                <a:gd name="T7" fmla="*/ 49 h 88"/>
                <a:gd name="T8" fmla="*/ 53 w 116"/>
                <a:gd name="T9" fmla="*/ 61 h 88"/>
                <a:gd name="T10" fmla="*/ 36 w 116"/>
                <a:gd name="T11" fmla="*/ 71 h 88"/>
                <a:gd name="T12" fmla="*/ 0 w 116"/>
                <a:gd name="T13" fmla="*/ 88 h 88"/>
                <a:gd name="T14" fmla="*/ 18 w 116"/>
                <a:gd name="T15" fmla="*/ 71 h 88"/>
                <a:gd name="T16" fmla="*/ 27 w 116"/>
                <a:gd name="T17" fmla="*/ 63 h 88"/>
                <a:gd name="T18" fmla="*/ 68 w 116"/>
                <a:gd name="T19" fmla="*/ 38 h 88"/>
                <a:gd name="T20" fmla="*/ 75 w 116"/>
                <a:gd name="T21" fmla="*/ 21 h 88"/>
                <a:gd name="T22" fmla="*/ 59 w 116"/>
                <a:gd name="T23" fmla="*/ 15 h 88"/>
                <a:gd name="T24" fmla="*/ 68 w 116"/>
                <a:gd name="T25" fmla="*/ 5 h 88"/>
                <a:gd name="T26" fmla="*/ 84 w 116"/>
                <a:gd name="T27" fmla="*/ 23 h 88"/>
                <a:gd name="T28" fmla="*/ 83 w 116"/>
                <a:gd name="T29" fmla="*/ 30 h 88"/>
                <a:gd name="T30" fmla="*/ 115 w 116"/>
                <a:gd name="T31" fmla="*/ 2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88">
                  <a:moveTo>
                    <a:pt x="115" y="23"/>
                  </a:moveTo>
                  <a:cubicBezTo>
                    <a:pt x="116" y="33"/>
                    <a:pt x="104" y="35"/>
                    <a:pt x="99" y="40"/>
                  </a:cubicBezTo>
                  <a:cubicBezTo>
                    <a:pt x="97" y="38"/>
                    <a:pt x="101" y="38"/>
                    <a:pt x="101" y="35"/>
                  </a:cubicBezTo>
                  <a:cubicBezTo>
                    <a:pt x="89" y="38"/>
                    <a:pt x="77" y="42"/>
                    <a:pt x="68" y="49"/>
                  </a:cubicBezTo>
                  <a:cubicBezTo>
                    <a:pt x="63" y="52"/>
                    <a:pt x="58" y="57"/>
                    <a:pt x="53" y="61"/>
                  </a:cubicBezTo>
                  <a:cubicBezTo>
                    <a:pt x="47" y="64"/>
                    <a:pt x="41" y="67"/>
                    <a:pt x="36" y="71"/>
                  </a:cubicBezTo>
                  <a:cubicBezTo>
                    <a:pt x="26" y="78"/>
                    <a:pt x="14" y="88"/>
                    <a:pt x="0" y="88"/>
                  </a:cubicBezTo>
                  <a:cubicBezTo>
                    <a:pt x="1" y="78"/>
                    <a:pt x="10" y="75"/>
                    <a:pt x="18" y="71"/>
                  </a:cubicBezTo>
                  <a:cubicBezTo>
                    <a:pt x="21" y="68"/>
                    <a:pt x="24" y="65"/>
                    <a:pt x="27" y="63"/>
                  </a:cubicBezTo>
                  <a:cubicBezTo>
                    <a:pt x="40" y="54"/>
                    <a:pt x="57" y="48"/>
                    <a:pt x="68" y="38"/>
                  </a:cubicBezTo>
                  <a:cubicBezTo>
                    <a:pt x="72" y="34"/>
                    <a:pt x="76" y="27"/>
                    <a:pt x="75" y="21"/>
                  </a:cubicBezTo>
                  <a:cubicBezTo>
                    <a:pt x="73" y="16"/>
                    <a:pt x="62" y="19"/>
                    <a:pt x="59" y="15"/>
                  </a:cubicBezTo>
                  <a:cubicBezTo>
                    <a:pt x="56" y="7"/>
                    <a:pt x="63" y="8"/>
                    <a:pt x="68" y="5"/>
                  </a:cubicBezTo>
                  <a:cubicBezTo>
                    <a:pt x="76" y="0"/>
                    <a:pt x="82" y="14"/>
                    <a:pt x="84" y="23"/>
                  </a:cubicBezTo>
                  <a:cubicBezTo>
                    <a:pt x="85" y="25"/>
                    <a:pt x="85" y="28"/>
                    <a:pt x="83" y="30"/>
                  </a:cubicBezTo>
                  <a:cubicBezTo>
                    <a:pt x="93" y="27"/>
                    <a:pt x="105" y="18"/>
                    <a:pt x="1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Freeform 59">
              <a:extLst>
                <a:ext uri="{FF2B5EF4-FFF2-40B4-BE49-F238E27FC236}">
                  <a16:creationId xmlns="" xmlns:a16="http://schemas.microsoft.com/office/drawing/2014/main" id="{C562E8BC-C611-4169-A7EC-86F6C2D1CA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254875" y="11495897"/>
              <a:ext cx="373063" cy="342900"/>
            </a:xfrm>
            <a:custGeom>
              <a:avLst/>
              <a:gdLst>
                <a:gd name="T0" fmla="*/ 112 w 113"/>
                <a:gd name="T1" fmla="*/ 31 h 103"/>
                <a:gd name="T2" fmla="*/ 105 w 113"/>
                <a:gd name="T3" fmla="*/ 48 h 103"/>
                <a:gd name="T4" fmla="*/ 74 w 113"/>
                <a:gd name="T5" fmla="*/ 76 h 103"/>
                <a:gd name="T6" fmla="*/ 64 w 113"/>
                <a:gd name="T7" fmla="*/ 69 h 103"/>
                <a:gd name="T8" fmla="*/ 52 w 113"/>
                <a:gd name="T9" fmla="*/ 74 h 103"/>
                <a:gd name="T10" fmla="*/ 40 w 113"/>
                <a:gd name="T11" fmla="*/ 80 h 103"/>
                <a:gd name="T12" fmla="*/ 33 w 113"/>
                <a:gd name="T13" fmla="*/ 84 h 103"/>
                <a:gd name="T14" fmla="*/ 17 w 113"/>
                <a:gd name="T15" fmla="*/ 89 h 103"/>
                <a:gd name="T16" fmla="*/ 7 w 113"/>
                <a:gd name="T17" fmla="*/ 97 h 103"/>
                <a:gd name="T18" fmla="*/ 0 w 113"/>
                <a:gd name="T19" fmla="*/ 103 h 103"/>
                <a:gd name="T20" fmla="*/ 12 w 113"/>
                <a:gd name="T21" fmla="*/ 91 h 103"/>
                <a:gd name="T22" fmla="*/ 26 w 113"/>
                <a:gd name="T23" fmla="*/ 80 h 103"/>
                <a:gd name="T24" fmla="*/ 61 w 113"/>
                <a:gd name="T25" fmla="*/ 47 h 103"/>
                <a:gd name="T26" fmla="*/ 79 w 113"/>
                <a:gd name="T27" fmla="*/ 9 h 103"/>
                <a:gd name="T28" fmla="*/ 93 w 113"/>
                <a:gd name="T29" fmla="*/ 9 h 103"/>
                <a:gd name="T30" fmla="*/ 90 w 113"/>
                <a:gd name="T31" fmla="*/ 17 h 103"/>
                <a:gd name="T32" fmla="*/ 112 w 113"/>
                <a:gd name="T33" fmla="*/ 31 h 103"/>
                <a:gd name="T34" fmla="*/ 84 w 113"/>
                <a:gd name="T35" fmla="*/ 65 h 103"/>
                <a:gd name="T36" fmla="*/ 102 w 113"/>
                <a:gd name="T37" fmla="*/ 39 h 103"/>
                <a:gd name="T38" fmla="*/ 85 w 113"/>
                <a:gd name="T39" fmla="*/ 31 h 103"/>
                <a:gd name="T40" fmla="*/ 70 w 113"/>
                <a:gd name="T41" fmla="*/ 64 h 103"/>
                <a:gd name="T42" fmla="*/ 84 w 113"/>
                <a:gd name="T43" fmla="*/ 6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3" h="103">
                  <a:moveTo>
                    <a:pt x="112" y="31"/>
                  </a:moveTo>
                  <a:cubicBezTo>
                    <a:pt x="113" y="37"/>
                    <a:pt x="107" y="44"/>
                    <a:pt x="105" y="48"/>
                  </a:cubicBezTo>
                  <a:cubicBezTo>
                    <a:pt x="100" y="58"/>
                    <a:pt x="89" y="82"/>
                    <a:pt x="74" y="76"/>
                  </a:cubicBezTo>
                  <a:cubicBezTo>
                    <a:pt x="71" y="74"/>
                    <a:pt x="68" y="69"/>
                    <a:pt x="64" y="69"/>
                  </a:cubicBezTo>
                  <a:cubicBezTo>
                    <a:pt x="63" y="68"/>
                    <a:pt x="56" y="72"/>
                    <a:pt x="52" y="74"/>
                  </a:cubicBezTo>
                  <a:cubicBezTo>
                    <a:pt x="48" y="77"/>
                    <a:pt x="44" y="79"/>
                    <a:pt x="40" y="80"/>
                  </a:cubicBezTo>
                  <a:cubicBezTo>
                    <a:pt x="37" y="81"/>
                    <a:pt x="35" y="84"/>
                    <a:pt x="33" y="84"/>
                  </a:cubicBezTo>
                  <a:cubicBezTo>
                    <a:pt x="27" y="86"/>
                    <a:pt x="22" y="87"/>
                    <a:pt x="17" y="89"/>
                  </a:cubicBezTo>
                  <a:cubicBezTo>
                    <a:pt x="13" y="92"/>
                    <a:pt x="9" y="95"/>
                    <a:pt x="7" y="97"/>
                  </a:cubicBezTo>
                  <a:cubicBezTo>
                    <a:pt x="5" y="99"/>
                    <a:pt x="4" y="103"/>
                    <a:pt x="0" y="103"/>
                  </a:cubicBezTo>
                  <a:cubicBezTo>
                    <a:pt x="2" y="98"/>
                    <a:pt x="8" y="94"/>
                    <a:pt x="12" y="91"/>
                  </a:cubicBezTo>
                  <a:cubicBezTo>
                    <a:pt x="16" y="87"/>
                    <a:pt x="21" y="83"/>
                    <a:pt x="26" y="80"/>
                  </a:cubicBezTo>
                  <a:cubicBezTo>
                    <a:pt x="39" y="70"/>
                    <a:pt x="53" y="63"/>
                    <a:pt x="61" y="47"/>
                  </a:cubicBezTo>
                  <a:cubicBezTo>
                    <a:pt x="67" y="35"/>
                    <a:pt x="74" y="23"/>
                    <a:pt x="79" y="9"/>
                  </a:cubicBezTo>
                  <a:cubicBezTo>
                    <a:pt x="83" y="4"/>
                    <a:pt x="91" y="0"/>
                    <a:pt x="93" y="9"/>
                  </a:cubicBezTo>
                  <a:cubicBezTo>
                    <a:pt x="93" y="12"/>
                    <a:pt x="91" y="14"/>
                    <a:pt x="90" y="17"/>
                  </a:cubicBezTo>
                  <a:cubicBezTo>
                    <a:pt x="97" y="22"/>
                    <a:pt x="110" y="22"/>
                    <a:pt x="112" y="31"/>
                  </a:cubicBezTo>
                  <a:close/>
                  <a:moveTo>
                    <a:pt x="84" y="65"/>
                  </a:moveTo>
                  <a:cubicBezTo>
                    <a:pt x="91" y="60"/>
                    <a:pt x="103" y="46"/>
                    <a:pt x="102" y="39"/>
                  </a:cubicBezTo>
                  <a:cubicBezTo>
                    <a:pt x="101" y="34"/>
                    <a:pt x="93" y="28"/>
                    <a:pt x="85" y="31"/>
                  </a:cubicBezTo>
                  <a:cubicBezTo>
                    <a:pt x="81" y="43"/>
                    <a:pt x="75" y="54"/>
                    <a:pt x="70" y="64"/>
                  </a:cubicBezTo>
                  <a:cubicBezTo>
                    <a:pt x="71" y="69"/>
                    <a:pt x="79" y="68"/>
                    <a:pt x="84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Freeform 60">
              <a:extLst>
                <a:ext uri="{FF2B5EF4-FFF2-40B4-BE49-F238E27FC236}">
                  <a16:creationId xmlns="" xmlns:a16="http://schemas.microsoft.com/office/drawing/2014/main" id="{25404E9E-3AC3-4B2A-A30F-3DC791E41794}"/>
                </a:ext>
              </a:extLst>
            </p:cNvPr>
            <p:cNvSpPr>
              <a:spLocks/>
            </p:cNvSpPr>
            <p:nvPr/>
          </p:nvSpPr>
          <p:spPr bwMode="auto">
            <a:xfrm>
              <a:off x="-7499350" y="11381597"/>
              <a:ext cx="211138" cy="396875"/>
            </a:xfrm>
            <a:custGeom>
              <a:avLst/>
              <a:gdLst>
                <a:gd name="T0" fmla="*/ 64 w 64"/>
                <a:gd name="T1" fmla="*/ 95 h 119"/>
                <a:gd name="T2" fmla="*/ 54 w 64"/>
                <a:gd name="T3" fmla="*/ 108 h 119"/>
                <a:gd name="T4" fmla="*/ 40 w 64"/>
                <a:gd name="T5" fmla="*/ 117 h 119"/>
                <a:gd name="T6" fmla="*/ 7 w 64"/>
                <a:gd name="T7" fmla="*/ 104 h 119"/>
                <a:gd name="T8" fmla="*/ 1 w 64"/>
                <a:gd name="T9" fmla="*/ 70 h 119"/>
                <a:gd name="T10" fmla="*/ 3 w 64"/>
                <a:gd name="T11" fmla="*/ 63 h 119"/>
                <a:gd name="T12" fmla="*/ 4 w 64"/>
                <a:gd name="T13" fmla="*/ 48 h 119"/>
                <a:gd name="T14" fmla="*/ 14 w 64"/>
                <a:gd name="T15" fmla="*/ 15 h 119"/>
                <a:gd name="T16" fmla="*/ 19 w 64"/>
                <a:gd name="T17" fmla="*/ 8 h 119"/>
                <a:gd name="T18" fmla="*/ 26 w 64"/>
                <a:gd name="T19" fmla="*/ 0 h 119"/>
                <a:gd name="T20" fmla="*/ 33 w 64"/>
                <a:gd name="T21" fmla="*/ 15 h 119"/>
                <a:gd name="T22" fmla="*/ 22 w 64"/>
                <a:gd name="T23" fmla="*/ 56 h 119"/>
                <a:gd name="T24" fmla="*/ 45 w 64"/>
                <a:gd name="T25" fmla="*/ 70 h 119"/>
                <a:gd name="T26" fmla="*/ 36 w 64"/>
                <a:gd name="T27" fmla="*/ 79 h 119"/>
                <a:gd name="T28" fmla="*/ 22 w 64"/>
                <a:gd name="T29" fmla="*/ 76 h 119"/>
                <a:gd name="T30" fmla="*/ 24 w 64"/>
                <a:gd name="T31" fmla="*/ 97 h 119"/>
                <a:gd name="T32" fmla="*/ 37 w 64"/>
                <a:gd name="T33" fmla="*/ 97 h 119"/>
                <a:gd name="T34" fmla="*/ 40 w 64"/>
                <a:gd name="T35" fmla="*/ 91 h 119"/>
                <a:gd name="T36" fmla="*/ 64 w 64"/>
                <a:gd name="T37" fmla="*/ 9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119">
                  <a:moveTo>
                    <a:pt x="64" y="95"/>
                  </a:moveTo>
                  <a:cubicBezTo>
                    <a:pt x="64" y="101"/>
                    <a:pt x="57" y="105"/>
                    <a:pt x="54" y="108"/>
                  </a:cubicBezTo>
                  <a:cubicBezTo>
                    <a:pt x="49" y="112"/>
                    <a:pt x="44" y="116"/>
                    <a:pt x="40" y="117"/>
                  </a:cubicBezTo>
                  <a:cubicBezTo>
                    <a:pt x="30" y="119"/>
                    <a:pt x="11" y="110"/>
                    <a:pt x="7" y="104"/>
                  </a:cubicBezTo>
                  <a:cubicBezTo>
                    <a:pt x="4" y="99"/>
                    <a:pt x="0" y="78"/>
                    <a:pt x="1" y="70"/>
                  </a:cubicBezTo>
                  <a:cubicBezTo>
                    <a:pt x="1" y="68"/>
                    <a:pt x="3" y="66"/>
                    <a:pt x="3" y="63"/>
                  </a:cubicBezTo>
                  <a:cubicBezTo>
                    <a:pt x="4" y="59"/>
                    <a:pt x="3" y="53"/>
                    <a:pt x="4" y="48"/>
                  </a:cubicBezTo>
                  <a:cubicBezTo>
                    <a:pt x="6" y="39"/>
                    <a:pt x="10" y="24"/>
                    <a:pt x="14" y="15"/>
                  </a:cubicBezTo>
                  <a:cubicBezTo>
                    <a:pt x="15" y="13"/>
                    <a:pt x="17" y="10"/>
                    <a:pt x="19" y="8"/>
                  </a:cubicBezTo>
                  <a:cubicBezTo>
                    <a:pt x="22" y="4"/>
                    <a:pt x="22" y="0"/>
                    <a:pt x="26" y="0"/>
                  </a:cubicBezTo>
                  <a:cubicBezTo>
                    <a:pt x="32" y="1"/>
                    <a:pt x="34" y="8"/>
                    <a:pt x="33" y="15"/>
                  </a:cubicBezTo>
                  <a:cubicBezTo>
                    <a:pt x="19" y="19"/>
                    <a:pt x="22" y="41"/>
                    <a:pt x="22" y="56"/>
                  </a:cubicBezTo>
                  <a:cubicBezTo>
                    <a:pt x="35" y="54"/>
                    <a:pt x="47" y="58"/>
                    <a:pt x="45" y="70"/>
                  </a:cubicBezTo>
                  <a:cubicBezTo>
                    <a:pt x="45" y="74"/>
                    <a:pt x="40" y="76"/>
                    <a:pt x="36" y="79"/>
                  </a:cubicBezTo>
                  <a:cubicBezTo>
                    <a:pt x="31" y="78"/>
                    <a:pt x="27" y="76"/>
                    <a:pt x="22" y="76"/>
                  </a:cubicBezTo>
                  <a:cubicBezTo>
                    <a:pt x="20" y="82"/>
                    <a:pt x="22" y="92"/>
                    <a:pt x="24" y="97"/>
                  </a:cubicBezTo>
                  <a:cubicBezTo>
                    <a:pt x="28" y="98"/>
                    <a:pt x="34" y="99"/>
                    <a:pt x="37" y="97"/>
                  </a:cubicBezTo>
                  <a:cubicBezTo>
                    <a:pt x="40" y="97"/>
                    <a:pt x="38" y="92"/>
                    <a:pt x="40" y="91"/>
                  </a:cubicBezTo>
                  <a:cubicBezTo>
                    <a:pt x="48" y="87"/>
                    <a:pt x="64" y="84"/>
                    <a:pt x="6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Freeform 61">
              <a:extLst>
                <a:ext uri="{FF2B5EF4-FFF2-40B4-BE49-F238E27FC236}">
                  <a16:creationId xmlns="" xmlns:a16="http://schemas.microsoft.com/office/drawing/2014/main" id="{FE3B0654-5D70-41E9-9B82-CE591EC795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737475" y="11414934"/>
              <a:ext cx="223838" cy="415925"/>
            </a:xfrm>
            <a:custGeom>
              <a:avLst/>
              <a:gdLst>
                <a:gd name="T0" fmla="*/ 57 w 68"/>
                <a:gd name="T1" fmla="*/ 57 h 125"/>
                <a:gd name="T2" fmla="*/ 68 w 68"/>
                <a:gd name="T3" fmla="*/ 49 h 125"/>
                <a:gd name="T4" fmla="*/ 60 w 68"/>
                <a:gd name="T5" fmla="*/ 76 h 125"/>
                <a:gd name="T6" fmla="*/ 34 w 68"/>
                <a:gd name="T7" fmla="*/ 94 h 125"/>
                <a:gd name="T8" fmla="*/ 41 w 68"/>
                <a:gd name="T9" fmla="*/ 107 h 125"/>
                <a:gd name="T10" fmla="*/ 12 w 68"/>
                <a:gd name="T11" fmla="*/ 115 h 125"/>
                <a:gd name="T12" fmla="*/ 8 w 68"/>
                <a:gd name="T13" fmla="*/ 106 h 125"/>
                <a:gd name="T14" fmla="*/ 4 w 68"/>
                <a:gd name="T15" fmla="*/ 96 h 125"/>
                <a:gd name="T16" fmla="*/ 10 w 68"/>
                <a:gd name="T17" fmla="*/ 88 h 125"/>
                <a:gd name="T18" fmla="*/ 1 w 68"/>
                <a:gd name="T19" fmla="*/ 63 h 125"/>
                <a:gd name="T20" fmla="*/ 18 w 68"/>
                <a:gd name="T21" fmla="*/ 55 h 125"/>
                <a:gd name="T22" fmla="*/ 26 w 68"/>
                <a:gd name="T23" fmla="*/ 59 h 125"/>
                <a:gd name="T24" fmla="*/ 36 w 68"/>
                <a:gd name="T25" fmla="*/ 19 h 125"/>
                <a:gd name="T26" fmla="*/ 52 w 68"/>
                <a:gd name="T27" fmla="*/ 1 h 125"/>
                <a:gd name="T28" fmla="*/ 57 w 68"/>
                <a:gd name="T29" fmla="*/ 57 h 125"/>
                <a:gd name="T30" fmla="*/ 31 w 68"/>
                <a:gd name="T31" fmla="*/ 81 h 125"/>
                <a:gd name="T32" fmla="*/ 20 w 68"/>
                <a:gd name="T33" fmla="*/ 88 h 125"/>
                <a:gd name="T34" fmla="*/ 31 w 68"/>
                <a:gd name="T35" fmla="*/ 8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125">
                  <a:moveTo>
                    <a:pt x="57" y="57"/>
                  </a:moveTo>
                  <a:cubicBezTo>
                    <a:pt x="62" y="56"/>
                    <a:pt x="63" y="50"/>
                    <a:pt x="68" y="49"/>
                  </a:cubicBezTo>
                  <a:cubicBezTo>
                    <a:pt x="63" y="56"/>
                    <a:pt x="54" y="65"/>
                    <a:pt x="60" y="76"/>
                  </a:cubicBezTo>
                  <a:cubicBezTo>
                    <a:pt x="56" y="89"/>
                    <a:pt x="34" y="83"/>
                    <a:pt x="34" y="94"/>
                  </a:cubicBezTo>
                  <a:cubicBezTo>
                    <a:pt x="34" y="100"/>
                    <a:pt x="41" y="101"/>
                    <a:pt x="41" y="107"/>
                  </a:cubicBezTo>
                  <a:cubicBezTo>
                    <a:pt x="42" y="120"/>
                    <a:pt x="21" y="125"/>
                    <a:pt x="12" y="115"/>
                  </a:cubicBezTo>
                  <a:cubicBezTo>
                    <a:pt x="11" y="113"/>
                    <a:pt x="9" y="108"/>
                    <a:pt x="8" y="106"/>
                  </a:cubicBezTo>
                  <a:cubicBezTo>
                    <a:pt x="6" y="103"/>
                    <a:pt x="4" y="99"/>
                    <a:pt x="4" y="96"/>
                  </a:cubicBezTo>
                  <a:cubicBezTo>
                    <a:pt x="5" y="93"/>
                    <a:pt x="9" y="90"/>
                    <a:pt x="10" y="88"/>
                  </a:cubicBezTo>
                  <a:cubicBezTo>
                    <a:pt x="12" y="77"/>
                    <a:pt x="0" y="71"/>
                    <a:pt x="1" y="63"/>
                  </a:cubicBezTo>
                  <a:cubicBezTo>
                    <a:pt x="2" y="56"/>
                    <a:pt x="11" y="53"/>
                    <a:pt x="18" y="55"/>
                  </a:cubicBezTo>
                  <a:cubicBezTo>
                    <a:pt x="21" y="56"/>
                    <a:pt x="22" y="59"/>
                    <a:pt x="26" y="59"/>
                  </a:cubicBezTo>
                  <a:cubicBezTo>
                    <a:pt x="28" y="46"/>
                    <a:pt x="31" y="31"/>
                    <a:pt x="36" y="19"/>
                  </a:cubicBezTo>
                  <a:cubicBezTo>
                    <a:pt x="39" y="8"/>
                    <a:pt x="39" y="0"/>
                    <a:pt x="52" y="1"/>
                  </a:cubicBezTo>
                  <a:cubicBezTo>
                    <a:pt x="62" y="13"/>
                    <a:pt x="55" y="38"/>
                    <a:pt x="57" y="57"/>
                  </a:cubicBezTo>
                  <a:close/>
                  <a:moveTo>
                    <a:pt x="31" y="81"/>
                  </a:moveTo>
                  <a:cubicBezTo>
                    <a:pt x="28" y="79"/>
                    <a:pt x="22" y="84"/>
                    <a:pt x="20" y="88"/>
                  </a:cubicBezTo>
                  <a:cubicBezTo>
                    <a:pt x="25" y="87"/>
                    <a:pt x="30" y="86"/>
                    <a:pt x="3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Freeform 62">
              <a:extLst>
                <a:ext uri="{FF2B5EF4-FFF2-40B4-BE49-F238E27FC236}">
                  <a16:creationId xmlns="" xmlns:a16="http://schemas.microsoft.com/office/drawing/2014/main" id="{9E36275F-6002-4EFE-8C56-C14557F4D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-7721600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1 w 50"/>
                <a:gd name="T3" fmla="*/ 57 h 57"/>
                <a:gd name="T4" fmla="*/ 11 w 50"/>
                <a:gd name="T5" fmla="*/ 11 h 57"/>
                <a:gd name="T6" fmla="*/ 11 w 50"/>
                <a:gd name="T7" fmla="*/ 11 h 57"/>
                <a:gd name="T8" fmla="*/ 11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7 w 50"/>
                <a:gd name="T15" fmla="*/ 0 h 57"/>
                <a:gd name="T16" fmla="*/ 38 w 50"/>
                <a:gd name="T17" fmla="*/ 44 h 57"/>
                <a:gd name="T18" fmla="*/ 38 w 50"/>
                <a:gd name="T19" fmla="*/ 44 h 57"/>
                <a:gd name="T20" fmla="*/ 38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1" y="57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Freeform 63">
              <a:extLst>
                <a:ext uri="{FF2B5EF4-FFF2-40B4-BE49-F238E27FC236}">
                  <a16:creationId xmlns="" xmlns:a16="http://schemas.microsoft.com/office/drawing/2014/main" id="{3B1546D0-D298-4091-B1CC-CB1375D663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632700" y="11930872"/>
              <a:ext cx="87313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6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1" y="22"/>
                    <a:pt x="0" y="14"/>
                  </a:cubicBezTo>
                  <a:cubicBezTo>
                    <a:pt x="1" y="4"/>
                    <a:pt x="5" y="0"/>
                    <a:pt x="13" y="0"/>
                  </a:cubicBezTo>
                  <a:cubicBezTo>
                    <a:pt x="21" y="0"/>
                    <a:pt x="26" y="4"/>
                    <a:pt x="26" y="14"/>
                  </a:cubicBezTo>
                  <a:cubicBezTo>
                    <a:pt x="26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9" y="4"/>
                    <a:pt x="6" y="7"/>
                    <a:pt x="6" y="14"/>
                  </a:cubicBezTo>
                  <a:cubicBezTo>
                    <a:pt x="6" y="20"/>
                    <a:pt x="9" y="23"/>
                    <a:pt x="13" y="23"/>
                  </a:cubicBezTo>
                  <a:cubicBezTo>
                    <a:pt x="18" y="23"/>
                    <a:pt x="20" y="20"/>
                    <a:pt x="20" y="14"/>
                  </a:cubicBezTo>
                  <a:cubicBezTo>
                    <a:pt x="20" y="7"/>
                    <a:pt x="18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Freeform 64">
              <a:extLst>
                <a:ext uri="{FF2B5EF4-FFF2-40B4-BE49-F238E27FC236}">
                  <a16:creationId xmlns="" xmlns:a16="http://schemas.microsoft.com/office/drawing/2014/main" id="{4635E7E5-3A9A-47B6-93DD-18FA294726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32688" y="11930872"/>
              <a:ext cx="69850" cy="90488"/>
            </a:xfrm>
            <a:custGeom>
              <a:avLst/>
              <a:gdLst>
                <a:gd name="T0" fmla="*/ 5 w 21"/>
                <a:gd name="T1" fmla="*/ 5 h 27"/>
                <a:gd name="T2" fmla="*/ 5 w 21"/>
                <a:gd name="T3" fmla="*/ 12 h 27"/>
                <a:gd name="T4" fmla="*/ 10 w 21"/>
                <a:gd name="T5" fmla="*/ 12 h 27"/>
                <a:gd name="T6" fmla="*/ 14 w 21"/>
                <a:gd name="T7" fmla="*/ 8 h 27"/>
                <a:gd name="T8" fmla="*/ 10 w 21"/>
                <a:gd name="T9" fmla="*/ 5 h 27"/>
                <a:gd name="T10" fmla="*/ 5 w 21"/>
                <a:gd name="T11" fmla="*/ 5 h 27"/>
                <a:gd name="T12" fmla="*/ 5 w 21"/>
                <a:gd name="T13" fmla="*/ 16 h 27"/>
                <a:gd name="T14" fmla="*/ 5 w 21"/>
                <a:gd name="T15" fmla="*/ 27 h 27"/>
                <a:gd name="T16" fmla="*/ 0 w 21"/>
                <a:gd name="T17" fmla="*/ 27 h 27"/>
                <a:gd name="T18" fmla="*/ 0 w 21"/>
                <a:gd name="T19" fmla="*/ 0 h 27"/>
                <a:gd name="T20" fmla="*/ 11 w 21"/>
                <a:gd name="T21" fmla="*/ 0 h 27"/>
                <a:gd name="T22" fmla="*/ 20 w 21"/>
                <a:gd name="T23" fmla="*/ 7 h 27"/>
                <a:gd name="T24" fmla="*/ 15 w 21"/>
                <a:gd name="T25" fmla="*/ 14 h 27"/>
                <a:gd name="T26" fmla="*/ 15 w 21"/>
                <a:gd name="T27" fmla="*/ 14 h 27"/>
                <a:gd name="T28" fmla="*/ 20 w 21"/>
                <a:gd name="T29" fmla="*/ 20 h 27"/>
                <a:gd name="T30" fmla="*/ 20 w 21"/>
                <a:gd name="T31" fmla="*/ 21 h 27"/>
                <a:gd name="T32" fmla="*/ 21 w 21"/>
                <a:gd name="T33" fmla="*/ 27 h 27"/>
                <a:gd name="T34" fmla="*/ 15 w 21"/>
                <a:gd name="T35" fmla="*/ 27 h 27"/>
                <a:gd name="T36" fmla="*/ 14 w 21"/>
                <a:gd name="T37" fmla="*/ 20 h 27"/>
                <a:gd name="T38" fmla="*/ 11 w 21"/>
                <a:gd name="T39" fmla="*/ 16 h 27"/>
                <a:gd name="T40" fmla="*/ 5 w 21"/>
                <a:gd name="T4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27">
                  <a:moveTo>
                    <a:pt x="5" y="5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3" y="12"/>
                    <a:pt x="14" y="11"/>
                    <a:pt x="14" y="8"/>
                  </a:cubicBezTo>
                  <a:cubicBezTo>
                    <a:pt x="14" y="6"/>
                    <a:pt x="13" y="5"/>
                    <a:pt x="10" y="5"/>
                  </a:cubicBezTo>
                  <a:cubicBezTo>
                    <a:pt x="5" y="5"/>
                    <a:pt x="5" y="5"/>
                    <a:pt x="5" y="5"/>
                  </a:cubicBezTo>
                  <a:close/>
                  <a:moveTo>
                    <a:pt x="5" y="16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0" y="3"/>
                    <a:pt x="20" y="7"/>
                  </a:cubicBezTo>
                  <a:cubicBezTo>
                    <a:pt x="20" y="11"/>
                    <a:pt x="18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4"/>
                    <a:pt x="19" y="16"/>
                    <a:pt x="20" y="20"/>
                  </a:cubicBezTo>
                  <a:cubicBezTo>
                    <a:pt x="20" y="20"/>
                    <a:pt x="20" y="20"/>
                    <a:pt x="20" y="21"/>
                  </a:cubicBezTo>
                  <a:cubicBezTo>
                    <a:pt x="20" y="24"/>
                    <a:pt x="20" y="26"/>
                    <a:pt x="21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5"/>
                    <a:pt x="14" y="22"/>
                    <a:pt x="14" y="20"/>
                  </a:cubicBezTo>
                  <a:cubicBezTo>
                    <a:pt x="14" y="17"/>
                    <a:pt x="13" y="16"/>
                    <a:pt x="11" y="16"/>
                  </a:cubicBezTo>
                  <a:lnTo>
                    <a:pt x="5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Freeform 65">
              <a:extLst>
                <a:ext uri="{FF2B5EF4-FFF2-40B4-BE49-F238E27FC236}">
                  <a16:creationId xmlns="" xmlns:a16="http://schemas.microsoft.com/office/drawing/2014/main" id="{EA37F31A-89D2-491D-BD15-E167E2F6D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-7459663" y="11930872"/>
              <a:ext cx="71438" cy="90488"/>
            </a:xfrm>
            <a:custGeom>
              <a:avLst/>
              <a:gdLst>
                <a:gd name="T0" fmla="*/ 0 w 45"/>
                <a:gd name="T1" fmla="*/ 11 h 57"/>
                <a:gd name="T2" fmla="*/ 0 w 45"/>
                <a:gd name="T3" fmla="*/ 0 h 57"/>
                <a:gd name="T4" fmla="*/ 45 w 45"/>
                <a:gd name="T5" fmla="*/ 0 h 57"/>
                <a:gd name="T6" fmla="*/ 45 w 45"/>
                <a:gd name="T7" fmla="*/ 11 h 57"/>
                <a:gd name="T8" fmla="*/ 29 w 45"/>
                <a:gd name="T9" fmla="*/ 11 h 57"/>
                <a:gd name="T10" fmla="*/ 29 w 45"/>
                <a:gd name="T11" fmla="*/ 57 h 57"/>
                <a:gd name="T12" fmla="*/ 16 w 45"/>
                <a:gd name="T13" fmla="*/ 57 h 57"/>
                <a:gd name="T14" fmla="*/ 16 w 45"/>
                <a:gd name="T15" fmla="*/ 11 h 57"/>
                <a:gd name="T16" fmla="*/ 0 w 45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57">
                  <a:moveTo>
                    <a:pt x="0" y="11"/>
                  </a:moveTo>
                  <a:lnTo>
                    <a:pt x="0" y="0"/>
                  </a:lnTo>
                  <a:lnTo>
                    <a:pt x="45" y="0"/>
                  </a:lnTo>
                  <a:lnTo>
                    <a:pt x="45" y="11"/>
                  </a:lnTo>
                  <a:lnTo>
                    <a:pt x="29" y="11"/>
                  </a:lnTo>
                  <a:lnTo>
                    <a:pt x="29" y="57"/>
                  </a:lnTo>
                  <a:lnTo>
                    <a:pt x="16" y="57"/>
                  </a:lnTo>
                  <a:lnTo>
                    <a:pt x="16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Freeform 66">
              <a:extLst>
                <a:ext uri="{FF2B5EF4-FFF2-40B4-BE49-F238E27FC236}">
                  <a16:creationId xmlns="" xmlns:a16="http://schemas.microsoft.com/office/drawing/2014/main" id="{B54E26FC-E836-4035-8DD5-AED939F934FC}"/>
                </a:ext>
              </a:extLst>
            </p:cNvPr>
            <p:cNvSpPr>
              <a:spLocks/>
            </p:cNvSpPr>
            <p:nvPr/>
          </p:nvSpPr>
          <p:spPr bwMode="auto">
            <a:xfrm>
              <a:off x="-7377113" y="11930872"/>
              <a:ext cx="71438" cy="90488"/>
            </a:xfrm>
            <a:custGeom>
              <a:avLst/>
              <a:gdLst>
                <a:gd name="T0" fmla="*/ 12 w 45"/>
                <a:gd name="T1" fmla="*/ 57 h 57"/>
                <a:gd name="T2" fmla="*/ 0 w 45"/>
                <a:gd name="T3" fmla="*/ 57 h 57"/>
                <a:gd name="T4" fmla="*/ 0 w 45"/>
                <a:gd name="T5" fmla="*/ 0 h 57"/>
                <a:gd name="T6" fmla="*/ 12 w 45"/>
                <a:gd name="T7" fmla="*/ 0 h 57"/>
                <a:gd name="T8" fmla="*/ 12 w 45"/>
                <a:gd name="T9" fmla="*/ 23 h 57"/>
                <a:gd name="T10" fmla="*/ 33 w 45"/>
                <a:gd name="T11" fmla="*/ 23 h 57"/>
                <a:gd name="T12" fmla="*/ 33 w 45"/>
                <a:gd name="T13" fmla="*/ 0 h 57"/>
                <a:gd name="T14" fmla="*/ 45 w 45"/>
                <a:gd name="T15" fmla="*/ 0 h 57"/>
                <a:gd name="T16" fmla="*/ 45 w 45"/>
                <a:gd name="T17" fmla="*/ 57 h 57"/>
                <a:gd name="T18" fmla="*/ 33 w 45"/>
                <a:gd name="T19" fmla="*/ 57 h 57"/>
                <a:gd name="T20" fmla="*/ 33 w 45"/>
                <a:gd name="T21" fmla="*/ 32 h 57"/>
                <a:gd name="T22" fmla="*/ 12 w 45"/>
                <a:gd name="T23" fmla="*/ 32 h 57"/>
                <a:gd name="T24" fmla="*/ 12 w 45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57">
                  <a:moveTo>
                    <a:pt x="12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5" y="0"/>
                  </a:lnTo>
                  <a:lnTo>
                    <a:pt x="45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2" y="32"/>
                  </a:lnTo>
                  <a:lnTo>
                    <a:pt x="1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Freeform 67">
              <a:extLst>
                <a:ext uri="{FF2B5EF4-FFF2-40B4-BE49-F238E27FC236}">
                  <a16:creationId xmlns="" xmlns:a16="http://schemas.microsoft.com/office/drawing/2014/main" id="{17F23FE6-3A43-4C3C-B2D4-1E8470EE5FE3}"/>
                </a:ext>
              </a:extLst>
            </p:cNvPr>
            <p:cNvSpPr>
              <a:spLocks/>
            </p:cNvSpPr>
            <p:nvPr/>
          </p:nvSpPr>
          <p:spPr bwMode="auto">
            <a:xfrm>
              <a:off x="-7258050" y="11930872"/>
              <a:ext cx="71438" cy="90488"/>
            </a:xfrm>
            <a:custGeom>
              <a:avLst/>
              <a:gdLst>
                <a:gd name="T0" fmla="*/ 22 w 22"/>
                <a:gd name="T1" fmla="*/ 9 h 27"/>
                <a:gd name="T2" fmla="*/ 16 w 22"/>
                <a:gd name="T3" fmla="*/ 9 h 27"/>
                <a:gd name="T4" fmla="*/ 11 w 22"/>
                <a:gd name="T5" fmla="*/ 4 h 27"/>
                <a:gd name="T6" fmla="*/ 6 w 22"/>
                <a:gd name="T7" fmla="*/ 14 h 27"/>
                <a:gd name="T8" fmla="*/ 11 w 22"/>
                <a:gd name="T9" fmla="*/ 23 h 27"/>
                <a:gd name="T10" fmla="*/ 16 w 22"/>
                <a:gd name="T11" fmla="*/ 18 h 27"/>
                <a:gd name="T12" fmla="*/ 22 w 22"/>
                <a:gd name="T13" fmla="*/ 18 h 27"/>
                <a:gd name="T14" fmla="*/ 11 w 22"/>
                <a:gd name="T15" fmla="*/ 27 h 27"/>
                <a:gd name="T16" fmla="*/ 0 w 22"/>
                <a:gd name="T17" fmla="*/ 14 h 27"/>
                <a:gd name="T18" fmla="*/ 11 w 22"/>
                <a:gd name="T19" fmla="*/ 0 h 27"/>
                <a:gd name="T20" fmla="*/ 22 w 22"/>
                <a:gd name="T2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7">
                  <a:moveTo>
                    <a:pt x="22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4" y="4"/>
                    <a:pt x="11" y="4"/>
                  </a:cubicBez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1" y="23"/>
                  </a:cubicBezTo>
                  <a:cubicBezTo>
                    <a:pt x="14" y="23"/>
                    <a:pt x="16" y="22"/>
                    <a:pt x="16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24"/>
                    <a:pt x="18" y="27"/>
                    <a:pt x="11" y="27"/>
                  </a:cubicBezTo>
                  <a:cubicBezTo>
                    <a:pt x="4" y="27"/>
                    <a:pt x="0" y="22"/>
                    <a:pt x="0" y="14"/>
                  </a:cubicBezTo>
                  <a:cubicBezTo>
                    <a:pt x="0" y="5"/>
                    <a:pt x="4" y="0"/>
                    <a:pt x="11" y="0"/>
                  </a:cubicBezTo>
                  <a:cubicBezTo>
                    <a:pt x="18" y="0"/>
                    <a:pt x="22" y="3"/>
                    <a:pt x="2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Freeform 68">
              <a:extLst>
                <a:ext uri="{FF2B5EF4-FFF2-40B4-BE49-F238E27FC236}">
                  <a16:creationId xmlns="" xmlns:a16="http://schemas.microsoft.com/office/drawing/2014/main" id="{0F056A0E-F5BD-4F21-B292-2280E3DB1AFB}"/>
                </a:ext>
              </a:extLst>
            </p:cNvPr>
            <p:cNvSpPr>
              <a:spLocks/>
            </p:cNvSpPr>
            <p:nvPr/>
          </p:nvSpPr>
          <p:spPr bwMode="auto">
            <a:xfrm>
              <a:off x="-7175500" y="11930872"/>
              <a:ext cx="71438" cy="90488"/>
            </a:xfrm>
            <a:custGeom>
              <a:avLst/>
              <a:gdLst>
                <a:gd name="T0" fmla="*/ 12 w 45"/>
                <a:gd name="T1" fmla="*/ 57 h 57"/>
                <a:gd name="T2" fmla="*/ 0 w 45"/>
                <a:gd name="T3" fmla="*/ 57 h 57"/>
                <a:gd name="T4" fmla="*/ 0 w 45"/>
                <a:gd name="T5" fmla="*/ 0 h 57"/>
                <a:gd name="T6" fmla="*/ 12 w 45"/>
                <a:gd name="T7" fmla="*/ 0 h 57"/>
                <a:gd name="T8" fmla="*/ 12 w 45"/>
                <a:gd name="T9" fmla="*/ 23 h 57"/>
                <a:gd name="T10" fmla="*/ 33 w 45"/>
                <a:gd name="T11" fmla="*/ 23 h 57"/>
                <a:gd name="T12" fmla="*/ 33 w 45"/>
                <a:gd name="T13" fmla="*/ 0 h 57"/>
                <a:gd name="T14" fmla="*/ 45 w 45"/>
                <a:gd name="T15" fmla="*/ 0 h 57"/>
                <a:gd name="T16" fmla="*/ 45 w 45"/>
                <a:gd name="T17" fmla="*/ 57 h 57"/>
                <a:gd name="T18" fmla="*/ 33 w 45"/>
                <a:gd name="T19" fmla="*/ 57 h 57"/>
                <a:gd name="T20" fmla="*/ 33 w 45"/>
                <a:gd name="T21" fmla="*/ 32 h 57"/>
                <a:gd name="T22" fmla="*/ 12 w 45"/>
                <a:gd name="T23" fmla="*/ 32 h 57"/>
                <a:gd name="T24" fmla="*/ 12 w 45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57">
                  <a:moveTo>
                    <a:pt x="12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5" y="0"/>
                  </a:lnTo>
                  <a:lnTo>
                    <a:pt x="45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2" y="32"/>
                  </a:lnTo>
                  <a:lnTo>
                    <a:pt x="1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Rectangle 69">
              <a:extLst>
                <a:ext uri="{FF2B5EF4-FFF2-40B4-BE49-F238E27FC236}">
                  <a16:creationId xmlns="" xmlns:a16="http://schemas.microsoft.com/office/drawing/2014/main" id="{AB0D8A6F-3063-46F8-A3EB-E8FCE67D4F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7086600" y="11930872"/>
              <a:ext cx="1905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Freeform 70">
              <a:extLst>
                <a:ext uri="{FF2B5EF4-FFF2-40B4-BE49-F238E27FC236}">
                  <a16:creationId xmlns="" xmlns:a16="http://schemas.microsoft.com/office/drawing/2014/main" id="{95DE052D-4FA9-4047-988D-B78CD6761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-7053263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3 w 50"/>
                <a:gd name="T3" fmla="*/ 57 h 57"/>
                <a:gd name="T4" fmla="*/ 12 w 50"/>
                <a:gd name="T5" fmla="*/ 11 h 57"/>
                <a:gd name="T6" fmla="*/ 10 w 50"/>
                <a:gd name="T7" fmla="*/ 11 h 57"/>
                <a:gd name="T8" fmla="*/ 10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8 w 50"/>
                <a:gd name="T15" fmla="*/ 0 h 57"/>
                <a:gd name="T16" fmla="*/ 39 w 50"/>
                <a:gd name="T17" fmla="*/ 44 h 57"/>
                <a:gd name="T18" fmla="*/ 39 w 50"/>
                <a:gd name="T19" fmla="*/ 44 h 57"/>
                <a:gd name="T20" fmla="*/ 39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3" y="57"/>
                  </a:lnTo>
                  <a:lnTo>
                    <a:pt x="12" y="11"/>
                  </a:lnTo>
                  <a:lnTo>
                    <a:pt x="10" y="11"/>
                  </a:lnTo>
                  <a:lnTo>
                    <a:pt x="10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8" y="0"/>
                  </a:lnTo>
                  <a:lnTo>
                    <a:pt x="39" y="44"/>
                  </a:lnTo>
                  <a:lnTo>
                    <a:pt x="39" y="44"/>
                  </a:lnTo>
                  <a:lnTo>
                    <a:pt x="39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Freeform 71">
              <a:extLst>
                <a:ext uri="{FF2B5EF4-FFF2-40B4-BE49-F238E27FC236}">
                  <a16:creationId xmlns="" xmlns:a16="http://schemas.microsoft.com/office/drawing/2014/main" id="{407A3C75-90D0-4286-82B1-8EF53E1C1C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964363" y="11930872"/>
              <a:ext cx="85725" cy="90488"/>
            </a:xfrm>
            <a:custGeom>
              <a:avLst/>
              <a:gdLst>
                <a:gd name="T0" fmla="*/ 10 w 54"/>
                <a:gd name="T1" fmla="*/ 57 h 57"/>
                <a:gd name="T2" fmla="*/ 0 w 54"/>
                <a:gd name="T3" fmla="*/ 57 h 57"/>
                <a:gd name="T4" fmla="*/ 21 w 54"/>
                <a:gd name="T5" fmla="*/ 0 h 57"/>
                <a:gd name="T6" fmla="*/ 33 w 54"/>
                <a:gd name="T7" fmla="*/ 0 h 57"/>
                <a:gd name="T8" fmla="*/ 54 w 54"/>
                <a:gd name="T9" fmla="*/ 57 h 57"/>
                <a:gd name="T10" fmla="*/ 41 w 54"/>
                <a:gd name="T11" fmla="*/ 57 h 57"/>
                <a:gd name="T12" fmla="*/ 37 w 54"/>
                <a:gd name="T13" fmla="*/ 44 h 57"/>
                <a:gd name="T14" fmla="*/ 14 w 54"/>
                <a:gd name="T15" fmla="*/ 44 h 57"/>
                <a:gd name="T16" fmla="*/ 10 w 54"/>
                <a:gd name="T17" fmla="*/ 57 h 57"/>
                <a:gd name="T18" fmla="*/ 10 w 54"/>
                <a:gd name="T19" fmla="*/ 57 h 57"/>
                <a:gd name="T20" fmla="*/ 18 w 54"/>
                <a:gd name="T21" fmla="*/ 36 h 57"/>
                <a:gd name="T22" fmla="*/ 33 w 54"/>
                <a:gd name="T23" fmla="*/ 36 h 57"/>
                <a:gd name="T24" fmla="*/ 27 w 54"/>
                <a:gd name="T25" fmla="*/ 11 h 57"/>
                <a:gd name="T26" fmla="*/ 27 w 54"/>
                <a:gd name="T27" fmla="*/ 11 h 57"/>
                <a:gd name="T28" fmla="*/ 18 w 54"/>
                <a:gd name="T29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57">
                  <a:moveTo>
                    <a:pt x="10" y="57"/>
                  </a:moveTo>
                  <a:lnTo>
                    <a:pt x="0" y="57"/>
                  </a:lnTo>
                  <a:lnTo>
                    <a:pt x="21" y="0"/>
                  </a:lnTo>
                  <a:lnTo>
                    <a:pt x="33" y="0"/>
                  </a:lnTo>
                  <a:lnTo>
                    <a:pt x="54" y="57"/>
                  </a:lnTo>
                  <a:lnTo>
                    <a:pt x="41" y="57"/>
                  </a:lnTo>
                  <a:lnTo>
                    <a:pt x="37" y="44"/>
                  </a:lnTo>
                  <a:lnTo>
                    <a:pt x="14" y="44"/>
                  </a:lnTo>
                  <a:lnTo>
                    <a:pt x="10" y="57"/>
                  </a:lnTo>
                  <a:lnTo>
                    <a:pt x="10" y="57"/>
                  </a:lnTo>
                  <a:close/>
                  <a:moveTo>
                    <a:pt x="18" y="36"/>
                  </a:moveTo>
                  <a:lnTo>
                    <a:pt x="33" y="36"/>
                  </a:lnTo>
                  <a:lnTo>
                    <a:pt x="27" y="11"/>
                  </a:lnTo>
                  <a:lnTo>
                    <a:pt x="27" y="11"/>
                  </a:ln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Freeform 72">
              <a:extLst>
                <a:ext uri="{FF2B5EF4-FFF2-40B4-BE49-F238E27FC236}">
                  <a16:creationId xmlns="" xmlns:a16="http://schemas.microsoft.com/office/drawing/2014/main" id="{B9581A18-FF88-4722-8D22-2AD4E28EC440}"/>
                </a:ext>
              </a:extLst>
            </p:cNvPr>
            <p:cNvSpPr>
              <a:spLocks/>
            </p:cNvSpPr>
            <p:nvPr/>
          </p:nvSpPr>
          <p:spPr bwMode="auto">
            <a:xfrm>
              <a:off x="-6835775" y="11930872"/>
              <a:ext cx="76200" cy="90488"/>
            </a:xfrm>
            <a:custGeom>
              <a:avLst/>
              <a:gdLst>
                <a:gd name="T0" fmla="*/ 17 w 23"/>
                <a:gd name="T1" fmla="*/ 0 h 27"/>
                <a:gd name="T2" fmla="*/ 23 w 23"/>
                <a:gd name="T3" fmla="*/ 0 h 27"/>
                <a:gd name="T4" fmla="*/ 23 w 23"/>
                <a:gd name="T5" fmla="*/ 17 h 27"/>
                <a:gd name="T6" fmla="*/ 12 w 23"/>
                <a:gd name="T7" fmla="*/ 27 h 27"/>
                <a:gd name="T8" fmla="*/ 0 w 23"/>
                <a:gd name="T9" fmla="*/ 17 h 27"/>
                <a:gd name="T10" fmla="*/ 0 w 23"/>
                <a:gd name="T11" fmla="*/ 0 h 27"/>
                <a:gd name="T12" fmla="*/ 6 w 23"/>
                <a:gd name="T13" fmla="*/ 0 h 27"/>
                <a:gd name="T14" fmla="*/ 6 w 23"/>
                <a:gd name="T15" fmla="*/ 15 h 27"/>
                <a:gd name="T16" fmla="*/ 12 w 23"/>
                <a:gd name="T17" fmla="*/ 23 h 27"/>
                <a:gd name="T18" fmla="*/ 17 w 23"/>
                <a:gd name="T19" fmla="*/ 15 h 27"/>
                <a:gd name="T20" fmla="*/ 17 w 23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7">
                  <a:moveTo>
                    <a:pt x="1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4"/>
                    <a:pt x="19" y="27"/>
                    <a:pt x="12" y="27"/>
                  </a:cubicBezTo>
                  <a:cubicBezTo>
                    <a:pt x="4" y="27"/>
                    <a:pt x="0" y="24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21"/>
                    <a:pt x="7" y="24"/>
                    <a:pt x="12" y="23"/>
                  </a:cubicBezTo>
                  <a:cubicBezTo>
                    <a:pt x="16" y="24"/>
                    <a:pt x="18" y="21"/>
                    <a:pt x="17" y="15"/>
                  </a:cubicBez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Freeform 73">
              <a:extLst>
                <a:ext uri="{FF2B5EF4-FFF2-40B4-BE49-F238E27FC236}">
                  <a16:creationId xmlns="" xmlns:a16="http://schemas.microsoft.com/office/drawing/2014/main" id="{03DA4CE2-37EA-48D4-9798-4490F5DCA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743700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3 w 50"/>
                <a:gd name="T3" fmla="*/ 57 h 57"/>
                <a:gd name="T4" fmla="*/ 13 w 50"/>
                <a:gd name="T5" fmla="*/ 11 h 57"/>
                <a:gd name="T6" fmla="*/ 13 w 50"/>
                <a:gd name="T7" fmla="*/ 11 h 57"/>
                <a:gd name="T8" fmla="*/ 13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9 w 50"/>
                <a:gd name="T15" fmla="*/ 0 h 57"/>
                <a:gd name="T16" fmla="*/ 40 w 50"/>
                <a:gd name="T17" fmla="*/ 44 h 57"/>
                <a:gd name="T18" fmla="*/ 40 w 50"/>
                <a:gd name="T19" fmla="*/ 44 h 57"/>
                <a:gd name="T20" fmla="*/ 40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3" y="5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9" y="0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0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Rectangle 74">
              <a:extLst>
                <a:ext uri="{FF2B5EF4-FFF2-40B4-BE49-F238E27FC236}">
                  <a16:creationId xmlns="" xmlns:a16="http://schemas.microsoft.com/office/drawing/2014/main" id="{CE5C0DB9-3CD7-46DD-A4C3-11614AB759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648450" y="11930872"/>
              <a:ext cx="2063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Freeform 75">
              <a:extLst>
                <a:ext uri="{FF2B5EF4-FFF2-40B4-BE49-F238E27FC236}">
                  <a16:creationId xmlns="" xmlns:a16="http://schemas.microsoft.com/office/drawing/2014/main" id="{E578A7E2-FA39-47B3-9484-6233D5A087A2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21463" y="11930872"/>
              <a:ext cx="85725" cy="90488"/>
            </a:xfrm>
            <a:custGeom>
              <a:avLst/>
              <a:gdLst>
                <a:gd name="T0" fmla="*/ 21 w 54"/>
                <a:gd name="T1" fmla="*/ 57 h 57"/>
                <a:gd name="T2" fmla="*/ 0 w 54"/>
                <a:gd name="T3" fmla="*/ 0 h 57"/>
                <a:gd name="T4" fmla="*/ 15 w 54"/>
                <a:gd name="T5" fmla="*/ 0 h 57"/>
                <a:gd name="T6" fmla="*/ 27 w 54"/>
                <a:gd name="T7" fmla="*/ 44 h 57"/>
                <a:gd name="T8" fmla="*/ 29 w 54"/>
                <a:gd name="T9" fmla="*/ 44 h 57"/>
                <a:gd name="T10" fmla="*/ 44 w 54"/>
                <a:gd name="T11" fmla="*/ 0 h 57"/>
                <a:gd name="T12" fmla="*/ 54 w 54"/>
                <a:gd name="T13" fmla="*/ 0 h 57"/>
                <a:gd name="T14" fmla="*/ 33 w 54"/>
                <a:gd name="T15" fmla="*/ 57 h 57"/>
                <a:gd name="T16" fmla="*/ 21 w 54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21" y="57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27" y="44"/>
                  </a:lnTo>
                  <a:lnTo>
                    <a:pt x="29" y="44"/>
                  </a:lnTo>
                  <a:lnTo>
                    <a:pt x="44" y="0"/>
                  </a:lnTo>
                  <a:lnTo>
                    <a:pt x="54" y="0"/>
                  </a:lnTo>
                  <a:lnTo>
                    <a:pt x="33" y="57"/>
                  </a:lnTo>
                  <a:lnTo>
                    <a:pt x="2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Freeform 76">
              <a:extLst>
                <a:ext uri="{FF2B5EF4-FFF2-40B4-BE49-F238E27FC236}">
                  <a16:creationId xmlns="" xmlns:a16="http://schemas.microsoft.com/office/drawing/2014/main" id="{F5D9ABBD-6EDA-4F1C-AB52-FBF5E5BAE6D8}"/>
                </a:ext>
              </a:extLst>
            </p:cNvPr>
            <p:cNvSpPr>
              <a:spLocks/>
            </p:cNvSpPr>
            <p:nvPr/>
          </p:nvSpPr>
          <p:spPr bwMode="auto">
            <a:xfrm>
              <a:off x="-6526213" y="11930872"/>
              <a:ext cx="60325" cy="90488"/>
            </a:xfrm>
            <a:custGeom>
              <a:avLst/>
              <a:gdLst>
                <a:gd name="T0" fmla="*/ 0 w 38"/>
                <a:gd name="T1" fmla="*/ 57 h 57"/>
                <a:gd name="T2" fmla="*/ 0 w 38"/>
                <a:gd name="T3" fmla="*/ 0 h 57"/>
                <a:gd name="T4" fmla="*/ 38 w 38"/>
                <a:gd name="T5" fmla="*/ 0 h 57"/>
                <a:gd name="T6" fmla="*/ 38 w 38"/>
                <a:gd name="T7" fmla="*/ 11 h 57"/>
                <a:gd name="T8" fmla="*/ 11 w 38"/>
                <a:gd name="T9" fmla="*/ 11 h 57"/>
                <a:gd name="T10" fmla="*/ 11 w 38"/>
                <a:gd name="T11" fmla="*/ 23 h 57"/>
                <a:gd name="T12" fmla="*/ 36 w 38"/>
                <a:gd name="T13" fmla="*/ 23 h 57"/>
                <a:gd name="T14" fmla="*/ 36 w 38"/>
                <a:gd name="T15" fmla="*/ 32 h 57"/>
                <a:gd name="T16" fmla="*/ 11 w 38"/>
                <a:gd name="T17" fmla="*/ 32 h 57"/>
                <a:gd name="T18" fmla="*/ 11 w 38"/>
                <a:gd name="T19" fmla="*/ 46 h 57"/>
                <a:gd name="T20" fmla="*/ 38 w 38"/>
                <a:gd name="T21" fmla="*/ 46 h 57"/>
                <a:gd name="T22" fmla="*/ 38 w 38"/>
                <a:gd name="T23" fmla="*/ 57 h 57"/>
                <a:gd name="T24" fmla="*/ 0 w 38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57">
                  <a:moveTo>
                    <a:pt x="0" y="5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11"/>
                  </a:lnTo>
                  <a:lnTo>
                    <a:pt x="11" y="11"/>
                  </a:lnTo>
                  <a:lnTo>
                    <a:pt x="11" y="23"/>
                  </a:lnTo>
                  <a:lnTo>
                    <a:pt x="36" y="23"/>
                  </a:lnTo>
                  <a:lnTo>
                    <a:pt x="36" y="32"/>
                  </a:lnTo>
                  <a:lnTo>
                    <a:pt x="11" y="32"/>
                  </a:lnTo>
                  <a:lnTo>
                    <a:pt x="11" y="46"/>
                  </a:lnTo>
                  <a:lnTo>
                    <a:pt x="38" y="46"/>
                  </a:lnTo>
                  <a:lnTo>
                    <a:pt x="38" y="57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Freeform 77">
              <a:extLst>
                <a:ext uri="{FF2B5EF4-FFF2-40B4-BE49-F238E27FC236}">
                  <a16:creationId xmlns="" xmlns:a16="http://schemas.microsoft.com/office/drawing/2014/main" id="{F7C0CC44-10D1-4C75-A19F-34B9629BE1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453188" y="11930872"/>
              <a:ext cx="73025" cy="90488"/>
            </a:xfrm>
            <a:custGeom>
              <a:avLst/>
              <a:gdLst>
                <a:gd name="T0" fmla="*/ 6 w 22"/>
                <a:gd name="T1" fmla="*/ 5 h 27"/>
                <a:gd name="T2" fmla="*/ 6 w 22"/>
                <a:gd name="T3" fmla="*/ 12 h 27"/>
                <a:gd name="T4" fmla="*/ 11 w 22"/>
                <a:gd name="T5" fmla="*/ 12 h 27"/>
                <a:gd name="T6" fmla="*/ 15 w 22"/>
                <a:gd name="T7" fmla="*/ 8 h 27"/>
                <a:gd name="T8" fmla="*/ 11 w 22"/>
                <a:gd name="T9" fmla="*/ 5 h 27"/>
                <a:gd name="T10" fmla="*/ 6 w 22"/>
                <a:gd name="T11" fmla="*/ 5 h 27"/>
                <a:gd name="T12" fmla="*/ 6 w 22"/>
                <a:gd name="T13" fmla="*/ 16 h 27"/>
                <a:gd name="T14" fmla="*/ 6 w 22"/>
                <a:gd name="T15" fmla="*/ 27 h 27"/>
                <a:gd name="T16" fmla="*/ 0 w 22"/>
                <a:gd name="T17" fmla="*/ 27 h 27"/>
                <a:gd name="T18" fmla="*/ 0 w 22"/>
                <a:gd name="T19" fmla="*/ 0 h 27"/>
                <a:gd name="T20" fmla="*/ 12 w 22"/>
                <a:gd name="T21" fmla="*/ 0 h 27"/>
                <a:gd name="T22" fmla="*/ 21 w 22"/>
                <a:gd name="T23" fmla="*/ 7 h 27"/>
                <a:gd name="T24" fmla="*/ 15 w 22"/>
                <a:gd name="T25" fmla="*/ 14 h 27"/>
                <a:gd name="T26" fmla="*/ 15 w 22"/>
                <a:gd name="T27" fmla="*/ 14 h 27"/>
                <a:gd name="T28" fmla="*/ 20 w 22"/>
                <a:gd name="T29" fmla="*/ 20 h 27"/>
                <a:gd name="T30" fmla="*/ 20 w 22"/>
                <a:gd name="T31" fmla="*/ 21 h 27"/>
                <a:gd name="T32" fmla="*/ 22 w 22"/>
                <a:gd name="T33" fmla="*/ 27 h 27"/>
                <a:gd name="T34" fmla="*/ 15 w 22"/>
                <a:gd name="T35" fmla="*/ 27 h 27"/>
                <a:gd name="T36" fmla="*/ 14 w 22"/>
                <a:gd name="T37" fmla="*/ 20 h 27"/>
                <a:gd name="T38" fmla="*/ 12 w 22"/>
                <a:gd name="T39" fmla="*/ 16 h 27"/>
                <a:gd name="T40" fmla="*/ 6 w 22"/>
                <a:gd name="T4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27">
                  <a:moveTo>
                    <a:pt x="6" y="5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2"/>
                    <a:pt x="15" y="11"/>
                    <a:pt x="15" y="8"/>
                  </a:cubicBezTo>
                  <a:cubicBezTo>
                    <a:pt x="15" y="6"/>
                    <a:pt x="13" y="5"/>
                    <a:pt x="11" y="5"/>
                  </a:cubicBezTo>
                  <a:cubicBezTo>
                    <a:pt x="6" y="5"/>
                    <a:pt x="6" y="5"/>
                    <a:pt x="6" y="5"/>
                  </a:cubicBezTo>
                  <a:close/>
                  <a:moveTo>
                    <a:pt x="6" y="16"/>
                  </a:moveTo>
                  <a:cubicBezTo>
                    <a:pt x="6" y="27"/>
                    <a:pt x="6" y="27"/>
                    <a:pt x="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21" y="3"/>
                    <a:pt x="21" y="7"/>
                  </a:cubicBezTo>
                  <a:cubicBezTo>
                    <a:pt x="21" y="11"/>
                    <a:pt x="19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8" y="14"/>
                    <a:pt x="19" y="16"/>
                    <a:pt x="20" y="20"/>
                  </a:cubicBezTo>
                  <a:cubicBezTo>
                    <a:pt x="20" y="20"/>
                    <a:pt x="20" y="20"/>
                    <a:pt x="20" y="21"/>
                  </a:cubicBezTo>
                  <a:cubicBezTo>
                    <a:pt x="20" y="24"/>
                    <a:pt x="21" y="26"/>
                    <a:pt x="22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5"/>
                    <a:pt x="15" y="22"/>
                    <a:pt x="14" y="20"/>
                  </a:cubicBezTo>
                  <a:cubicBezTo>
                    <a:pt x="14" y="17"/>
                    <a:pt x="13" y="16"/>
                    <a:pt x="12" y="16"/>
                  </a:cubicBezTo>
                  <a:lnTo>
                    <a:pt x="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Freeform 78">
              <a:extLst>
                <a:ext uri="{FF2B5EF4-FFF2-40B4-BE49-F238E27FC236}">
                  <a16:creationId xmlns="" xmlns:a16="http://schemas.microsoft.com/office/drawing/2014/main" id="{FC0BE42D-7A7C-47E1-B4A1-C90FF6032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-6373813" y="11930872"/>
              <a:ext cx="73025" cy="90488"/>
            </a:xfrm>
            <a:custGeom>
              <a:avLst/>
              <a:gdLst>
                <a:gd name="T0" fmla="*/ 21 w 22"/>
                <a:gd name="T1" fmla="*/ 8 h 27"/>
                <a:gd name="T2" fmla="*/ 15 w 22"/>
                <a:gd name="T3" fmla="*/ 8 h 27"/>
                <a:gd name="T4" fmla="*/ 11 w 22"/>
                <a:gd name="T5" fmla="*/ 4 h 27"/>
                <a:gd name="T6" fmla="*/ 7 w 22"/>
                <a:gd name="T7" fmla="*/ 7 h 27"/>
                <a:gd name="T8" fmla="*/ 11 w 22"/>
                <a:gd name="T9" fmla="*/ 11 h 27"/>
                <a:gd name="T10" fmla="*/ 11 w 22"/>
                <a:gd name="T11" fmla="*/ 11 h 27"/>
                <a:gd name="T12" fmla="*/ 12 w 22"/>
                <a:gd name="T13" fmla="*/ 11 h 27"/>
                <a:gd name="T14" fmla="*/ 21 w 22"/>
                <a:gd name="T15" fmla="*/ 19 h 27"/>
                <a:gd name="T16" fmla="*/ 10 w 22"/>
                <a:gd name="T17" fmla="*/ 27 h 27"/>
                <a:gd name="T18" fmla="*/ 0 w 22"/>
                <a:gd name="T19" fmla="*/ 18 h 27"/>
                <a:gd name="T20" fmla="*/ 6 w 22"/>
                <a:gd name="T21" fmla="*/ 18 h 27"/>
                <a:gd name="T22" fmla="*/ 10 w 22"/>
                <a:gd name="T23" fmla="*/ 23 h 27"/>
                <a:gd name="T24" fmla="*/ 15 w 22"/>
                <a:gd name="T25" fmla="*/ 20 h 27"/>
                <a:gd name="T26" fmla="*/ 10 w 22"/>
                <a:gd name="T27" fmla="*/ 16 h 27"/>
                <a:gd name="T28" fmla="*/ 9 w 22"/>
                <a:gd name="T29" fmla="*/ 16 h 27"/>
                <a:gd name="T30" fmla="*/ 1 w 22"/>
                <a:gd name="T31" fmla="*/ 8 h 27"/>
                <a:gd name="T32" fmla="*/ 12 w 22"/>
                <a:gd name="T33" fmla="*/ 0 h 27"/>
                <a:gd name="T34" fmla="*/ 21 w 22"/>
                <a:gd name="T35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7">
                  <a:moveTo>
                    <a:pt x="21" y="8"/>
                  </a:moveTo>
                  <a:cubicBezTo>
                    <a:pt x="15" y="8"/>
                    <a:pt x="15" y="8"/>
                    <a:pt x="15" y="8"/>
                  </a:cubicBezTo>
                  <a:cubicBezTo>
                    <a:pt x="15" y="5"/>
                    <a:pt x="14" y="4"/>
                    <a:pt x="11" y="4"/>
                  </a:cubicBezTo>
                  <a:cubicBezTo>
                    <a:pt x="8" y="4"/>
                    <a:pt x="7" y="5"/>
                    <a:pt x="7" y="7"/>
                  </a:cubicBezTo>
                  <a:cubicBezTo>
                    <a:pt x="7" y="9"/>
                    <a:pt x="8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8" y="12"/>
                    <a:pt x="22" y="15"/>
                    <a:pt x="21" y="19"/>
                  </a:cubicBezTo>
                  <a:cubicBezTo>
                    <a:pt x="21" y="24"/>
                    <a:pt x="18" y="27"/>
                    <a:pt x="10" y="27"/>
                  </a:cubicBezTo>
                  <a:cubicBezTo>
                    <a:pt x="3" y="27"/>
                    <a:pt x="0" y="24"/>
                    <a:pt x="0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21"/>
                    <a:pt x="7" y="23"/>
                    <a:pt x="10" y="23"/>
                  </a:cubicBezTo>
                  <a:cubicBezTo>
                    <a:pt x="14" y="23"/>
                    <a:pt x="15" y="22"/>
                    <a:pt x="15" y="20"/>
                  </a:cubicBezTo>
                  <a:cubicBezTo>
                    <a:pt x="15" y="18"/>
                    <a:pt x="14" y="17"/>
                    <a:pt x="10" y="16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3" y="14"/>
                    <a:pt x="1" y="12"/>
                    <a:pt x="1" y="8"/>
                  </a:cubicBezTo>
                  <a:cubicBezTo>
                    <a:pt x="1" y="3"/>
                    <a:pt x="5" y="0"/>
                    <a:pt x="12" y="0"/>
                  </a:cubicBezTo>
                  <a:cubicBezTo>
                    <a:pt x="17" y="0"/>
                    <a:pt x="20" y="3"/>
                    <a:pt x="2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Rectangle 79">
              <a:extLst>
                <a:ext uri="{FF2B5EF4-FFF2-40B4-BE49-F238E27FC236}">
                  <a16:creationId xmlns="" xmlns:a16="http://schemas.microsoft.com/office/drawing/2014/main" id="{C94F612E-969E-471B-AAC2-897D97E174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291263" y="11930872"/>
              <a:ext cx="2063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Freeform 80">
              <a:extLst>
                <a:ext uri="{FF2B5EF4-FFF2-40B4-BE49-F238E27FC236}">
                  <a16:creationId xmlns="" xmlns:a16="http://schemas.microsoft.com/office/drawing/2014/main" id="{C2545DEF-0177-406B-8B36-CA384ECD6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-6261100" y="11930872"/>
              <a:ext cx="69850" cy="90488"/>
            </a:xfrm>
            <a:custGeom>
              <a:avLst/>
              <a:gdLst>
                <a:gd name="T0" fmla="*/ 0 w 44"/>
                <a:gd name="T1" fmla="*/ 11 h 57"/>
                <a:gd name="T2" fmla="*/ 0 w 44"/>
                <a:gd name="T3" fmla="*/ 0 h 57"/>
                <a:gd name="T4" fmla="*/ 44 w 44"/>
                <a:gd name="T5" fmla="*/ 0 h 57"/>
                <a:gd name="T6" fmla="*/ 44 w 44"/>
                <a:gd name="T7" fmla="*/ 11 h 57"/>
                <a:gd name="T8" fmla="*/ 27 w 44"/>
                <a:gd name="T9" fmla="*/ 11 h 57"/>
                <a:gd name="T10" fmla="*/ 27 w 44"/>
                <a:gd name="T11" fmla="*/ 57 h 57"/>
                <a:gd name="T12" fmla="*/ 17 w 44"/>
                <a:gd name="T13" fmla="*/ 57 h 57"/>
                <a:gd name="T14" fmla="*/ 17 w 44"/>
                <a:gd name="T15" fmla="*/ 11 h 57"/>
                <a:gd name="T16" fmla="*/ 0 w 44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7">
                  <a:moveTo>
                    <a:pt x="0" y="11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44" y="11"/>
                  </a:lnTo>
                  <a:lnTo>
                    <a:pt x="27" y="11"/>
                  </a:lnTo>
                  <a:lnTo>
                    <a:pt x="27" y="57"/>
                  </a:lnTo>
                  <a:lnTo>
                    <a:pt x="17" y="57"/>
                  </a:lnTo>
                  <a:lnTo>
                    <a:pt x="17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Freeform 81">
              <a:extLst>
                <a:ext uri="{FF2B5EF4-FFF2-40B4-BE49-F238E27FC236}">
                  <a16:creationId xmlns="" xmlns:a16="http://schemas.microsoft.com/office/drawing/2014/main" id="{49A9635C-24DD-487F-A8B4-472FE81E2B41}"/>
                </a:ext>
              </a:extLst>
            </p:cNvPr>
            <p:cNvSpPr>
              <a:spLocks/>
            </p:cNvSpPr>
            <p:nvPr/>
          </p:nvSpPr>
          <p:spPr bwMode="auto">
            <a:xfrm>
              <a:off x="-6188075" y="11930872"/>
              <a:ext cx="79375" cy="90488"/>
            </a:xfrm>
            <a:custGeom>
              <a:avLst/>
              <a:gdLst>
                <a:gd name="T0" fmla="*/ 18 w 50"/>
                <a:gd name="T1" fmla="*/ 57 h 57"/>
                <a:gd name="T2" fmla="*/ 18 w 50"/>
                <a:gd name="T3" fmla="*/ 38 h 57"/>
                <a:gd name="T4" fmla="*/ 0 w 50"/>
                <a:gd name="T5" fmla="*/ 0 h 57"/>
                <a:gd name="T6" fmla="*/ 14 w 50"/>
                <a:gd name="T7" fmla="*/ 0 h 57"/>
                <a:gd name="T8" fmla="*/ 27 w 50"/>
                <a:gd name="T9" fmla="*/ 25 h 57"/>
                <a:gd name="T10" fmla="*/ 37 w 50"/>
                <a:gd name="T11" fmla="*/ 0 h 57"/>
                <a:gd name="T12" fmla="*/ 50 w 50"/>
                <a:gd name="T13" fmla="*/ 0 h 57"/>
                <a:gd name="T14" fmla="*/ 31 w 50"/>
                <a:gd name="T15" fmla="*/ 38 h 57"/>
                <a:gd name="T16" fmla="*/ 31 w 50"/>
                <a:gd name="T17" fmla="*/ 57 h 57"/>
                <a:gd name="T18" fmla="*/ 18 w 50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7">
                  <a:moveTo>
                    <a:pt x="18" y="57"/>
                  </a:moveTo>
                  <a:lnTo>
                    <a:pt x="18" y="38"/>
                  </a:lnTo>
                  <a:lnTo>
                    <a:pt x="0" y="0"/>
                  </a:lnTo>
                  <a:lnTo>
                    <a:pt x="14" y="0"/>
                  </a:lnTo>
                  <a:lnTo>
                    <a:pt x="27" y="25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31" y="38"/>
                  </a:lnTo>
                  <a:lnTo>
                    <a:pt x="31" y="57"/>
                  </a:lnTo>
                  <a:lnTo>
                    <a:pt x="1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Freeform 82">
              <a:extLst>
                <a:ext uri="{FF2B5EF4-FFF2-40B4-BE49-F238E27FC236}">
                  <a16:creationId xmlns="" xmlns:a16="http://schemas.microsoft.com/office/drawing/2014/main" id="{F09BE8F5-C1E7-4C5D-B276-7040808215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069013" y="11930872"/>
              <a:ext cx="85725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6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0" y="22"/>
                    <a:pt x="0" y="14"/>
                  </a:cubicBezTo>
                  <a:cubicBezTo>
                    <a:pt x="0" y="4"/>
                    <a:pt x="5" y="0"/>
                    <a:pt x="13" y="0"/>
                  </a:cubicBezTo>
                  <a:cubicBezTo>
                    <a:pt x="21" y="0"/>
                    <a:pt x="25" y="4"/>
                    <a:pt x="26" y="14"/>
                  </a:cubicBezTo>
                  <a:cubicBezTo>
                    <a:pt x="25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3" y="23"/>
                  </a:cubicBezTo>
                  <a:cubicBezTo>
                    <a:pt x="17" y="23"/>
                    <a:pt x="20" y="20"/>
                    <a:pt x="20" y="14"/>
                  </a:cubicBezTo>
                  <a:cubicBezTo>
                    <a:pt x="20" y="7"/>
                    <a:pt x="17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Freeform 83">
              <a:extLst>
                <a:ext uri="{FF2B5EF4-FFF2-40B4-BE49-F238E27FC236}">
                  <a16:creationId xmlns="" xmlns:a16="http://schemas.microsoft.com/office/drawing/2014/main" id="{8396ABD0-E2BE-41D6-8E1A-2CCAD1EC7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70588" y="11930872"/>
              <a:ext cx="55563" cy="90488"/>
            </a:xfrm>
            <a:custGeom>
              <a:avLst/>
              <a:gdLst>
                <a:gd name="T0" fmla="*/ 13 w 35"/>
                <a:gd name="T1" fmla="*/ 57 h 57"/>
                <a:gd name="T2" fmla="*/ 0 w 35"/>
                <a:gd name="T3" fmla="*/ 57 h 57"/>
                <a:gd name="T4" fmla="*/ 0 w 35"/>
                <a:gd name="T5" fmla="*/ 0 h 57"/>
                <a:gd name="T6" fmla="*/ 35 w 35"/>
                <a:gd name="T7" fmla="*/ 0 h 57"/>
                <a:gd name="T8" fmla="*/ 35 w 35"/>
                <a:gd name="T9" fmla="*/ 11 h 57"/>
                <a:gd name="T10" fmla="*/ 13 w 35"/>
                <a:gd name="T11" fmla="*/ 11 h 57"/>
                <a:gd name="T12" fmla="*/ 13 w 35"/>
                <a:gd name="T13" fmla="*/ 23 h 57"/>
                <a:gd name="T14" fmla="*/ 33 w 35"/>
                <a:gd name="T15" fmla="*/ 23 h 57"/>
                <a:gd name="T16" fmla="*/ 33 w 35"/>
                <a:gd name="T17" fmla="*/ 34 h 57"/>
                <a:gd name="T18" fmla="*/ 13 w 35"/>
                <a:gd name="T19" fmla="*/ 34 h 57"/>
                <a:gd name="T20" fmla="*/ 13 w 35"/>
                <a:gd name="T2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7">
                  <a:moveTo>
                    <a:pt x="13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35" y="0"/>
                  </a:lnTo>
                  <a:lnTo>
                    <a:pt x="35" y="11"/>
                  </a:lnTo>
                  <a:lnTo>
                    <a:pt x="13" y="11"/>
                  </a:lnTo>
                  <a:lnTo>
                    <a:pt x="13" y="23"/>
                  </a:lnTo>
                  <a:lnTo>
                    <a:pt x="33" y="23"/>
                  </a:lnTo>
                  <a:lnTo>
                    <a:pt x="33" y="34"/>
                  </a:lnTo>
                  <a:lnTo>
                    <a:pt x="13" y="34"/>
                  </a:lnTo>
                  <a:lnTo>
                    <a:pt x="1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Freeform 84">
              <a:extLst>
                <a:ext uri="{FF2B5EF4-FFF2-40B4-BE49-F238E27FC236}">
                  <a16:creationId xmlns="" xmlns:a16="http://schemas.microsoft.com/office/drawing/2014/main" id="{6B213389-ACAD-4561-859A-08514892FEF9}"/>
                </a:ext>
              </a:extLst>
            </p:cNvPr>
            <p:cNvSpPr>
              <a:spLocks/>
            </p:cNvSpPr>
            <p:nvPr/>
          </p:nvSpPr>
          <p:spPr bwMode="auto">
            <a:xfrm>
              <a:off x="-5878513" y="11930872"/>
              <a:ext cx="73025" cy="90488"/>
            </a:xfrm>
            <a:custGeom>
              <a:avLst/>
              <a:gdLst>
                <a:gd name="T0" fmla="*/ 0 w 46"/>
                <a:gd name="T1" fmla="*/ 11 h 57"/>
                <a:gd name="T2" fmla="*/ 0 w 46"/>
                <a:gd name="T3" fmla="*/ 0 h 57"/>
                <a:gd name="T4" fmla="*/ 46 w 46"/>
                <a:gd name="T5" fmla="*/ 0 h 57"/>
                <a:gd name="T6" fmla="*/ 46 w 46"/>
                <a:gd name="T7" fmla="*/ 11 h 57"/>
                <a:gd name="T8" fmla="*/ 29 w 46"/>
                <a:gd name="T9" fmla="*/ 11 h 57"/>
                <a:gd name="T10" fmla="*/ 29 w 46"/>
                <a:gd name="T11" fmla="*/ 57 h 57"/>
                <a:gd name="T12" fmla="*/ 17 w 46"/>
                <a:gd name="T13" fmla="*/ 57 h 57"/>
                <a:gd name="T14" fmla="*/ 17 w 46"/>
                <a:gd name="T15" fmla="*/ 11 h 57"/>
                <a:gd name="T16" fmla="*/ 0 w 46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57">
                  <a:moveTo>
                    <a:pt x="0" y="11"/>
                  </a:moveTo>
                  <a:lnTo>
                    <a:pt x="0" y="0"/>
                  </a:lnTo>
                  <a:lnTo>
                    <a:pt x="46" y="0"/>
                  </a:lnTo>
                  <a:lnTo>
                    <a:pt x="46" y="11"/>
                  </a:lnTo>
                  <a:lnTo>
                    <a:pt x="29" y="11"/>
                  </a:lnTo>
                  <a:lnTo>
                    <a:pt x="29" y="57"/>
                  </a:lnTo>
                  <a:lnTo>
                    <a:pt x="17" y="57"/>
                  </a:lnTo>
                  <a:lnTo>
                    <a:pt x="17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Freeform 85">
              <a:extLst>
                <a:ext uri="{FF2B5EF4-FFF2-40B4-BE49-F238E27FC236}">
                  <a16:creationId xmlns="" xmlns:a16="http://schemas.microsoft.com/office/drawing/2014/main" id="{63D939F6-5D39-44A3-AB63-8416E9EBE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95963" y="11930872"/>
              <a:ext cx="60325" cy="90488"/>
            </a:xfrm>
            <a:custGeom>
              <a:avLst/>
              <a:gdLst>
                <a:gd name="T0" fmla="*/ 0 w 38"/>
                <a:gd name="T1" fmla="*/ 57 h 57"/>
                <a:gd name="T2" fmla="*/ 0 w 38"/>
                <a:gd name="T3" fmla="*/ 0 h 57"/>
                <a:gd name="T4" fmla="*/ 38 w 38"/>
                <a:gd name="T5" fmla="*/ 0 h 57"/>
                <a:gd name="T6" fmla="*/ 38 w 38"/>
                <a:gd name="T7" fmla="*/ 11 h 57"/>
                <a:gd name="T8" fmla="*/ 11 w 38"/>
                <a:gd name="T9" fmla="*/ 11 h 57"/>
                <a:gd name="T10" fmla="*/ 11 w 38"/>
                <a:gd name="T11" fmla="*/ 23 h 57"/>
                <a:gd name="T12" fmla="*/ 36 w 38"/>
                <a:gd name="T13" fmla="*/ 23 h 57"/>
                <a:gd name="T14" fmla="*/ 36 w 38"/>
                <a:gd name="T15" fmla="*/ 32 h 57"/>
                <a:gd name="T16" fmla="*/ 11 w 38"/>
                <a:gd name="T17" fmla="*/ 32 h 57"/>
                <a:gd name="T18" fmla="*/ 11 w 38"/>
                <a:gd name="T19" fmla="*/ 46 h 57"/>
                <a:gd name="T20" fmla="*/ 38 w 38"/>
                <a:gd name="T21" fmla="*/ 46 h 57"/>
                <a:gd name="T22" fmla="*/ 38 w 38"/>
                <a:gd name="T23" fmla="*/ 57 h 57"/>
                <a:gd name="T24" fmla="*/ 0 w 38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57">
                  <a:moveTo>
                    <a:pt x="0" y="5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11"/>
                  </a:lnTo>
                  <a:lnTo>
                    <a:pt x="11" y="11"/>
                  </a:lnTo>
                  <a:lnTo>
                    <a:pt x="11" y="23"/>
                  </a:lnTo>
                  <a:lnTo>
                    <a:pt x="36" y="23"/>
                  </a:lnTo>
                  <a:lnTo>
                    <a:pt x="36" y="32"/>
                  </a:lnTo>
                  <a:lnTo>
                    <a:pt x="11" y="32"/>
                  </a:lnTo>
                  <a:lnTo>
                    <a:pt x="11" y="46"/>
                  </a:lnTo>
                  <a:lnTo>
                    <a:pt x="38" y="46"/>
                  </a:lnTo>
                  <a:lnTo>
                    <a:pt x="38" y="57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Freeform 86">
              <a:extLst>
                <a:ext uri="{FF2B5EF4-FFF2-40B4-BE49-F238E27FC236}">
                  <a16:creationId xmlns="" xmlns:a16="http://schemas.microsoft.com/office/drawing/2014/main" id="{DE2A6963-B982-4D6D-829F-BFF541B2C26D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26113" y="11930872"/>
              <a:ext cx="76200" cy="90488"/>
            </a:xfrm>
            <a:custGeom>
              <a:avLst/>
              <a:gdLst>
                <a:gd name="T0" fmla="*/ 23 w 23"/>
                <a:gd name="T1" fmla="*/ 9 h 27"/>
                <a:gd name="T2" fmla="*/ 17 w 23"/>
                <a:gd name="T3" fmla="*/ 9 h 27"/>
                <a:gd name="T4" fmla="*/ 11 w 23"/>
                <a:gd name="T5" fmla="*/ 4 h 27"/>
                <a:gd name="T6" fmla="*/ 6 w 23"/>
                <a:gd name="T7" fmla="*/ 14 h 27"/>
                <a:gd name="T8" fmla="*/ 11 w 23"/>
                <a:gd name="T9" fmla="*/ 23 h 27"/>
                <a:gd name="T10" fmla="*/ 17 w 23"/>
                <a:gd name="T11" fmla="*/ 18 h 27"/>
                <a:gd name="T12" fmla="*/ 23 w 23"/>
                <a:gd name="T13" fmla="*/ 18 h 27"/>
                <a:gd name="T14" fmla="*/ 11 w 23"/>
                <a:gd name="T15" fmla="*/ 27 h 27"/>
                <a:gd name="T16" fmla="*/ 0 w 23"/>
                <a:gd name="T17" fmla="*/ 14 h 27"/>
                <a:gd name="T18" fmla="*/ 11 w 23"/>
                <a:gd name="T19" fmla="*/ 0 h 27"/>
                <a:gd name="T20" fmla="*/ 23 w 23"/>
                <a:gd name="T2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7">
                  <a:moveTo>
                    <a:pt x="23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6" y="6"/>
                    <a:pt x="15" y="4"/>
                    <a:pt x="11" y="4"/>
                  </a:cubicBezTo>
                  <a:cubicBezTo>
                    <a:pt x="8" y="4"/>
                    <a:pt x="7" y="7"/>
                    <a:pt x="6" y="14"/>
                  </a:cubicBezTo>
                  <a:cubicBezTo>
                    <a:pt x="7" y="20"/>
                    <a:pt x="8" y="23"/>
                    <a:pt x="11" y="23"/>
                  </a:cubicBezTo>
                  <a:cubicBezTo>
                    <a:pt x="15" y="23"/>
                    <a:pt x="17" y="22"/>
                    <a:pt x="17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24"/>
                    <a:pt x="19" y="27"/>
                    <a:pt x="11" y="27"/>
                  </a:cubicBezTo>
                  <a:cubicBezTo>
                    <a:pt x="4" y="27"/>
                    <a:pt x="1" y="22"/>
                    <a:pt x="0" y="14"/>
                  </a:cubicBezTo>
                  <a:cubicBezTo>
                    <a:pt x="1" y="5"/>
                    <a:pt x="4" y="0"/>
                    <a:pt x="11" y="0"/>
                  </a:cubicBezTo>
                  <a:cubicBezTo>
                    <a:pt x="19" y="0"/>
                    <a:pt x="22" y="3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Freeform 87">
              <a:extLst>
                <a:ext uri="{FF2B5EF4-FFF2-40B4-BE49-F238E27FC236}">
                  <a16:creationId xmlns="" xmlns:a16="http://schemas.microsoft.com/office/drawing/2014/main" id="{F735DF21-E455-40AB-8FD7-12DFC4DB969C}"/>
                </a:ext>
              </a:extLst>
            </p:cNvPr>
            <p:cNvSpPr>
              <a:spLocks/>
            </p:cNvSpPr>
            <p:nvPr/>
          </p:nvSpPr>
          <p:spPr bwMode="auto">
            <a:xfrm>
              <a:off x="-5640388" y="11930872"/>
              <a:ext cx="73025" cy="90488"/>
            </a:xfrm>
            <a:custGeom>
              <a:avLst/>
              <a:gdLst>
                <a:gd name="T0" fmla="*/ 13 w 46"/>
                <a:gd name="T1" fmla="*/ 57 h 57"/>
                <a:gd name="T2" fmla="*/ 0 w 46"/>
                <a:gd name="T3" fmla="*/ 57 h 57"/>
                <a:gd name="T4" fmla="*/ 0 w 46"/>
                <a:gd name="T5" fmla="*/ 0 h 57"/>
                <a:gd name="T6" fmla="*/ 13 w 46"/>
                <a:gd name="T7" fmla="*/ 0 h 57"/>
                <a:gd name="T8" fmla="*/ 13 w 46"/>
                <a:gd name="T9" fmla="*/ 23 h 57"/>
                <a:gd name="T10" fmla="*/ 33 w 46"/>
                <a:gd name="T11" fmla="*/ 23 h 57"/>
                <a:gd name="T12" fmla="*/ 33 w 46"/>
                <a:gd name="T13" fmla="*/ 0 h 57"/>
                <a:gd name="T14" fmla="*/ 46 w 46"/>
                <a:gd name="T15" fmla="*/ 0 h 57"/>
                <a:gd name="T16" fmla="*/ 46 w 46"/>
                <a:gd name="T17" fmla="*/ 57 h 57"/>
                <a:gd name="T18" fmla="*/ 33 w 46"/>
                <a:gd name="T19" fmla="*/ 57 h 57"/>
                <a:gd name="T20" fmla="*/ 33 w 46"/>
                <a:gd name="T21" fmla="*/ 32 h 57"/>
                <a:gd name="T22" fmla="*/ 13 w 46"/>
                <a:gd name="T23" fmla="*/ 32 h 57"/>
                <a:gd name="T24" fmla="*/ 13 w 46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57">
                  <a:moveTo>
                    <a:pt x="13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3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3" y="32"/>
                  </a:lnTo>
                  <a:lnTo>
                    <a:pt x="1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Freeform 88">
              <a:extLst>
                <a:ext uri="{FF2B5EF4-FFF2-40B4-BE49-F238E27FC236}">
                  <a16:creationId xmlns="" xmlns:a16="http://schemas.microsoft.com/office/drawing/2014/main" id="{59EA224C-C303-4574-9ABC-35D8368EAB1F}"/>
                </a:ext>
              </a:extLst>
            </p:cNvPr>
            <p:cNvSpPr>
              <a:spLocks/>
            </p:cNvSpPr>
            <p:nvPr/>
          </p:nvSpPr>
          <p:spPr bwMode="auto">
            <a:xfrm>
              <a:off x="-5551488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2 w 50"/>
                <a:gd name="T3" fmla="*/ 57 h 57"/>
                <a:gd name="T4" fmla="*/ 11 w 50"/>
                <a:gd name="T5" fmla="*/ 11 h 57"/>
                <a:gd name="T6" fmla="*/ 11 w 50"/>
                <a:gd name="T7" fmla="*/ 11 h 57"/>
                <a:gd name="T8" fmla="*/ 11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7 w 50"/>
                <a:gd name="T15" fmla="*/ 0 h 57"/>
                <a:gd name="T16" fmla="*/ 38 w 50"/>
                <a:gd name="T17" fmla="*/ 44 h 57"/>
                <a:gd name="T18" fmla="*/ 38 w 50"/>
                <a:gd name="T19" fmla="*/ 44 h 57"/>
                <a:gd name="T20" fmla="*/ 38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2" y="57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Freeform 89">
              <a:extLst>
                <a:ext uri="{FF2B5EF4-FFF2-40B4-BE49-F238E27FC236}">
                  <a16:creationId xmlns="" xmlns:a16="http://schemas.microsoft.com/office/drawing/2014/main" id="{3180BE1D-89B0-4622-8210-B221424285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462588" y="11930872"/>
              <a:ext cx="87313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7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1" y="22"/>
                    <a:pt x="0" y="14"/>
                  </a:cubicBezTo>
                  <a:cubicBezTo>
                    <a:pt x="1" y="4"/>
                    <a:pt x="5" y="0"/>
                    <a:pt x="13" y="0"/>
                  </a:cubicBezTo>
                  <a:cubicBezTo>
                    <a:pt x="21" y="0"/>
                    <a:pt x="26" y="4"/>
                    <a:pt x="26" y="14"/>
                  </a:cubicBezTo>
                  <a:cubicBezTo>
                    <a:pt x="26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9" y="4"/>
                    <a:pt x="7" y="7"/>
                    <a:pt x="7" y="14"/>
                  </a:cubicBezTo>
                  <a:cubicBezTo>
                    <a:pt x="7" y="20"/>
                    <a:pt x="9" y="23"/>
                    <a:pt x="13" y="23"/>
                  </a:cubicBezTo>
                  <a:cubicBezTo>
                    <a:pt x="18" y="23"/>
                    <a:pt x="20" y="20"/>
                    <a:pt x="20" y="14"/>
                  </a:cubicBezTo>
                  <a:cubicBezTo>
                    <a:pt x="20" y="7"/>
                    <a:pt x="18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Freeform 90">
              <a:extLst>
                <a:ext uri="{FF2B5EF4-FFF2-40B4-BE49-F238E27FC236}">
                  <a16:creationId xmlns="" xmlns:a16="http://schemas.microsoft.com/office/drawing/2014/main" id="{5A0848C7-3820-4D91-B0CF-D5A11D9BC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62575" y="11930872"/>
              <a:ext cx="55563" cy="90488"/>
            </a:xfrm>
            <a:custGeom>
              <a:avLst/>
              <a:gdLst>
                <a:gd name="T0" fmla="*/ 35 w 35"/>
                <a:gd name="T1" fmla="*/ 57 h 57"/>
                <a:gd name="T2" fmla="*/ 0 w 35"/>
                <a:gd name="T3" fmla="*/ 57 h 57"/>
                <a:gd name="T4" fmla="*/ 0 w 35"/>
                <a:gd name="T5" fmla="*/ 0 h 57"/>
                <a:gd name="T6" fmla="*/ 12 w 35"/>
                <a:gd name="T7" fmla="*/ 0 h 57"/>
                <a:gd name="T8" fmla="*/ 12 w 35"/>
                <a:gd name="T9" fmla="*/ 46 h 57"/>
                <a:gd name="T10" fmla="*/ 35 w 35"/>
                <a:gd name="T11" fmla="*/ 46 h 57"/>
                <a:gd name="T12" fmla="*/ 35 w 35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7">
                  <a:moveTo>
                    <a:pt x="35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46"/>
                  </a:lnTo>
                  <a:lnTo>
                    <a:pt x="35" y="46"/>
                  </a:lnTo>
                  <a:lnTo>
                    <a:pt x="3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Freeform 91">
              <a:extLst>
                <a:ext uri="{FF2B5EF4-FFF2-40B4-BE49-F238E27FC236}">
                  <a16:creationId xmlns="" xmlns:a16="http://schemas.microsoft.com/office/drawing/2014/main" id="{0DAD92B8-6A1F-4C0F-AC33-FCA050EF85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295900" y="11930872"/>
              <a:ext cx="82550" cy="90488"/>
            </a:xfrm>
            <a:custGeom>
              <a:avLst/>
              <a:gdLst>
                <a:gd name="T0" fmla="*/ 13 w 25"/>
                <a:gd name="T1" fmla="*/ 27 h 27"/>
                <a:gd name="T2" fmla="*/ 0 w 25"/>
                <a:gd name="T3" fmla="*/ 14 h 27"/>
                <a:gd name="T4" fmla="*/ 13 w 25"/>
                <a:gd name="T5" fmla="*/ 0 h 27"/>
                <a:gd name="T6" fmla="*/ 25 w 25"/>
                <a:gd name="T7" fmla="*/ 14 h 27"/>
                <a:gd name="T8" fmla="*/ 13 w 25"/>
                <a:gd name="T9" fmla="*/ 27 h 27"/>
                <a:gd name="T10" fmla="*/ 13 w 25"/>
                <a:gd name="T11" fmla="*/ 4 h 27"/>
                <a:gd name="T12" fmla="*/ 6 w 25"/>
                <a:gd name="T13" fmla="*/ 14 h 27"/>
                <a:gd name="T14" fmla="*/ 13 w 25"/>
                <a:gd name="T15" fmla="*/ 23 h 27"/>
                <a:gd name="T16" fmla="*/ 19 w 25"/>
                <a:gd name="T17" fmla="*/ 14 h 27"/>
                <a:gd name="T18" fmla="*/ 13 w 25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4" y="27"/>
                    <a:pt x="0" y="22"/>
                    <a:pt x="0" y="14"/>
                  </a:cubicBezTo>
                  <a:cubicBezTo>
                    <a:pt x="0" y="4"/>
                    <a:pt x="4" y="0"/>
                    <a:pt x="13" y="0"/>
                  </a:cubicBezTo>
                  <a:cubicBezTo>
                    <a:pt x="21" y="0"/>
                    <a:pt x="25" y="4"/>
                    <a:pt x="25" y="14"/>
                  </a:cubicBezTo>
                  <a:cubicBezTo>
                    <a:pt x="25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3" y="23"/>
                  </a:cubicBezTo>
                  <a:cubicBezTo>
                    <a:pt x="17" y="23"/>
                    <a:pt x="19" y="20"/>
                    <a:pt x="19" y="14"/>
                  </a:cubicBezTo>
                  <a:cubicBezTo>
                    <a:pt x="19" y="7"/>
                    <a:pt x="17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Freeform 92">
              <a:extLst>
                <a:ext uri="{FF2B5EF4-FFF2-40B4-BE49-F238E27FC236}">
                  <a16:creationId xmlns="" xmlns:a16="http://schemas.microsoft.com/office/drawing/2014/main" id="{5021755F-DDF6-43A8-8175-F161D6707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03825" y="11930872"/>
              <a:ext cx="82550" cy="90488"/>
            </a:xfrm>
            <a:custGeom>
              <a:avLst/>
              <a:gdLst>
                <a:gd name="T0" fmla="*/ 19 w 25"/>
                <a:gd name="T1" fmla="*/ 17 h 27"/>
                <a:gd name="T2" fmla="*/ 14 w 25"/>
                <a:gd name="T3" fmla="*/ 17 h 27"/>
                <a:gd name="T4" fmla="*/ 14 w 25"/>
                <a:gd name="T5" fmla="*/ 13 h 27"/>
                <a:gd name="T6" fmla="*/ 25 w 25"/>
                <a:gd name="T7" fmla="*/ 13 h 27"/>
                <a:gd name="T8" fmla="*/ 25 w 25"/>
                <a:gd name="T9" fmla="*/ 26 h 27"/>
                <a:gd name="T10" fmla="*/ 19 w 25"/>
                <a:gd name="T11" fmla="*/ 27 h 27"/>
                <a:gd name="T12" fmla="*/ 13 w 25"/>
                <a:gd name="T13" fmla="*/ 27 h 27"/>
                <a:gd name="T14" fmla="*/ 0 w 25"/>
                <a:gd name="T15" fmla="*/ 14 h 27"/>
                <a:gd name="T16" fmla="*/ 13 w 25"/>
                <a:gd name="T17" fmla="*/ 0 h 27"/>
                <a:gd name="T18" fmla="*/ 25 w 25"/>
                <a:gd name="T19" fmla="*/ 8 h 27"/>
                <a:gd name="T20" fmla="*/ 19 w 25"/>
                <a:gd name="T21" fmla="*/ 8 h 27"/>
                <a:gd name="T22" fmla="*/ 14 w 25"/>
                <a:gd name="T23" fmla="*/ 4 h 27"/>
                <a:gd name="T24" fmla="*/ 6 w 25"/>
                <a:gd name="T25" fmla="*/ 14 h 27"/>
                <a:gd name="T26" fmla="*/ 14 w 25"/>
                <a:gd name="T27" fmla="*/ 23 h 27"/>
                <a:gd name="T28" fmla="*/ 19 w 25"/>
                <a:gd name="T29" fmla="*/ 23 h 27"/>
                <a:gd name="T30" fmla="*/ 19 w 25"/>
                <a:gd name="T31" fmla="*/ 23 h 27"/>
                <a:gd name="T32" fmla="*/ 19 w 25"/>
                <a:gd name="T33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7">
                  <a:moveTo>
                    <a:pt x="19" y="17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3" y="27"/>
                    <a:pt x="21" y="27"/>
                    <a:pt x="19" y="27"/>
                  </a:cubicBezTo>
                  <a:cubicBezTo>
                    <a:pt x="17" y="27"/>
                    <a:pt x="15" y="27"/>
                    <a:pt x="13" y="27"/>
                  </a:cubicBezTo>
                  <a:cubicBezTo>
                    <a:pt x="5" y="27"/>
                    <a:pt x="0" y="22"/>
                    <a:pt x="0" y="14"/>
                  </a:cubicBezTo>
                  <a:cubicBezTo>
                    <a:pt x="0" y="5"/>
                    <a:pt x="5" y="0"/>
                    <a:pt x="13" y="0"/>
                  </a:cubicBezTo>
                  <a:cubicBezTo>
                    <a:pt x="21" y="0"/>
                    <a:pt x="25" y="3"/>
                    <a:pt x="25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5"/>
                    <a:pt x="17" y="4"/>
                    <a:pt x="14" y="4"/>
                  </a:cubicBezTo>
                  <a:cubicBezTo>
                    <a:pt x="9" y="4"/>
                    <a:pt x="6" y="7"/>
                    <a:pt x="6" y="14"/>
                  </a:cubicBezTo>
                  <a:cubicBezTo>
                    <a:pt x="6" y="20"/>
                    <a:pt x="9" y="23"/>
                    <a:pt x="14" y="23"/>
                  </a:cubicBezTo>
                  <a:cubicBezTo>
                    <a:pt x="15" y="23"/>
                    <a:pt x="17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lnTo>
                    <a:pt x="1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Freeform 93">
              <a:extLst>
                <a:ext uri="{FF2B5EF4-FFF2-40B4-BE49-F238E27FC236}">
                  <a16:creationId xmlns="" xmlns:a16="http://schemas.microsoft.com/office/drawing/2014/main" id="{7905030D-C4B2-47D3-82FA-85AB768033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11750" y="11930872"/>
              <a:ext cx="79375" cy="90488"/>
            </a:xfrm>
            <a:custGeom>
              <a:avLst/>
              <a:gdLst>
                <a:gd name="T0" fmla="*/ 19 w 50"/>
                <a:gd name="T1" fmla="*/ 57 h 57"/>
                <a:gd name="T2" fmla="*/ 19 w 50"/>
                <a:gd name="T3" fmla="*/ 38 h 57"/>
                <a:gd name="T4" fmla="*/ 0 w 50"/>
                <a:gd name="T5" fmla="*/ 0 h 57"/>
                <a:gd name="T6" fmla="*/ 15 w 50"/>
                <a:gd name="T7" fmla="*/ 0 h 57"/>
                <a:gd name="T8" fmla="*/ 25 w 50"/>
                <a:gd name="T9" fmla="*/ 25 h 57"/>
                <a:gd name="T10" fmla="*/ 37 w 50"/>
                <a:gd name="T11" fmla="*/ 0 h 57"/>
                <a:gd name="T12" fmla="*/ 50 w 50"/>
                <a:gd name="T13" fmla="*/ 0 h 57"/>
                <a:gd name="T14" fmla="*/ 31 w 50"/>
                <a:gd name="T15" fmla="*/ 38 h 57"/>
                <a:gd name="T16" fmla="*/ 31 w 50"/>
                <a:gd name="T17" fmla="*/ 57 h 57"/>
                <a:gd name="T18" fmla="*/ 19 w 50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7">
                  <a:moveTo>
                    <a:pt x="19" y="57"/>
                  </a:moveTo>
                  <a:lnTo>
                    <a:pt x="19" y="38"/>
                  </a:lnTo>
                  <a:lnTo>
                    <a:pt x="0" y="0"/>
                  </a:lnTo>
                  <a:lnTo>
                    <a:pt x="15" y="0"/>
                  </a:lnTo>
                  <a:lnTo>
                    <a:pt x="25" y="25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31" y="38"/>
                  </a:lnTo>
                  <a:lnTo>
                    <a:pt x="31" y="57"/>
                  </a:lnTo>
                  <a:lnTo>
                    <a:pt x="1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="" xmlns:a16="http://schemas.microsoft.com/office/drawing/2014/main" id="{3D965DD4-FC0C-47B8-8BB6-B2F31E49B740}"/>
              </a:ext>
            </a:extLst>
          </p:cNvPr>
          <p:cNvSpPr txBox="1"/>
          <p:nvPr/>
        </p:nvSpPr>
        <p:spPr>
          <a:xfrm>
            <a:off x="1876857" y="1636817"/>
            <a:ext cx="2739033" cy="362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点击小三角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59E86563-15CE-447D-8A01-26DD04401CE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1308" y="2073691"/>
            <a:ext cx="8679543" cy="96067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D2016DA-46C5-4762-8A2D-5130F6FF3D9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0819" y="3627310"/>
            <a:ext cx="4349999" cy="122001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12082DBE-A942-4D5C-B890-5E296C2F8B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0417" y="3704578"/>
            <a:ext cx="3506612" cy="18288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00771B4D-4766-486D-AE06-6CD2DB422B5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6951" y="3565087"/>
            <a:ext cx="1212075" cy="2424150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="" xmlns:a16="http://schemas.microsoft.com/office/drawing/2014/main" id="{ADB7D7E8-47CA-43DB-8EC6-0B35094D3EC3}"/>
              </a:ext>
            </a:extLst>
          </p:cNvPr>
          <p:cNvSpPr/>
          <p:nvPr/>
        </p:nvSpPr>
        <p:spPr>
          <a:xfrm>
            <a:off x="1460500" y="1851179"/>
            <a:ext cx="428907" cy="428907"/>
          </a:xfrm>
          <a:prstGeom prst="ellipse">
            <a:avLst/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latin typeface="+mn-ea"/>
              </a:rPr>
              <a:t>1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0" name="椭圆 199">
            <a:extLst>
              <a:ext uri="{FF2B5EF4-FFF2-40B4-BE49-F238E27FC236}">
                <a16:creationId xmlns="" xmlns:a16="http://schemas.microsoft.com/office/drawing/2014/main" id="{D0A0D6A2-46EA-41BA-832A-F673D5DAE330}"/>
              </a:ext>
            </a:extLst>
          </p:cNvPr>
          <p:cNvSpPr/>
          <p:nvPr/>
        </p:nvSpPr>
        <p:spPr>
          <a:xfrm>
            <a:off x="1246627" y="3430438"/>
            <a:ext cx="428907" cy="428907"/>
          </a:xfrm>
          <a:prstGeom prst="ellipse">
            <a:avLst/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latin typeface="+mn-ea"/>
              </a:rPr>
              <a:t>2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1" name="椭圆 200">
            <a:extLst>
              <a:ext uri="{FF2B5EF4-FFF2-40B4-BE49-F238E27FC236}">
                <a16:creationId xmlns="" xmlns:a16="http://schemas.microsoft.com/office/drawing/2014/main" id="{7EA1584E-CF05-45D4-A8CD-736335EF849D}"/>
              </a:ext>
            </a:extLst>
          </p:cNvPr>
          <p:cNvSpPr/>
          <p:nvPr/>
        </p:nvSpPr>
        <p:spPr>
          <a:xfrm>
            <a:off x="4894864" y="3430438"/>
            <a:ext cx="428907" cy="428907"/>
          </a:xfrm>
          <a:prstGeom prst="ellipse">
            <a:avLst/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latin typeface="+mn-ea"/>
              </a:rPr>
              <a:t>3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4" name="椭圆 203">
            <a:extLst>
              <a:ext uri="{FF2B5EF4-FFF2-40B4-BE49-F238E27FC236}">
                <a16:creationId xmlns="" xmlns:a16="http://schemas.microsoft.com/office/drawing/2014/main" id="{54377E15-E7F7-4B02-811A-4965A1C0DCEF}"/>
              </a:ext>
            </a:extLst>
          </p:cNvPr>
          <p:cNvSpPr/>
          <p:nvPr/>
        </p:nvSpPr>
        <p:spPr>
          <a:xfrm>
            <a:off x="9732497" y="3454490"/>
            <a:ext cx="428907" cy="428907"/>
          </a:xfrm>
          <a:prstGeom prst="ellipse">
            <a:avLst/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latin typeface="+mn-ea"/>
              </a:rPr>
              <a:t>4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="" xmlns:a16="http://schemas.microsoft.com/office/drawing/2014/main" id="{20336C05-0A95-48FB-89B2-D39241653677}"/>
              </a:ext>
            </a:extLst>
          </p:cNvPr>
          <p:cNvSpPr txBox="1"/>
          <p:nvPr/>
        </p:nvSpPr>
        <p:spPr>
          <a:xfrm>
            <a:off x="1674150" y="3302753"/>
            <a:ext cx="3052109" cy="362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选择颜色</a:t>
            </a:r>
            <a:r>
              <a:rPr lang="en-US" altLang="zh-CN" sz="1600" dirty="0">
                <a:cs typeface="+mn-ea"/>
                <a:sym typeface="+mn-lt"/>
              </a:rPr>
              <a:t>-</a:t>
            </a:r>
            <a:r>
              <a:rPr lang="zh-CN" altLang="en-US" sz="1600" dirty="0">
                <a:cs typeface="+mn-ea"/>
                <a:sym typeface="+mn-lt"/>
              </a:rPr>
              <a:t>然后选取想要的配色</a:t>
            </a:r>
          </a:p>
        </p:txBody>
      </p:sp>
      <p:sp>
        <p:nvSpPr>
          <p:cNvPr id="207" name="文本框 206">
            <a:extLst>
              <a:ext uri="{FF2B5EF4-FFF2-40B4-BE49-F238E27FC236}">
                <a16:creationId xmlns="" xmlns:a16="http://schemas.microsoft.com/office/drawing/2014/main" id="{55369965-A373-405A-A202-490701D0B2F4}"/>
              </a:ext>
            </a:extLst>
          </p:cNvPr>
          <p:cNvSpPr txBox="1"/>
          <p:nvPr/>
        </p:nvSpPr>
        <p:spPr>
          <a:xfrm>
            <a:off x="5275280" y="3302753"/>
            <a:ext cx="4516420" cy="362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如果还不满意的话，可以进入母版自定义颜色</a:t>
            </a:r>
          </a:p>
        </p:txBody>
      </p:sp>
    </p:spTree>
    <p:extLst>
      <p:ext uri="{BB962C8B-B14F-4D97-AF65-F5344CB8AC3E}">
        <p14:creationId xmlns:p14="http://schemas.microsoft.com/office/powerpoint/2010/main" val="382163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A13AF262-3199-4746-A924-91FA713ACFC2}"/>
              </a:ext>
            </a:extLst>
          </p:cNvPr>
          <p:cNvSpPr/>
          <p:nvPr/>
        </p:nvSpPr>
        <p:spPr>
          <a:xfrm>
            <a:off x="1141160" y="1051024"/>
            <a:ext cx="10058400" cy="5152572"/>
          </a:xfrm>
          <a:prstGeom prst="roundRect">
            <a:avLst>
              <a:gd name="adj" fmla="val 2735"/>
            </a:avLst>
          </a:prstGeom>
          <a:solidFill>
            <a:schemeClr val="bg1">
              <a:lumMod val="95000"/>
              <a:alpha val="84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0FF61010-A54E-4820-BE24-275236DB000D}"/>
              </a:ext>
            </a:extLst>
          </p:cNvPr>
          <p:cNvGrpSpPr/>
          <p:nvPr/>
        </p:nvGrpSpPr>
        <p:grpSpPr>
          <a:xfrm>
            <a:off x="1881774" y="731415"/>
            <a:ext cx="2095416" cy="579992"/>
            <a:chOff x="1018018" y="2188636"/>
            <a:chExt cx="2095416" cy="579992"/>
          </a:xfrm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A6A8DC1E-DE87-441C-AB0A-07A97EC3781A}"/>
                </a:ext>
              </a:extLst>
            </p:cNvPr>
            <p:cNvSpPr/>
            <p:nvPr/>
          </p:nvSpPr>
          <p:spPr>
            <a:xfrm>
              <a:off x="1025651" y="2267706"/>
              <a:ext cx="2087783" cy="50092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9AE0C5D5-689C-493B-9C16-7752E1FC805F}"/>
                </a:ext>
              </a:extLst>
            </p:cNvPr>
            <p:cNvGrpSpPr/>
            <p:nvPr/>
          </p:nvGrpSpPr>
          <p:grpSpPr>
            <a:xfrm rot="10568783">
              <a:off x="1018018" y="2188636"/>
              <a:ext cx="2093326" cy="216758"/>
              <a:chOff x="0" y="3044506"/>
              <a:chExt cx="12247604" cy="1000346"/>
            </a:xfrm>
          </p:grpSpPr>
          <p:sp>
            <p:nvSpPr>
              <p:cNvPr id="14" name="等腰三角形 13">
                <a:extLst>
                  <a:ext uri="{FF2B5EF4-FFF2-40B4-BE49-F238E27FC236}">
                    <a16:creationId xmlns="" xmlns:a16="http://schemas.microsoft.com/office/drawing/2014/main" id="{DCBEDA1A-C7CF-4484-8284-83037A8BA93A}"/>
                  </a:ext>
                </a:extLst>
              </p:cNvPr>
              <p:cNvSpPr/>
              <p:nvPr/>
            </p:nvSpPr>
            <p:spPr>
              <a:xfrm rot="16200000">
                <a:off x="8397624" y="194872"/>
                <a:ext cx="1000346" cy="6699614"/>
              </a:xfrm>
              <a:custGeom>
                <a:avLst/>
                <a:gdLst>
                  <a:gd name="connsiteX0" fmla="*/ 0 w 762000"/>
                  <a:gd name="connsiteY0" fmla="*/ 1703710 h 1703710"/>
                  <a:gd name="connsiteX1" fmla="*/ 381000 w 762000"/>
                  <a:gd name="connsiteY1" fmla="*/ 0 h 1703710"/>
                  <a:gd name="connsiteX2" fmla="*/ 762000 w 762000"/>
                  <a:gd name="connsiteY2" fmla="*/ 1703710 h 1703710"/>
                  <a:gd name="connsiteX3" fmla="*/ 0 w 762000"/>
                  <a:gd name="connsiteY3" fmla="*/ 1703710 h 1703710"/>
                  <a:gd name="connsiteX0" fmla="*/ 0 w 762000"/>
                  <a:gd name="connsiteY0" fmla="*/ 6644010 h 6644010"/>
                  <a:gd name="connsiteX1" fmla="*/ 279400 w 762000"/>
                  <a:gd name="connsiteY1" fmla="*/ 0 h 6644010"/>
                  <a:gd name="connsiteX2" fmla="*/ 762000 w 762000"/>
                  <a:gd name="connsiteY2" fmla="*/ 6644010 h 6644010"/>
                  <a:gd name="connsiteX3" fmla="*/ 0 w 762000"/>
                  <a:gd name="connsiteY3" fmla="*/ 6644010 h 6644010"/>
                  <a:gd name="connsiteX0" fmla="*/ 0 w 1003300"/>
                  <a:gd name="connsiteY0" fmla="*/ 6644010 h 6644010"/>
                  <a:gd name="connsiteX1" fmla="*/ 520700 w 1003300"/>
                  <a:gd name="connsiteY1" fmla="*/ 0 h 6644010"/>
                  <a:gd name="connsiteX2" fmla="*/ 1003300 w 1003300"/>
                  <a:gd name="connsiteY2" fmla="*/ 6644010 h 6644010"/>
                  <a:gd name="connsiteX3" fmla="*/ 0 w 1003300"/>
                  <a:gd name="connsiteY3" fmla="*/ 6644010 h 6644010"/>
                  <a:gd name="connsiteX0" fmla="*/ 0 w 1000346"/>
                  <a:gd name="connsiteY0" fmla="*/ 6644010 h 6699616"/>
                  <a:gd name="connsiteX1" fmla="*/ 520700 w 1000346"/>
                  <a:gd name="connsiteY1" fmla="*/ 0 h 6699616"/>
                  <a:gd name="connsiteX2" fmla="*/ 1000348 w 1000346"/>
                  <a:gd name="connsiteY2" fmla="*/ 6699617 h 6699616"/>
                  <a:gd name="connsiteX3" fmla="*/ 0 w 1000346"/>
                  <a:gd name="connsiteY3" fmla="*/ 6644010 h 6699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346" h="6699616">
                    <a:moveTo>
                      <a:pt x="0" y="6644010"/>
                    </a:moveTo>
                    <a:lnTo>
                      <a:pt x="520700" y="0"/>
                    </a:lnTo>
                    <a:lnTo>
                      <a:pt x="1000348" y="6699617"/>
                    </a:lnTo>
                    <a:lnTo>
                      <a:pt x="0" y="664401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等腰三角形 13">
                <a:extLst>
                  <a:ext uri="{FF2B5EF4-FFF2-40B4-BE49-F238E27FC236}">
                    <a16:creationId xmlns="" xmlns:a16="http://schemas.microsoft.com/office/drawing/2014/main" id="{5620177C-936A-43EF-A43F-34AFF9AE2695}"/>
                  </a:ext>
                </a:extLst>
              </p:cNvPr>
              <p:cNvSpPr/>
              <p:nvPr/>
            </p:nvSpPr>
            <p:spPr>
              <a:xfrm rot="5400000">
                <a:off x="5239133" y="-2158921"/>
                <a:ext cx="884891" cy="11363157"/>
              </a:xfrm>
              <a:custGeom>
                <a:avLst/>
                <a:gdLst>
                  <a:gd name="connsiteX0" fmla="*/ 0 w 762000"/>
                  <a:gd name="connsiteY0" fmla="*/ 1703710 h 1703710"/>
                  <a:gd name="connsiteX1" fmla="*/ 381000 w 762000"/>
                  <a:gd name="connsiteY1" fmla="*/ 0 h 1703710"/>
                  <a:gd name="connsiteX2" fmla="*/ 762000 w 762000"/>
                  <a:gd name="connsiteY2" fmla="*/ 1703710 h 1703710"/>
                  <a:gd name="connsiteX3" fmla="*/ 0 w 762000"/>
                  <a:gd name="connsiteY3" fmla="*/ 1703710 h 1703710"/>
                  <a:gd name="connsiteX0" fmla="*/ 0 w 762000"/>
                  <a:gd name="connsiteY0" fmla="*/ 6644010 h 6644010"/>
                  <a:gd name="connsiteX1" fmla="*/ 279400 w 762000"/>
                  <a:gd name="connsiteY1" fmla="*/ 0 h 6644010"/>
                  <a:gd name="connsiteX2" fmla="*/ 762000 w 762000"/>
                  <a:gd name="connsiteY2" fmla="*/ 6644010 h 6644010"/>
                  <a:gd name="connsiteX3" fmla="*/ 0 w 762000"/>
                  <a:gd name="connsiteY3" fmla="*/ 6644010 h 6644010"/>
                  <a:gd name="connsiteX0" fmla="*/ 0 w 1003300"/>
                  <a:gd name="connsiteY0" fmla="*/ 6644010 h 6644010"/>
                  <a:gd name="connsiteX1" fmla="*/ 520700 w 1003300"/>
                  <a:gd name="connsiteY1" fmla="*/ 0 h 6644010"/>
                  <a:gd name="connsiteX2" fmla="*/ 1003300 w 1003300"/>
                  <a:gd name="connsiteY2" fmla="*/ 6644010 h 6644010"/>
                  <a:gd name="connsiteX3" fmla="*/ 0 w 1003300"/>
                  <a:gd name="connsiteY3" fmla="*/ 6644010 h 6644010"/>
                  <a:gd name="connsiteX0" fmla="*/ 0 w 2885642"/>
                  <a:gd name="connsiteY0" fmla="*/ 11363157 h 11363157"/>
                  <a:gd name="connsiteX1" fmla="*/ 2885641 w 2885642"/>
                  <a:gd name="connsiteY1" fmla="*/ 0 h 11363157"/>
                  <a:gd name="connsiteX2" fmla="*/ 1003300 w 2885642"/>
                  <a:gd name="connsiteY2" fmla="*/ 11363157 h 11363157"/>
                  <a:gd name="connsiteX3" fmla="*/ 0 w 2885642"/>
                  <a:gd name="connsiteY3" fmla="*/ 11363157 h 11363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5642" h="11363157">
                    <a:moveTo>
                      <a:pt x="0" y="11363157"/>
                    </a:moveTo>
                    <a:lnTo>
                      <a:pt x="2885641" y="0"/>
                    </a:lnTo>
                    <a:lnTo>
                      <a:pt x="1003300" y="11363157"/>
                    </a:lnTo>
                    <a:lnTo>
                      <a:pt x="0" y="1136315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等腰三角形 13">
                <a:extLst>
                  <a:ext uri="{FF2B5EF4-FFF2-40B4-BE49-F238E27FC236}">
                    <a16:creationId xmlns="" xmlns:a16="http://schemas.microsoft.com/office/drawing/2014/main" id="{E5A939E1-F993-498B-87BB-CCC8568B1703}"/>
                  </a:ext>
                </a:extLst>
              </p:cNvPr>
              <p:cNvSpPr/>
              <p:nvPr/>
            </p:nvSpPr>
            <p:spPr>
              <a:xfrm rot="5400000">
                <a:off x="2550148" y="525882"/>
                <a:ext cx="538823" cy="5639118"/>
              </a:xfrm>
              <a:custGeom>
                <a:avLst/>
                <a:gdLst>
                  <a:gd name="connsiteX0" fmla="*/ 0 w 762000"/>
                  <a:gd name="connsiteY0" fmla="*/ 1703710 h 1703710"/>
                  <a:gd name="connsiteX1" fmla="*/ 381000 w 762000"/>
                  <a:gd name="connsiteY1" fmla="*/ 0 h 1703710"/>
                  <a:gd name="connsiteX2" fmla="*/ 762000 w 762000"/>
                  <a:gd name="connsiteY2" fmla="*/ 1703710 h 1703710"/>
                  <a:gd name="connsiteX3" fmla="*/ 0 w 762000"/>
                  <a:gd name="connsiteY3" fmla="*/ 1703710 h 1703710"/>
                  <a:gd name="connsiteX0" fmla="*/ 0 w 762000"/>
                  <a:gd name="connsiteY0" fmla="*/ 6644010 h 6644010"/>
                  <a:gd name="connsiteX1" fmla="*/ 279400 w 762000"/>
                  <a:gd name="connsiteY1" fmla="*/ 0 h 6644010"/>
                  <a:gd name="connsiteX2" fmla="*/ 762000 w 762000"/>
                  <a:gd name="connsiteY2" fmla="*/ 6644010 h 6644010"/>
                  <a:gd name="connsiteX3" fmla="*/ 0 w 762000"/>
                  <a:gd name="connsiteY3" fmla="*/ 6644010 h 6644010"/>
                  <a:gd name="connsiteX0" fmla="*/ 0 w 1003300"/>
                  <a:gd name="connsiteY0" fmla="*/ 6644010 h 6644010"/>
                  <a:gd name="connsiteX1" fmla="*/ 520700 w 1003300"/>
                  <a:gd name="connsiteY1" fmla="*/ 0 h 6644010"/>
                  <a:gd name="connsiteX2" fmla="*/ 1003300 w 1003300"/>
                  <a:gd name="connsiteY2" fmla="*/ 6644010 h 6644010"/>
                  <a:gd name="connsiteX3" fmla="*/ 0 w 1003300"/>
                  <a:gd name="connsiteY3" fmla="*/ 6644010 h 6644010"/>
                  <a:gd name="connsiteX0" fmla="*/ 0 w 2885642"/>
                  <a:gd name="connsiteY0" fmla="*/ 11363157 h 11363157"/>
                  <a:gd name="connsiteX1" fmla="*/ 2885641 w 2885642"/>
                  <a:gd name="connsiteY1" fmla="*/ 0 h 11363157"/>
                  <a:gd name="connsiteX2" fmla="*/ 1003300 w 2885642"/>
                  <a:gd name="connsiteY2" fmla="*/ 11363157 h 11363157"/>
                  <a:gd name="connsiteX3" fmla="*/ 0 w 2885642"/>
                  <a:gd name="connsiteY3" fmla="*/ 11363157 h 11363157"/>
                  <a:gd name="connsiteX0" fmla="*/ 0 w 2885642"/>
                  <a:gd name="connsiteY0" fmla="*/ 11363157 h 11363157"/>
                  <a:gd name="connsiteX1" fmla="*/ 1387910 w 2885642"/>
                  <a:gd name="connsiteY1" fmla="*/ 5933907 h 11363157"/>
                  <a:gd name="connsiteX2" fmla="*/ 2885641 w 2885642"/>
                  <a:gd name="connsiteY2" fmla="*/ 0 h 11363157"/>
                  <a:gd name="connsiteX3" fmla="*/ 1003300 w 2885642"/>
                  <a:gd name="connsiteY3" fmla="*/ 11363157 h 11363157"/>
                  <a:gd name="connsiteX4" fmla="*/ 0 w 2885642"/>
                  <a:gd name="connsiteY4" fmla="*/ 11363157 h 11363157"/>
                  <a:gd name="connsiteX0" fmla="*/ 0 w 1933100"/>
                  <a:gd name="connsiteY0" fmla="*/ 5429250 h 5429250"/>
                  <a:gd name="connsiteX1" fmla="*/ 1387910 w 1933100"/>
                  <a:gd name="connsiteY1" fmla="*/ 0 h 5429250"/>
                  <a:gd name="connsiteX2" fmla="*/ 1933100 w 1933100"/>
                  <a:gd name="connsiteY2" fmla="*/ 936793 h 5429250"/>
                  <a:gd name="connsiteX3" fmla="*/ 1003300 w 1933100"/>
                  <a:gd name="connsiteY3" fmla="*/ 5429250 h 5429250"/>
                  <a:gd name="connsiteX4" fmla="*/ 0 w 1933100"/>
                  <a:gd name="connsiteY4" fmla="*/ 5429250 h 5429250"/>
                  <a:gd name="connsiteX0" fmla="*/ 0 w 1632849"/>
                  <a:gd name="connsiteY0" fmla="*/ 5429250 h 5429250"/>
                  <a:gd name="connsiteX1" fmla="*/ 1387910 w 1632849"/>
                  <a:gd name="connsiteY1" fmla="*/ 0 h 5429250"/>
                  <a:gd name="connsiteX2" fmla="*/ 1632850 w 1632849"/>
                  <a:gd name="connsiteY2" fmla="*/ 1352718 h 5429250"/>
                  <a:gd name="connsiteX3" fmla="*/ 1003300 w 1632849"/>
                  <a:gd name="connsiteY3" fmla="*/ 5429250 h 5429250"/>
                  <a:gd name="connsiteX4" fmla="*/ 0 w 1632849"/>
                  <a:gd name="connsiteY4" fmla="*/ 5429250 h 5429250"/>
                  <a:gd name="connsiteX0" fmla="*/ 0 w 1487897"/>
                  <a:gd name="connsiteY0" fmla="*/ 5429250 h 5429250"/>
                  <a:gd name="connsiteX1" fmla="*/ 1387910 w 1487897"/>
                  <a:gd name="connsiteY1" fmla="*/ 0 h 5429250"/>
                  <a:gd name="connsiteX2" fmla="*/ 1487897 w 1487897"/>
                  <a:gd name="connsiteY2" fmla="*/ 1438443 h 5429250"/>
                  <a:gd name="connsiteX3" fmla="*/ 1003300 w 1487897"/>
                  <a:gd name="connsiteY3" fmla="*/ 5429250 h 5429250"/>
                  <a:gd name="connsiteX4" fmla="*/ 0 w 1487897"/>
                  <a:gd name="connsiteY4" fmla="*/ 5429250 h 5429250"/>
                  <a:gd name="connsiteX0" fmla="*/ 0 w 1653557"/>
                  <a:gd name="connsiteY0" fmla="*/ 5429250 h 5429250"/>
                  <a:gd name="connsiteX1" fmla="*/ 1387910 w 1653557"/>
                  <a:gd name="connsiteY1" fmla="*/ 0 h 5429250"/>
                  <a:gd name="connsiteX2" fmla="*/ 1653557 w 1653557"/>
                  <a:gd name="connsiteY2" fmla="*/ 1359068 h 5429250"/>
                  <a:gd name="connsiteX3" fmla="*/ 1003300 w 1653557"/>
                  <a:gd name="connsiteY3" fmla="*/ 5429250 h 5429250"/>
                  <a:gd name="connsiteX4" fmla="*/ 0 w 1653557"/>
                  <a:gd name="connsiteY4" fmla="*/ 5429250 h 5429250"/>
                  <a:gd name="connsiteX0" fmla="*/ 0 w 1653557"/>
                  <a:gd name="connsiteY0" fmla="*/ 5612130 h 5612130"/>
                  <a:gd name="connsiteX1" fmla="*/ 1537005 w 1653557"/>
                  <a:gd name="connsiteY1" fmla="*/ 0 h 5612130"/>
                  <a:gd name="connsiteX2" fmla="*/ 1653557 w 1653557"/>
                  <a:gd name="connsiteY2" fmla="*/ 1541948 h 5612130"/>
                  <a:gd name="connsiteX3" fmla="*/ 1003300 w 1653557"/>
                  <a:gd name="connsiteY3" fmla="*/ 5612130 h 5612130"/>
                  <a:gd name="connsiteX4" fmla="*/ 0 w 1653557"/>
                  <a:gd name="connsiteY4" fmla="*/ 5612130 h 5612130"/>
                  <a:gd name="connsiteX0" fmla="*/ 0 w 1777802"/>
                  <a:gd name="connsiteY0" fmla="*/ 5612130 h 5612130"/>
                  <a:gd name="connsiteX1" fmla="*/ 1537005 w 1777802"/>
                  <a:gd name="connsiteY1" fmla="*/ 0 h 5612130"/>
                  <a:gd name="connsiteX2" fmla="*/ 1777802 w 1777802"/>
                  <a:gd name="connsiteY2" fmla="*/ 1168568 h 5612130"/>
                  <a:gd name="connsiteX3" fmla="*/ 1003300 w 1777802"/>
                  <a:gd name="connsiteY3" fmla="*/ 5612130 h 5612130"/>
                  <a:gd name="connsiteX4" fmla="*/ 0 w 1777802"/>
                  <a:gd name="connsiteY4" fmla="*/ 5612130 h 5612130"/>
                  <a:gd name="connsiteX0" fmla="*/ 0 w 1777802"/>
                  <a:gd name="connsiteY0" fmla="*/ 5654993 h 5654993"/>
                  <a:gd name="connsiteX1" fmla="*/ 1498180 w 1777802"/>
                  <a:gd name="connsiteY1" fmla="*/ 0 h 5654993"/>
                  <a:gd name="connsiteX2" fmla="*/ 1777802 w 1777802"/>
                  <a:gd name="connsiteY2" fmla="*/ 1211431 h 5654993"/>
                  <a:gd name="connsiteX3" fmla="*/ 1003300 w 1777802"/>
                  <a:gd name="connsiteY3" fmla="*/ 5654993 h 5654993"/>
                  <a:gd name="connsiteX4" fmla="*/ 0 w 1777802"/>
                  <a:gd name="connsiteY4" fmla="*/ 5654993 h 5654993"/>
                  <a:gd name="connsiteX0" fmla="*/ 0 w 1777802"/>
                  <a:gd name="connsiteY0" fmla="*/ 5635943 h 5635943"/>
                  <a:gd name="connsiteX1" fmla="*/ 1456773 w 1777802"/>
                  <a:gd name="connsiteY1" fmla="*/ 0 h 5635943"/>
                  <a:gd name="connsiteX2" fmla="*/ 1777802 w 1777802"/>
                  <a:gd name="connsiteY2" fmla="*/ 1192381 h 5635943"/>
                  <a:gd name="connsiteX3" fmla="*/ 1003300 w 1777802"/>
                  <a:gd name="connsiteY3" fmla="*/ 5635943 h 5635943"/>
                  <a:gd name="connsiteX4" fmla="*/ 0 w 1777802"/>
                  <a:gd name="connsiteY4" fmla="*/ 5635943 h 5635943"/>
                  <a:gd name="connsiteX0" fmla="*/ 0 w 1694979"/>
                  <a:gd name="connsiteY0" fmla="*/ 5635943 h 5635943"/>
                  <a:gd name="connsiteX1" fmla="*/ 1456773 w 1694979"/>
                  <a:gd name="connsiteY1" fmla="*/ 0 h 5635943"/>
                  <a:gd name="connsiteX2" fmla="*/ 1694980 w 1694979"/>
                  <a:gd name="connsiteY2" fmla="*/ 1157456 h 5635943"/>
                  <a:gd name="connsiteX3" fmla="*/ 1003300 w 1694979"/>
                  <a:gd name="connsiteY3" fmla="*/ 5635943 h 5635943"/>
                  <a:gd name="connsiteX4" fmla="*/ 0 w 1694979"/>
                  <a:gd name="connsiteY4" fmla="*/ 5635943 h 5635943"/>
                  <a:gd name="connsiteX0" fmla="*/ 0 w 1757111"/>
                  <a:gd name="connsiteY0" fmla="*/ 5635943 h 5635943"/>
                  <a:gd name="connsiteX1" fmla="*/ 1456773 w 1757111"/>
                  <a:gd name="connsiteY1" fmla="*/ 0 h 5635943"/>
                  <a:gd name="connsiteX2" fmla="*/ 1757110 w 1757111"/>
                  <a:gd name="connsiteY2" fmla="*/ 1163806 h 5635943"/>
                  <a:gd name="connsiteX3" fmla="*/ 1003300 w 1757111"/>
                  <a:gd name="connsiteY3" fmla="*/ 5635943 h 5635943"/>
                  <a:gd name="connsiteX4" fmla="*/ 0 w 1757111"/>
                  <a:gd name="connsiteY4" fmla="*/ 5635943 h 5635943"/>
                  <a:gd name="connsiteX0" fmla="*/ 0 w 1757111"/>
                  <a:gd name="connsiteY0" fmla="*/ 5639118 h 5639118"/>
                  <a:gd name="connsiteX1" fmla="*/ 1436067 w 1757111"/>
                  <a:gd name="connsiteY1" fmla="*/ 0 h 5639118"/>
                  <a:gd name="connsiteX2" fmla="*/ 1757110 w 1757111"/>
                  <a:gd name="connsiteY2" fmla="*/ 1166981 h 5639118"/>
                  <a:gd name="connsiteX3" fmla="*/ 1003300 w 1757111"/>
                  <a:gd name="connsiteY3" fmla="*/ 5639118 h 5639118"/>
                  <a:gd name="connsiteX4" fmla="*/ 0 w 1757111"/>
                  <a:gd name="connsiteY4" fmla="*/ 5639118 h 563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7111" h="5639118">
                    <a:moveTo>
                      <a:pt x="0" y="5639118"/>
                    </a:moveTo>
                    <a:lnTo>
                      <a:pt x="1436067" y="0"/>
                    </a:lnTo>
                    <a:lnTo>
                      <a:pt x="1757110" y="1166981"/>
                    </a:lnTo>
                    <a:lnTo>
                      <a:pt x="1003300" y="5639118"/>
                    </a:lnTo>
                    <a:lnTo>
                      <a:pt x="0" y="563911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3CC2238A-7C4F-4A0C-A9D8-3838A0840228}"/>
              </a:ext>
            </a:extLst>
          </p:cNvPr>
          <p:cNvSpPr txBox="1"/>
          <p:nvPr/>
        </p:nvSpPr>
        <p:spPr>
          <a:xfrm>
            <a:off x="2366385" y="874423"/>
            <a:ext cx="1415777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模板简介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9F16327-426A-4C8D-AF89-730BDA6BC041}"/>
              </a:ext>
            </a:extLst>
          </p:cNvPr>
          <p:cNvSpPr txBox="1"/>
          <p:nvPr/>
        </p:nvSpPr>
        <p:spPr>
          <a:xfrm>
            <a:off x="5131256" y="1302037"/>
            <a:ext cx="4375531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cs typeface="+mn-ea"/>
                <a:sym typeface="+mn-lt"/>
              </a:rPr>
              <a:t>如何更改图片？</a:t>
            </a:r>
          </a:p>
        </p:txBody>
      </p:sp>
      <p:grpSp>
        <p:nvGrpSpPr>
          <p:cNvPr id="110" name="组合 109">
            <a:extLst>
              <a:ext uri="{FF2B5EF4-FFF2-40B4-BE49-F238E27FC236}">
                <a16:creationId xmlns="" xmlns:a16="http://schemas.microsoft.com/office/drawing/2014/main" id="{C54DF266-5C6B-45B9-882F-5DB74BEFC26C}"/>
              </a:ext>
            </a:extLst>
          </p:cNvPr>
          <p:cNvGrpSpPr/>
          <p:nvPr/>
        </p:nvGrpSpPr>
        <p:grpSpPr>
          <a:xfrm>
            <a:off x="10144737" y="248130"/>
            <a:ext cx="1642678" cy="411015"/>
            <a:chOff x="-8804275" y="11189509"/>
            <a:chExt cx="3775075" cy="944563"/>
          </a:xfrm>
          <a:solidFill>
            <a:schemeClr val="bg1"/>
          </a:solidFill>
        </p:grpSpPr>
        <p:sp>
          <p:nvSpPr>
            <p:cNvPr id="111" name="Freeform 5">
              <a:extLst>
                <a:ext uri="{FF2B5EF4-FFF2-40B4-BE49-F238E27FC236}">
                  <a16:creationId xmlns="" xmlns:a16="http://schemas.microsoft.com/office/drawing/2014/main" id="{DFB785DA-80F3-4692-92E6-7EBEC549F9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804275" y="11189509"/>
              <a:ext cx="938213" cy="944563"/>
            </a:xfrm>
            <a:custGeom>
              <a:avLst/>
              <a:gdLst>
                <a:gd name="T0" fmla="*/ 283 w 284"/>
                <a:gd name="T1" fmla="*/ 137 h 284"/>
                <a:gd name="T2" fmla="*/ 245 w 284"/>
                <a:gd name="T3" fmla="*/ 239 h 284"/>
                <a:gd name="T4" fmla="*/ 204 w 284"/>
                <a:gd name="T5" fmla="*/ 269 h 284"/>
                <a:gd name="T6" fmla="*/ 148 w 284"/>
                <a:gd name="T7" fmla="*/ 283 h 284"/>
                <a:gd name="T8" fmla="*/ 88 w 284"/>
                <a:gd name="T9" fmla="*/ 272 h 284"/>
                <a:gd name="T10" fmla="*/ 15 w 284"/>
                <a:gd name="T11" fmla="*/ 204 h 284"/>
                <a:gd name="T12" fmla="*/ 1 w 284"/>
                <a:gd name="T13" fmla="*/ 148 h 284"/>
                <a:gd name="T14" fmla="*/ 12 w 284"/>
                <a:gd name="T15" fmla="*/ 88 h 284"/>
                <a:gd name="T16" fmla="*/ 40 w 284"/>
                <a:gd name="T17" fmla="*/ 45 h 284"/>
                <a:gd name="T18" fmla="*/ 106 w 284"/>
                <a:gd name="T19" fmla="*/ 6 h 284"/>
                <a:gd name="T20" fmla="*/ 137 w 284"/>
                <a:gd name="T21" fmla="*/ 1 h 284"/>
                <a:gd name="T22" fmla="*/ 197 w 284"/>
                <a:gd name="T23" fmla="*/ 12 h 284"/>
                <a:gd name="T24" fmla="*/ 269 w 284"/>
                <a:gd name="T25" fmla="*/ 81 h 284"/>
                <a:gd name="T26" fmla="*/ 283 w 284"/>
                <a:gd name="T27" fmla="*/ 137 h 284"/>
                <a:gd name="T28" fmla="*/ 267 w 284"/>
                <a:gd name="T29" fmla="*/ 197 h 284"/>
                <a:gd name="T30" fmla="*/ 278 w 284"/>
                <a:gd name="T31" fmla="*/ 140 h 284"/>
                <a:gd name="T32" fmla="*/ 266 w 284"/>
                <a:gd name="T33" fmla="*/ 85 h 284"/>
                <a:gd name="T34" fmla="*/ 238 w 284"/>
                <a:gd name="T35" fmla="*/ 45 h 284"/>
                <a:gd name="T36" fmla="*/ 197 w 284"/>
                <a:gd name="T37" fmla="*/ 18 h 284"/>
                <a:gd name="T38" fmla="*/ 140 w 284"/>
                <a:gd name="T39" fmla="*/ 6 h 284"/>
                <a:gd name="T40" fmla="*/ 140 w 284"/>
                <a:gd name="T41" fmla="*/ 6 h 284"/>
                <a:gd name="T42" fmla="*/ 85 w 284"/>
                <a:gd name="T43" fmla="*/ 19 h 284"/>
                <a:gd name="T44" fmla="*/ 45 w 284"/>
                <a:gd name="T45" fmla="*/ 47 h 284"/>
                <a:gd name="T46" fmla="*/ 18 w 284"/>
                <a:gd name="T47" fmla="*/ 88 h 284"/>
                <a:gd name="T48" fmla="*/ 6 w 284"/>
                <a:gd name="T49" fmla="*/ 144 h 284"/>
                <a:gd name="T50" fmla="*/ 19 w 284"/>
                <a:gd name="T51" fmla="*/ 200 h 284"/>
                <a:gd name="T52" fmla="*/ 88 w 284"/>
                <a:gd name="T53" fmla="*/ 267 h 284"/>
                <a:gd name="T54" fmla="*/ 144 w 284"/>
                <a:gd name="T55" fmla="*/ 278 h 284"/>
                <a:gd name="T56" fmla="*/ 200 w 284"/>
                <a:gd name="T57" fmla="*/ 266 h 284"/>
                <a:gd name="T58" fmla="*/ 267 w 284"/>
                <a:gd name="T59" fmla="*/ 19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284">
                  <a:moveTo>
                    <a:pt x="283" y="137"/>
                  </a:moveTo>
                  <a:cubicBezTo>
                    <a:pt x="284" y="184"/>
                    <a:pt x="267" y="214"/>
                    <a:pt x="245" y="239"/>
                  </a:cubicBezTo>
                  <a:cubicBezTo>
                    <a:pt x="234" y="251"/>
                    <a:pt x="220" y="261"/>
                    <a:pt x="204" y="269"/>
                  </a:cubicBezTo>
                  <a:cubicBezTo>
                    <a:pt x="188" y="277"/>
                    <a:pt x="169" y="282"/>
                    <a:pt x="148" y="283"/>
                  </a:cubicBezTo>
                  <a:cubicBezTo>
                    <a:pt x="125" y="284"/>
                    <a:pt x="105" y="279"/>
                    <a:pt x="88" y="272"/>
                  </a:cubicBezTo>
                  <a:cubicBezTo>
                    <a:pt x="55" y="259"/>
                    <a:pt x="31" y="235"/>
                    <a:pt x="15" y="204"/>
                  </a:cubicBezTo>
                  <a:cubicBezTo>
                    <a:pt x="7" y="188"/>
                    <a:pt x="2" y="170"/>
                    <a:pt x="1" y="148"/>
                  </a:cubicBezTo>
                  <a:cubicBezTo>
                    <a:pt x="0" y="125"/>
                    <a:pt x="5" y="104"/>
                    <a:pt x="12" y="88"/>
                  </a:cubicBezTo>
                  <a:cubicBezTo>
                    <a:pt x="19" y="71"/>
                    <a:pt x="28" y="58"/>
                    <a:pt x="40" y="45"/>
                  </a:cubicBezTo>
                  <a:cubicBezTo>
                    <a:pt x="56" y="27"/>
                    <a:pt x="78" y="13"/>
                    <a:pt x="106" y="6"/>
                  </a:cubicBezTo>
                  <a:cubicBezTo>
                    <a:pt x="115" y="3"/>
                    <a:pt x="126" y="2"/>
                    <a:pt x="137" y="1"/>
                  </a:cubicBezTo>
                  <a:cubicBezTo>
                    <a:pt x="160" y="0"/>
                    <a:pt x="181" y="5"/>
                    <a:pt x="197" y="12"/>
                  </a:cubicBezTo>
                  <a:cubicBezTo>
                    <a:pt x="230" y="26"/>
                    <a:pt x="253" y="49"/>
                    <a:pt x="269" y="81"/>
                  </a:cubicBezTo>
                  <a:cubicBezTo>
                    <a:pt x="277" y="96"/>
                    <a:pt x="283" y="116"/>
                    <a:pt x="283" y="137"/>
                  </a:cubicBezTo>
                  <a:close/>
                  <a:moveTo>
                    <a:pt x="267" y="197"/>
                  </a:moveTo>
                  <a:cubicBezTo>
                    <a:pt x="274" y="181"/>
                    <a:pt x="278" y="163"/>
                    <a:pt x="278" y="140"/>
                  </a:cubicBezTo>
                  <a:cubicBezTo>
                    <a:pt x="278" y="119"/>
                    <a:pt x="273" y="100"/>
                    <a:pt x="266" y="85"/>
                  </a:cubicBezTo>
                  <a:cubicBezTo>
                    <a:pt x="258" y="69"/>
                    <a:pt x="249" y="57"/>
                    <a:pt x="238" y="45"/>
                  </a:cubicBezTo>
                  <a:cubicBezTo>
                    <a:pt x="226" y="34"/>
                    <a:pt x="213" y="24"/>
                    <a:pt x="197" y="18"/>
                  </a:cubicBezTo>
                  <a:cubicBezTo>
                    <a:pt x="182" y="11"/>
                    <a:pt x="161" y="5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18" y="6"/>
                    <a:pt x="100" y="12"/>
                    <a:pt x="85" y="19"/>
                  </a:cubicBezTo>
                  <a:cubicBezTo>
                    <a:pt x="69" y="26"/>
                    <a:pt x="56" y="36"/>
                    <a:pt x="45" y="47"/>
                  </a:cubicBezTo>
                  <a:cubicBezTo>
                    <a:pt x="34" y="58"/>
                    <a:pt x="24" y="72"/>
                    <a:pt x="18" y="88"/>
                  </a:cubicBezTo>
                  <a:cubicBezTo>
                    <a:pt x="11" y="103"/>
                    <a:pt x="6" y="122"/>
                    <a:pt x="6" y="144"/>
                  </a:cubicBezTo>
                  <a:cubicBezTo>
                    <a:pt x="6" y="166"/>
                    <a:pt x="12" y="184"/>
                    <a:pt x="19" y="200"/>
                  </a:cubicBezTo>
                  <a:cubicBezTo>
                    <a:pt x="33" y="231"/>
                    <a:pt x="57" y="253"/>
                    <a:pt x="88" y="267"/>
                  </a:cubicBezTo>
                  <a:cubicBezTo>
                    <a:pt x="103" y="274"/>
                    <a:pt x="123" y="279"/>
                    <a:pt x="144" y="278"/>
                  </a:cubicBezTo>
                  <a:cubicBezTo>
                    <a:pt x="165" y="278"/>
                    <a:pt x="184" y="273"/>
                    <a:pt x="200" y="266"/>
                  </a:cubicBezTo>
                  <a:cubicBezTo>
                    <a:pt x="231" y="251"/>
                    <a:pt x="253" y="228"/>
                    <a:pt x="267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6">
              <a:extLst>
                <a:ext uri="{FF2B5EF4-FFF2-40B4-BE49-F238E27FC236}">
                  <a16:creationId xmlns="" xmlns:a16="http://schemas.microsoft.com/office/drawing/2014/main" id="{1C0252B5-E0CC-4B7C-B814-55AFD333E7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972425" y="11651472"/>
              <a:ext cx="52388" cy="47625"/>
            </a:xfrm>
            <a:custGeom>
              <a:avLst/>
              <a:gdLst>
                <a:gd name="T0" fmla="*/ 14 w 16"/>
                <a:gd name="T1" fmla="*/ 2 h 14"/>
                <a:gd name="T2" fmla="*/ 14 w 16"/>
                <a:gd name="T3" fmla="*/ 11 h 14"/>
                <a:gd name="T4" fmla="*/ 4 w 16"/>
                <a:gd name="T5" fmla="*/ 12 h 14"/>
                <a:gd name="T6" fmla="*/ 4 w 16"/>
                <a:gd name="T7" fmla="*/ 2 h 14"/>
                <a:gd name="T8" fmla="*/ 7 w 16"/>
                <a:gd name="T9" fmla="*/ 1 h 14"/>
                <a:gd name="T10" fmla="*/ 14 w 16"/>
                <a:gd name="T11" fmla="*/ 2 h 14"/>
                <a:gd name="T12" fmla="*/ 13 w 16"/>
                <a:gd name="T13" fmla="*/ 9 h 14"/>
                <a:gd name="T14" fmla="*/ 7 w 16"/>
                <a:gd name="T15" fmla="*/ 4 h 14"/>
                <a:gd name="T16" fmla="*/ 4 w 16"/>
                <a:gd name="T17" fmla="*/ 8 h 14"/>
                <a:gd name="T18" fmla="*/ 13 w 16"/>
                <a:gd name="T1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4">
                  <a:moveTo>
                    <a:pt x="14" y="2"/>
                  </a:moveTo>
                  <a:cubicBezTo>
                    <a:pt x="15" y="4"/>
                    <a:pt x="16" y="9"/>
                    <a:pt x="14" y="11"/>
                  </a:cubicBezTo>
                  <a:cubicBezTo>
                    <a:pt x="12" y="14"/>
                    <a:pt x="6" y="14"/>
                    <a:pt x="4" y="12"/>
                  </a:cubicBezTo>
                  <a:cubicBezTo>
                    <a:pt x="0" y="9"/>
                    <a:pt x="1" y="3"/>
                    <a:pt x="4" y="2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10" y="0"/>
                    <a:pt x="12" y="1"/>
                    <a:pt x="14" y="2"/>
                  </a:cubicBezTo>
                  <a:close/>
                  <a:moveTo>
                    <a:pt x="13" y="9"/>
                  </a:moveTo>
                  <a:cubicBezTo>
                    <a:pt x="16" y="5"/>
                    <a:pt x="11" y="3"/>
                    <a:pt x="7" y="4"/>
                  </a:cubicBezTo>
                  <a:cubicBezTo>
                    <a:pt x="5" y="4"/>
                    <a:pt x="3" y="5"/>
                    <a:pt x="4" y="8"/>
                  </a:cubicBezTo>
                  <a:cubicBezTo>
                    <a:pt x="5" y="11"/>
                    <a:pt x="11" y="11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7">
              <a:extLst>
                <a:ext uri="{FF2B5EF4-FFF2-40B4-BE49-F238E27FC236}">
                  <a16:creationId xmlns="" xmlns:a16="http://schemas.microsoft.com/office/drawing/2014/main" id="{275B9E5E-5E93-4A4A-B576-5A5F15944335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2425" y="11605434"/>
              <a:ext cx="52388" cy="46038"/>
            </a:xfrm>
            <a:custGeom>
              <a:avLst/>
              <a:gdLst>
                <a:gd name="T0" fmla="*/ 14 w 16"/>
                <a:gd name="T1" fmla="*/ 0 h 14"/>
                <a:gd name="T2" fmla="*/ 14 w 16"/>
                <a:gd name="T3" fmla="*/ 10 h 14"/>
                <a:gd name="T4" fmla="*/ 3 w 16"/>
                <a:gd name="T5" fmla="*/ 11 h 14"/>
                <a:gd name="T6" fmla="*/ 5 w 16"/>
                <a:gd name="T7" fmla="*/ 0 h 14"/>
                <a:gd name="T8" fmla="*/ 5 w 16"/>
                <a:gd name="T9" fmla="*/ 3 h 14"/>
                <a:gd name="T10" fmla="*/ 3 w 16"/>
                <a:gd name="T11" fmla="*/ 4 h 14"/>
                <a:gd name="T12" fmla="*/ 13 w 16"/>
                <a:gd name="T13" fmla="*/ 7 h 14"/>
                <a:gd name="T14" fmla="*/ 12 w 16"/>
                <a:gd name="T15" fmla="*/ 3 h 14"/>
                <a:gd name="T16" fmla="*/ 10 w 16"/>
                <a:gd name="T17" fmla="*/ 3 h 14"/>
                <a:gd name="T18" fmla="*/ 10 w 16"/>
                <a:gd name="T19" fmla="*/ 6 h 14"/>
                <a:gd name="T20" fmla="*/ 8 w 16"/>
                <a:gd name="T21" fmla="*/ 6 h 14"/>
                <a:gd name="T22" fmla="*/ 7 w 16"/>
                <a:gd name="T23" fmla="*/ 0 h 14"/>
                <a:gd name="T24" fmla="*/ 14 w 16"/>
                <a:gd name="T25" fmla="*/ 0 h 14"/>
                <a:gd name="T26" fmla="*/ 14 w 16"/>
                <a:gd name="T2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4">
                  <a:moveTo>
                    <a:pt x="14" y="0"/>
                  </a:moveTo>
                  <a:cubicBezTo>
                    <a:pt x="15" y="4"/>
                    <a:pt x="16" y="7"/>
                    <a:pt x="14" y="10"/>
                  </a:cubicBezTo>
                  <a:cubicBezTo>
                    <a:pt x="12" y="13"/>
                    <a:pt x="6" y="14"/>
                    <a:pt x="3" y="11"/>
                  </a:cubicBezTo>
                  <a:cubicBezTo>
                    <a:pt x="1" y="9"/>
                    <a:pt x="0" y="1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1" y="10"/>
                    <a:pt x="12" y="12"/>
                    <a:pt x="13" y="7"/>
                  </a:cubicBezTo>
                  <a:cubicBezTo>
                    <a:pt x="13" y="5"/>
                    <a:pt x="13" y="4"/>
                    <a:pt x="12" y="3"/>
                  </a:cubicBezTo>
                  <a:cubicBezTo>
                    <a:pt x="12" y="3"/>
                    <a:pt x="10" y="3"/>
                    <a:pt x="10" y="3"/>
                  </a:cubicBezTo>
                  <a:cubicBezTo>
                    <a:pt x="10" y="4"/>
                    <a:pt x="10" y="5"/>
                    <a:pt x="10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2"/>
                    <a:pt x="7" y="0"/>
                  </a:cubicBezTo>
                  <a:cubicBezTo>
                    <a:pt x="9" y="0"/>
                    <a:pt x="1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8">
              <a:extLst>
                <a:ext uri="{FF2B5EF4-FFF2-40B4-BE49-F238E27FC236}">
                  <a16:creationId xmlns="" xmlns:a16="http://schemas.microsoft.com/office/drawing/2014/main" id="{06454DFE-75FF-4041-B8EA-12B5AF09F2D4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2425" y="11699097"/>
              <a:ext cx="49213" cy="33338"/>
            </a:xfrm>
            <a:custGeom>
              <a:avLst/>
              <a:gdLst>
                <a:gd name="T0" fmla="*/ 12 w 15"/>
                <a:gd name="T1" fmla="*/ 7 h 10"/>
                <a:gd name="T2" fmla="*/ 15 w 15"/>
                <a:gd name="T3" fmla="*/ 2 h 10"/>
                <a:gd name="T4" fmla="*/ 13 w 15"/>
                <a:gd name="T5" fmla="*/ 10 h 10"/>
                <a:gd name="T6" fmla="*/ 0 w 15"/>
                <a:gd name="T7" fmla="*/ 9 h 10"/>
                <a:gd name="T8" fmla="*/ 1 w 15"/>
                <a:gd name="T9" fmla="*/ 6 h 10"/>
                <a:gd name="T10" fmla="*/ 12 w 15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0">
                  <a:moveTo>
                    <a:pt x="12" y="7"/>
                  </a:moveTo>
                  <a:cubicBezTo>
                    <a:pt x="13" y="5"/>
                    <a:pt x="11" y="0"/>
                    <a:pt x="15" y="2"/>
                  </a:cubicBezTo>
                  <a:cubicBezTo>
                    <a:pt x="14" y="5"/>
                    <a:pt x="14" y="7"/>
                    <a:pt x="13" y="10"/>
                  </a:cubicBezTo>
                  <a:cubicBezTo>
                    <a:pt x="9" y="10"/>
                    <a:pt x="5" y="9"/>
                    <a:pt x="0" y="9"/>
                  </a:cubicBezTo>
                  <a:cubicBezTo>
                    <a:pt x="0" y="8"/>
                    <a:pt x="1" y="7"/>
                    <a:pt x="1" y="6"/>
                  </a:cubicBezTo>
                  <a:cubicBezTo>
                    <a:pt x="4" y="6"/>
                    <a:pt x="8" y="7"/>
                    <a:pt x="1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9">
              <a:extLst>
                <a:ext uri="{FF2B5EF4-FFF2-40B4-BE49-F238E27FC236}">
                  <a16:creationId xmlns="" xmlns:a16="http://schemas.microsoft.com/office/drawing/2014/main" id="{9C2665B8-71EF-45A8-9BDC-ABE1193B0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8775" y="11568922"/>
              <a:ext cx="49213" cy="36513"/>
            </a:xfrm>
            <a:custGeom>
              <a:avLst/>
              <a:gdLst>
                <a:gd name="T0" fmla="*/ 14 w 15"/>
                <a:gd name="T1" fmla="*/ 1 h 11"/>
                <a:gd name="T2" fmla="*/ 15 w 15"/>
                <a:gd name="T3" fmla="*/ 4 h 11"/>
                <a:gd name="T4" fmla="*/ 3 w 15"/>
                <a:gd name="T5" fmla="*/ 11 h 11"/>
                <a:gd name="T6" fmla="*/ 2 w 15"/>
                <a:gd name="T7" fmla="*/ 8 h 11"/>
                <a:gd name="T8" fmla="*/ 7 w 15"/>
                <a:gd name="T9" fmla="*/ 4 h 11"/>
                <a:gd name="T10" fmla="*/ 1 w 15"/>
                <a:gd name="T11" fmla="*/ 3 h 11"/>
                <a:gd name="T12" fmla="*/ 0 w 15"/>
                <a:gd name="T13" fmla="*/ 0 h 11"/>
                <a:gd name="T14" fmla="*/ 14 w 15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1">
                  <a:moveTo>
                    <a:pt x="14" y="1"/>
                  </a:moveTo>
                  <a:cubicBezTo>
                    <a:pt x="14" y="2"/>
                    <a:pt x="15" y="3"/>
                    <a:pt x="15" y="4"/>
                  </a:cubicBezTo>
                  <a:cubicBezTo>
                    <a:pt x="9" y="4"/>
                    <a:pt x="7" y="9"/>
                    <a:pt x="3" y="11"/>
                  </a:cubicBezTo>
                  <a:cubicBezTo>
                    <a:pt x="3" y="11"/>
                    <a:pt x="3" y="9"/>
                    <a:pt x="2" y="8"/>
                  </a:cubicBezTo>
                  <a:cubicBezTo>
                    <a:pt x="4" y="7"/>
                    <a:pt x="6" y="5"/>
                    <a:pt x="7" y="4"/>
                  </a:cubicBezTo>
                  <a:cubicBezTo>
                    <a:pt x="6" y="3"/>
                    <a:pt x="3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5" y="1"/>
                    <a:pt x="10" y="3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10">
              <a:extLst>
                <a:ext uri="{FF2B5EF4-FFF2-40B4-BE49-F238E27FC236}">
                  <a16:creationId xmlns="" xmlns:a16="http://schemas.microsoft.com/office/drawing/2014/main" id="{9B618967-47E2-4FD3-B6EA-8042DFC1E1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985125" y="11735609"/>
              <a:ext cx="58738" cy="52388"/>
            </a:xfrm>
            <a:custGeom>
              <a:avLst/>
              <a:gdLst>
                <a:gd name="T0" fmla="*/ 16 w 18"/>
                <a:gd name="T1" fmla="*/ 5 h 16"/>
                <a:gd name="T2" fmla="*/ 3 w 18"/>
                <a:gd name="T3" fmla="*/ 10 h 16"/>
                <a:gd name="T4" fmla="*/ 7 w 18"/>
                <a:gd name="T5" fmla="*/ 1 h 16"/>
                <a:gd name="T6" fmla="*/ 16 w 18"/>
                <a:gd name="T7" fmla="*/ 5 h 16"/>
                <a:gd name="T8" fmla="*/ 4 w 18"/>
                <a:gd name="T9" fmla="*/ 8 h 16"/>
                <a:gd name="T10" fmla="*/ 14 w 18"/>
                <a:gd name="T11" fmla="*/ 6 h 16"/>
                <a:gd name="T12" fmla="*/ 7 w 18"/>
                <a:gd name="T13" fmla="*/ 4 h 16"/>
                <a:gd name="T14" fmla="*/ 4 w 18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6">
                  <a:moveTo>
                    <a:pt x="16" y="5"/>
                  </a:moveTo>
                  <a:cubicBezTo>
                    <a:pt x="18" y="14"/>
                    <a:pt x="6" y="16"/>
                    <a:pt x="3" y="10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10" y="0"/>
                    <a:pt x="15" y="2"/>
                    <a:pt x="16" y="5"/>
                  </a:cubicBezTo>
                  <a:close/>
                  <a:moveTo>
                    <a:pt x="4" y="8"/>
                  </a:moveTo>
                  <a:cubicBezTo>
                    <a:pt x="5" y="11"/>
                    <a:pt x="16" y="12"/>
                    <a:pt x="14" y="6"/>
                  </a:cubicBezTo>
                  <a:cubicBezTo>
                    <a:pt x="13" y="4"/>
                    <a:pt x="10" y="3"/>
                    <a:pt x="7" y="4"/>
                  </a:cubicBezTo>
                  <a:cubicBezTo>
                    <a:pt x="5" y="4"/>
                    <a:pt x="4" y="5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11">
              <a:extLst>
                <a:ext uri="{FF2B5EF4-FFF2-40B4-BE49-F238E27FC236}">
                  <a16:creationId xmlns="" xmlns:a16="http://schemas.microsoft.com/office/drawing/2014/main" id="{092C425F-226F-44C4-B2F0-A95A74D015AF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39088" y="11475259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12">
              <a:extLst>
                <a:ext uri="{FF2B5EF4-FFF2-40B4-BE49-F238E27FC236}">
                  <a16:creationId xmlns="" xmlns:a16="http://schemas.microsoft.com/office/drawing/2014/main" id="{5114F35F-F796-40AD-8F67-FA35BB93D3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058150" y="11432397"/>
              <a:ext cx="125413" cy="93663"/>
            </a:xfrm>
            <a:custGeom>
              <a:avLst/>
              <a:gdLst>
                <a:gd name="T0" fmla="*/ 38 w 38"/>
                <a:gd name="T1" fmla="*/ 13 h 28"/>
                <a:gd name="T2" fmla="*/ 35 w 38"/>
                <a:gd name="T3" fmla="*/ 17 h 28"/>
                <a:gd name="T4" fmla="*/ 33 w 38"/>
                <a:gd name="T5" fmla="*/ 15 h 28"/>
                <a:gd name="T6" fmla="*/ 25 w 38"/>
                <a:gd name="T7" fmla="*/ 17 h 28"/>
                <a:gd name="T8" fmla="*/ 29 w 38"/>
                <a:gd name="T9" fmla="*/ 27 h 28"/>
                <a:gd name="T10" fmla="*/ 27 w 38"/>
                <a:gd name="T11" fmla="*/ 27 h 28"/>
                <a:gd name="T12" fmla="*/ 21 w 38"/>
                <a:gd name="T13" fmla="*/ 20 h 28"/>
                <a:gd name="T14" fmla="*/ 20 w 38"/>
                <a:gd name="T15" fmla="*/ 21 h 28"/>
                <a:gd name="T16" fmla="*/ 18 w 38"/>
                <a:gd name="T17" fmla="*/ 20 h 28"/>
                <a:gd name="T18" fmla="*/ 15 w 38"/>
                <a:gd name="T19" fmla="*/ 22 h 28"/>
                <a:gd name="T20" fmla="*/ 16 w 38"/>
                <a:gd name="T21" fmla="*/ 28 h 28"/>
                <a:gd name="T22" fmla="*/ 13 w 38"/>
                <a:gd name="T23" fmla="*/ 28 h 28"/>
                <a:gd name="T24" fmla="*/ 11 w 38"/>
                <a:gd name="T25" fmla="*/ 25 h 28"/>
                <a:gd name="T26" fmla="*/ 8 w 38"/>
                <a:gd name="T27" fmla="*/ 26 h 28"/>
                <a:gd name="T28" fmla="*/ 2 w 38"/>
                <a:gd name="T29" fmla="*/ 23 h 28"/>
                <a:gd name="T30" fmla="*/ 0 w 38"/>
                <a:gd name="T31" fmla="*/ 20 h 28"/>
                <a:gd name="T32" fmla="*/ 2 w 38"/>
                <a:gd name="T33" fmla="*/ 19 h 28"/>
                <a:gd name="T34" fmla="*/ 3 w 38"/>
                <a:gd name="T35" fmla="*/ 14 h 28"/>
                <a:gd name="T36" fmla="*/ 3 w 38"/>
                <a:gd name="T37" fmla="*/ 19 h 28"/>
                <a:gd name="T38" fmla="*/ 9 w 38"/>
                <a:gd name="T39" fmla="*/ 22 h 28"/>
                <a:gd name="T40" fmla="*/ 6 w 38"/>
                <a:gd name="T41" fmla="*/ 16 h 28"/>
                <a:gd name="T42" fmla="*/ 5 w 38"/>
                <a:gd name="T43" fmla="*/ 10 h 28"/>
                <a:gd name="T44" fmla="*/ 12 w 38"/>
                <a:gd name="T45" fmla="*/ 18 h 28"/>
                <a:gd name="T46" fmla="*/ 18 w 38"/>
                <a:gd name="T47" fmla="*/ 17 h 28"/>
                <a:gd name="T48" fmla="*/ 10 w 38"/>
                <a:gd name="T49" fmla="*/ 9 h 28"/>
                <a:gd name="T50" fmla="*/ 19 w 38"/>
                <a:gd name="T51" fmla="*/ 15 h 28"/>
                <a:gd name="T52" fmla="*/ 26 w 38"/>
                <a:gd name="T53" fmla="*/ 24 h 28"/>
                <a:gd name="T54" fmla="*/ 25 w 38"/>
                <a:gd name="T55" fmla="*/ 19 h 28"/>
                <a:gd name="T56" fmla="*/ 22 w 38"/>
                <a:gd name="T57" fmla="*/ 16 h 28"/>
                <a:gd name="T58" fmla="*/ 21 w 38"/>
                <a:gd name="T59" fmla="*/ 15 h 28"/>
                <a:gd name="T60" fmla="*/ 20 w 38"/>
                <a:gd name="T61" fmla="*/ 14 h 28"/>
                <a:gd name="T62" fmla="*/ 19 w 38"/>
                <a:gd name="T63" fmla="*/ 14 h 28"/>
                <a:gd name="T64" fmla="*/ 14 w 38"/>
                <a:gd name="T65" fmla="*/ 7 h 28"/>
                <a:gd name="T66" fmla="*/ 12 w 38"/>
                <a:gd name="T67" fmla="*/ 4 h 28"/>
                <a:gd name="T68" fmla="*/ 7 w 38"/>
                <a:gd name="T69" fmla="*/ 4 h 28"/>
                <a:gd name="T70" fmla="*/ 9 w 38"/>
                <a:gd name="T71" fmla="*/ 0 h 28"/>
                <a:gd name="T72" fmla="*/ 15 w 38"/>
                <a:gd name="T73" fmla="*/ 1 h 28"/>
                <a:gd name="T74" fmla="*/ 16 w 38"/>
                <a:gd name="T75" fmla="*/ 4 h 28"/>
                <a:gd name="T76" fmla="*/ 18 w 38"/>
                <a:gd name="T77" fmla="*/ 7 h 28"/>
                <a:gd name="T78" fmla="*/ 17 w 38"/>
                <a:gd name="T79" fmla="*/ 5 h 28"/>
                <a:gd name="T80" fmla="*/ 30 w 38"/>
                <a:gd name="T81" fmla="*/ 3 h 28"/>
                <a:gd name="T82" fmla="*/ 29 w 38"/>
                <a:gd name="T83" fmla="*/ 5 h 28"/>
                <a:gd name="T84" fmla="*/ 28 w 38"/>
                <a:gd name="T85" fmla="*/ 4 h 28"/>
                <a:gd name="T86" fmla="*/ 18 w 38"/>
                <a:gd name="T87" fmla="*/ 8 h 28"/>
                <a:gd name="T88" fmla="*/ 20 w 38"/>
                <a:gd name="T89" fmla="*/ 8 h 28"/>
                <a:gd name="T90" fmla="*/ 28 w 38"/>
                <a:gd name="T91" fmla="*/ 6 h 28"/>
                <a:gd name="T92" fmla="*/ 31 w 38"/>
                <a:gd name="T93" fmla="*/ 8 h 28"/>
                <a:gd name="T94" fmla="*/ 30 w 38"/>
                <a:gd name="T95" fmla="*/ 9 h 28"/>
                <a:gd name="T96" fmla="*/ 38 w 38"/>
                <a:gd name="T97" fmla="*/ 13 h 28"/>
                <a:gd name="T98" fmla="*/ 37 w 38"/>
                <a:gd name="T99" fmla="*/ 14 h 28"/>
                <a:gd name="T100" fmla="*/ 36 w 38"/>
                <a:gd name="T101" fmla="*/ 13 h 28"/>
                <a:gd name="T102" fmla="*/ 37 w 38"/>
                <a:gd name="T103" fmla="*/ 14 h 28"/>
                <a:gd name="T104" fmla="*/ 28 w 38"/>
                <a:gd name="T105" fmla="*/ 12 h 28"/>
                <a:gd name="T106" fmla="*/ 26 w 38"/>
                <a:gd name="T107" fmla="*/ 9 h 28"/>
                <a:gd name="T108" fmla="*/ 21 w 38"/>
                <a:gd name="T109" fmla="*/ 11 h 28"/>
                <a:gd name="T110" fmla="*/ 26 w 38"/>
                <a:gd name="T111" fmla="*/ 14 h 28"/>
                <a:gd name="T112" fmla="*/ 28 w 38"/>
                <a:gd name="T11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" h="28">
                  <a:moveTo>
                    <a:pt x="38" y="13"/>
                  </a:moveTo>
                  <a:cubicBezTo>
                    <a:pt x="38" y="15"/>
                    <a:pt x="38" y="17"/>
                    <a:pt x="35" y="17"/>
                  </a:cubicBezTo>
                  <a:cubicBezTo>
                    <a:pt x="35" y="16"/>
                    <a:pt x="34" y="15"/>
                    <a:pt x="33" y="15"/>
                  </a:cubicBezTo>
                  <a:cubicBezTo>
                    <a:pt x="29" y="14"/>
                    <a:pt x="29" y="17"/>
                    <a:pt x="25" y="17"/>
                  </a:cubicBezTo>
                  <a:cubicBezTo>
                    <a:pt x="26" y="20"/>
                    <a:pt x="30" y="22"/>
                    <a:pt x="29" y="27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5" y="24"/>
                    <a:pt x="24" y="22"/>
                    <a:pt x="21" y="20"/>
                  </a:cubicBezTo>
                  <a:cubicBezTo>
                    <a:pt x="21" y="20"/>
                    <a:pt x="21" y="21"/>
                    <a:pt x="20" y="21"/>
                  </a:cubicBezTo>
                  <a:cubicBezTo>
                    <a:pt x="19" y="21"/>
                    <a:pt x="19" y="20"/>
                    <a:pt x="18" y="20"/>
                  </a:cubicBezTo>
                  <a:cubicBezTo>
                    <a:pt x="16" y="20"/>
                    <a:pt x="16" y="21"/>
                    <a:pt x="15" y="22"/>
                  </a:cubicBezTo>
                  <a:cubicBezTo>
                    <a:pt x="16" y="24"/>
                    <a:pt x="17" y="26"/>
                    <a:pt x="16" y="28"/>
                  </a:cubicBezTo>
                  <a:cubicBezTo>
                    <a:pt x="15" y="28"/>
                    <a:pt x="14" y="28"/>
                    <a:pt x="13" y="28"/>
                  </a:cubicBezTo>
                  <a:cubicBezTo>
                    <a:pt x="12" y="27"/>
                    <a:pt x="12" y="26"/>
                    <a:pt x="11" y="25"/>
                  </a:cubicBezTo>
                  <a:cubicBezTo>
                    <a:pt x="10" y="25"/>
                    <a:pt x="9" y="26"/>
                    <a:pt x="8" y="26"/>
                  </a:cubicBezTo>
                  <a:cubicBezTo>
                    <a:pt x="6" y="26"/>
                    <a:pt x="4" y="24"/>
                    <a:pt x="2" y="23"/>
                  </a:cubicBezTo>
                  <a:cubicBezTo>
                    <a:pt x="1" y="22"/>
                    <a:pt x="0" y="21"/>
                    <a:pt x="0" y="20"/>
                  </a:cubicBezTo>
                  <a:cubicBezTo>
                    <a:pt x="1" y="20"/>
                    <a:pt x="1" y="19"/>
                    <a:pt x="2" y="19"/>
                  </a:cubicBezTo>
                  <a:cubicBezTo>
                    <a:pt x="3" y="18"/>
                    <a:pt x="2" y="15"/>
                    <a:pt x="3" y="14"/>
                  </a:cubicBezTo>
                  <a:cubicBezTo>
                    <a:pt x="5" y="15"/>
                    <a:pt x="3" y="17"/>
                    <a:pt x="3" y="19"/>
                  </a:cubicBezTo>
                  <a:cubicBezTo>
                    <a:pt x="3" y="22"/>
                    <a:pt x="7" y="24"/>
                    <a:pt x="9" y="22"/>
                  </a:cubicBezTo>
                  <a:cubicBezTo>
                    <a:pt x="9" y="20"/>
                    <a:pt x="7" y="18"/>
                    <a:pt x="6" y="16"/>
                  </a:cubicBezTo>
                  <a:cubicBezTo>
                    <a:pt x="5" y="14"/>
                    <a:pt x="2" y="12"/>
                    <a:pt x="5" y="10"/>
                  </a:cubicBezTo>
                  <a:cubicBezTo>
                    <a:pt x="8" y="12"/>
                    <a:pt x="10" y="16"/>
                    <a:pt x="12" y="18"/>
                  </a:cubicBezTo>
                  <a:cubicBezTo>
                    <a:pt x="14" y="17"/>
                    <a:pt x="16" y="17"/>
                    <a:pt x="18" y="17"/>
                  </a:cubicBezTo>
                  <a:cubicBezTo>
                    <a:pt x="17" y="13"/>
                    <a:pt x="13" y="12"/>
                    <a:pt x="10" y="9"/>
                  </a:cubicBezTo>
                  <a:cubicBezTo>
                    <a:pt x="14" y="10"/>
                    <a:pt x="17" y="13"/>
                    <a:pt x="19" y="15"/>
                  </a:cubicBezTo>
                  <a:cubicBezTo>
                    <a:pt x="21" y="18"/>
                    <a:pt x="23" y="21"/>
                    <a:pt x="26" y="24"/>
                  </a:cubicBezTo>
                  <a:cubicBezTo>
                    <a:pt x="27" y="22"/>
                    <a:pt x="25" y="21"/>
                    <a:pt x="25" y="19"/>
                  </a:cubicBezTo>
                  <a:cubicBezTo>
                    <a:pt x="24" y="19"/>
                    <a:pt x="23" y="17"/>
                    <a:pt x="22" y="16"/>
                  </a:cubicBezTo>
                  <a:cubicBezTo>
                    <a:pt x="22" y="16"/>
                    <a:pt x="22" y="16"/>
                    <a:pt x="21" y="15"/>
                  </a:cubicBezTo>
                  <a:cubicBezTo>
                    <a:pt x="21" y="15"/>
                    <a:pt x="21" y="14"/>
                    <a:pt x="20" y="14"/>
                  </a:cubicBezTo>
                  <a:cubicBezTo>
                    <a:pt x="20" y="14"/>
                    <a:pt x="19" y="14"/>
                    <a:pt x="19" y="14"/>
                  </a:cubicBezTo>
                  <a:cubicBezTo>
                    <a:pt x="18" y="12"/>
                    <a:pt x="15" y="9"/>
                    <a:pt x="14" y="7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9" y="4"/>
                    <a:pt x="7" y="4"/>
                  </a:cubicBezTo>
                  <a:cubicBezTo>
                    <a:pt x="5" y="2"/>
                    <a:pt x="7" y="1"/>
                    <a:pt x="9" y="0"/>
                  </a:cubicBezTo>
                  <a:cubicBezTo>
                    <a:pt x="11" y="1"/>
                    <a:pt x="13" y="0"/>
                    <a:pt x="15" y="1"/>
                  </a:cubicBezTo>
                  <a:cubicBezTo>
                    <a:pt x="16" y="2"/>
                    <a:pt x="15" y="3"/>
                    <a:pt x="16" y="4"/>
                  </a:cubicBezTo>
                  <a:cubicBezTo>
                    <a:pt x="16" y="5"/>
                    <a:pt x="17" y="6"/>
                    <a:pt x="18" y="7"/>
                  </a:cubicBezTo>
                  <a:cubicBezTo>
                    <a:pt x="18" y="6"/>
                    <a:pt x="17" y="6"/>
                    <a:pt x="17" y="5"/>
                  </a:cubicBezTo>
                  <a:cubicBezTo>
                    <a:pt x="19" y="2"/>
                    <a:pt x="26" y="1"/>
                    <a:pt x="30" y="3"/>
                  </a:cubicBezTo>
                  <a:cubicBezTo>
                    <a:pt x="30" y="4"/>
                    <a:pt x="29" y="4"/>
                    <a:pt x="29" y="5"/>
                  </a:cubicBezTo>
                  <a:cubicBezTo>
                    <a:pt x="28" y="5"/>
                    <a:pt x="28" y="4"/>
                    <a:pt x="28" y="4"/>
                  </a:cubicBezTo>
                  <a:cubicBezTo>
                    <a:pt x="24" y="4"/>
                    <a:pt x="20" y="5"/>
                    <a:pt x="18" y="8"/>
                  </a:cubicBezTo>
                  <a:cubicBezTo>
                    <a:pt x="19" y="9"/>
                    <a:pt x="20" y="8"/>
                    <a:pt x="20" y="8"/>
                  </a:cubicBezTo>
                  <a:cubicBezTo>
                    <a:pt x="22" y="7"/>
                    <a:pt x="25" y="6"/>
                    <a:pt x="28" y="6"/>
                  </a:cubicBezTo>
                  <a:cubicBezTo>
                    <a:pt x="29" y="6"/>
                    <a:pt x="31" y="6"/>
                    <a:pt x="31" y="8"/>
                  </a:cubicBezTo>
                  <a:cubicBezTo>
                    <a:pt x="31" y="8"/>
                    <a:pt x="30" y="8"/>
                    <a:pt x="30" y="9"/>
                  </a:cubicBezTo>
                  <a:cubicBezTo>
                    <a:pt x="31" y="12"/>
                    <a:pt x="36" y="11"/>
                    <a:pt x="38" y="13"/>
                  </a:cubicBezTo>
                  <a:close/>
                  <a:moveTo>
                    <a:pt x="37" y="14"/>
                  </a:moveTo>
                  <a:cubicBezTo>
                    <a:pt x="37" y="13"/>
                    <a:pt x="36" y="13"/>
                    <a:pt x="36" y="13"/>
                  </a:cubicBezTo>
                  <a:cubicBezTo>
                    <a:pt x="36" y="14"/>
                    <a:pt x="36" y="13"/>
                    <a:pt x="37" y="14"/>
                  </a:cubicBezTo>
                  <a:close/>
                  <a:moveTo>
                    <a:pt x="28" y="12"/>
                  </a:moveTo>
                  <a:cubicBezTo>
                    <a:pt x="28" y="10"/>
                    <a:pt x="26" y="11"/>
                    <a:pt x="26" y="9"/>
                  </a:cubicBezTo>
                  <a:cubicBezTo>
                    <a:pt x="24" y="9"/>
                    <a:pt x="23" y="10"/>
                    <a:pt x="21" y="11"/>
                  </a:cubicBezTo>
                  <a:cubicBezTo>
                    <a:pt x="22" y="12"/>
                    <a:pt x="23" y="14"/>
                    <a:pt x="26" y="14"/>
                  </a:cubicBezTo>
                  <a:cubicBezTo>
                    <a:pt x="27" y="13"/>
                    <a:pt x="27" y="12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13">
              <a:extLst>
                <a:ext uri="{FF2B5EF4-FFF2-40B4-BE49-F238E27FC236}">
                  <a16:creationId xmlns="" xmlns:a16="http://schemas.microsoft.com/office/drawing/2014/main" id="{4E390578-2860-4F00-A77E-31D9ABCD1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99413" y="11778472"/>
              <a:ext cx="57150" cy="52388"/>
            </a:xfrm>
            <a:custGeom>
              <a:avLst/>
              <a:gdLst>
                <a:gd name="T0" fmla="*/ 17 w 17"/>
                <a:gd name="T1" fmla="*/ 4 h 16"/>
                <a:gd name="T2" fmla="*/ 15 w 17"/>
                <a:gd name="T3" fmla="*/ 8 h 16"/>
                <a:gd name="T4" fmla="*/ 3 w 17"/>
                <a:gd name="T5" fmla="*/ 9 h 16"/>
                <a:gd name="T6" fmla="*/ 14 w 17"/>
                <a:gd name="T7" fmla="*/ 13 h 16"/>
                <a:gd name="T8" fmla="*/ 13 w 17"/>
                <a:gd name="T9" fmla="*/ 16 h 16"/>
                <a:gd name="T10" fmla="*/ 0 w 17"/>
                <a:gd name="T11" fmla="*/ 11 h 16"/>
                <a:gd name="T12" fmla="*/ 2 w 17"/>
                <a:gd name="T13" fmla="*/ 7 h 16"/>
                <a:gd name="T14" fmla="*/ 13 w 17"/>
                <a:gd name="T15" fmla="*/ 6 h 16"/>
                <a:gd name="T16" fmla="*/ 4 w 17"/>
                <a:gd name="T17" fmla="*/ 2 h 16"/>
                <a:gd name="T18" fmla="*/ 5 w 17"/>
                <a:gd name="T19" fmla="*/ 0 h 16"/>
                <a:gd name="T20" fmla="*/ 17 w 17"/>
                <a:gd name="T2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6">
                  <a:moveTo>
                    <a:pt x="17" y="4"/>
                  </a:moveTo>
                  <a:cubicBezTo>
                    <a:pt x="17" y="6"/>
                    <a:pt x="16" y="7"/>
                    <a:pt x="15" y="8"/>
                  </a:cubicBezTo>
                  <a:cubicBezTo>
                    <a:pt x="11" y="8"/>
                    <a:pt x="7" y="9"/>
                    <a:pt x="3" y="9"/>
                  </a:cubicBezTo>
                  <a:cubicBezTo>
                    <a:pt x="7" y="10"/>
                    <a:pt x="10" y="12"/>
                    <a:pt x="14" y="13"/>
                  </a:cubicBezTo>
                  <a:cubicBezTo>
                    <a:pt x="14" y="14"/>
                    <a:pt x="13" y="15"/>
                    <a:pt x="13" y="16"/>
                  </a:cubicBezTo>
                  <a:cubicBezTo>
                    <a:pt x="9" y="14"/>
                    <a:pt x="4" y="12"/>
                    <a:pt x="0" y="11"/>
                  </a:cubicBezTo>
                  <a:cubicBezTo>
                    <a:pt x="1" y="10"/>
                    <a:pt x="1" y="8"/>
                    <a:pt x="2" y="7"/>
                  </a:cubicBezTo>
                  <a:cubicBezTo>
                    <a:pt x="6" y="7"/>
                    <a:pt x="10" y="6"/>
                    <a:pt x="13" y="6"/>
                  </a:cubicBezTo>
                  <a:cubicBezTo>
                    <a:pt x="10" y="5"/>
                    <a:pt x="7" y="3"/>
                    <a:pt x="4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9" y="1"/>
                    <a:pt x="13" y="3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14">
              <a:extLst>
                <a:ext uri="{FF2B5EF4-FFF2-40B4-BE49-F238E27FC236}">
                  <a16:creationId xmlns="" xmlns:a16="http://schemas.microsoft.com/office/drawing/2014/main" id="{C88DDCC7-5E9B-4360-9EB3-8B60BF7C3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15288" y="11821334"/>
              <a:ext cx="52388" cy="50800"/>
            </a:xfrm>
            <a:custGeom>
              <a:avLst/>
              <a:gdLst>
                <a:gd name="T0" fmla="*/ 16 w 16"/>
                <a:gd name="T1" fmla="*/ 6 h 15"/>
                <a:gd name="T2" fmla="*/ 15 w 16"/>
                <a:gd name="T3" fmla="*/ 8 h 15"/>
                <a:gd name="T4" fmla="*/ 10 w 16"/>
                <a:gd name="T5" fmla="*/ 6 h 15"/>
                <a:gd name="T6" fmla="*/ 7 w 16"/>
                <a:gd name="T7" fmla="*/ 10 h 15"/>
                <a:gd name="T8" fmla="*/ 13 w 16"/>
                <a:gd name="T9" fmla="*/ 13 h 15"/>
                <a:gd name="T10" fmla="*/ 11 w 16"/>
                <a:gd name="T11" fmla="*/ 15 h 15"/>
                <a:gd name="T12" fmla="*/ 0 w 16"/>
                <a:gd name="T13" fmla="*/ 9 h 15"/>
                <a:gd name="T14" fmla="*/ 1 w 16"/>
                <a:gd name="T15" fmla="*/ 7 h 15"/>
                <a:gd name="T16" fmla="*/ 5 w 16"/>
                <a:gd name="T17" fmla="*/ 9 h 15"/>
                <a:gd name="T18" fmla="*/ 8 w 16"/>
                <a:gd name="T19" fmla="*/ 5 h 15"/>
                <a:gd name="T20" fmla="*/ 3 w 16"/>
                <a:gd name="T21" fmla="*/ 2 h 15"/>
                <a:gd name="T22" fmla="*/ 4 w 16"/>
                <a:gd name="T23" fmla="*/ 0 h 15"/>
                <a:gd name="T24" fmla="*/ 16 w 16"/>
                <a:gd name="T25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5">
                  <a:moveTo>
                    <a:pt x="16" y="6"/>
                  </a:moveTo>
                  <a:cubicBezTo>
                    <a:pt x="16" y="7"/>
                    <a:pt x="15" y="7"/>
                    <a:pt x="15" y="8"/>
                  </a:cubicBezTo>
                  <a:cubicBezTo>
                    <a:pt x="13" y="7"/>
                    <a:pt x="12" y="6"/>
                    <a:pt x="10" y="6"/>
                  </a:cubicBezTo>
                  <a:cubicBezTo>
                    <a:pt x="9" y="7"/>
                    <a:pt x="8" y="9"/>
                    <a:pt x="7" y="10"/>
                  </a:cubicBezTo>
                  <a:cubicBezTo>
                    <a:pt x="9" y="11"/>
                    <a:pt x="11" y="12"/>
                    <a:pt x="13" y="13"/>
                  </a:cubicBezTo>
                  <a:cubicBezTo>
                    <a:pt x="12" y="14"/>
                    <a:pt x="12" y="14"/>
                    <a:pt x="11" y="15"/>
                  </a:cubicBezTo>
                  <a:cubicBezTo>
                    <a:pt x="7" y="13"/>
                    <a:pt x="4" y="11"/>
                    <a:pt x="0" y="9"/>
                  </a:cubicBezTo>
                  <a:cubicBezTo>
                    <a:pt x="0" y="8"/>
                    <a:pt x="0" y="8"/>
                    <a:pt x="1" y="7"/>
                  </a:cubicBezTo>
                  <a:cubicBezTo>
                    <a:pt x="2" y="7"/>
                    <a:pt x="4" y="8"/>
                    <a:pt x="5" y="9"/>
                  </a:cubicBezTo>
                  <a:cubicBezTo>
                    <a:pt x="6" y="8"/>
                    <a:pt x="7" y="6"/>
                    <a:pt x="8" y="5"/>
                  </a:cubicBezTo>
                  <a:cubicBezTo>
                    <a:pt x="6" y="4"/>
                    <a:pt x="5" y="3"/>
                    <a:pt x="3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9" y="1"/>
                    <a:pt x="12" y="4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15">
              <a:extLst>
                <a:ext uri="{FF2B5EF4-FFF2-40B4-BE49-F238E27FC236}">
                  <a16:creationId xmlns="" xmlns:a16="http://schemas.microsoft.com/office/drawing/2014/main" id="{6C646B63-DA45-4849-8396-1BA55E06F57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34338" y="11854672"/>
              <a:ext cx="52388" cy="50800"/>
            </a:xfrm>
            <a:custGeom>
              <a:avLst/>
              <a:gdLst>
                <a:gd name="T0" fmla="*/ 12 w 16"/>
                <a:gd name="T1" fmla="*/ 5 h 15"/>
                <a:gd name="T2" fmla="*/ 9 w 16"/>
                <a:gd name="T3" fmla="*/ 15 h 15"/>
                <a:gd name="T4" fmla="*/ 0 w 16"/>
                <a:gd name="T5" fmla="*/ 8 h 15"/>
                <a:gd name="T6" fmla="*/ 8 w 16"/>
                <a:gd name="T7" fmla="*/ 2 h 15"/>
                <a:gd name="T8" fmla="*/ 7 w 16"/>
                <a:gd name="T9" fmla="*/ 5 h 15"/>
                <a:gd name="T10" fmla="*/ 3 w 16"/>
                <a:gd name="T11" fmla="*/ 6 h 15"/>
                <a:gd name="T12" fmla="*/ 10 w 16"/>
                <a:gd name="T13" fmla="*/ 12 h 15"/>
                <a:gd name="T14" fmla="*/ 11 w 16"/>
                <a:gd name="T15" fmla="*/ 8 h 15"/>
                <a:gd name="T16" fmla="*/ 12 w 16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5">
                  <a:moveTo>
                    <a:pt x="12" y="5"/>
                  </a:moveTo>
                  <a:cubicBezTo>
                    <a:pt x="16" y="8"/>
                    <a:pt x="13" y="14"/>
                    <a:pt x="9" y="15"/>
                  </a:cubicBezTo>
                  <a:cubicBezTo>
                    <a:pt x="6" y="15"/>
                    <a:pt x="1" y="11"/>
                    <a:pt x="0" y="8"/>
                  </a:cubicBezTo>
                  <a:cubicBezTo>
                    <a:pt x="0" y="5"/>
                    <a:pt x="4" y="0"/>
                    <a:pt x="8" y="2"/>
                  </a:cubicBezTo>
                  <a:cubicBezTo>
                    <a:pt x="8" y="3"/>
                    <a:pt x="7" y="4"/>
                    <a:pt x="7" y="5"/>
                  </a:cubicBezTo>
                  <a:cubicBezTo>
                    <a:pt x="5" y="4"/>
                    <a:pt x="3" y="5"/>
                    <a:pt x="3" y="6"/>
                  </a:cubicBezTo>
                  <a:cubicBezTo>
                    <a:pt x="2" y="9"/>
                    <a:pt x="7" y="13"/>
                    <a:pt x="10" y="12"/>
                  </a:cubicBezTo>
                  <a:cubicBezTo>
                    <a:pt x="12" y="12"/>
                    <a:pt x="13" y="9"/>
                    <a:pt x="11" y="8"/>
                  </a:cubicBezTo>
                  <a:cubicBezTo>
                    <a:pt x="11" y="7"/>
                    <a:pt x="12" y="6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16">
              <a:extLst>
                <a:ext uri="{FF2B5EF4-FFF2-40B4-BE49-F238E27FC236}">
                  <a16:creationId xmlns="" xmlns:a16="http://schemas.microsoft.com/office/drawing/2014/main" id="{94CB881F-F50C-4B1B-B779-375994973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61325" y="11888009"/>
              <a:ext cx="52388" cy="53975"/>
            </a:xfrm>
            <a:custGeom>
              <a:avLst/>
              <a:gdLst>
                <a:gd name="T0" fmla="*/ 16 w 16"/>
                <a:gd name="T1" fmla="*/ 9 h 16"/>
                <a:gd name="T2" fmla="*/ 13 w 16"/>
                <a:gd name="T3" fmla="*/ 12 h 16"/>
                <a:gd name="T4" fmla="*/ 10 w 16"/>
                <a:gd name="T5" fmla="*/ 16 h 16"/>
                <a:gd name="T6" fmla="*/ 2 w 16"/>
                <a:gd name="T7" fmla="*/ 9 h 16"/>
                <a:gd name="T8" fmla="*/ 0 w 16"/>
                <a:gd name="T9" fmla="*/ 7 h 16"/>
                <a:gd name="T10" fmla="*/ 3 w 16"/>
                <a:gd name="T11" fmla="*/ 4 h 16"/>
                <a:gd name="T12" fmla="*/ 6 w 16"/>
                <a:gd name="T13" fmla="*/ 0 h 16"/>
                <a:gd name="T14" fmla="*/ 7 w 16"/>
                <a:gd name="T15" fmla="*/ 2 h 16"/>
                <a:gd name="T16" fmla="*/ 3 w 16"/>
                <a:gd name="T17" fmla="*/ 6 h 16"/>
                <a:gd name="T18" fmla="*/ 6 w 16"/>
                <a:gd name="T19" fmla="*/ 8 h 16"/>
                <a:gd name="T20" fmla="*/ 9 w 16"/>
                <a:gd name="T21" fmla="*/ 4 h 16"/>
                <a:gd name="T22" fmla="*/ 11 w 16"/>
                <a:gd name="T23" fmla="*/ 6 h 16"/>
                <a:gd name="T24" fmla="*/ 8 w 16"/>
                <a:gd name="T25" fmla="*/ 10 h 16"/>
                <a:gd name="T26" fmla="*/ 10 w 16"/>
                <a:gd name="T27" fmla="*/ 12 h 16"/>
                <a:gd name="T28" fmla="*/ 14 w 16"/>
                <a:gd name="T29" fmla="*/ 8 h 16"/>
                <a:gd name="T30" fmla="*/ 16 w 16"/>
                <a:gd name="T3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6">
                  <a:moveTo>
                    <a:pt x="16" y="9"/>
                  </a:moveTo>
                  <a:cubicBezTo>
                    <a:pt x="16" y="10"/>
                    <a:pt x="13" y="12"/>
                    <a:pt x="13" y="12"/>
                  </a:cubicBezTo>
                  <a:cubicBezTo>
                    <a:pt x="12" y="14"/>
                    <a:pt x="11" y="15"/>
                    <a:pt x="10" y="16"/>
                  </a:cubicBezTo>
                  <a:cubicBezTo>
                    <a:pt x="7" y="14"/>
                    <a:pt x="5" y="12"/>
                    <a:pt x="2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7"/>
                    <a:pt x="2" y="5"/>
                    <a:pt x="3" y="4"/>
                  </a:cubicBezTo>
                  <a:cubicBezTo>
                    <a:pt x="4" y="2"/>
                    <a:pt x="5" y="2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3"/>
                    <a:pt x="5" y="5"/>
                    <a:pt x="3" y="6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7" y="7"/>
                    <a:pt x="8" y="6"/>
                    <a:pt x="9" y="4"/>
                  </a:cubicBezTo>
                  <a:cubicBezTo>
                    <a:pt x="10" y="5"/>
                    <a:pt x="11" y="5"/>
                    <a:pt x="11" y="6"/>
                  </a:cubicBezTo>
                  <a:cubicBezTo>
                    <a:pt x="10" y="7"/>
                    <a:pt x="9" y="8"/>
                    <a:pt x="8" y="10"/>
                  </a:cubicBezTo>
                  <a:cubicBezTo>
                    <a:pt x="8" y="11"/>
                    <a:pt x="9" y="11"/>
                    <a:pt x="10" y="12"/>
                  </a:cubicBezTo>
                  <a:cubicBezTo>
                    <a:pt x="12" y="11"/>
                    <a:pt x="13" y="9"/>
                    <a:pt x="14" y="8"/>
                  </a:cubicBezTo>
                  <a:cubicBezTo>
                    <a:pt x="14" y="8"/>
                    <a:pt x="16" y="8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17">
              <a:extLst>
                <a:ext uri="{FF2B5EF4-FFF2-40B4-BE49-F238E27FC236}">
                  <a16:creationId xmlns="" xmlns:a16="http://schemas.microsoft.com/office/drawing/2014/main" id="{748B1E5A-C5D1-43A4-B2AC-C86CA4CA40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51875" y="11348259"/>
              <a:ext cx="636588" cy="639763"/>
            </a:xfrm>
            <a:custGeom>
              <a:avLst/>
              <a:gdLst>
                <a:gd name="T0" fmla="*/ 165 w 193"/>
                <a:gd name="T1" fmla="*/ 162 h 192"/>
                <a:gd name="T2" fmla="*/ 31 w 193"/>
                <a:gd name="T3" fmla="*/ 165 h 192"/>
                <a:gd name="T4" fmla="*/ 9 w 193"/>
                <a:gd name="T5" fmla="*/ 60 h 192"/>
                <a:gd name="T6" fmla="*/ 93 w 193"/>
                <a:gd name="T7" fmla="*/ 1 h 192"/>
                <a:gd name="T8" fmla="*/ 191 w 193"/>
                <a:gd name="T9" fmla="*/ 93 h 192"/>
                <a:gd name="T10" fmla="*/ 179 w 193"/>
                <a:gd name="T11" fmla="*/ 120 h 192"/>
                <a:gd name="T12" fmla="*/ 152 w 193"/>
                <a:gd name="T13" fmla="*/ 80 h 192"/>
                <a:gd name="T14" fmla="*/ 98 w 193"/>
                <a:gd name="T15" fmla="*/ 10 h 192"/>
                <a:gd name="T16" fmla="*/ 26 w 193"/>
                <a:gd name="T17" fmla="*/ 62 h 192"/>
                <a:gd name="T18" fmla="*/ 29 w 193"/>
                <a:gd name="T19" fmla="*/ 41 h 192"/>
                <a:gd name="T20" fmla="*/ 23 w 193"/>
                <a:gd name="T21" fmla="*/ 86 h 192"/>
                <a:gd name="T22" fmla="*/ 18 w 193"/>
                <a:gd name="T23" fmla="*/ 120 h 192"/>
                <a:gd name="T24" fmla="*/ 39 w 193"/>
                <a:gd name="T25" fmla="*/ 106 h 192"/>
                <a:gd name="T26" fmla="*/ 15 w 193"/>
                <a:gd name="T27" fmla="*/ 136 h 192"/>
                <a:gd name="T28" fmla="*/ 93 w 193"/>
                <a:gd name="T29" fmla="*/ 142 h 192"/>
                <a:gd name="T30" fmla="*/ 137 w 193"/>
                <a:gd name="T31" fmla="*/ 169 h 192"/>
                <a:gd name="T32" fmla="*/ 132 w 193"/>
                <a:gd name="T33" fmla="*/ 165 h 192"/>
                <a:gd name="T34" fmla="*/ 127 w 193"/>
                <a:gd name="T35" fmla="*/ 169 h 192"/>
                <a:gd name="T36" fmla="*/ 137 w 193"/>
                <a:gd name="T37" fmla="*/ 169 h 192"/>
                <a:gd name="T38" fmla="*/ 127 w 193"/>
                <a:gd name="T39" fmla="*/ 171 h 192"/>
                <a:gd name="T40" fmla="*/ 124 w 193"/>
                <a:gd name="T41" fmla="*/ 167 h 192"/>
                <a:gd name="T42" fmla="*/ 119 w 193"/>
                <a:gd name="T43" fmla="*/ 176 h 192"/>
                <a:gd name="T44" fmla="*/ 124 w 193"/>
                <a:gd name="T45" fmla="*/ 176 h 192"/>
                <a:gd name="T46" fmla="*/ 126 w 193"/>
                <a:gd name="T47" fmla="*/ 173 h 192"/>
                <a:gd name="T48" fmla="*/ 117 w 193"/>
                <a:gd name="T49" fmla="*/ 176 h 192"/>
                <a:gd name="T50" fmla="*/ 108 w 193"/>
                <a:gd name="T51" fmla="*/ 174 h 192"/>
                <a:gd name="T52" fmla="*/ 113 w 193"/>
                <a:gd name="T53" fmla="*/ 178 h 192"/>
                <a:gd name="T54" fmla="*/ 117 w 193"/>
                <a:gd name="T55" fmla="*/ 176 h 192"/>
                <a:gd name="T56" fmla="*/ 105 w 193"/>
                <a:gd name="T57" fmla="*/ 171 h 192"/>
                <a:gd name="T58" fmla="*/ 99 w 193"/>
                <a:gd name="T59" fmla="*/ 175 h 192"/>
                <a:gd name="T60" fmla="*/ 103 w 193"/>
                <a:gd name="T61" fmla="*/ 181 h 192"/>
                <a:gd name="T62" fmla="*/ 93 w 193"/>
                <a:gd name="T63" fmla="*/ 179 h 192"/>
                <a:gd name="T64" fmla="*/ 93 w 193"/>
                <a:gd name="T65" fmla="*/ 179 h 192"/>
                <a:gd name="T66" fmla="*/ 85 w 193"/>
                <a:gd name="T67" fmla="*/ 171 h 192"/>
                <a:gd name="T68" fmla="*/ 79 w 193"/>
                <a:gd name="T69" fmla="*/ 168 h 192"/>
                <a:gd name="T70" fmla="*/ 76 w 193"/>
                <a:gd name="T71" fmla="*/ 169 h 192"/>
                <a:gd name="T72" fmla="*/ 69 w 193"/>
                <a:gd name="T73" fmla="*/ 168 h 192"/>
                <a:gd name="T74" fmla="*/ 81 w 193"/>
                <a:gd name="T75" fmla="*/ 177 h 192"/>
                <a:gd name="T76" fmla="*/ 71 w 193"/>
                <a:gd name="T77" fmla="*/ 170 h 192"/>
                <a:gd name="T78" fmla="*/ 75 w 193"/>
                <a:gd name="T79" fmla="*/ 175 h 192"/>
                <a:gd name="T80" fmla="*/ 72 w 193"/>
                <a:gd name="T81" fmla="*/ 177 h 192"/>
                <a:gd name="T82" fmla="*/ 76 w 193"/>
                <a:gd name="T83" fmla="*/ 179 h 192"/>
                <a:gd name="T84" fmla="*/ 81 w 193"/>
                <a:gd name="T85" fmla="*/ 177 h 192"/>
                <a:gd name="T86" fmla="*/ 83 w 193"/>
                <a:gd name="T87" fmla="*/ 180 h 192"/>
                <a:gd name="T88" fmla="*/ 81 w 193"/>
                <a:gd name="T89" fmla="*/ 180 h 192"/>
                <a:gd name="T90" fmla="*/ 74 w 193"/>
                <a:gd name="T91" fmla="*/ 35 h 192"/>
                <a:gd name="T92" fmla="*/ 61 w 193"/>
                <a:gd name="T93" fmla="*/ 35 h 192"/>
                <a:gd name="T94" fmla="*/ 73 w 193"/>
                <a:gd name="T95" fmla="*/ 175 h 192"/>
                <a:gd name="T96" fmla="*/ 69 w 193"/>
                <a:gd name="T97" fmla="*/ 177 h 192"/>
                <a:gd name="T98" fmla="*/ 67 w 193"/>
                <a:gd name="T99" fmla="*/ 169 h 192"/>
                <a:gd name="T100" fmla="*/ 63 w 193"/>
                <a:gd name="T101" fmla="*/ 167 h 192"/>
                <a:gd name="T102" fmla="*/ 62 w 193"/>
                <a:gd name="T103" fmla="*/ 162 h 192"/>
                <a:gd name="T104" fmla="*/ 65 w 193"/>
                <a:gd name="T105" fmla="*/ 174 h 192"/>
                <a:gd name="T106" fmla="*/ 60 w 193"/>
                <a:gd name="T107" fmla="*/ 172 h 192"/>
                <a:gd name="T108" fmla="*/ 67 w 193"/>
                <a:gd name="T109" fmla="*/ 169 h 192"/>
                <a:gd name="T110" fmla="*/ 59 w 193"/>
                <a:gd name="T111" fmla="*/ 160 h 192"/>
                <a:gd name="T112" fmla="*/ 54 w 193"/>
                <a:gd name="T113" fmla="*/ 162 h 192"/>
                <a:gd name="T114" fmla="*/ 56 w 193"/>
                <a:gd name="T115" fmla="*/ 165 h 192"/>
                <a:gd name="T116" fmla="*/ 50 w 193"/>
                <a:gd name="T117" fmla="*/ 166 h 192"/>
                <a:gd name="T118" fmla="*/ 54 w 193"/>
                <a:gd name="T119" fmla="*/ 169 h 192"/>
                <a:gd name="T120" fmla="*/ 56 w 193"/>
                <a:gd name="T121" fmla="*/ 1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3" h="192">
                  <a:moveTo>
                    <a:pt x="191" y="93"/>
                  </a:moveTo>
                  <a:cubicBezTo>
                    <a:pt x="193" y="123"/>
                    <a:pt x="180" y="146"/>
                    <a:pt x="165" y="162"/>
                  </a:cubicBezTo>
                  <a:cubicBezTo>
                    <a:pt x="150" y="178"/>
                    <a:pt x="129" y="190"/>
                    <a:pt x="100" y="191"/>
                  </a:cubicBezTo>
                  <a:cubicBezTo>
                    <a:pt x="70" y="192"/>
                    <a:pt x="46" y="180"/>
                    <a:pt x="31" y="165"/>
                  </a:cubicBezTo>
                  <a:cubicBezTo>
                    <a:pt x="15" y="150"/>
                    <a:pt x="3" y="129"/>
                    <a:pt x="1" y="100"/>
                  </a:cubicBezTo>
                  <a:cubicBezTo>
                    <a:pt x="0" y="85"/>
                    <a:pt x="4" y="71"/>
                    <a:pt x="9" y="60"/>
                  </a:cubicBezTo>
                  <a:cubicBezTo>
                    <a:pt x="18" y="37"/>
                    <a:pt x="33" y="21"/>
                    <a:pt x="54" y="11"/>
                  </a:cubicBezTo>
                  <a:cubicBezTo>
                    <a:pt x="65" y="5"/>
                    <a:pt x="78" y="2"/>
                    <a:pt x="93" y="1"/>
                  </a:cubicBezTo>
                  <a:cubicBezTo>
                    <a:pt x="123" y="0"/>
                    <a:pt x="147" y="13"/>
                    <a:pt x="162" y="27"/>
                  </a:cubicBezTo>
                  <a:cubicBezTo>
                    <a:pt x="178" y="43"/>
                    <a:pt x="190" y="63"/>
                    <a:pt x="191" y="93"/>
                  </a:cubicBezTo>
                  <a:close/>
                  <a:moveTo>
                    <a:pt x="148" y="153"/>
                  </a:moveTo>
                  <a:cubicBezTo>
                    <a:pt x="166" y="151"/>
                    <a:pt x="184" y="141"/>
                    <a:pt x="179" y="120"/>
                  </a:cubicBezTo>
                  <a:cubicBezTo>
                    <a:pt x="178" y="111"/>
                    <a:pt x="173" y="104"/>
                    <a:pt x="168" y="97"/>
                  </a:cubicBezTo>
                  <a:cubicBezTo>
                    <a:pt x="164" y="91"/>
                    <a:pt x="158" y="85"/>
                    <a:pt x="152" y="80"/>
                  </a:cubicBezTo>
                  <a:cubicBezTo>
                    <a:pt x="158" y="88"/>
                    <a:pt x="166" y="98"/>
                    <a:pt x="169" y="110"/>
                  </a:cubicBezTo>
                  <a:cubicBezTo>
                    <a:pt x="141" y="81"/>
                    <a:pt x="117" y="48"/>
                    <a:pt x="98" y="10"/>
                  </a:cubicBezTo>
                  <a:cubicBezTo>
                    <a:pt x="82" y="42"/>
                    <a:pt x="63" y="70"/>
                    <a:pt x="41" y="95"/>
                  </a:cubicBezTo>
                  <a:cubicBezTo>
                    <a:pt x="35" y="86"/>
                    <a:pt x="26" y="76"/>
                    <a:pt x="26" y="62"/>
                  </a:cubicBezTo>
                  <a:cubicBezTo>
                    <a:pt x="25" y="44"/>
                    <a:pt x="39" y="37"/>
                    <a:pt x="55" y="36"/>
                  </a:cubicBezTo>
                  <a:cubicBezTo>
                    <a:pt x="45" y="35"/>
                    <a:pt x="36" y="37"/>
                    <a:pt x="29" y="41"/>
                  </a:cubicBezTo>
                  <a:cubicBezTo>
                    <a:pt x="22" y="44"/>
                    <a:pt x="17" y="51"/>
                    <a:pt x="16" y="60"/>
                  </a:cubicBezTo>
                  <a:cubicBezTo>
                    <a:pt x="16" y="71"/>
                    <a:pt x="19" y="79"/>
                    <a:pt x="23" y="86"/>
                  </a:cubicBezTo>
                  <a:cubicBezTo>
                    <a:pt x="27" y="92"/>
                    <a:pt x="31" y="97"/>
                    <a:pt x="35" y="102"/>
                  </a:cubicBezTo>
                  <a:cubicBezTo>
                    <a:pt x="30" y="108"/>
                    <a:pt x="23" y="114"/>
                    <a:pt x="18" y="120"/>
                  </a:cubicBezTo>
                  <a:cubicBezTo>
                    <a:pt x="17" y="120"/>
                    <a:pt x="15" y="122"/>
                    <a:pt x="16" y="122"/>
                  </a:cubicBezTo>
                  <a:cubicBezTo>
                    <a:pt x="24" y="117"/>
                    <a:pt x="31" y="112"/>
                    <a:pt x="39" y="106"/>
                  </a:cubicBezTo>
                  <a:cubicBezTo>
                    <a:pt x="41" y="108"/>
                    <a:pt x="44" y="110"/>
                    <a:pt x="46" y="113"/>
                  </a:cubicBezTo>
                  <a:cubicBezTo>
                    <a:pt x="36" y="121"/>
                    <a:pt x="26" y="129"/>
                    <a:pt x="15" y="136"/>
                  </a:cubicBezTo>
                  <a:cubicBezTo>
                    <a:pt x="28" y="131"/>
                    <a:pt x="40" y="124"/>
                    <a:pt x="52" y="117"/>
                  </a:cubicBezTo>
                  <a:cubicBezTo>
                    <a:pt x="64" y="127"/>
                    <a:pt x="77" y="135"/>
                    <a:pt x="93" y="142"/>
                  </a:cubicBezTo>
                  <a:cubicBezTo>
                    <a:pt x="108" y="149"/>
                    <a:pt x="126" y="155"/>
                    <a:pt x="148" y="153"/>
                  </a:cubicBezTo>
                  <a:close/>
                  <a:moveTo>
                    <a:pt x="137" y="169"/>
                  </a:moveTo>
                  <a:cubicBezTo>
                    <a:pt x="138" y="165"/>
                    <a:pt x="131" y="165"/>
                    <a:pt x="130" y="168"/>
                  </a:cubicBezTo>
                  <a:cubicBezTo>
                    <a:pt x="128" y="166"/>
                    <a:pt x="130" y="164"/>
                    <a:pt x="132" y="165"/>
                  </a:cubicBezTo>
                  <a:cubicBezTo>
                    <a:pt x="133" y="165"/>
                    <a:pt x="134" y="164"/>
                    <a:pt x="134" y="164"/>
                  </a:cubicBezTo>
                  <a:cubicBezTo>
                    <a:pt x="131" y="161"/>
                    <a:pt x="126" y="165"/>
                    <a:pt x="127" y="169"/>
                  </a:cubicBezTo>
                  <a:cubicBezTo>
                    <a:pt x="127" y="170"/>
                    <a:pt x="128" y="172"/>
                    <a:pt x="129" y="173"/>
                  </a:cubicBezTo>
                  <a:cubicBezTo>
                    <a:pt x="132" y="174"/>
                    <a:pt x="136" y="172"/>
                    <a:pt x="137" y="169"/>
                  </a:cubicBezTo>
                  <a:close/>
                  <a:moveTo>
                    <a:pt x="128" y="173"/>
                  </a:moveTo>
                  <a:cubicBezTo>
                    <a:pt x="128" y="172"/>
                    <a:pt x="128" y="172"/>
                    <a:pt x="127" y="171"/>
                  </a:cubicBezTo>
                  <a:cubicBezTo>
                    <a:pt x="127" y="171"/>
                    <a:pt x="126" y="172"/>
                    <a:pt x="126" y="172"/>
                  </a:cubicBezTo>
                  <a:cubicBezTo>
                    <a:pt x="125" y="170"/>
                    <a:pt x="124" y="168"/>
                    <a:pt x="124" y="167"/>
                  </a:cubicBezTo>
                  <a:cubicBezTo>
                    <a:pt x="123" y="167"/>
                    <a:pt x="122" y="167"/>
                    <a:pt x="121" y="167"/>
                  </a:cubicBezTo>
                  <a:cubicBezTo>
                    <a:pt x="120" y="170"/>
                    <a:pt x="117" y="173"/>
                    <a:pt x="119" y="176"/>
                  </a:cubicBezTo>
                  <a:cubicBezTo>
                    <a:pt x="120" y="175"/>
                    <a:pt x="122" y="175"/>
                    <a:pt x="124" y="174"/>
                  </a:cubicBezTo>
                  <a:cubicBezTo>
                    <a:pt x="124" y="175"/>
                    <a:pt x="124" y="176"/>
                    <a:pt x="124" y="176"/>
                  </a:cubicBezTo>
                  <a:cubicBezTo>
                    <a:pt x="125" y="176"/>
                    <a:pt x="126" y="176"/>
                    <a:pt x="127" y="175"/>
                  </a:cubicBezTo>
                  <a:cubicBezTo>
                    <a:pt x="126" y="175"/>
                    <a:pt x="126" y="174"/>
                    <a:pt x="126" y="173"/>
                  </a:cubicBezTo>
                  <a:cubicBezTo>
                    <a:pt x="127" y="173"/>
                    <a:pt x="127" y="173"/>
                    <a:pt x="128" y="173"/>
                  </a:cubicBezTo>
                  <a:close/>
                  <a:moveTo>
                    <a:pt x="117" y="176"/>
                  </a:moveTo>
                  <a:cubicBezTo>
                    <a:pt x="117" y="174"/>
                    <a:pt x="117" y="171"/>
                    <a:pt x="115" y="170"/>
                  </a:cubicBezTo>
                  <a:cubicBezTo>
                    <a:pt x="112" y="169"/>
                    <a:pt x="107" y="171"/>
                    <a:pt x="108" y="174"/>
                  </a:cubicBezTo>
                  <a:cubicBezTo>
                    <a:pt x="108" y="177"/>
                    <a:pt x="113" y="176"/>
                    <a:pt x="114" y="175"/>
                  </a:cubicBezTo>
                  <a:cubicBezTo>
                    <a:pt x="115" y="177"/>
                    <a:pt x="114" y="178"/>
                    <a:pt x="113" y="178"/>
                  </a:cubicBezTo>
                  <a:cubicBezTo>
                    <a:pt x="112" y="177"/>
                    <a:pt x="110" y="177"/>
                    <a:pt x="109" y="178"/>
                  </a:cubicBezTo>
                  <a:cubicBezTo>
                    <a:pt x="110" y="181"/>
                    <a:pt x="117" y="179"/>
                    <a:pt x="117" y="176"/>
                  </a:cubicBezTo>
                  <a:close/>
                  <a:moveTo>
                    <a:pt x="106" y="180"/>
                  </a:moveTo>
                  <a:cubicBezTo>
                    <a:pt x="105" y="177"/>
                    <a:pt x="105" y="174"/>
                    <a:pt x="105" y="171"/>
                  </a:cubicBezTo>
                  <a:cubicBezTo>
                    <a:pt x="102" y="171"/>
                    <a:pt x="101" y="172"/>
                    <a:pt x="99" y="173"/>
                  </a:cubicBezTo>
                  <a:cubicBezTo>
                    <a:pt x="99" y="174"/>
                    <a:pt x="99" y="174"/>
                    <a:pt x="99" y="175"/>
                  </a:cubicBezTo>
                  <a:cubicBezTo>
                    <a:pt x="100" y="175"/>
                    <a:pt x="101" y="174"/>
                    <a:pt x="102" y="174"/>
                  </a:cubicBezTo>
                  <a:cubicBezTo>
                    <a:pt x="102" y="176"/>
                    <a:pt x="103" y="178"/>
                    <a:pt x="103" y="181"/>
                  </a:cubicBezTo>
                  <a:cubicBezTo>
                    <a:pt x="103" y="181"/>
                    <a:pt x="105" y="181"/>
                    <a:pt x="106" y="180"/>
                  </a:cubicBezTo>
                  <a:close/>
                  <a:moveTo>
                    <a:pt x="93" y="179"/>
                  </a:moveTo>
                  <a:cubicBezTo>
                    <a:pt x="96" y="179"/>
                    <a:pt x="95" y="174"/>
                    <a:pt x="92" y="175"/>
                  </a:cubicBezTo>
                  <a:cubicBezTo>
                    <a:pt x="89" y="176"/>
                    <a:pt x="90" y="180"/>
                    <a:pt x="93" y="179"/>
                  </a:cubicBezTo>
                  <a:close/>
                  <a:moveTo>
                    <a:pt x="85" y="173"/>
                  </a:moveTo>
                  <a:cubicBezTo>
                    <a:pt x="85" y="172"/>
                    <a:pt x="85" y="172"/>
                    <a:pt x="85" y="171"/>
                  </a:cubicBezTo>
                  <a:cubicBezTo>
                    <a:pt x="83" y="171"/>
                    <a:pt x="81" y="170"/>
                    <a:pt x="79" y="169"/>
                  </a:cubicBezTo>
                  <a:cubicBezTo>
                    <a:pt x="79" y="169"/>
                    <a:pt x="79" y="168"/>
                    <a:pt x="79" y="168"/>
                  </a:cubicBezTo>
                  <a:cubicBezTo>
                    <a:pt x="78" y="168"/>
                    <a:pt x="77" y="168"/>
                    <a:pt x="76" y="168"/>
                  </a:cubicBezTo>
                  <a:cubicBezTo>
                    <a:pt x="76" y="168"/>
                    <a:pt x="77" y="169"/>
                    <a:pt x="76" y="169"/>
                  </a:cubicBezTo>
                  <a:cubicBezTo>
                    <a:pt x="74" y="168"/>
                    <a:pt x="72" y="167"/>
                    <a:pt x="70" y="167"/>
                  </a:cubicBezTo>
                  <a:cubicBezTo>
                    <a:pt x="70" y="167"/>
                    <a:pt x="69" y="168"/>
                    <a:pt x="69" y="168"/>
                  </a:cubicBezTo>
                  <a:cubicBezTo>
                    <a:pt x="75" y="169"/>
                    <a:pt x="80" y="171"/>
                    <a:pt x="85" y="173"/>
                  </a:cubicBezTo>
                  <a:close/>
                  <a:moveTo>
                    <a:pt x="81" y="177"/>
                  </a:moveTo>
                  <a:cubicBezTo>
                    <a:pt x="82" y="175"/>
                    <a:pt x="82" y="174"/>
                    <a:pt x="82" y="173"/>
                  </a:cubicBezTo>
                  <a:cubicBezTo>
                    <a:pt x="79" y="172"/>
                    <a:pt x="75" y="171"/>
                    <a:pt x="71" y="170"/>
                  </a:cubicBezTo>
                  <a:cubicBezTo>
                    <a:pt x="71" y="171"/>
                    <a:pt x="71" y="172"/>
                    <a:pt x="70" y="173"/>
                  </a:cubicBezTo>
                  <a:cubicBezTo>
                    <a:pt x="72" y="174"/>
                    <a:pt x="73" y="174"/>
                    <a:pt x="75" y="175"/>
                  </a:cubicBezTo>
                  <a:cubicBezTo>
                    <a:pt x="74" y="175"/>
                    <a:pt x="74" y="177"/>
                    <a:pt x="74" y="177"/>
                  </a:cubicBezTo>
                  <a:cubicBezTo>
                    <a:pt x="73" y="177"/>
                    <a:pt x="72" y="177"/>
                    <a:pt x="72" y="177"/>
                  </a:cubicBezTo>
                  <a:cubicBezTo>
                    <a:pt x="72" y="177"/>
                    <a:pt x="72" y="178"/>
                    <a:pt x="72" y="179"/>
                  </a:cubicBezTo>
                  <a:cubicBezTo>
                    <a:pt x="73" y="179"/>
                    <a:pt x="75" y="179"/>
                    <a:pt x="76" y="179"/>
                  </a:cubicBezTo>
                  <a:cubicBezTo>
                    <a:pt x="77" y="178"/>
                    <a:pt x="77" y="176"/>
                    <a:pt x="77" y="175"/>
                  </a:cubicBezTo>
                  <a:cubicBezTo>
                    <a:pt x="79" y="176"/>
                    <a:pt x="80" y="176"/>
                    <a:pt x="81" y="177"/>
                  </a:cubicBezTo>
                  <a:close/>
                  <a:moveTo>
                    <a:pt x="81" y="180"/>
                  </a:moveTo>
                  <a:cubicBezTo>
                    <a:pt x="81" y="180"/>
                    <a:pt x="82" y="180"/>
                    <a:pt x="83" y="180"/>
                  </a:cubicBezTo>
                  <a:cubicBezTo>
                    <a:pt x="81" y="178"/>
                    <a:pt x="80" y="176"/>
                    <a:pt x="78" y="177"/>
                  </a:cubicBezTo>
                  <a:cubicBezTo>
                    <a:pt x="78" y="178"/>
                    <a:pt x="80" y="179"/>
                    <a:pt x="81" y="180"/>
                  </a:cubicBezTo>
                  <a:close/>
                  <a:moveTo>
                    <a:pt x="68" y="44"/>
                  </a:moveTo>
                  <a:cubicBezTo>
                    <a:pt x="71" y="44"/>
                    <a:pt x="76" y="40"/>
                    <a:pt x="74" y="35"/>
                  </a:cubicBezTo>
                  <a:cubicBezTo>
                    <a:pt x="73" y="32"/>
                    <a:pt x="70" y="31"/>
                    <a:pt x="66" y="31"/>
                  </a:cubicBezTo>
                  <a:cubicBezTo>
                    <a:pt x="63" y="32"/>
                    <a:pt x="62" y="34"/>
                    <a:pt x="61" y="35"/>
                  </a:cubicBezTo>
                  <a:cubicBezTo>
                    <a:pt x="60" y="40"/>
                    <a:pt x="63" y="44"/>
                    <a:pt x="68" y="44"/>
                  </a:cubicBezTo>
                  <a:close/>
                  <a:moveTo>
                    <a:pt x="73" y="175"/>
                  </a:moveTo>
                  <a:cubicBezTo>
                    <a:pt x="72" y="173"/>
                    <a:pt x="70" y="175"/>
                    <a:pt x="67" y="176"/>
                  </a:cubicBezTo>
                  <a:cubicBezTo>
                    <a:pt x="68" y="176"/>
                    <a:pt x="68" y="177"/>
                    <a:pt x="69" y="177"/>
                  </a:cubicBezTo>
                  <a:cubicBezTo>
                    <a:pt x="70" y="177"/>
                    <a:pt x="72" y="176"/>
                    <a:pt x="73" y="175"/>
                  </a:cubicBezTo>
                  <a:close/>
                  <a:moveTo>
                    <a:pt x="67" y="169"/>
                  </a:moveTo>
                  <a:cubicBezTo>
                    <a:pt x="67" y="168"/>
                    <a:pt x="67" y="168"/>
                    <a:pt x="66" y="167"/>
                  </a:cubicBezTo>
                  <a:cubicBezTo>
                    <a:pt x="65" y="167"/>
                    <a:pt x="64" y="167"/>
                    <a:pt x="63" y="167"/>
                  </a:cubicBezTo>
                  <a:cubicBezTo>
                    <a:pt x="63" y="166"/>
                    <a:pt x="64" y="164"/>
                    <a:pt x="65" y="163"/>
                  </a:cubicBezTo>
                  <a:cubicBezTo>
                    <a:pt x="64" y="163"/>
                    <a:pt x="63" y="162"/>
                    <a:pt x="62" y="162"/>
                  </a:cubicBezTo>
                  <a:cubicBezTo>
                    <a:pt x="61" y="165"/>
                    <a:pt x="59" y="168"/>
                    <a:pt x="57" y="172"/>
                  </a:cubicBezTo>
                  <a:cubicBezTo>
                    <a:pt x="59" y="173"/>
                    <a:pt x="63" y="177"/>
                    <a:pt x="65" y="174"/>
                  </a:cubicBezTo>
                  <a:cubicBezTo>
                    <a:pt x="65" y="173"/>
                    <a:pt x="64" y="173"/>
                    <a:pt x="63" y="172"/>
                  </a:cubicBezTo>
                  <a:cubicBezTo>
                    <a:pt x="63" y="174"/>
                    <a:pt x="61" y="173"/>
                    <a:pt x="60" y="172"/>
                  </a:cubicBezTo>
                  <a:cubicBezTo>
                    <a:pt x="60" y="171"/>
                    <a:pt x="61" y="169"/>
                    <a:pt x="62" y="168"/>
                  </a:cubicBezTo>
                  <a:cubicBezTo>
                    <a:pt x="64" y="169"/>
                    <a:pt x="65" y="169"/>
                    <a:pt x="67" y="169"/>
                  </a:cubicBezTo>
                  <a:close/>
                  <a:moveTo>
                    <a:pt x="61" y="161"/>
                  </a:moveTo>
                  <a:cubicBezTo>
                    <a:pt x="60" y="161"/>
                    <a:pt x="60" y="160"/>
                    <a:pt x="59" y="160"/>
                  </a:cubicBezTo>
                  <a:cubicBezTo>
                    <a:pt x="58" y="161"/>
                    <a:pt x="58" y="162"/>
                    <a:pt x="57" y="163"/>
                  </a:cubicBezTo>
                  <a:cubicBezTo>
                    <a:pt x="56" y="163"/>
                    <a:pt x="55" y="162"/>
                    <a:pt x="54" y="162"/>
                  </a:cubicBezTo>
                  <a:cubicBezTo>
                    <a:pt x="54" y="162"/>
                    <a:pt x="53" y="162"/>
                    <a:pt x="53" y="163"/>
                  </a:cubicBezTo>
                  <a:cubicBezTo>
                    <a:pt x="54" y="164"/>
                    <a:pt x="55" y="164"/>
                    <a:pt x="56" y="165"/>
                  </a:cubicBezTo>
                  <a:cubicBezTo>
                    <a:pt x="56" y="166"/>
                    <a:pt x="56" y="167"/>
                    <a:pt x="55" y="167"/>
                  </a:cubicBezTo>
                  <a:cubicBezTo>
                    <a:pt x="53" y="167"/>
                    <a:pt x="52" y="167"/>
                    <a:pt x="50" y="166"/>
                  </a:cubicBezTo>
                  <a:cubicBezTo>
                    <a:pt x="50" y="167"/>
                    <a:pt x="51" y="167"/>
                    <a:pt x="50" y="168"/>
                  </a:cubicBezTo>
                  <a:cubicBezTo>
                    <a:pt x="52" y="168"/>
                    <a:pt x="53" y="168"/>
                    <a:pt x="54" y="169"/>
                  </a:cubicBezTo>
                  <a:cubicBezTo>
                    <a:pt x="54" y="169"/>
                    <a:pt x="54" y="170"/>
                    <a:pt x="53" y="171"/>
                  </a:cubicBezTo>
                  <a:cubicBezTo>
                    <a:pt x="54" y="171"/>
                    <a:pt x="55" y="171"/>
                    <a:pt x="56" y="172"/>
                  </a:cubicBezTo>
                  <a:cubicBezTo>
                    <a:pt x="57" y="168"/>
                    <a:pt x="59" y="165"/>
                    <a:pt x="6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4" name="Freeform 18">
              <a:extLst>
                <a:ext uri="{FF2B5EF4-FFF2-40B4-BE49-F238E27FC236}">
                  <a16:creationId xmlns="" xmlns:a16="http://schemas.microsoft.com/office/drawing/2014/main" id="{1266EE75-755E-49CD-8D39-1DDE8F8217C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91488" y="11914997"/>
              <a:ext cx="49213" cy="49213"/>
            </a:xfrm>
            <a:custGeom>
              <a:avLst/>
              <a:gdLst>
                <a:gd name="T0" fmla="*/ 15 w 15"/>
                <a:gd name="T1" fmla="*/ 12 h 15"/>
                <a:gd name="T2" fmla="*/ 12 w 15"/>
                <a:gd name="T3" fmla="*/ 15 h 15"/>
                <a:gd name="T4" fmla="*/ 5 w 15"/>
                <a:gd name="T5" fmla="*/ 7 h 15"/>
                <a:gd name="T6" fmla="*/ 2 w 15"/>
                <a:gd name="T7" fmla="*/ 9 h 15"/>
                <a:gd name="T8" fmla="*/ 0 w 15"/>
                <a:gd name="T9" fmla="*/ 8 h 15"/>
                <a:gd name="T10" fmla="*/ 8 w 15"/>
                <a:gd name="T11" fmla="*/ 0 h 15"/>
                <a:gd name="T12" fmla="*/ 10 w 15"/>
                <a:gd name="T13" fmla="*/ 2 h 15"/>
                <a:gd name="T14" fmla="*/ 7 w 15"/>
                <a:gd name="T15" fmla="*/ 4 h 15"/>
                <a:gd name="T16" fmla="*/ 11 w 15"/>
                <a:gd name="T17" fmla="*/ 9 h 15"/>
                <a:gd name="T18" fmla="*/ 15 w 15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15" y="12"/>
                  </a:moveTo>
                  <a:cubicBezTo>
                    <a:pt x="15" y="13"/>
                    <a:pt x="13" y="14"/>
                    <a:pt x="12" y="15"/>
                  </a:cubicBezTo>
                  <a:cubicBezTo>
                    <a:pt x="10" y="12"/>
                    <a:pt x="7" y="9"/>
                    <a:pt x="5" y="7"/>
                  </a:cubicBezTo>
                  <a:cubicBezTo>
                    <a:pt x="4" y="7"/>
                    <a:pt x="3" y="8"/>
                    <a:pt x="2" y="9"/>
                  </a:cubicBezTo>
                  <a:cubicBezTo>
                    <a:pt x="1" y="9"/>
                    <a:pt x="1" y="8"/>
                    <a:pt x="0" y="8"/>
                  </a:cubicBezTo>
                  <a:cubicBezTo>
                    <a:pt x="3" y="5"/>
                    <a:pt x="6" y="3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3"/>
                    <a:pt x="7" y="4"/>
                    <a:pt x="7" y="4"/>
                  </a:cubicBezTo>
                  <a:cubicBezTo>
                    <a:pt x="7" y="5"/>
                    <a:pt x="10" y="8"/>
                    <a:pt x="11" y="9"/>
                  </a:cubicBezTo>
                  <a:cubicBezTo>
                    <a:pt x="11" y="9"/>
                    <a:pt x="15" y="12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19">
              <a:extLst>
                <a:ext uri="{FF2B5EF4-FFF2-40B4-BE49-F238E27FC236}">
                  <a16:creationId xmlns="" xmlns:a16="http://schemas.microsoft.com/office/drawing/2014/main" id="{71F992AF-C5E8-4A8A-AB6F-0EF314A95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70863" y="11319684"/>
              <a:ext cx="122238" cy="109538"/>
            </a:xfrm>
            <a:custGeom>
              <a:avLst/>
              <a:gdLst>
                <a:gd name="T0" fmla="*/ 37 w 37"/>
                <a:gd name="T1" fmla="*/ 2 h 33"/>
                <a:gd name="T2" fmla="*/ 36 w 37"/>
                <a:gd name="T3" fmla="*/ 5 h 33"/>
                <a:gd name="T4" fmla="*/ 24 w 37"/>
                <a:gd name="T5" fmla="*/ 9 h 33"/>
                <a:gd name="T6" fmla="*/ 31 w 37"/>
                <a:gd name="T7" fmla="*/ 12 h 33"/>
                <a:gd name="T8" fmla="*/ 31 w 37"/>
                <a:gd name="T9" fmla="*/ 16 h 33"/>
                <a:gd name="T10" fmla="*/ 26 w 37"/>
                <a:gd name="T11" fmla="*/ 13 h 33"/>
                <a:gd name="T12" fmla="*/ 21 w 37"/>
                <a:gd name="T13" fmla="*/ 11 h 33"/>
                <a:gd name="T14" fmla="*/ 19 w 37"/>
                <a:gd name="T15" fmla="*/ 12 h 33"/>
                <a:gd name="T16" fmla="*/ 27 w 37"/>
                <a:gd name="T17" fmla="*/ 31 h 33"/>
                <a:gd name="T18" fmla="*/ 23 w 37"/>
                <a:gd name="T19" fmla="*/ 31 h 33"/>
                <a:gd name="T20" fmla="*/ 18 w 37"/>
                <a:gd name="T21" fmla="*/ 25 h 33"/>
                <a:gd name="T22" fmla="*/ 17 w 37"/>
                <a:gd name="T23" fmla="*/ 14 h 33"/>
                <a:gd name="T24" fmla="*/ 0 w 37"/>
                <a:gd name="T25" fmla="*/ 11 h 33"/>
                <a:gd name="T26" fmla="*/ 4 w 37"/>
                <a:gd name="T27" fmla="*/ 12 h 33"/>
                <a:gd name="T28" fmla="*/ 18 w 37"/>
                <a:gd name="T29" fmla="*/ 10 h 33"/>
                <a:gd name="T30" fmla="*/ 10 w 37"/>
                <a:gd name="T31" fmla="*/ 5 h 33"/>
                <a:gd name="T32" fmla="*/ 12 w 37"/>
                <a:gd name="T33" fmla="*/ 4 h 33"/>
                <a:gd name="T34" fmla="*/ 18 w 37"/>
                <a:gd name="T35" fmla="*/ 6 h 33"/>
                <a:gd name="T36" fmla="*/ 21 w 37"/>
                <a:gd name="T37" fmla="*/ 7 h 33"/>
                <a:gd name="T38" fmla="*/ 23 w 37"/>
                <a:gd name="T39" fmla="*/ 6 h 33"/>
                <a:gd name="T40" fmla="*/ 29 w 37"/>
                <a:gd name="T41" fmla="*/ 4 h 33"/>
                <a:gd name="T42" fmla="*/ 37 w 37"/>
                <a:gd name="T4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3">
                  <a:moveTo>
                    <a:pt x="37" y="2"/>
                  </a:moveTo>
                  <a:cubicBezTo>
                    <a:pt x="37" y="4"/>
                    <a:pt x="37" y="4"/>
                    <a:pt x="36" y="5"/>
                  </a:cubicBezTo>
                  <a:cubicBezTo>
                    <a:pt x="31" y="3"/>
                    <a:pt x="27" y="7"/>
                    <a:pt x="24" y="9"/>
                  </a:cubicBezTo>
                  <a:cubicBezTo>
                    <a:pt x="26" y="10"/>
                    <a:pt x="29" y="11"/>
                    <a:pt x="31" y="12"/>
                  </a:cubicBezTo>
                  <a:cubicBezTo>
                    <a:pt x="33" y="13"/>
                    <a:pt x="34" y="16"/>
                    <a:pt x="31" y="16"/>
                  </a:cubicBezTo>
                  <a:cubicBezTo>
                    <a:pt x="30" y="16"/>
                    <a:pt x="27" y="13"/>
                    <a:pt x="26" y="13"/>
                  </a:cubicBezTo>
                  <a:cubicBezTo>
                    <a:pt x="24" y="12"/>
                    <a:pt x="23" y="12"/>
                    <a:pt x="21" y="11"/>
                  </a:cubicBezTo>
                  <a:cubicBezTo>
                    <a:pt x="20" y="11"/>
                    <a:pt x="20" y="12"/>
                    <a:pt x="19" y="12"/>
                  </a:cubicBezTo>
                  <a:cubicBezTo>
                    <a:pt x="18" y="21"/>
                    <a:pt x="24" y="25"/>
                    <a:pt x="27" y="31"/>
                  </a:cubicBezTo>
                  <a:cubicBezTo>
                    <a:pt x="26" y="33"/>
                    <a:pt x="24" y="32"/>
                    <a:pt x="23" y="31"/>
                  </a:cubicBezTo>
                  <a:cubicBezTo>
                    <a:pt x="19" y="32"/>
                    <a:pt x="20" y="27"/>
                    <a:pt x="18" y="25"/>
                  </a:cubicBezTo>
                  <a:cubicBezTo>
                    <a:pt x="16" y="22"/>
                    <a:pt x="15" y="17"/>
                    <a:pt x="17" y="14"/>
                  </a:cubicBezTo>
                  <a:cubicBezTo>
                    <a:pt x="12" y="18"/>
                    <a:pt x="1" y="18"/>
                    <a:pt x="0" y="11"/>
                  </a:cubicBezTo>
                  <a:cubicBezTo>
                    <a:pt x="1" y="9"/>
                    <a:pt x="3" y="11"/>
                    <a:pt x="4" y="12"/>
                  </a:cubicBezTo>
                  <a:cubicBezTo>
                    <a:pt x="9" y="14"/>
                    <a:pt x="14" y="13"/>
                    <a:pt x="18" y="10"/>
                  </a:cubicBezTo>
                  <a:cubicBezTo>
                    <a:pt x="16" y="8"/>
                    <a:pt x="11" y="9"/>
                    <a:pt x="10" y="5"/>
                  </a:cubicBezTo>
                  <a:cubicBezTo>
                    <a:pt x="11" y="5"/>
                    <a:pt x="11" y="4"/>
                    <a:pt x="12" y="4"/>
                  </a:cubicBezTo>
                  <a:cubicBezTo>
                    <a:pt x="14" y="4"/>
                    <a:pt x="16" y="5"/>
                    <a:pt x="18" y="6"/>
                  </a:cubicBezTo>
                  <a:cubicBezTo>
                    <a:pt x="19" y="6"/>
                    <a:pt x="20" y="8"/>
                    <a:pt x="21" y="7"/>
                  </a:cubicBezTo>
                  <a:cubicBezTo>
                    <a:pt x="22" y="7"/>
                    <a:pt x="23" y="6"/>
                    <a:pt x="23" y="6"/>
                  </a:cubicBezTo>
                  <a:cubicBezTo>
                    <a:pt x="25" y="5"/>
                    <a:pt x="27" y="4"/>
                    <a:pt x="29" y="4"/>
                  </a:cubicBezTo>
                  <a:cubicBezTo>
                    <a:pt x="31" y="3"/>
                    <a:pt x="35" y="0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20">
              <a:extLst>
                <a:ext uri="{FF2B5EF4-FFF2-40B4-BE49-F238E27FC236}">
                  <a16:creationId xmlns="" xmlns:a16="http://schemas.microsoft.com/office/drawing/2014/main" id="{B5665492-D64B-4C05-A2AF-7D91E7DF1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01063" y="11551459"/>
              <a:ext cx="412750" cy="282575"/>
            </a:xfrm>
            <a:custGeom>
              <a:avLst/>
              <a:gdLst>
                <a:gd name="T0" fmla="*/ 124 w 125"/>
                <a:gd name="T1" fmla="*/ 54 h 85"/>
                <a:gd name="T2" fmla="*/ 122 w 125"/>
                <a:gd name="T3" fmla="*/ 67 h 85"/>
                <a:gd name="T4" fmla="*/ 71 w 125"/>
                <a:gd name="T5" fmla="*/ 16 h 85"/>
                <a:gd name="T6" fmla="*/ 54 w 125"/>
                <a:gd name="T7" fmla="*/ 37 h 85"/>
                <a:gd name="T8" fmla="*/ 62 w 125"/>
                <a:gd name="T9" fmla="*/ 45 h 85"/>
                <a:gd name="T10" fmla="*/ 85 w 125"/>
                <a:gd name="T11" fmla="*/ 48 h 85"/>
                <a:gd name="T12" fmla="*/ 121 w 125"/>
                <a:gd name="T13" fmla="*/ 69 h 85"/>
                <a:gd name="T14" fmla="*/ 62 w 125"/>
                <a:gd name="T15" fmla="*/ 77 h 85"/>
                <a:gd name="T16" fmla="*/ 14 w 125"/>
                <a:gd name="T17" fmla="*/ 51 h 85"/>
                <a:gd name="T18" fmla="*/ 32 w 125"/>
                <a:gd name="T19" fmla="*/ 43 h 85"/>
                <a:gd name="T20" fmla="*/ 49 w 125"/>
                <a:gd name="T21" fmla="*/ 50 h 85"/>
                <a:gd name="T22" fmla="*/ 95 w 125"/>
                <a:gd name="T23" fmla="*/ 75 h 85"/>
                <a:gd name="T24" fmla="*/ 95 w 125"/>
                <a:gd name="T25" fmla="*/ 75 h 85"/>
                <a:gd name="T26" fmla="*/ 32 w 125"/>
                <a:gd name="T27" fmla="*/ 16 h 85"/>
                <a:gd name="T28" fmla="*/ 7 w 125"/>
                <a:gd name="T29" fmla="*/ 45 h 85"/>
                <a:gd name="T30" fmla="*/ 0 w 125"/>
                <a:gd name="T31" fmla="*/ 39 h 85"/>
                <a:gd name="T32" fmla="*/ 37 w 125"/>
                <a:gd name="T33" fmla="*/ 7 h 85"/>
                <a:gd name="T34" fmla="*/ 52 w 125"/>
                <a:gd name="T35" fmla="*/ 0 h 85"/>
                <a:gd name="T36" fmla="*/ 72 w 125"/>
                <a:gd name="T37" fmla="*/ 11 h 85"/>
                <a:gd name="T38" fmla="*/ 124 w 125"/>
                <a:gd name="T39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" h="85">
                  <a:moveTo>
                    <a:pt x="124" y="54"/>
                  </a:moveTo>
                  <a:cubicBezTo>
                    <a:pt x="125" y="59"/>
                    <a:pt x="124" y="64"/>
                    <a:pt x="122" y="67"/>
                  </a:cubicBezTo>
                  <a:cubicBezTo>
                    <a:pt x="103" y="53"/>
                    <a:pt x="85" y="36"/>
                    <a:pt x="71" y="16"/>
                  </a:cubicBezTo>
                  <a:cubicBezTo>
                    <a:pt x="66" y="23"/>
                    <a:pt x="60" y="31"/>
                    <a:pt x="54" y="37"/>
                  </a:cubicBezTo>
                  <a:cubicBezTo>
                    <a:pt x="56" y="40"/>
                    <a:pt x="59" y="42"/>
                    <a:pt x="62" y="45"/>
                  </a:cubicBezTo>
                  <a:cubicBezTo>
                    <a:pt x="70" y="40"/>
                    <a:pt x="79" y="44"/>
                    <a:pt x="85" y="48"/>
                  </a:cubicBezTo>
                  <a:cubicBezTo>
                    <a:pt x="97" y="56"/>
                    <a:pt x="109" y="64"/>
                    <a:pt x="121" y="69"/>
                  </a:cubicBezTo>
                  <a:cubicBezTo>
                    <a:pt x="112" y="85"/>
                    <a:pt x="81" y="82"/>
                    <a:pt x="62" y="77"/>
                  </a:cubicBezTo>
                  <a:cubicBezTo>
                    <a:pt x="43" y="71"/>
                    <a:pt x="28" y="62"/>
                    <a:pt x="14" y="51"/>
                  </a:cubicBezTo>
                  <a:cubicBezTo>
                    <a:pt x="19" y="48"/>
                    <a:pt x="24" y="43"/>
                    <a:pt x="32" y="43"/>
                  </a:cubicBezTo>
                  <a:cubicBezTo>
                    <a:pt x="38" y="43"/>
                    <a:pt x="44" y="47"/>
                    <a:pt x="49" y="50"/>
                  </a:cubicBezTo>
                  <a:cubicBezTo>
                    <a:pt x="63" y="59"/>
                    <a:pt x="80" y="69"/>
                    <a:pt x="95" y="7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72" y="59"/>
                    <a:pt x="49" y="40"/>
                    <a:pt x="32" y="16"/>
                  </a:cubicBezTo>
                  <a:cubicBezTo>
                    <a:pt x="24" y="26"/>
                    <a:pt x="16" y="36"/>
                    <a:pt x="7" y="45"/>
                  </a:cubicBezTo>
                  <a:cubicBezTo>
                    <a:pt x="5" y="43"/>
                    <a:pt x="3" y="41"/>
                    <a:pt x="0" y="39"/>
                  </a:cubicBezTo>
                  <a:cubicBezTo>
                    <a:pt x="13" y="29"/>
                    <a:pt x="24" y="18"/>
                    <a:pt x="37" y="7"/>
                  </a:cubicBezTo>
                  <a:cubicBezTo>
                    <a:pt x="41" y="4"/>
                    <a:pt x="45" y="0"/>
                    <a:pt x="52" y="0"/>
                  </a:cubicBezTo>
                  <a:cubicBezTo>
                    <a:pt x="61" y="0"/>
                    <a:pt x="67" y="6"/>
                    <a:pt x="72" y="11"/>
                  </a:cubicBezTo>
                  <a:cubicBezTo>
                    <a:pt x="89" y="26"/>
                    <a:pt x="106" y="41"/>
                    <a:pt x="12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21">
              <a:extLst>
                <a:ext uri="{FF2B5EF4-FFF2-40B4-BE49-F238E27FC236}">
                  <a16:creationId xmlns="" xmlns:a16="http://schemas.microsoft.com/office/drawing/2014/main" id="{9AD279C0-5140-4DF6-AF30-FF11D55E8A21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37525" y="11957859"/>
              <a:ext cx="39688" cy="53975"/>
            </a:xfrm>
            <a:custGeom>
              <a:avLst/>
              <a:gdLst>
                <a:gd name="T0" fmla="*/ 10 w 12"/>
                <a:gd name="T1" fmla="*/ 5 h 16"/>
                <a:gd name="T2" fmla="*/ 12 w 12"/>
                <a:gd name="T3" fmla="*/ 7 h 16"/>
                <a:gd name="T4" fmla="*/ 7 w 12"/>
                <a:gd name="T5" fmla="*/ 10 h 16"/>
                <a:gd name="T6" fmla="*/ 11 w 12"/>
                <a:gd name="T7" fmla="*/ 14 h 16"/>
                <a:gd name="T8" fmla="*/ 8 w 12"/>
                <a:gd name="T9" fmla="*/ 16 h 16"/>
                <a:gd name="T10" fmla="*/ 0 w 12"/>
                <a:gd name="T11" fmla="*/ 5 h 16"/>
                <a:gd name="T12" fmla="*/ 7 w 12"/>
                <a:gd name="T13" fmla="*/ 0 h 16"/>
                <a:gd name="T14" fmla="*/ 9 w 12"/>
                <a:gd name="T15" fmla="*/ 2 h 16"/>
                <a:gd name="T16" fmla="*/ 4 w 12"/>
                <a:gd name="T17" fmla="*/ 5 h 16"/>
                <a:gd name="T18" fmla="*/ 6 w 12"/>
                <a:gd name="T19" fmla="*/ 8 h 16"/>
                <a:gd name="T20" fmla="*/ 10 w 12"/>
                <a:gd name="T2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6">
                  <a:moveTo>
                    <a:pt x="10" y="5"/>
                  </a:moveTo>
                  <a:cubicBezTo>
                    <a:pt x="11" y="6"/>
                    <a:pt x="11" y="6"/>
                    <a:pt x="12" y="7"/>
                  </a:cubicBezTo>
                  <a:cubicBezTo>
                    <a:pt x="10" y="8"/>
                    <a:pt x="9" y="9"/>
                    <a:pt x="7" y="10"/>
                  </a:cubicBezTo>
                  <a:cubicBezTo>
                    <a:pt x="8" y="12"/>
                    <a:pt x="9" y="13"/>
                    <a:pt x="11" y="14"/>
                  </a:cubicBezTo>
                  <a:cubicBezTo>
                    <a:pt x="10" y="15"/>
                    <a:pt x="9" y="16"/>
                    <a:pt x="8" y="16"/>
                  </a:cubicBezTo>
                  <a:cubicBezTo>
                    <a:pt x="6" y="12"/>
                    <a:pt x="3" y="9"/>
                    <a:pt x="0" y="5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6"/>
                    <a:pt x="5" y="7"/>
                    <a:pt x="6" y="8"/>
                  </a:cubicBezTo>
                  <a:cubicBezTo>
                    <a:pt x="7" y="7"/>
                    <a:pt x="9" y="6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22">
              <a:extLst>
                <a:ext uri="{FF2B5EF4-FFF2-40B4-BE49-F238E27FC236}">
                  <a16:creationId xmlns="" xmlns:a16="http://schemas.microsoft.com/office/drawing/2014/main" id="{BE66984B-CD9D-40ED-B8FB-551EA3E32D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174038" y="11984847"/>
              <a:ext cx="46038" cy="49213"/>
            </a:xfrm>
            <a:custGeom>
              <a:avLst/>
              <a:gdLst>
                <a:gd name="T0" fmla="*/ 7 w 14"/>
                <a:gd name="T1" fmla="*/ 0 h 15"/>
                <a:gd name="T2" fmla="*/ 14 w 14"/>
                <a:gd name="T3" fmla="*/ 8 h 15"/>
                <a:gd name="T4" fmla="*/ 5 w 14"/>
                <a:gd name="T5" fmla="*/ 14 h 15"/>
                <a:gd name="T6" fmla="*/ 1 w 14"/>
                <a:gd name="T7" fmla="*/ 4 h 15"/>
                <a:gd name="T8" fmla="*/ 7 w 14"/>
                <a:gd name="T9" fmla="*/ 0 h 15"/>
                <a:gd name="T10" fmla="*/ 12 w 14"/>
                <a:gd name="T11" fmla="*/ 10 h 15"/>
                <a:gd name="T12" fmla="*/ 6 w 14"/>
                <a:gd name="T13" fmla="*/ 3 h 15"/>
                <a:gd name="T14" fmla="*/ 8 w 14"/>
                <a:gd name="T15" fmla="*/ 12 h 15"/>
                <a:gd name="T16" fmla="*/ 12 w 14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7" y="0"/>
                  </a:moveTo>
                  <a:cubicBezTo>
                    <a:pt x="11" y="0"/>
                    <a:pt x="14" y="4"/>
                    <a:pt x="14" y="8"/>
                  </a:cubicBezTo>
                  <a:cubicBezTo>
                    <a:pt x="14" y="11"/>
                    <a:pt x="10" y="15"/>
                    <a:pt x="5" y="14"/>
                  </a:cubicBezTo>
                  <a:cubicBezTo>
                    <a:pt x="2" y="13"/>
                    <a:pt x="0" y="8"/>
                    <a:pt x="1" y="4"/>
                  </a:cubicBezTo>
                  <a:cubicBezTo>
                    <a:pt x="2" y="2"/>
                    <a:pt x="4" y="0"/>
                    <a:pt x="7" y="0"/>
                  </a:cubicBezTo>
                  <a:close/>
                  <a:moveTo>
                    <a:pt x="12" y="10"/>
                  </a:moveTo>
                  <a:cubicBezTo>
                    <a:pt x="12" y="6"/>
                    <a:pt x="9" y="2"/>
                    <a:pt x="6" y="3"/>
                  </a:cubicBezTo>
                  <a:cubicBezTo>
                    <a:pt x="1" y="4"/>
                    <a:pt x="5" y="11"/>
                    <a:pt x="8" y="12"/>
                  </a:cubicBezTo>
                  <a:cubicBezTo>
                    <a:pt x="10" y="12"/>
                    <a:pt x="11" y="11"/>
                    <a:pt x="1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23">
              <a:extLst>
                <a:ext uri="{FF2B5EF4-FFF2-40B4-BE49-F238E27FC236}">
                  <a16:creationId xmlns="" xmlns:a16="http://schemas.microsoft.com/office/drawing/2014/main" id="{DAD79514-281E-43F9-A750-1C642A7499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321675" y="11253009"/>
              <a:ext cx="117475" cy="82550"/>
            </a:xfrm>
            <a:custGeom>
              <a:avLst/>
              <a:gdLst>
                <a:gd name="T0" fmla="*/ 30 w 36"/>
                <a:gd name="T1" fmla="*/ 13 h 25"/>
                <a:gd name="T2" fmla="*/ 36 w 36"/>
                <a:gd name="T3" fmla="*/ 14 h 25"/>
                <a:gd name="T4" fmla="*/ 29 w 36"/>
                <a:gd name="T5" fmla="*/ 14 h 25"/>
                <a:gd name="T6" fmla="*/ 24 w 36"/>
                <a:gd name="T7" fmla="*/ 18 h 25"/>
                <a:gd name="T8" fmla="*/ 34 w 36"/>
                <a:gd name="T9" fmla="*/ 23 h 25"/>
                <a:gd name="T10" fmla="*/ 31 w 36"/>
                <a:gd name="T11" fmla="*/ 25 h 25"/>
                <a:gd name="T12" fmla="*/ 9 w 36"/>
                <a:gd name="T13" fmla="*/ 21 h 25"/>
                <a:gd name="T14" fmla="*/ 0 w 36"/>
                <a:gd name="T15" fmla="*/ 15 h 25"/>
                <a:gd name="T16" fmla="*/ 15 w 36"/>
                <a:gd name="T17" fmla="*/ 16 h 25"/>
                <a:gd name="T18" fmla="*/ 15 w 36"/>
                <a:gd name="T19" fmla="*/ 9 h 25"/>
                <a:gd name="T20" fmla="*/ 13 w 36"/>
                <a:gd name="T21" fmla="*/ 11 h 25"/>
                <a:gd name="T22" fmla="*/ 9 w 36"/>
                <a:gd name="T23" fmla="*/ 7 h 25"/>
                <a:gd name="T24" fmla="*/ 15 w 36"/>
                <a:gd name="T25" fmla="*/ 8 h 25"/>
                <a:gd name="T26" fmla="*/ 24 w 36"/>
                <a:gd name="T27" fmla="*/ 1 h 25"/>
                <a:gd name="T28" fmla="*/ 23 w 36"/>
                <a:gd name="T29" fmla="*/ 13 h 25"/>
                <a:gd name="T30" fmla="*/ 33 w 36"/>
                <a:gd name="T31" fmla="*/ 2 h 25"/>
                <a:gd name="T32" fmla="*/ 33 w 36"/>
                <a:gd name="T33" fmla="*/ 0 h 25"/>
                <a:gd name="T34" fmla="*/ 36 w 36"/>
                <a:gd name="T35" fmla="*/ 1 h 25"/>
                <a:gd name="T36" fmla="*/ 35 w 36"/>
                <a:gd name="T37" fmla="*/ 3 h 25"/>
                <a:gd name="T38" fmla="*/ 30 w 36"/>
                <a:gd name="T39" fmla="*/ 13 h 25"/>
                <a:gd name="T40" fmla="*/ 20 w 36"/>
                <a:gd name="T41" fmla="*/ 15 h 25"/>
                <a:gd name="T42" fmla="*/ 22 w 36"/>
                <a:gd name="T43" fmla="*/ 14 h 25"/>
                <a:gd name="T44" fmla="*/ 20 w 36"/>
                <a:gd name="T45" fmla="*/ 15 h 25"/>
                <a:gd name="T46" fmla="*/ 19 w 36"/>
                <a:gd name="T47" fmla="*/ 17 h 25"/>
                <a:gd name="T48" fmla="*/ 19 w 36"/>
                <a:gd name="T49" fmla="*/ 16 h 25"/>
                <a:gd name="T50" fmla="*/ 17 w 36"/>
                <a:gd name="T51" fmla="*/ 17 h 25"/>
                <a:gd name="T52" fmla="*/ 19 w 36"/>
                <a:gd name="T53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25">
                  <a:moveTo>
                    <a:pt x="30" y="13"/>
                  </a:moveTo>
                  <a:cubicBezTo>
                    <a:pt x="32" y="11"/>
                    <a:pt x="36" y="11"/>
                    <a:pt x="36" y="14"/>
                  </a:cubicBezTo>
                  <a:cubicBezTo>
                    <a:pt x="34" y="16"/>
                    <a:pt x="32" y="14"/>
                    <a:pt x="29" y="14"/>
                  </a:cubicBezTo>
                  <a:cubicBezTo>
                    <a:pt x="27" y="15"/>
                    <a:pt x="26" y="17"/>
                    <a:pt x="24" y="18"/>
                  </a:cubicBezTo>
                  <a:cubicBezTo>
                    <a:pt x="27" y="20"/>
                    <a:pt x="33" y="19"/>
                    <a:pt x="34" y="23"/>
                  </a:cubicBezTo>
                  <a:cubicBezTo>
                    <a:pt x="33" y="24"/>
                    <a:pt x="32" y="24"/>
                    <a:pt x="31" y="25"/>
                  </a:cubicBezTo>
                  <a:cubicBezTo>
                    <a:pt x="25" y="22"/>
                    <a:pt x="17" y="19"/>
                    <a:pt x="9" y="21"/>
                  </a:cubicBezTo>
                  <a:cubicBezTo>
                    <a:pt x="6" y="20"/>
                    <a:pt x="1" y="19"/>
                    <a:pt x="0" y="15"/>
                  </a:cubicBezTo>
                  <a:cubicBezTo>
                    <a:pt x="5" y="14"/>
                    <a:pt x="10" y="16"/>
                    <a:pt x="15" y="16"/>
                  </a:cubicBezTo>
                  <a:cubicBezTo>
                    <a:pt x="14" y="14"/>
                    <a:pt x="14" y="12"/>
                    <a:pt x="15" y="9"/>
                  </a:cubicBezTo>
                  <a:cubicBezTo>
                    <a:pt x="13" y="8"/>
                    <a:pt x="14" y="11"/>
                    <a:pt x="13" y="11"/>
                  </a:cubicBezTo>
                  <a:cubicBezTo>
                    <a:pt x="10" y="13"/>
                    <a:pt x="7" y="9"/>
                    <a:pt x="9" y="7"/>
                  </a:cubicBezTo>
                  <a:cubicBezTo>
                    <a:pt x="11" y="6"/>
                    <a:pt x="14" y="7"/>
                    <a:pt x="15" y="8"/>
                  </a:cubicBezTo>
                  <a:cubicBezTo>
                    <a:pt x="18" y="5"/>
                    <a:pt x="20" y="2"/>
                    <a:pt x="24" y="1"/>
                  </a:cubicBezTo>
                  <a:cubicBezTo>
                    <a:pt x="27" y="5"/>
                    <a:pt x="18" y="9"/>
                    <a:pt x="23" y="13"/>
                  </a:cubicBezTo>
                  <a:cubicBezTo>
                    <a:pt x="26" y="9"/>
                    <a:pt x="28" y="4"/>
                    <a:pt x="33" y="2"/>
                  </a:cubicBezTo>
                  <a:cubicBezTo>
                    <a:pt x="33" y="1"/>
                    <a:pt x="33" y="0"/>
                    <a:pt x="33" y="0"/>
                  </a:cubicBezTo>
                  <a:cubicBezTo>
                    <a:pt x="35" y="0"/>
                    <a:pt x="36" y="0"/>
                    <a:pt x="36" y="1"/>
                  </a:cubicBezTo>
                  <a:cubicBezTo>
                    <a:pt x="36" y="2"/>
                    <a:pt x="35" y="2"/>
                    <a:pt x="35" y="3"/>
                  </a:cubicBezTo>
                  <a:cubicBezTo>
                    <a:pt x="34" y="7"/>
                    <a:pt x="31" y="9"/>
                    <a:pt x="30" y="13"/>
                  </a:cubicBezTo>
                  <a:close/>
                  <a:moveTo>
                    <a:pt x="20" y="15"/>
                  </a:moveTo>
                  <a:cubicBezTo>
                    <a:pt x="21" y="15"/>
                    <a:pt x="22" y="15"/>
                    <a:pt x="22" y="14"/>
                  </a:cubicBezTo>
                  <a:cubicBezTo>
                    <a:pt x="21" y="14"/>
                    <a:pt x="20" y="14"/>
                    <a:pt x="20" y="15"/>
                  </a:cubicBezTo>
                  <a:close/>
                  <a:moveTo>
                    <a:pt x="19" y="17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8" y="16"/>
                    <a:pt x="17" y="17"/>
                  </a:cubicBezTo>
                  <a:cubicBezTo>
                    <a:pt x="18" y="16"/>
                    <a:pt x="18" y="17"/>
                    <a:pt x="1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24">
              <a:extLst>
                <a:ext uri="{FF2B5EF4-FFF2-40B4-BE49-F238E27FC236}">
                  <a16:creationId xmlns="" xmlns:a16="http://schemas.microsoft.com/office/drawing/2014/main" id="{87625AEF-7BDC-4965-BB9D-3BEB28BA72D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39125" y="12011834"/>
              <a:ext cx="34925" cy="49213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0 h 15"/>
                <a:gd name="T4" fmla="*/ 11 w 11"/>
                <a:gd name="T5" fmla="*/ 14 h 15"/>
                <a:gd name="T6" fmla="*/ 8 w 11"/>
                <a:gd name="T7" fmla="*/ 15 h 15"/>
                <a:gd name="T8" fmla="*/ 0 w 11"/>
                <a:gd name="T9" fmla="*/ 3 h 15"/>
                <a:gd name="T10" fmla="*/ 2 w 11"/>
                <a:gd name="T11" fmla="*/ 2 h 15"/>
                <a:gd name="T12" fmla="*/ 7 w 11"/>
                <a:gd name="T13" fmla="*/ 7 h 15"/>
                <a:gd name="T14" fmla="*/ 8 w 11"/>
                <a:gd name="T15" fmla="*/ 1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5"/>
                    <a:pt x="8" y="10"/>
                    <a:pt x="11" y="14"/>
                  </a:cubicBezTo>
                  <a:cubicBezTo>
                    <a:pt x="10" y="14"/>
                    <a:pt x="9" y="14"/>
                    <a:pt x="8" y="15"/>
                  </a:cubicBezTo>
                  <a:cubicBezTo>
                    <a:pt x="7" y="9"/>
                    <a:pt x="2" y="7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4" y="4"/>
                    <a:pt x="6" y="6"/>
                    <a:pt x="7" y="7"/>
                  </a:cubicBezTo>
                  <a:cubicBezTo>
                    <a:pt x="8" y="5"/>
                    <a:pt x="8" y="3"/>
                    <a:pt x="8" y="1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25">
              <a:extLst>
                <a:ext uri="{FF2B5EF4-FFF2-40B4-BE49-F238E27FC236}">
                  <a16:creationId xmlns="" xmlns:a16="http://schemas.microsoft.com/office/drawing/2014/main" id="{B61259FD-B63F-4443-8941-4B93A679B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23250" y="11905472"/>
              <a:ext cx="15875" cy="15875"/>
            </a:xfrm>
            <a:custGeom>
              <a:avLst/>
              <a:gdLst>
                <a:gd name="T0" fmla="*/ 2 w 5"/>
                <a:gd name="T1" fmla="*/ 1 h 5"/>
                <a:gd name="T2" fmla="*/ 2 w 5"/>
                <a:gd name="T3" fmla="*/ 4 h 5"/>
                <a:gd name="T4" fmla="*/ 2 w 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2" y="1"/>
                  </a:moveTo>
                  <a:cubicBezTo>
                    <a:pt x="5" y="0"/>
                    <a:pt x="4" y="5"/>
                    <a:pt x="2" y="4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26">
              <a:extLst>
                <a:ext uri="{FF2B5EF4-FFF2-40B4-BE49-F238E27FC236}">
                  <a16:creationId xmlns="" xmlns:a16="http://schemas.microsoft.com/office/drawing/2014/main" id="{A8F1F4BB-4277-4694-B6CB-982817136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75638" y="12021359"/>
              <a:ext cx="36513" cy="49213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2 h 15"/>
                <a:gd name="T4" fmla="*/ 7 w 11"/>
                <a:gd name="T5" fmla="*/ 3 h 15"/>
                <a:gd name="T6" fmla="*/ 9 w 11"/>
                <a:gd name="T7" fmla="*/ 14 h 15"/>
                <a:gd name="T8" fmla="*/ 7 w 11"/>
                <a:gd name="T9" fmla="*/ 15 h 15"/>
                <a:gd name="T10" fmla="*/ 4 w 11"/>
                <a:gd name="T11" fmla="*/ 4 h 15"/>
                <a:gd name="T12" fmla="*/ 0 w 11"/>
                <a:gd name="T13" fmla="*/ 5 h 15"/>
                <a:gd name="T14" fmla="*/ 0 w 11"/>
                <a:gd name="T15" fmla="*/ 3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1"/>
                    <a:pt x="11" y="2"/>
                    <a:pt x="11" y="2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8" y="7"/>
                    <a:pt x="9" y="10"/>
                    <a:pt x="9" y="14"/>
                  </a:cubicBezTo>
                  <a:cubicBezTo>
                    <a:pt x="8" y="14"/>
                    <a:pt x="8" y="15"/>
                    <a:pt x="7" y="15"/>
                  </a:cubicBezTo>
                  <a:cubicBezTo>
                    <a:pt x="6" y="11"/>
                    <a:pt x="5" y="8"/>
                    <a:pt x="4" y="4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3" y="2"/>
                    <a:pt x="7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27">
              <a:extLst>
                <a:ext uri="{FF2B5EF4-FFF2-40B4-BE49-F238E27FC236}">
                  <a16:creationId xmlns="" xmlns:a16="http://schemas.microsoft.com/office/drawing/2014/main" id="{9FFB8DA3-6B51-4266-916D-026D914EA16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56588" y="11914997"/>
              <a:ext cx="9525" cy="12700"/>
            </a:xfrm>
            <a:custGeom>
              <a:avLst/>
              <a:gdLst>
                <a:gd name="T0" fmla="*/ 2 w 3"/>
                <a:gd name="T1" fmla="*/ 0 h 4"/>
                <a:gd name="T2" fmla="*/ 3 w 3"/>
                <a:gd name="T3" fmla="*/ 3 h 4"/>
                <a:gd name="T4" fmla="*/ 0 w 3"/>
                <a:gd name="T5" fmla="*/ 4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28">
              <a:extLst>
                <a:ext uri="{FF2B5EF4-FFF2-40B4-BE49-F238E27FC236}">
                  <a16:creationId xmlns="" xmlns:a16="http://schemas.microsoft.com/office/drawing/2014/main" id="{CEEDF8F0-572B-471C-8427-8C9457922F2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93100" y="11918172"/>
              <a:ext cx="20638" cy="12700"/>
            </a:xfrm>
            <a:custGeom>
              <a:avLst/>
              <a:gdLst>
                <a:gd name="T0" fmla="*/ 4 w 6"/>
                <a:gd name="T1" fmla="*/ 1 h 4"/>
                <a:gd name="T2" fmla="*/ 2 w 6"/>
                <a:gd name="T3" fmla="*/ 3 h 4"/>
                <a:gd name="T4" fmla="*/ 4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4" y="1"/>
                  </a:moveTo>
                  <a:cubicBezTo>
                    <a:pt x="6" y="2"/>
                    <a:pt x="4" y="4"/>
                    <a:pt x="2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29">
              <a:extLst>
                <a:ext uri="{FF2B5EF4-FFF2-40B4-BE49-F238E27FC236}">
                  <a16:creationId xmlns="" xmlns:a16="http://schemas.microsoft.com/office/drawing/2014/main" id="{603E7A13-317C-45D3-A590-0304BCBDB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89925" y="12030884"/>
              <a:ext cx="14288" cy="42863"/>
            </a:xfrm>
            <a:custGeom>
              <a:avLst/>
              <a:gdLst>
                <a:gd name="T0" fmla="*/ 3 w 4"/>
                <a:gd name="T1" fmla="*/ 0 h 13"/>
                <a:gd name="T2" fmla="*/ 4 w 4"/>
                <a:gd name="T3" fmla="*/ 13 h 13"/>
                <a:gd name="T4" fmla="*/ 2 w 4"/>
                <a:gd name="T5" fmla="*/ 13 h 13"/>
                <a:gd name="T6" fmla="*/ 0 w 4"/>
                <a:gd name="T7" fmla="*/ 0 h 13"/>
                <a:gd name="T8" fmla="*/ 3 w 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3">
                  <a:moveTo>
                    <a:pt x="3" y="0"/>
                  </a:moveTo>
                  <a:cubicBezTo>
                    <a:pt x="3" y="4"/>
                    <a:pt x="4" y="8"/>
                    <a:pt x="4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9"/>
                    <a:pt x="0" y="5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30">
              <a:extLst>
                <a:ext uri="{FF2B5EF4-FFF2-40B4-BE49-F238E27FC236}">
                  <a16:creationId xmlns="" xmlns:a16="http://schemas.microsoft.com/office/drawing/2014/main" id="{47D4D2E1-CF82-46C0-B495-08D510198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32788" y="12024534"/>
              <a:ext cx="46038" cy="63500"/>
            </a:xfrm>
            <a:custGeom>
              <a:avLst/>
              <a:gdLst>
                <a:gd name="T0" fmla="*/ 11 w 14"/>
                <a:gd name="T1" fmla="*/ 10 h 19"/>
                <a:gd name="T2" fmla="*/ 0 w 14"/>
                <a:gd name="T3" fmla="*/ 12 h 19"/>
                <a:gd name="T4" fmla="*/ 3 w 14"/>
                <a:gd name="T5" fmla="*/ 12 h 19"/>
                <a:gd name="T6" fmla="*/ 5 w 14"/>
                <a:gd name="T7" fmla="*/ 14 h 19"/>
                <a:gd name="T8" fmla="*/ 8 w 14"/>
                <a:gd name="T9" fmla="*/ 12 h 19"/>
                <a:gd name="T10" fmla="*/ 0 w 14"/>
                <a:gd name="T11" fmla="*/ 7 h 19"/>
                <a:gd name="T12" fmla="*/ 10 w 14"/>
                <a:gd name="T13" fmla="*/ 6 h 19"/>
                <a:gd name="T14" fmla="*/ 8 w 14"/>
                <a:gd name="T15" fmla="*/ 6 h 19"/>
                <a:gd name="T16" fmla="*/ 3 w 14"/>
                <a:gd name="T17" fmla="*/ 6 h 19"/>
                <a:gd name="T18" fmla="*/ 11 w 14"/>
                <a:gd name="T1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9">
                  <a:moveTo>
                    <a:pt x="11" y="10"/>
                  </a:moveTo>
                  <a:cubicBezTo>
                    <a:pt x="14" y="16"/>
                    <a:pt x="1" y="19"/>
                    <a:pt x="0" y="12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3" y="13"/>
                    <a:pt x="4" y="14"/>
                    <a:pt x="5" y="14"/>
                  </a:cubicBezTo>
                  <a:cubicBezTo>
                    <a:pt x="6" y="14"/>
                    <a:pt x="9" y="14"/>
                    <a:pt x="8" y="12"/>
                  </a:cubicBezTo>
                  <a:cubicBezTo>
                    <a:pt x="8" y="10"/>
                    <a:pt x="1" y="11"/>
                    <a:pt x="0" y="7"/>
                  </a:cubicBezTo>
                  <a:cubicBezTo>
                    <a:pt x="0" y="2"/>
                    <a:pt x="9" y="0"/>
                    <a:pt x="10" y="6"/>
                  </a:cubicBezTo>
                  <a:cubicBezTo>
                    <a:pt x="10" y="6"/>
                    <a:pt x="8" y="6"/>
                    <a:pt x="8" y="6"/>
                  </a:cubicBezTo>
                  <a:cubicBezTo>
                    <a:pt x="8" y="4"/>
                    <a:pt x="3" y="4"/>
                    <a:pt x="3" y="6"/>
                  </a:cubicBezTo>
                  <a:cubicBezTo>
                    <a:pt x="3" y="9"/>
                    <a:pt x="10" y="8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31">
              <a:extLst>
                <a:ext uri="{FF2B5EF4-FFF2-40B4-BE49-F238E27FC236}">
                  <a16:creationId xmlns="" xmlns:a16="http://schemas.microsoft.com/office/drawing/2014/main" id="{8DC9C779-2FA4-4007-9DD4-98CEA05D7A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372475" y="12030884"/>
              <a:ext cx="36513" cy="47625"/>
            </a:xfrm>
            <a:custGeom>
              <a:avLst/>
              <a:gdLst>
                <a:gd name="T0" fmla="*/ 11 w 11"/>
                <a:gd name="T1" fmla="*/ 3 h 14"/>
                <a:gd name="T2" fmla="*/ 8 w 11"/>
                <a:gd name="T3" fmla="*/ 7 h 14"/>
                <a:gd name="T4" fmla="*/ 11 w 11"/>
                <a:gd name="T5" fmla="*/ 14 h 14"/>
                <a:gd name="T6" fmla="*/ 8 w 11"/>
                <a:gd name="T7" fmla="*/ 14 h 14"/>
                <a:gd name="T8" fmla="*/ 7 w 11"/>
                <a:gd name="T9" fmla="*/ 9 h 14"/>
                <a:gd name="T10" fmla="*/ 3 w 11"/>
                <a:gd name="T11" fmla="*/ 8 h 14"/>
                <a:gd name="T12" fmla="*/ 3 w 11"/>
                <a:gd name="T13" fmla="*/ 14 h 14"/>
                <a:gd name="T14" fmla="*/ 0 w 11"/>
                <a:gd name="T15" fmla="*/ 14 h 14"/>
                <a:gd name="T16" fmla="*/ 0 w 11"/>
                <a:gd name="T17" fmla="*/ 1 h 14"/>
                <a:gd name="T18" fmla="*/ 11 w 11"/>
                <a:gd name="T19" fmla="*/ 3 h 14"/>
                <a:gd name="T20" fmla="*/ 7 w 11"/>
                <a:gd name="T21" fmla="*/ 6 h 14"/>
                <a:gd name="T22" fmla="*/ 7 w 11"/>
                <a:gd name="T23" fmla="*/ 3 h 14"/>
                <a:gd name="T24" fmla="*/ 3 w 11"/>
                <a:gd name="T25" fmla="*/ 3 h 14"/>
                <a:gd name="T26" fmla="*/ 3 w 11"/>
                <a:gd name="T27" fmla="*/ 6 h 14"/>
                <a:gd name="T28" fmla="*/ 7 w 11"/>
                <a:gd name="T2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4">
                  <a:moveTo>
                    <a:pt x="11" y="3"/>
                  </a:moveTo>
                  <a:cubicBezTo>
                    <a:pt x="11" y="5"/>
                    <a:pt x="10" y="7"/>
                    <a:pt x="8" y="7"/>
                  </a:cubicBezTo>
                  <a:cubicBezTo>
                    <a:pt x="10" y="8"/>
                    <a:pt x="10" y="12"/>
                    <a:pt x="11" y="14"/>
                  </a:cubicBezTo>
                  <a:cubicBezTo>
                    <a:pt x="10" y="14"/>
                    <a:pt x="9" y="14"/>
                    <a:pt x="8" y="14"/>
                  </a:cubicBezTo>
                  <a:cubicBezTo>
                    <a:pt x="7" y="12"/>
                    <a:pt x="7" y="10"/>
                    <a:pt x="7" y="9"/>
                  </a:cubicBezTo>
                  <a:cubicBezTo>
                    <a:pt x="6" y="8"/>
                    <a:pt x="4" y="9"/>
                    <a:pt x="3" y="8"/>
                  </a:cubicBezTo>
                  <a:cubicBezTo>
                    <a:pt x="3" y="10"/>
                    <a:pt x="3" y="12"/>
                    <a:pt x="3" y="14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9"/>
                    <a:pt x="0" y="5"/>
                    <a:pt x="0" y="1"/>
                  </a:cubicBezTo>
                  <a:cubicBezTo>
                    <a:pt x="4" y="0"/>
                    <a:pt x="10" y="0"/>
                    <a:pt x="11" y="3"/>
                  </a:cubicBezTo>
                  <a:close/>
                  <a:moveTo>
                    <a:pt x="7" y="6"/>
                  </a:moveTo>
                  <a:cubicBezTo>
                    <a:pt x="8" y="5"/>
                    <a:pt x="8" y="4"/>
                    <a:pt x="7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5" y="6"/>
                    <a:pt x="6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32">
              <a:extLst>
                <a:ext uri="{FF2B5EF4-FFF2-40B4-BE49-F238E27FC236}">
                  <a16:creationId xmlns="" xmlns:a16="http://schemas.microsoft.com/office/drawing/2014/main" id="{EAFBACA2-E62C-420C-847F-5FC7C867E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12163" y="12027709"/>
              <a:ext cx="36513" cy="46038"/>
            </a:xfrm>
            <a:custGeom>
              <a:avLst/>
              <a:gdLst>
                <a:gd name="T0" fmla="*/ 10 w 11"/>
                <a:gd name="T1" fmla="*/ 1 h 14"/>
                <a:gd name="T2" fmla="*/ 10 w 11"/>
                <a:gd name="T3" fmla="*/ 3 h 14"/>
                <a:gd name="T4" fmla="*/ 4 w 11"/>
                <a:gd name="T5" fmla="*/ 2 h 14"/>
                <a:gd name="T6" fmla="*/ 4 w 11"/>
                <a:gd name="T7" fmla="*/ 5 h 14"/>
                <a:gd name="T8" fmla="*/ 9 w 11"/>
                <a:gd name="T9" fmla="*/ 6 h 14"/>
                <a:gd name="T10" fmla="*/ 9 w 11"/>
                <a:gd name="T11" fmla="*/ 8 h 14"/>
                <a:gd name="T12" fmla="*/ 4 w 11"/>
                <a:gd name="T13" fmla="*/ 8 h 14"/>
                <a:gd name="T14" fmla="*/ 3 w 11"/>
                <a:gd name="T15" fmla="*/ 11 h 14"/>
                <a:gd name="T16" fmla="*/ 9 w 11"/>
                <a:gd name="T17" fmla="*/ 12 h 14"/>
                <a:gd name="T18" fmla="*/ 9 w 11"/>
                <a:gd name="T19" fmla="*/ 14 h 14"/>
                <a:gd name="T20" fmla="*/ 0 w 11"/>
                <a:gd name="T21" fmla="*/ 13 h 14"/>
                <a:gd name="T22" fmla="*/ 2 w 11"/>
                <a:gd name="T23" fmla="*/ 0 h 14"/>
                <a:gd name="T24" fmla="*/ 10 w 11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4">
                  <a:moveTo>
                    <a:pt x="10" y="1"/>
                  </a:moveTo>
                  <a:cubicBezTo>
                    <a:pt x="11" y="2"/>
                    <a:pt x="10" y="2"/>
                    <a:pt x="10" y="3"/>
                  </a:cubicBezTo>
                  <a:cubicBezTo>
                    <a:pt x="8" y="3"/>
                    <a:pt x="6" y="3"/>
                    <a:pt x="4" y="2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6" y="6"/>
                    <a:pt x="8" y="6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7" y="8"/>
                    <a:pt x="5" y="8"/>
                    <a:pt x="4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5" y="12"/>
                    <a:pt x="7" y="12"/>
                    <a:pt x="9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6" y="14"/>
                    <a:pt x="3" y="13"/>
                    <a:pt x="0" y="13"/>
                  </a:cubicBezTo>
                  <a:cubicBezTo>
                    <a:pt x="1" y="9"/>
                    <a:pt x="1" y="4"/>
                    <a:pt x="2" y="0"/>
                  </a:cubicBezTo>
                  <a:cubicBezTo>
                    <a:pt x="5" y="0"/>
                    <a:pt x="7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33">
              <a:extLst>
                <a:ext uri="{FF2B5EF4-FFF2-40B4-BE49-F238E27FC236}">
                  <a16:creationId xmlns="" xmlns:a16="http://schemas.microsoft.com/office/drawing/2014/main" id="{236DDD1E-C6EF-45F6-B8B4-235024E9C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58200" y="11249834"/>
              <a:ext cx="76200" cy="92075"/>
            </a:xfrm>
            <a:custGeom>
              <a:avLst/>
              <a:gdLst>
                <a:gd name="T0" fmla="*/ 23 w 23"/>
                <a:gd name="T1" fmla="*/ 13 h 28"/>
                <a:gd name="T2" fmla="*/ 22 w 23"/>
                <a:gd name="T3" fmla="*/ 17 h 28"/>
                <a:gd name="T4" fmla="*/ 12 w 23"/>
                <a:gd name="T5" fmla="*/ 21 h 28"/>
                <a:gd name="T6" fmla="*/ 0 w 23"/>
                <a:gd name="T7" fmla="*/ 25 h 28"/>
                <a:gd name="T8" fmla="*/ 0 w 23"/>
                <a:gd name="T9" fmla="*/ 22 h 28"/>
                <a:gd name="T10" fmla="*/ 11 w 23"/>
                <a:gd name="T11" fmla="*/ 16 h 28"/>
                <a:gd name="T12" fmla="*/ 13 w 23"/>
                <a:gd name="T13" fmla="*/ 9 h 28"/>
                <a:gd name="T14" fmla="*/ 6 w 23"/>
                <a:gd name="T15" fmla="*/ 12 h 28"/>
                <a:gd name="T16" fmla="*/ 3 w 23"/>
                <a:gd name="T17" fmla="*/ 10 h 28"/>
                <a:gd name="T18" fmla="*/ 12 w 23"/>
                <a:gd name="T19" fmla="*/ 3 h 28"/>
                <a:gd name="T20" fmla="*/ 18 w 23"/>
                <a:gd name="T21" fmla="*/ 1 h 28"/>
                <a:gd name="T22" fmla="*/ 17 w 23"/>
                <a:gd name="T23" fmla="*/ 9 h 28"/>
                <a:gd name="T24" fmla="*/ 18 w 23"/>
                <a:gd name="T25" fmla="*/ 13 h 28"/>
                <a:gd name="T26" fmla="*/ 23 w 23"/>
                <a:gd name="T27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8">
                  <a:moveTo>
                    <a:pt x="23" y="13"/>
                  </a:moveTo>
                  <a:cubicBezTo>
                    <a:pt x="23" y="15"/>
                    <a:pt x="22" y="16"/>
                    <a:pt x="22" y="17"/>
                  </a:cubicBezTo>
                  <a:cubicBezTo>
                    <a:pt x="18" y="17"/>
                    <a:pt x="15" y="19"/>
                    <a:pt x="12" y="21"/>
                  </a:cubicBezTo>
                  <a:cubicBezTo>
                    <a:pt x="10" y="24"/>
                    <a:pt x="5" y="28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3" y="20"/>
                    <a:pt x="9" y="19"/>
                    <a:pt x="11" y="16"/>
                  </a:cubicBezTo>
                  <a:cubicBezTo>
                    <a:pt x="12" y="14"/>
                    <a:pt x="13" y="11"/>
                    <a:pt x="13" y="9"/>
                  </a:cubicBezTo>
                  <a:cubicBezTo>
                    <a:pt x="11" y="10"/>
                    <a:pt x="9" y="12"/>
                    <a:pt x="6" y="12"/>
                  </a:cubicBezTo>
                  <a:cubicBezTo>
                    <a:pt x="5" y="12"/>
                    <a:pt x="3" y="11"/>
                    <a:pt x="3" y="10"/>
                  </a:cubicBezTo>
                  <a:cubicBezTo>
                    <a:pt x="3" y="8"/>
                    <a:pt x="10" y="5"/>
                    <a:pt x="12" y="3"/>
                  </a:cubicBezTo>
                  <a:cubicBezTo>
                    <a:pt x="14" y="2"/>
                    <a:pt x="15" y="0"/>
                    <a:pt x="18" y="1"/>
                  </a:cubicBezTo>
                  <a:cubicBezTo>
                    <a:pt x="18" y="4"/>
                    <a:pt x="17" y="6"/>
                    <a:pt x="17" y="9"/>
                  </a:cubicBezTo>
                  <a:cubicBezTo>
                    <a:pt x="18" y="10"/>
                    <a:pt x="18" y="12"/>
                    <a:pt x="18" y="13"/>
                  </a:cubicBezTo>
                  <a:cubicBezTo>
                    <a:pt x="20" y="12"/>
                    <a:pt x="22" y="12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34">
              <a:extLst>
                <a:ext uri="{FF2B5EF4-FFF2-40B4-BE49-F238E27FC236}">
                  <a16:creationId xmlns="" xmlns:a16="http://schemas.microsoft.com/office/drawing/2014/main" id="{AF24E3AA-F72E-4F4D-90EE-BA8562E37DE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12163" y="11921347"/>
              <a:ext cx="23813" cy="9525"/>
            </a:xfrm>
            <a:custGeom>
              <a:avLst/>
              <a:gdLst>
                <a:gd name="T0" fmla="*/ 7 w 7"/>
                <a:gd name="T1" fmla="*/ 1 h 3"/>
                <a:gd name="T2" fmla="*/ 6 w 7"/>
                <a:gd name="T3" fmla="*/ 3 h 3"/>
                <a:gd name="T4" fmla="*/ 0 w 7"/>
                <a:gd name="T5" fmla="*/ 1 h 3"/>
                <a:gd name="T6" fmla="*/ 0 w 7"/>
                <a:gd name="T7" fmla="*/ 0 h 3"/>
                <a:gd name="T8" fmla="*/ 7 w 7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2"/>
                    <a:pt x="6" y="2"/>
                    <a:pt x="6" y="3"/>
                  </a:cubicBezTo>
                  <a:cubicBezTo>
                    <a:pt x="4" y="2"/>
                    <a:pt x="2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4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35">
              <a:extLst>
                <a:ext uri="{FF2B5EF4-FFF2-40B4-BE49-F238E27FC236}">
                  <a16:creationId xmlns="" xmlns:a16="http://schemas.microsoft.com/office/drawing/2014/main" id="{0244BCC0-E52A-4CE7-9A4F-F07C1FBB4DA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47088" y="12015009"/>
              <a:ext cx="38100" cy="52388"/>
            </a:xfrm>
            <a:custGeom>
              <a:avLst/>
              <a:gdLst>
                <a:gd name="T0" fmla="*/ 10 w 12"/>
                <a:gd name="T1" fmla="*/ 3 h 16"/>
                <a:gd name="T2" fmla="*/ 12 w 12"/>
                <a:gd name="T3" fmla="*/ 4 h 16"/>
                <a:gd name="T4" fmla="*/ 4 w 12"/>
                <a:gd name="T5" fmla="*/ 16 h 16"/>
                <a:gd name="T6" fmla="*/ 1 w 12"/>
                <a:gd name="T7" fmla="*/ 15 h 16"/>
                <a:gd name="T8" fmla="*/ 0 w 12"/>
                <a:gd name="T9" fmla="*/ 0 h 16"/>
                <a:gd name="T10" fmla="*/ 3 w 12"/>
                <a:gd name="T11" fmla="*/ 1 h 16"/>
                <a:gd name="T12" fmla="*/ 3 w 12"/>
                <a:gd name="T13" fmla="*/ 12 h 16"/>
                <a:gd name="T14" fmla="*/ 10 w 12"/>
                <a:gd name="T1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6">
                  <a:moveTo>
                    <a:pt x="10" y="3"/>
                  </a:moveTo>
                  <a:cubicBezTo>
                    <a:pt x="11" y="4"/>
                    <a:pt x="11" y="4"/>
                    <a:pt x="12" y="4"/>
                  </a:cubicBezTo>
                  <a:cubicBezTo>
                    <a:pt x="10" y="8"/>
                    <a:pt x="6" y="12"/>
                    <a:pt x="4" y="16"/>
                  </a:cubicBezTo>
                  <a:cubicBezTo>
                    <a:pt x="3" y="15"/>
                    <a:pt x="2" y="15"/>
                    <a:pt x="1" y="15"/>
                  </a:cubicBezTo>
                  <a:cubicBezTo>
                    <a:pt x="1" y="10"/>
                    <a:pt x="0" y="5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5"/>
                    <a:pt x="3" y="9"/>
                    <a:pt x="3" y="12"/>
                  </a:cubicBezTo>
                  <a:cubicBezTo>
                    <a:pt x="5" y="10"/>
                    <a:pt x="7" y="6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36">
              <a:extLst>
                <a:ext uri="{FF2B5EF4-FFF2-40B4-BE49-F238E27FC236}">
                  <a16:creationId xmlns="" xmlns:a16="http://schemas.microsoft.com/office/drawing/2014/main" id="{219A0DF0-F5E1-49AE-815C-E1D8BF140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77250" y="12011834"/>
              <a:ext cx="22225" cy="42863"/>
            </a:xfrm>
            <a:custGeom>
              <a:avLst/>
              <a:gdLst>
                <a:gd name="T0" fmla="*/ 4 w 7"/>
                <a:gd name="T1" fmla="*/ 0 h 13"/>
                <a:gd name="T2" fmla="*/ 7 w 7"/>
                <a:gd name="T3" fmla="*/ 1 h 13"/>
                <a:gd name="T4" fmla="*/ 3 w 7"/>
                <a:gd name="T5" fmla="*/ 13 h 13"/>
                <a:gd name="T6" fmla="*/ 0 w 7"/>
                <a:gd name="T7" fmla="*/ 13 h 13"/>
                <a:gd name="T8" fmla="*/ 4 w 7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cubicBezTo>
                    <a:pt x="6" y="0"/>
                    <a:pt x="6" y="1"/>
                    <a:pt x="7" y="1"/>
                  </a:cubicBezTo>
                  <a:cubicBezTo>
                    <a:pt x="6" y="5"/>
                    <a:pt x="4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1" y="8"/>
                    <a:pt x="3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37">
              <a:extLst>
                <a:ext uri="{FF2B5EF4-FFF2-40B4-BE49-F238E27FC236}">
                  <a16:creationId xmlns="" xmlns:a16="http://schemas.microsoft.com/office/drawing/2014/main" id="{BC22D350-3F82-4A54-B77E-37491411D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23288" y="11991197"/>
              <a:ext cx="55563" cy="57150"/>
            </a:xfrm>
            <a:custGeom>
              <a:avLst/>
              <a:gdLst>
                <a:gd name="T0" fmla="*/ 14 w 17"/>
                <a:gd name="T1" fmla="*/ 4 h 17"/>
                <a:gd name="T2" fmla="*/ 17 w 17"/>
                <a:gd name="T3" fmla="*/ 5 h 17"/>
                <a:gd name="T4" fmla="*/ 11 w 17"/>
                <a:gd name="T5" fmla="*/ 17 h 17"/>
                <a:gd name="T6" fmla="*/ 7 w 17"/>
                <a:gd name="T7" fmla="*/ 16 h 17"/>
                <a:gd name="T8" fmla="*/ 7 w 17"/>
                <a:gd name="T9" fmla="*/ 3 h 17"/>
                <a:gd name="T10" fmla="*/ 3 w 17"/>
                <a:gd name="T11" fmla="*/ 13 h 17"/>
                <a:gd name="T12" fmla="*/ 0 w 17"/>
                <a:gd name="T13" fmla="*/ 12 h 17"/>
                <a:gd name="T14" fmla="*/ 6 w 17"/>
                <a:gd name="T15" fmla="*/ 0 h 17"/>
                <a:gd name="T16" fmla="*/ 10 w 17"/>
                <a:gd name="T17" fmla="*/ 2 h 17"/>
                <a:gd name="T18" fmla="*/ 10 w 17"/>
                <a:gd name="T19" fmla="*/ 14 h 17"/>
                <a:gd name="T20" fmla="*/ 14 w 17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7">
                  <a:moveTo>
                    <a:pt x="14" y="4"/>
                  </a:moveTo>
                  <a:cubicBezTo>
                    <a:pt x="15" y="4"/>
                    <a:pt x="16" y="5"/>
                    <a:pt x="17" y="5"/>
                  </a:cubicBezTo>
                  <a:cubicBezTo>
                    <a:pt x="15" y="9"/>
                    <a:pt x="13" y="13"/>
                    <a:pt x="11" y="17"/>
                  </a:cubicBezTo>
                  <a:cubicBezTo>
                    <a:pt x="10" y="17"/>
                    <a:pt x="9" y="16"/>
                    <a:pt x="7" y="16"/>
                  </a:cubicBezTo>
                  <a:cubicBezTo>
                    <a:pt x="7" y="12"/>
                    <a:pt x="7" y="7"/>
                    <a:pt x="7" y="3"/>
                  </a:cubicBezTo>
                  <a:cubicBezTo>
                    <a:pt x="6" y="7"/>
                    <a:pt x="4" y="10"/>
                    <a:pt x="3" y="13"/>
                  </a:cubicBezTo>
                  <a:cubicBezTo>
                    <a:pt x="2" y="13"/>
                    <a:pt x="1" y="13"/>
                    <a:pt x="0" y="12"/>
                  </a:cubicBezTo>
                  <a:cubicBezTo>
                    <a:pt x="2" y="8"/>
                    <a:pt x="4" y="4"/>
                    <a:pt x="6" y="0"/>
                  </a:cubicBezTo>
                  <a:cubicBezTo>
                    <a:pt x="7" y="1"/>
                    <a:pt x="8" y="2"/>
                    <a:pt x="10" y="2"/>
                  </a:cubicBezTo>
                  <a:cubicBezTo>
                    <a:pt x="10" y="6"/>
                    <a:pt x="10" y="10"/>
                    <a:pt x="10" y="14"/>
                  </a:cubicBezTo>
                  <a:cubicBezTo>
                    <a:pt x="12" y="11"/>
                    <a:pt x="13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Freeform 38">
              <a:extLst>
                <a:ext uri="{FF2B5EF4-FFF2-40B4-BE49-F238E27FC236}">
                  <a16:creationId xmlns="" xmlns:a16="http://schemas.microsoft.com/office/drawing/2014/main" id="{9D14EC8F-0F5C-4147-96EF-3968C9749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62975" y="11967384"/>
              <a:ext cx="52388" cy="57150"/>
            </a:xfrm>
            <a:custGeom>
              <a:avLst/>
              <a:gdLst>
                <a:gd name="T0" fmla="*/ 14 w 16"/>
                <a:gd name="T1" fmla="*/ 5 h 17"/>
                <a:gd name="T2" fmla="*/ 16 w 16"/>
                <a:gd name="T3" fmla="*/ 7 h 17"/>
                <a:gd name="T4" fmla="*/ 9 w 16"/>
                <a:gd name="T5" fmla="*/ 16 h 17"/>
                <a:gd name="T6" fmla="*/ 1 w 16"/>
                <a:gd name="T7" fmla="*/ 9 h 17"/>
                <a:gd name="T8" fmla="*/ 6 w 16"/>
                <a:gd name="T9" fmla="*/ 0 h 17"/>
                <a:gd name="T10" fmla="*/ 9 w 16"/>
                <a:gd name="T11" fmla="*/ 2 h 17"/>
                <a:gd name="T12" fmla="*/ 6 w 16"/>
                <a:gd name="T13" fmla="*/ 6 h 17"/>
                <a:gd name="T14" fmla="*/ 4 w 16"/>
                <a:gd name="T15" fmla="*/ 11 h 17"/>
                <a:gd name="T16" fmla="*/ 7 w 16"/>
                <a:gd name="T17" fmla="*/ 14 h 17"/>
                <a:gd name="T18" fmla="*/ 11 w 16"/>
                <a:gd name="T19" fmla="*/ 10 h 17"/>
                <a:gd name="T20" fmla="*/ 14 w 16"/>
                <a:gd name="T2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7">
                  <a:moveTo>
                    <a:pt x="14" y="5"/>
                  </a:moveTo>
                  <a:cubicBezTo>
                    <a:pt x="15" y="5"/>
                    <a:pt x="15" y="6"/>
                    <a:pt x="16" y="7"/>
                  </a:cubicBezTo>
                  <a:cubicBezTo>
                    <a:pt x="14" y="9"/>
                    <a:pt x="13" y="15"/>
                    <a:pt x="9" y="16"/>
                  </a:cubicBezTo>
                  <a:cubicBezTo>
                    <a:pt x="5" y="17"/>
                    <a:pt x="0" y="13"/>
                    <a:pt x="1" y="9"/>
                  </a:cubicBezTo>
                  <a:cubicBezTo>
                    <a:pt x="2" y="6"/>
                    <a:pt x="6" y="2"/>
                    <a:pt x="6" y="0"/>
                  </a:cubicBezTo>
                  <a:cubicBezTo>
                    <a:pt x="7" y="1"/>
                    <a:pt x="8" y="1"/>
                    <a:pt x="9" y="2"/>
                  </a:cubicBezTo>
                  <a:cubicBezTo>
                    <a:pt x="8" y="3"/>
                    <a:pt x="7" y="5"/>
                    <a:pt x="6" y="6"/>
                  </a:cubicBezTo>
                  <a:cubicBezTo>
                    <a:pt x="5" y="8"/>
                    <a:pt x="3" y="10"/>
                    <a:pt x="4" y="11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9" y="14"/>
                    <a:pt x="10" y="11"/>
                    <a:pt x="11" y="10"/>
                  </a:cubicBezTo>
                  <a:cubicBezTo>
                    <a:pt x="12" y="8"/>
                    <a:pt x="13" y="7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Freeform 39">
              <a:extLst>
                <a:ext uri="{FF2B5EF4-FFF2-40B4-BE49-F238E27FC236}">
                  <a16:creationId xmlns="" xmlns:a16="http://schemas.microsoft.com/office/drawing/2014/main" id="{80994644-FB51-4C0A-9AD3-E9EE670DF8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99488" y="11289522"/>
              <a:ext cx="82550" cy="139700"/>
            </a:xfrm>
            <a:custGeom>
              <a:avLst/>
              <a:gdLst>
                <a:gd name="T0" fmla="*/ 24 w 25"/>
                <a:gd name="T1" fmla="*/ 13 h 42"/>
                <a:gd name="T2" fmla="*/ 24 w 25"/>
                <a:gd name="T3" fmla="*/ 16 h 42"/>
                <a:gd name="T4" fmla="*/ 18 w 25"/>
                <a:gd name="T5" fmla="*/ 27 h 42"/>
                <a:gd name="T6" fmla="*/ 13 w 25"/>
                <a:gd name="T7" fmla="*/ 34 h 42"/>
                <a:gd name="T8" fmla="*/ 9 w 25"/>
                <a:gd name="T9" fmla="*/ 40 h 42"/>
                <a:gd name="T10" fmla="*/ 8 w 25"/>
                <a:gd name="T11" fmla="*/ 42 h 42"/>
                <a:gd name="T12" fmla="*/ 8 w 25"/>
                <a:gd name="T13" fmla="*/ 38 h 42"/>
                <a:gd name="T14" fmla="*/ 12 w 25"/>
                <a:gd name="T15" fmla="*/ 29 h 42"/>
                <a:gd name="T16" fmla="*/ 14 w 25"/>
                <a:gd name="T17" fmla="*/ 25 h 42"/>
                <a:gd name="T18" fmla="*/ 14 w 25"/>
                <a:gd name="T19" fmla="*/ 9 h 42"/>
                <a:gd name="T20" fmla="*/ 12 w 25"/>
                <a:gd name="T21" fmla="*/ 12 h 42"/>
                <a:gd name="T22" fmla="*/ 7 w 25"/>
                <a:gd name="T23" fmla="*/ 20 h 42"/>
                <a:gd name="T24" fmla="*/ 4 w 25"/>
                <a:gd name="T25" fmla="*/ 26 h 42"/>
                <a:gd name="T26" fmla="*/ 1 w 25"/>
                <a:gd name="T27" fmla="*/ 28 h 42"/>
                <a:gd name="T28" fmla="*/ 3 w 25"/>
                <a:gd name="T29" fmla="*/ 22 h 42"/>
                <a:gd name="T30" fmla="*/ 4 w 25"/>
                <a:gd name="T31" fmla="*/ 20 h 42"/>
                <a:gd name="T32" fmla="*/ 6 w 25"/>
                <a:gd name="T33" fmla="*/ 15 h 42"/>
                <a:gd name="T34" fmla="*/ 9 w 25"/>
                <a:gd name="T35" fmla="*/ 5 h 42"/>
                <a:gd name="T36" fmla="*/ 4 w 25"/>
                <a:gd name="T37" fmla="*/ 4 h 42"/>
                <a:gd name="T38" fmla="*/ 6 w 25"/>
                <a:gd name="T39" fmla="*/ 1 h 42"/>
                <a:gd name="T40" fmla="*/ 13 w 25"/>
                <a:gd name="T41" fmla="*/ 5 h 42"/>
                <a:gd name="T42" fmla="*/ 19 w 25"/>
                <a:gd name="T43" fmla="*/ 0 h 42"/>
                <a:gd name="T44" fmla="*/ 18 w 25"/>
                <a:gd name="T45" fmla="*/ 7 h 42"/>
                <a:gd name="T46" fmla="*/ 17 w 25"/>
                <a:gd name="T47" fmla="*/ 6 h 42"/>
                <a:gd name="T48" fmla="*/ 14 w 25"/>
                <a:gd name="T49" fmla="*/ 9 h 42"/>
                <a:gd name="T50" fmla="*/ 17 w 25"/>
                <a:gd name="T51" fmla="*/ 10 h 42"/>
                <a:gd name="T52" fmla="*/ 17 w 25"/>
                <a:gd name="T53" fmla="*/ 12 h 42"/>
                <a:gd name="T54" fmla="*/ 24 w 25"/>
                <a:gd name="T55" fmla="*/ 13 h 42"/>
                <a:gd name="T56" fmla="*/ 19 w 25"/>
                <a:gd name="T57" fmla="*/ 25 h 42"/>
                <a:gd name="T58" fmla="*/ 22 w 25"/>
                <a:gd name="T59" fmla="*/ 16 h 42"/>
                <a:gd name="T60" fmla="*/ 18 w 25"/>
                <a:gd name="T61" fmla="*/ 15 h 42"/>
                <a:gd name="T62" fmla="*/ 19 w 25"/>
                <a:gd name="T63" fmla="*/ 22 h 42"/>
                <a:gd name="T64" fmla="*/ 19 w 25"/>
                <a:gd name="T65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42">
                  <a:moveTo>
                    <a:pt x="24" y="13"/>
                  </a:moveTo>
                  <a:cubicBezTo>
                    <a:pt x="24" y="13"/>
                    <a:pt x="24" y="15"/>
                    <a:pt x="24" y="16"/>
                  </a:cubicBezTo>
                  <a:cubicBezTo>
                    <a:pt x="24" y="21"/>
                    <a:pt x="25" y="29"/>
                    <a:pt x="18" y="27"/>
                  </a:cubicBezTo>
                  <a:cubicBezTo>
                    <a:pt x="16" y="29"/>
                    <a:pt x="14" y="32"/>
                    <a:pt x="13" y="34"/>
                  </a:cubicBezTo>
                  <a:cubicBezTo>
                    <a:pt x="11" y="35"/>
                    <a:pt x="9" y="38"/>
                    <a:pt x="9" y="40"/>
                  </a:cubicBezTo>
                  <a:cubicBezTo>
                    <a:pt x="8" y="40"/>
                    <a:pt x="9" y="42"/>
                    <a:pt x="8" y="42"/>
                  </a:cubicBezTo>
                  <a:cubicBezTo>
                    <a:pt x="6" y="42"/>
                    <a:pt x="8" y="39"/>
                    <a:pt x="8" y="38"/>
                  </a:cubicBezTo>
                  <a:cubicBezTo>
                    <a:pt x="10" y="34"/>
                    <a:pt x="10" y="32"/>
                    <a:pt x="12" y="29"/>
                  </a:cubicBezTo>
                  <a:cubicBezTo>
                    <a:pt x="13" y="28"/>
                    <a:pt x="14" y="26"/>
                    <a:pt x="14" y="25"/>
                  </a:cubicBezTo>
                  <a:cubicBezTo>
                    <a:pt x="15" y="19"/>
                    <a:pt x="12" y="13"/>
                    <a:pt x="14" y="9"/>
                  </a:cubicBezTo>
                  <a:cubicBezTo>
                    <a:pt x="13" y="9"/>
                    <a:pt x="12" y="11"/>
                    <a:pt x="12" y="12"/>
                  </a:cubicBezTo>
                  <a:cubicBezTo>
                    <a:pt x="11" y="15"/>
                    <a:pt x="9" y="17"/>
                    <a:pt x="7" y="20"/>
                  </a:cubicBezTo>
                  <a:cubicBezTo>
                    <a:pt x="6" y="23"/>
                    <a:pt x="5" y="25"/>
                    <a:pt x="4" y="26"/>
                  </a:cubicBezTo>
                  <a:cubicBezTo>
                    <a:pt x="3" y="27"/>
                    <a:pt x="2" y="29"/>
                    <a:pt x="1" y="28"/>
                  </a:cubicBezTo>
                  <a:cubicBezTo>
                    <a:pt x="0" y="26"/>
                    <a:pt x="2" y="24"/>
                    <a:pt x="3" y="22"/>
                  </a:cubicBezTo>
                  <a:cubicBezTo>
                    <a:pt x="3" y="21"/>
                    <a:pt x="3" y="21"/>
                    <a:pt x="4" y="20"/>
                  </a:cubicBezTo>
                  <a:cubicBezTo>
                    <a:pt x="5" y="18"/>
                    <a:pt x="6" y="17"/>
                    <a:pt x="6" y="15"/>
                  </a:cubicBezTo>
                  <a:cubicBezTo>
                    <a:pt x="8" y="12"/>
                    <a:pt x="11" y="9"/>
                    <a:pt x="9" y="5"/>
                  </a:cubicBezTo>
                  <a:cubicBezTo>
                    <a:pt x="7" y="5"/>
                    <a:pt x="4" y="7"/>
                    <a:pt x="4" y="4"/>
                  </a:cubicBezTo>
                  <a:cubicBezTo>
                    <a:pt x="4" y="3"/>
                    <a:pt x="5" y="1"/>
                    <a:pt x="6" y="1"/>
                  </a:cubicBezTo>
                  <a:cubicBezTo>
                    <a:pt x="9" y="0"/>
                    <a:pt x="11" y="4"/>
                    <a:pt x="13" y="5"/>
                  </a:cubicBezTo>
                  <a:cubicBezTo>
                    <a:pt x="15" y="3"/>
                    <a:pt x="16" y="0"/>
                    <a:pt x="19" y="0"/>
                  </a:cubicBezTo>
                  <a:cubicBezTo>
                    <a:pt x="21" y="2"/>
                    <a:pt x="18" y="5"/>
                    <a:pt x="18" y="7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6" y="7"/>
                    <a:pt x="15" y="8"/>
                    <a:pt x="14" y="9"/>
                  </a:cubicBezTo>
                  <a:cubicBezTo>
                    <a:pt x="15" y="8"/>
                    <a:pt x="16" y="9"/>
                    <a:pt x="17" y="10"/>
                  </a:cubicBezTo>
                  <a:cubicBezTo>
                    <a:pt x="17" y="11"/>
                    <a:pt x="17" y="11"/>
                    <a:pt x="17" y="12"/>
                  </a:cubicBezTo>
                  <a:cubicBezTo>
                    <a:pt x="19" y="11"/>
                    <a:pt x="24" y="11"/>
                    <a:pt x="24" y="13"/>
                  </a:cubicBezTo>
                  <a:close/>
                  <a:moveTo>
                    <a:pt x="19" y="25"/>
                  </a:moveTo>
                  <a:cubicBezTo>
                    <a:pt x="22" y="23"/>
                    <a:pt x="22" y="19"/>
                    <a:pt x="22" y="16"/>
                  </a:cubicBezTo>
                  <a:cubicBezTo>
                    <a:pt x="21" y="15"/>
                    <a:pt x="19" y="15"/>
                    <a:pt x="18" y="15"/>
                  </a:cubicBezTo>
                  <a:cubicBezTo>
                    <a:pt x="18" y="18"/>
                    <a:pt x="19" y="20"/>
                    <a:pt x="19" y="22"/>
                  </a:cubicBezTo>
                  <a:cubicBezTo>
                    <a:pt x="19" y="23"/>
                    <a:pt x="18" y="24"/>
                    <a:pt x="1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40">
              <a:extLst>
                <a:ext uri="{FF2B5EF4-FFF2-40B4-BE49-F238E27FC236}">
                  <a16:creationId xmlns="" xmlns:a16="http://schemas.microsoft.com/office/drawing/2014/main" id="{749B6411-FF25-4936-9BC4-BD24B1BA30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29650" y="11934047"/>
              <a:ext cx="49213" cy="50800"/>
            </a:xfrm>
            <a:custGeom>
              <a:avLst/>
              <a:gdLst>
                <a:gd name="T0" fmla="*/ 13 w 15"/>
                <a:gd name="T1" fmla="*/ 0 h 15"/>
                <a:gd name="T2" fmla="*/ 15 w 15"/>
                <a:gd name="T3" fmla="*/ 2 h 15"/>
                <a:gd name="T4" fmla="*/ 10 w 15"/>
                <a:gd name="T5" fmla="*/ 15 h 15"/>
                <a:gd name="T6" fmla="*/ 7 w 15"/>
                <a:gd name="T7" fmla="*/ 12 h 15"/>
                <a:gd name="T8" fmla="*/ 9 w 15"/>
                <a:gd name="T9" fmla="*/ 10 h 15"/>
                <a:gd name="T10" fmla="*/ 5 w 15"/>
                <a:gd name="T11" fmla="*/ 6 h 15"/>
                <a:gd name="T12" fmla="*/ 2 w 15"/>
                <a:gd name="T13" fmla="*/ 8 h 15"/>
                <a:gd name="T14" fmla="*/ 0 w 15"/>
                <a:gd name="T15" fmla="*/ 6 h 15"/>
                <a:gd name="T16" fmla="*/ 13 w 15"/>
                <a:gd name="T17" fmla="*/ 0 h 15"/>
                <a:gd name="T18" fmla="*/ 10 w 15"/>
                <a:gd name="T19" fmla="*/ 8 h 15"/>
                <a:gd name="T20" fmla="*/ 12 w 15"/>
                <a:gd name="T21" fmla="*/ 3 h 15"/>
                <a:gd name="T22" fmla="*/ 7 w 15"/>
                <a:gd name="T23" fmla="*/ 5 h 15"/>
                <a:gd name="T24" fmla="*/ 10 w 15"/>
                <a:gd name="T2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5">
                  <a:moveTo>
                    <a:pt x="13" y="0"/>
                  </a:moveTo>
                  <a:cubicBezTo>
                    <a:pt x="14" y="0"/>
                    <a:pt x="15" y="1"/>
                    <a:pt x="15" y="2"/>
                  </a:cubicBezTo>
                  <a:cubicBezTo>
                    <a:pt x="14" y="6"/>
                    <a:pt x="11" y="10"/>
                    <a:pt x="10" y="15"/>
                  </a:cubicBezTo>
                  <a:cubicBezTo>
                    <a:pt x="9" y="15"/>
                    <a:pt x="8" y="13"/>
                    <a:pt x="7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8" y="9"/>
                    <a:pt x="6" y="8"/>
                    <a:pt x="5" y="6"/>
                  </a:cubicBezTo>
                  <a:cubicBezTo>
                    <a:pt x="4" y="7"/>
                    <a:pt x="3" y="7"/>
                    <a:pt x="2" y="8"/>
                  </a:cubicBezTo>
                  <a:cubicBezTo>
                    <a:pt x="1" y="7"/>
                    <a:pt x="1" y="6"/>
                    <a:pt x="0" y="6"/>
                  </a:cubicBezTo>
                  <a:cubicBezTo>
                    <a:pt x="4" y="4"/>
                    <a:pt x="9" y="2"/>
                    <a:pt x="13" y="0"/>
                  </a:cubicBezTo>
                  <a:close/>
                  <a:moveTo>
                    <a:pt x="10" y="8"/>
                  </a:moveTo>
                  <a:cubicBezTo>
                    <a:pt x="11" y="6"/>
                    <a:pt x="12" y="4"/>
                    <a:pt x="12" y="3"/>
                  </a:cubicBezTo>
                  <a:cubicBezTo>
                    <a:pt x="10" y="3"/>
                    <a:pt x="9" y="4"/>
                    <a:pt x="7" y="5"/>
                  </a:cubicBezTo>
                  <a:cubicBezTo>
                    <a:pt x="8" y="6"/>
                    <a:pt x="9" y="7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41">
              <a:extLst>
                <a:ext uri="{FF2B5EF4-FFF2-40B4-BE49-F238E27FC236}">
                  <a16:creationId xmlns="" xmlns:a16="http://schemas.microsoft.com/office/drawing/2014/main" id="{BC40739C-C017-4861-A910-6671731703C6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59813" y="11888009"/>
              <a:ext cx="60325" cy="60325"/>
            </a:xfrm>
            <a:custGeom>
              <a:avLst/>
              <a:gdLst>
                <a:gd name="T0" fmla="*/ 16 w 18"/>
                <a:gd name="T1" fmla="*/ 8 h 18"/>
                <a:gd name="T2" fmla="*/ 18 w 18"/>
                <a:gd name="T3" fmla="*/ 9 h 18"/>
                <a:gd name="T4" fmla="*/ 10 w 18"/>
                <a:gd name="T5" fmla="*/ 16 h 18"/>
                <a:gd name="T6" fmla="*/ 7 w 18"/>
                <a:gd name="T7" fmla="*/ 18 h 18"/>
                <a:gd name="T8" fmla="*/ 5 w 18"/>
                <a:gd name="T9" fmla="*/ 15 h 18"/>
                <a:gd name="T10" fmla="*/ 10 w 18"/>
                <a:gd name="T11" fmla="*/ 4 h 18"/>
                <a:gd name="T12" fmla="*/ 1 w 18"/>
                <a:gd name="T13" fmla="*/ 11 h 18"/>
                <a:gd name="T14" fmla="*/ 0 w 18"/>
                <a:gd name="T15" fmla="*/ 9 h 18"/>
                <a:gd name="T16" fmla="*/ 4 w 18"/>
                <a:gd name="T17" fmla="*/ 5 h 18"/>
                <a:gd name="T18" fmla="*/ 10 w 18"/>
                <a:gd name="T19" fmla="*/ 0 h 18"/>
                <a:gd name="T20" fmla="*/ 12 w 18"/>
                <a:gd name="T21" fmla="*/ 4 h 18"/>
                <a:gd name="T22" fmla="*/ 8 w 18"/>
                <a:gd name="T23" fmla="*/ 14 h 18"/>
                <a:gd name="T24" fmla="*/ 16 w 18"/>
                <a:gd name="T25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8">
                  <a:moveTo>
                    <a:pt x="16" y="8"/>
                  </a:moveTo>
                  <a:cubicBezTo>
                    <a:pt x="17" y="8"/>
                    <a:pt x="17" y="9"/>
                    <a:pt x="18" y="9"/>
                  </a:cubicBezTo>
                  <a:cubicBezTo>
                    <a:pt x="16" y="11"/>
                    <a:pt x="13" y="14"/>
                    <a:pt x="10" y="16"/>
                  </a:cubicBezTo>
                  <a:cubicBezTo>
                    <a:pt x="9" y="16"/>
                    <a:pt x="8" y="18"/>
                    <a:pt x="7" y="18"/>
                  </a:cubicBezTo>
                  <a:cubicBezTo>
                    <a:pt x="7" y="18"/>
                    <a:pt x="6" y="15"/>
                    <a:pt x="5" y="15"/>
                  </a:cubicBezTo>
                  <a:cubicBezTo>
                    <a:pt x="6" y="11"/>
                    <a:pt x="8" y="8"/>
                    <a:pt x="10" y="4"/>
                  </a:cubicBezTo>
                  <a:cubicBezTo>
                    <a:pt x="7" y="6"/>
                    <a:pt x="4" y="8"/>
                    <a:pt x="1" y="11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8"/>
                    <a:pt x="4" y="5"/>
                    <a:pt x="4" y="5"/>
                  </a:cubicBezTo>
                  <a:cubicBezTo>
                    <a:pt x="7" y="3"/>
                    <a:pt x="8" y="2"/>
                    <a:pt x="10" y="0"/>
                  </a:cubicBezTo>
                  <a:cubicBezTo>
                    <a:pt x="11" y="1"/>
                    <a:pt x="12" y="2"/>
                    <a:pt x="12" y="4"/>
                  </a:cubicBezTo>
                  <a:cubicBezTo>
                    <a:pt x="11" y="7"/>
                    <a:pt x="9" y="10"/>
                    <a:pt x="8" y="14"/>
                  </a:cubicBezTo>
                  <a:cubicBezTo>
                    <a:pt x="10" y="12"/>
                    <a:pt x="13" y="10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Freeform 42">
              <a:extLst>
                <a:ext uri="{FF2B5EF4-FFF2-40B4-BE49-F238E27FC236}">
                  <a16:creationId xmlns="" xmlns:a16="http://schemas.microsoft.com/office/drawing/2014/main" id="{4F1E57EC-A9CB-4A38-B101-175213E3B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02675" y="11422872"/>
              <a:ext cx="85725" cy="52388"/>
            </a:xfrm>
            <a:custGeom>
              <a:avLst/>
              <a:gdLst>
                <a:gd name="T0" fmla="*/ 24 w 26"/>
                <a:gd name="T1" fmla="*/ 3 h 16"/>
                <a:gd name="T2" fmla="*/ 26 w 26"/>
                <a:gd name="T3" fmla="*/ 10 h 16"/>
                <a:gd name="T4" fmla="*/ 21 w 26"/>
                <a:gd name="T5" fmla="*/ 15 h 16"/>
                <a:gd name="T6" fmla="*/ 13 w 26"/>
                <a:gd name="T7" fmla="*/ 13 h 16"/>
                <a:gd name="T8" fmla="*/ 11 w 26"/>
                <a:gd name="T9" fmla="*/ 12 h 16"/>
                <a:gd name="T10" fmla="*/ 9 w 26"/>
                <a:gd name="T11" fmla="*/ 11 h 16"/>
                <a:gd name="T12" fmla="*/ 0 w 26"/>
                <a:gd name="T13" fmla="*/ 1 h 16"/>
                <a:gd name="T14" fmla="*/ 4 w 26"/>
                <a:gd name="T15" fmla="*/ 1 h 16"/>
                <a:gd name="T16" fmla="*/ 4 w 26"/>
                <a:gd name="T17" fmla="*/ 3 h 16"/>
                <a:gd name="T18" fmla="*/ 11 w 26"/>
                <a:gd name="T19" fmla="*/ 8 h 16"/>
                <a:gd name="T20" fmla="*/ 17 w 26"/>
                <a:gd name="T21" fmla="*/ 4 h 16"/>
                <a:gd name="T22" fmla="*/ 16 w 26"/>
                <a:gd name="T23" fmla="*/ 9 h 16"/>
                <a:gd name="T24" fmla="*/ 20 w 26"/>
                <a:gd name="T25" fmla="*/ 11 h 16"/>
                <a:gd name="T26" fmla="*/ 22 w 26"/>
                <a:gd name="T27" fmla="*/ 9 h 16"/>
                <a:gd name="T28" fmla="*/ 21 w 26"/>
                <a:gd name="T29" fmla="*/ 7 h 16"/>
                <a:gd name="T30" fmla="*/ 24 w 26"/>
                <a:gd name="T3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16">
                  <a:moveTo>
                    <a:pt x="24" y="3"/>
                  </a:moveTo>
                  <a:cubicBezTo>
                    <a:pt x="25" y="3"/>
                    <a:pt x="26" y="8"/>
                    <a:pt x="26" y="10"/>
                  </a:cubicBezTo>
                  <a:cubicBezTo>
                    <a:pt x="26" y="11"/>
                    <a:pt x="23" y="14"/>
                    <a:pt x="21" y="15"/>
                  </a:cubicBezTo>
                  <a:cubicBezTo>
                    <a:pt x="19" y="16"/>
                    <a:pt x="15" y="15"/>
                    <a:pt x="13" y="13"/>
                  </a:cubicBezTo>
                  <a:cubicBezTo>
                    <a:pt x="12" y="13"/>
                    <a:pt x="12" y="12"/>
                    <a:pt x="11" y="12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5" y="8"/>
                    <a:pt x="2" y="5"/>
                    <a:pt x="0" y="1"/>
                  </a:cubicBezTo>
                  <a:cubicBezTo>
                    <a:pt x="1" y="0"/>
                    <a:pt x="4" y="1"/>
                    <a:pt x="4" y="1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6" y="5"/>
                    <a:pt x="9" y="6"/>
                    <a:pt x="11" y="8"/>
                  </a:cubicBezTo>
                  <a:cubicBezTo>
                    <a:pt x="13" y="6"/>
                    <a:pt x="14" y="2"/>
                    <a:pt x="17" y="4"/>
                  </a:cubicBezTo>
                  <a:cubicBezTo>
                    <a:pt x="19" y="6"/>
                    <a:pt x="17" y="8"/>
                    <a:pt x="16" y="9"/>
                  </a:cubicBezTo>
                  <a:cubicBezTo>
                    <a:pt x="17" y="11"/>
                    <a:pt x="19" y="11"/>
                    <a:pt x="20" y="11"/>
                  </a:cubicBezTo>
                  <a:cubicBezTo>
                    <a:pt x="21" y="11"/>
                    <a:pt x="21" y="10"/>
                    <a:pt x="22" y="9"/>
                  </a:cubicBezTo>
                  <a:cubicBezTo>
                    <a:pt x="22" y="8"/>
                    <a:pt x="21" y="8"/>
                    <a:pt x="21" y="7"/>
                  </a:cubicBezTo>
                  <a:cubicBezTo>
                    <a:pt x="21" y="5"/>
                    <a:pt x="21" y="2"/>
                    <a:pt x="2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Freeform 43">
              <a:extLst>
                <a:ext uri="{FF2B5EF4-FFF2-40B4-BE49-F238E27FC236}">
                  <a16:creationId xmlns="" xmlns:a16="http://schemas.microsoft.com/office/drawing/2014/main" id="{CC52496E-8CBC-4367-861A-8F56056CC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72513" y="11875309"/>
              <a:ext cx="42863" cy="33338"/>
            </a:xfrm>
            <a:custGeom>
              <a:avLst/>
              <a:gdLst>
                <a:gd name="T0" fmla="*/ 11 w 13"/>
                <a:gd name="T1" fmla="*/ 0 h 10"/>
                <a:gd name="T2" fmla="*/ 13 w 13"/>
                <a:gd name="T3" fmla="*/ 2 h 10"/>
                <a:gd name="T4" fmla="*/ 2 w 13"/>
                <a:gd name="T5" fmla="*/ 10 h 10"/>
                <a:gd name="T6" fmla="*/ 0 w 13"/>
                <a:gd name="T7" fmla="*/ 8 h 10"/>
                <a:gd name="T8" fmla="*/ 11 w 1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11" y="0"/>
                  </a:moveTo>
                  <a:cubicBezTo>
                    <a:pt x="12" y="1"/>
                    <a:pt x="12" y="2"/>
                    <a:pt x="13" y="2"/>
                  </a:cubicBezTo>
                  <a:cubicBezTo>
                    <a:pt x="9" y="5"/>
                    <a:pt x="6" y="8"/>
                    <a:pt x="2" y="10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4" y="5"/>
                    <a:pt x="7" y="3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Freeform 44">
              <a:extLst>
                <a:ext uri="{FF2B5EF4-FFF2-40B4-BE49-F238E27FC236}">
                  <a16:creationId xmlns="" xmlns:a16="http://schemas.microsoft.com/office/drawing/2014/main" id="{7C643591-E763-4411-BEFA-F0BB0C8AC7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12200" y="11462559"/>
              <a:ext cx="85725" cy="69850"/>
            </a:xfrm>
            <a:custGeom>
              <a:avLst/>
              <a:gdLst>
                <a:gd name="T0" fmla="*/ 22 w 26"/>
                <a:gd name="T1" fmla="*/ 12 h 21"/>
                <a:gd name="T2" fmla="*/ 16 w 26"/>
                <a:gd name="T3" fmla="*/ 19 h 21"/>
                <a:gd name="T4" fmla="*/ 14 w 26"/>
                <a:gd name="T5" fmla="*/ 16 h 21"/>
                <a:gd name="T6" fmla="*/ 9 w 26"/>
                <a:gd name="T7" fmla="*/ 16 h 21"/>
                <a:gd name="T8" fmla="*/ 11 w 26"/>
                <a:gd name="T9" fmla="*/ 11 h 21"/>
                <a:gd name="T10" fmla="*/ 3 w 26"/>
                <a:gd name="T11" fmla="*/ 5 h 21"/>
                <a:gd name="T12" fmla="*/ 1 w 26"/>
                <a:gd name="T13" fmla="*/ 0 h 21"/>
                <a:gd name="T14" fmla="*/ 13 w 26"/>
                <a:gd name="T15" fmla="*/ 4 h 21"/>
                <a:gd name="T16" fmla="*/ 13 w 26"/>
                <a:gd name="T17" fmla="*/ 1 h 21"/>
                <a:gd name="T18" fmla="*/ 14 w 26"/>
                <a:gd name="T19" fmla="*/ 3 h 21"/>
                <a:gd name="T20" fmla="*/ 18 w 26"/>
                <a:gd name="T21" fmla="*/ 6 h 21"/>
                <a:gd name="T22" fmla="*/ 18 w 26"/>
                <a:gd name="T23" fmla="*/ 12 h 21"/>
                <a:gd name="T24" fmla="*/ 19 w 26"/>
                <a:gd name="T25" fmla="*/ 13 h 21"/>
                <a:gd name="T26" fmla="*/ 22 w 26"/>
                <a:gd name="T27" fmla="*/ 12 h 21"/>
                <a:gd name="T28" fmla="*/ 16 w 26"/>
                <a:gd name="T29" fmla="*/ 15 h 21"/>
                <a:gd name="T30" fmla="*/ 16 w 26"/>
                <a:gd name="T31" fmla="*/ 12 h 21"/>
                <a:gd name="T32" fmla="*/ 15 w 26"/>
                <a:gd name="T33" fmla="*/ 12 h 21"/>
                <a:gd name="T34" fmla="*/ 16 w 26"/>
                <a:gd name="T35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1">
                  <a:moveTo>
                    <a:pt x="22" y="12"/>
                  </a:moveTo>
                  <a:cubicBezTo>
                    <a:pt x="26" y="16"/>
                    <a:pt x="22" y="21"/>
                    <a:pt x="16" y="19"/>
                  </a:cubicBezTo>
                  <a:cubicBezTo>
                    <a:pt x="16" y="18"/>
                    <a:pt x="15" y="17"/>
                    <a:pt x="14" y="16"/>
                  </a:cubicBezTo>
                  <a:cubicBezTo>
                    <a:pt x="12" y="16"/>
                    <a:pt x="10" y="17"/>
                    <a:pt x="9" y="16"/>
                  </a:cubicBezTo>
                  <a:cubicBezTo>
                    <a:pt x="7" y="15"/>
                    <a:pt x="9" y="12"/>
                    <a:pt x="11" y="11"/>
                  </a:cubicBezTo>
                  <a:cubicBezTo>
                    <a:pt x="9" y="9"/>
                    <a:pt x="5" y="7"/>
                    <a:pt x="3" y="5"/>
                  </a:cubicBezTo>
                  <a:cubicBezTo>
                    <a:pt x="1" y="3"/>
                    <a:pt x="0" y="2"/>
                    <a:pt x="1" y="0"/>
                  </a:cubicBezTo>
                  <a:cubicBezTo>
                    <a:pt x="7" y="0"/>
                    <a:pt x="9" y="3"/>
                    <a:pt x="13" y="4"/>
                  </a:cubicBezTo>
                  <a:cubicBezTo>
                    <a:pt x="14" y="4"/>
                    <a:pt x="13" y="2"/>
                    <a:pt x="13" y="1"/>
                  </a:cubicBezTo>
                  <a:cubicBezTo>
                    <a:pt x="13" y="1"/>
                    <a:pt x="14" y="3"/>
                    <a:pt x="14" y="3"/>
                  </a:cubicBezTo>
                  <a:cubicBezTo>
                    <a:pt x="15" y="5"/>
                    <a:pt x="16" y="5"/>
                    <a:pt x="18" y="6"/>
                  </a:cubicBezTo>
                  <a:cubicBezTo>
                    <a:pt x="19" y="7"/>
                    <a:pt x="18" y="9"/>
                    <a:pt x="18" y="12"/>
                  </a:cubicBezTo>
                  <a:cubicBezTo>
                    <a:pt x="18" y="12"/>
                    <a:pt x="19" y="12"/>
                    <a:pt x="19" y="13"/>
                  </a:cubicBezTo>
                  <a:cubicBezTo>
                    <a:pt x="20" y="13"/>
                    <a:pt x="21" y="12"/>
                    <a:pt x="22" y="12"/>
                  </a:cubicBezTo>
                  <a:close/>
                  <a:moveTo>
                    <a:pt x="16" y="15"/>
                  </a:moveTo>
                  <a:cubicBezTo>
                    <a:pt x="16" y="14"/>
                    <a:pt x="16" y="12"/>
                    <a:pt x="16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3"/>
                    <a:pt x="15" y="14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Freeform 45">
              <a:extLst>
                <a:ext uri="{FF2B5EF4-FFF2-40B4-BE49-F238E27FC236}">
                  <a16:creationId xmlns="" xmlns:a16="http://schemas.microsoft.com/office/drawing/2014/main" id="{74F05387-E668-4B94-966A-E8C161F5864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96325" y="11838797"/>
              <a:ext cx="57150" cy="52388"/>
            </a:xfrm>
            <a:custGeom>
              <a:avLst/>
              <a:gdLst>
                <a:gd name="T0" fmla="*/ 15 w 17"/>
                <a:gd name="T1" fmla="*/ 7 h 16"/>
                <a:gd name="T2" fmla="*/ 17 w 17"/>
                <a:gd name="T3" fmla="*/ 10 h 16"/>
                <a:gd name="T4" fmla="*/ 5 w 17"/>
                <a:gd name="T5" fmla="*/ 16 h 16"/>
                <a:gd name="T6" fmla="*/ 4 w 17"/>
                <a:gd name="T7" fmla="*/ 14 h 16"/>
                <a:gd name="T8" fmla="*/ 9 w 17"/>
                <a:gd name="T9" fmla="*/ 11 h 16"/>
                <a:gd name="T10" fmla="*/ 6 w 17"/>
                <a:gd name="T11" fmla="*/ 6 h 16"/>
                <a:gd name="T12" fmla="*/ 1 w 17"/>
                <a:gd name="T13" fmla="*/ 9 h 16"/>
                <a:gd name="T14" fmla="*/ 0 w 17"/>
                <a:gd name="T15" fmla="*/ 7 h 16"/>
                <a:gd name="T16" fmla="*/ 11 w 17"/>
                <a:gd name="T17" fmla="*/ 0 h 16"/>
                <a:gd name="T18" fmla="*/ 13 w 17"/>
                <a:gd name="T19" fmla="*/ 3 h 16"/>
                <a:gd name="T20" fmla="*/ 8 w 17"/>
                <a:gd name="T21" fmla="*/ 5 h 16"/>
                <a:gd name="T22" fmla="*/ 10 w 17"/>
                <a:gd name="T23" fmla="*/ 10 h 16"/>
                <a:gd name="T24" fmla="*/ 15 w 17"/>
                <a:gd name="T2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6">
                  <a:moveTo>
                    <a:pt x="15" y="7"/>
                  </a:moveTo>
                  <a:cubicBezTo>
                    <a:pt x="16" y="8"/>
                    <a:pt x="16" y="9"/>
                    <a:pt x="17" y="10"/>
                  </a:cubicBezTo>
                  <a:cubicBezTo>
                    <a:pt x="13" y="12"/>
                    <a:pt x="9" y="14"/>
                    <a:pt x="5" y="16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5" y="13"/>
                    <a:pt x="7" y="12"/>
                    <a:pt x="9" y="11"/>
                  </a:cubicBezTo>
                  <a:cubicBezTo>
                    <a:pt x="8" y="9"/>
                    <a:pt x="7" y="8"/>
                    <a:pt x="6" y="6"/>
                  </a:cubicBezTo>
                  <a:cubicBezTo>
                    <a:pt x="5" y="7"/>
                    <a:pt x="3" y="8"/>
                    <a:pt x="1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4" y="5"/>
                    <a:pt x="7" y="3"/>
                    <a:pt x="11" y="0"/>
                  </a:cubicBezTo>
                  <a:cubicBezTo>
                    <a:pt x="12" y="1"/>
                    <a:pt x="12" y="2"/>
                    <a:pt x="13" y="3"/>
                  </a:cubicBezTo>
                  <a:cubicBezTo>
                    <a:pt x="11" y="4"/>
                    <a:pt x="10" y="4"/>
                    <a:pt x="8" y="5"/>
                  </a:cubicBezTo>
                  <a:cubicBezTo>
                    <a:pt x="9" y="7"/>
                    <a:pt x="10" y="8"/>
                    <a:pt x="10" y="10"/>
                  </a:cubicBezTo>
                  <a:cubicBezTo>
                    <a:pt x="12" y="9"/>
                    <a:pt x="14" y="8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46">
              <a:extLst>
                <a:ext uri="{FF2B5EF4-FFF2-40B4-BE49-F238E27FC236}">
                  <a16:creationId xmlns="" xmlns:a16="http://schemas.microsoft.com/office/drawing/2014/main" id="{021C34EC-2D02-46C4-9968-2241C3EC2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12200" y="11797522"/>
              <a:ext cx="49213" cy="53975"/>
            </a:xfrm>
            <a:custGeom>
              <a:avLst/>
              <a:gdLst>
                <a:gd name="T0" fmla="*/ 0 w 15"/>
                <a:gd name="T1" fmla="*/ 9 h 16"/>
                <a:gd name="T2" fmla="*/ 14 w 15"/>
                <a:gd name="T3" fmla="*/ 9 h 16"/>
                <a:gd name="T4" fmla="*/ 11 w 15"/>
                <a:gd name="T5" fmla="*/ 13 h 16"/>
                <a:gd name="T6" fmla="*/ 10 w 15"/>
                <a:gd name="T7" fmla="*/ 10 h 16"/>
                <a:gd name="T8" fmla="*/ 12 w 15"/>
                <a:gd name="T9" fmla="*/ 9 h 16"/>
                <a:gd name="T10" fmla="*/ 2 w 15"/>
                <a:gd name="T11" fmla="*/ 9 h 16"/>
                <a:gd name="T12" fmla="*/ 6 w 15"/>
                <a:gd name="T13" fmla="*/ 12 h 16"/>
                <a:gd name="T14" fmla="*/ 7 w 15"/>
                <a:gd name="T15" fmla="*/ 15 h 16"/>
                <a:gd name="T16" fmla="*/ 0 w 15"/>
                <a:gd name="T1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0" y="9"/>
                  </a:moveTo>
                  <a:cubicBezTo>
                    <a:pt x="1" y="2"/>
                    <a:pt x="15" y="0"/>
                    <a:pt x="14" y="9"/>
                  </a:cubicBezTo>
                  <a:cubicBezTo>
                    <a:pt x="14" y="11"/>
                    <a:pt x="13" y="12"/>
                    <a:pt x="11" y="13"/>
                  </a:cubicBezTo>
                  <a:cubicBezTo>
                    <a:pt x="11" y="12"/>
                    <a:pt x="11" y="11"/>
                    <a:pt x="10" y="10"/>
                  </a:cubicBezTo>
                  <a:cubicBezTo>
                    <a:pt x="11" y="9"/>
                    <a:pt x="11" y="10"/>
                    <a:pt x="12" y="9"/>
                  </a:cubicBezTo>
                  <a:cubicBezTo>
                    <a:pt x="13" y="3"/>
                    <a:pt x="3" y="7"/>
                    <a:pt x="2" y="9"/>
                  </a:cubicBezTo>
                  <a:cubicBezTo>
                    <a:pt x="2" y="11"/>
                    <a:pt x="3" y="13"/>
                    <a:pt x="6" y="12"/>
                  </a:cubicBezTo>
                  <a:cubicBezTo>
                    <a:pt x="6" y="13"/>
                    <a:pt x="7" y="14"/>
                    <a:pt x="7" y="15"/>
                  </a:cubicBezTo>
                  <a:cubicBezTo>
                    <a:pt x="3" y="16"/>
                    <a:pt x="0" y="13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Freeform 47">
              <a:extLst>
                <a:ext uri="{FF2B5EF4-FFF2-40B4-BE49-F238E27FC236}">
                  <a16:creationId xmlns="" xmlns:a16="http://schemas.microsoft.com/office/drawing/2014/main" id="{49158114-E236-4718-B6A4-174C8BC3F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39188" y="11738784"/>
              <a:ext cx="50800" cy="42863"/>
            </a:xfrm>
            <a:custGeom>
              <a:avLst/>
              <a:gdLst>
                <a:gd name="T0" fmla="*/ 15 w 15"/>
                <a:gd name="T1" fmla="*/ 7 h 13"/>
                <a:gd name="T2" fmla="*/ 15 w 15"/>
                <a:gd name="T3" fmla="*/ 10 h 13"/>
                <a:gd name="T4" fmla="*/ 2 w 15"/>
                <a:gd name="T5" fmla="*/ 13 h 13"/>
                <a:gd name="T6" fmla="*/ 2 w 15"/>
                <a:gd name="T7" fmla="*/ 10 h 13"/>
                <a:gd name="T8" fmla="*/ 8 w 15"/>
                <a:gd name="T9" fmla="*/ 9 h 13"/>
                <a:gd name="T10" fmla="*/ 6 w 15"/>
                <a:gd name="T11" fmla="*/ 4 h 13"/>
                <a:gd name="T12" fmla="*/ 0 w 15"/>
                <a:gd name="T13" fmla="*/ 5 h 13"/>
                <a:gd name="T14" fmla="*/ 0 w 15"/>
                <a:gd name="T15" fmla="*/ 2 h 13"/>
                <a:gd name="T16" fmla="*/ 13 w 15"/>
                <a:gd name="T17" fmla="*/ 0 h 13"/>
                <a:gd name="T18" fmla="*/ 14 w 15"/>
                <a:gd name="T19" fmla="*/ 2 h 13"/>
                <a:gd name="T20" fmla="*/ 9 w 15"/>
                <a:gd name="T21" fmla="*/ 3 h 13"/>
                <a:gd name="T22" fmla="*/ 10 w 15"/>
                <a:gd name="T23" fmla="*/ 8 h 13"/>
                <a:gd name="T24" fmla="*/ 15 w 15"/>
                <a:gd name="T2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3">
                  <a:moveTo>
                    <a:pt x="15" y="7"/>
                  </a:moveTo>
                  <a:cubicBezTo>
                    <a:pt x="15" y="8"/>
                    <a:pt x="15" y="9"/>
                    <a:pt x="15" y="10"/>
                  </a:cubicBezTo>
                  <a:cubicBezTo>
                    <a:pt x="11" y="11"/>
                    <a:pt x="7" y="12"/>
                    <a:pt x="2" y="13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4" y="10"/>
                    <a:pt x="6" y="9"/>
                    <a:pt x="8" y="9"/>
                  </a:cubicBezTo>
                  <a:cubicBezTo>
                    <a:pt x="7" y="7"/>
                    <a:pt x="7" y="6"/>
                    <a:pt x="6" y="4"/>
                  </a:cubicBezTo>
                  <a:cubicBezTo>
                    <a:pt x="4" y="4"/>
                    <a:pt x="2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4" y="1"/>
                    <a:pt x="8" y="0"/>
                    <a:pt x="13" y="0"/>
                  </a:cubicBezTo>
                  <a:cubicBezTo>
                    <a:pt x="13" y="0"/>
                    <a:pt x="13" y="1"/>
                    <a:pt x="14" y="2"/>
                  </a:cubicBezTo>
                  <a:cubicBezTo>
                    <a:pt x="12" y="2"/>
                    <a:pt x="10" y="3"/>
                    <a:pt x="9" y="3"/>
                  </a:cubicBezTo>
                  <a:cubicBezTo>
                    <a:pt x="9" y="5"/>
                    <a:pt x="9" y="7"/>
                    <a:pt x="10" y="8"/>
                  </a:cubicBezTo>
                  <a:cubicBezTo>
                    <a:pt x="11" y="8"/>
                    <a:pt x="13" y="7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Freeform 48">
              <a:extLst>
                <a:ext uri="{FF2B5EF4-FFF2-40B4-BE49-F238E27FC236}">
                  <a16:creationId xmlns="" xmlns:a16="http://schemas.microsoft.com/office/drawing/2014/main" id="{C318D80F-FE56-4D57-9347-1083ED958E16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42363" y="11559397"/>
              <a:ext cx="50800" cy="46038"/>
            </a:xfrm>
            <a:custGeom>
              <a:avLst/>
              <a:gdLst>
                <a:gd name="T0" fmla="*/ 15 w 15"/>
                <a:gd name="T1" fmla="*/ 3 h 14"/>
                <a:gd name="T2" fmla="*/ 14 w 15"/>
                <a:gd name="T3" fmla="*/ 7 h 14"/>
                <a:gd name="T4" fmla="*/ 3 w 15"/>
                <a:gd name="T5" fmla="*/ 10 h 14"/>
                <a:gd name="T6" fmla="*/ 13 w 15"/>
                <a:gd name="T7" fmla="*/ 12 h 14"/>
                <a:gd name="T8" fmla="*/ 13 w 15"/>
                <a:gd name="T9" fmla="*/ 14 h 14"/>
                <a:gd name="T10" fmla="*/ 0 w 15"/>
                <a:gd name="T11" fmla="*/ 12 h 14"/>
                <a:gd name="T12" fmla="*/ 0 w 15"/>
                <a:gd name="T13" fmla="*/ 8 h 14"/>
                <a:gd name="T14" fmla="*/ 12 w 15"/>
                <a:gd name="T15" fmla="*/ 5 h 14"/>
                <a:gd name="T16" fmla="*/ 1 w 15"/>
                <a:gd name="T17" fmla="*/ 3 h 14"/>
                <a:gd name="T18" fmla="*/ 2 w 15"/>
                <a:gd name="T19" fmla="*/ 0 h 14"/>
                <a:gd name="T20" fmla="*/ 15 w 15"/>
                <a:gd name="T2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4">
                  <a:moveTo>
                    <a:pt x="15" y="3"/>
                  </a:moveTo>
                  <a:cubicBezTo>
                    <a:pt x="15" y="4"/>
                    <a:pt x="14" y="5"/>
                    <a:pt x="14" y="7"/>
                  </a:cubicBezTo>
                  <a:cubicBezTo>
                    <a:pt x="10" y="8"/>
                    <a:pt x="7" y="9"/>
                    <a:pt x="3" y="10"/>
                  </a:cubicBezTo>
                  <a:cubicBezTo>
                    <a:pt x="6" y="11"/>
                    <a:pt x="10" y="11"/>
                    <a:pt x="13" y="12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8" y="14"/>
                    <a:pt x="4" y="13"/>
                    <a:pt x="0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5" y="7"/>
                    <a:pt x="8" y="6"/>
                    <a:pt x="12" y="5"/>
                  </a:cubicBezTo>
                  <a:cubicBezTo>
                    <a:pt x="9" y="4"/>
                    <a:pt x="5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6" y="1"/>
                    <a:pt x="10" y="2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Freeform 49">
              <a:extLst>
                <a:ext uri="{FF2B5EF4-FFF2-40B4-BE49-F238E27FC236}">
                  <a16:creationId xmlns="" xmlns:a16="http://schemas.microsoft.com/office/drawing/2014/main" id="{E9DF00D4-4CC0-42D3-805F-E2D2D11E1F9B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45538" y="11699097"/>
              <a:ext cx="46038" cy="36513"/>
            </a:xfrm>
            <a:custGeom>
              <a:avLst/>
              <a:gdLst>
                <a:gd name="T0" fmla="*/ 14 w 14"/>
                <a:gd name="T1" fmla="*/ 10 h 11"/>
                <a:gd name="T2" fmla="*/ 12 w 14"/>
                <a:gd name="T3" fmla="*/ 10 h 11"/>
                <a:gd name="T4" fmla="*/ 12 w 14"/>
                <a:gd name="T5" fmla="*/ 7 h 11"/>
                <a:gd name="T6" fmla="*/ 1 w 14"/>
                <a:gd name="T7" fmla="*/ 8 h 11"/>
                <a:gd name="T8" fmla="*/ 1 w 14"/>
                <a:gd name="T9" fmla="*/ 5 h 11"/>
                <a:gd name="T10" fmla="*/ 12 w 14"/>
                <a:gd name="T11" fmla="*/ 4 h 11"/>
                <a:gd name="T12" fmla="*/ 11 w 14"/>
                <a:gd name="T13" fmla="*/ 0 h 11"/>
                <a:gd name="T14" fmla="*/ 13 w 14"/>
                <a:gd name="T15" fmla="*/ 0 h 11"/>
                <a:gd name="T16" fmla="*/ 14 w 14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1">
                  <a:moveTo>
                    <a:pt x="14" y="10"/>
                  </a:moveTo>
                  <a:cubicBezTo>
                    <a:pt x="14" y="10"/>
                    <a:pt x="13" y="11"/>
                    <a:pt x="12" y="10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8" y="7"/>
                    <a:pt x="5" y="7"/>
                    <a:pt x="1" y="8"/>
                  </a:cubicBezTo>
                  <a:cubicBezTo>
                    <a:pt x="1" y="7"/>
                    <a:pt x="0" y="6"/>
                    <a:pt x="1" y="5"/>
                  </a:cubicBezTo>
                  <a:cubicBezTo>
                    <a:pt x="4" y="5"/>
                    <a:pt x="8" y="4"/>
                    <a:pt x="12" y="4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3"/>
                    <a:pt x="14" y="7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Freeform 50">
              <a:extLst>
                <a:ext uri="{FF2B5EF4-FFF2-40B4-BE49-F238E27FC236}">
                  <a16:creationId xmlns="" xmlns:a16="http://schemas.microsoft.com/office/drawing/2014/main" id="{658DCDA1-9834-4C63-9AF8-F89D550D32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48713" y="11660997"/>
              <a:ext cx="46038" cy="38100"/>
            </a:xfrm>
            <a:custGeom>
              <a:avLst/>
              <a:gdLst>
                <a:gd name="T0" fmla="*/ 14 w 14"/>
                <a:gd name="T1" fmla="*/ 0 h 11"/>
                <a:gd name="T2" fmla="*/ 10 w 14"/>
                <a:gd name="T3" fmla="*/ 10 h 11"/>
                <a:gd name="T4" fmla="*/ 7 w 14"/>
                <a:gd name="T5" fmla="*/ 7 h 11"/>
                <a:gd name="T6" fmla="*/ 1 w 14"/>
                <a:gd name="T7" fmla="*/ 11 h 11"/>
                <a:gd name="T8" fmla="*/ 0 w 14"/>
                <a:gd name="T9" fmla="*/ 7 h 11"/>
                <a:gd name="T10" fmla="*/ 6 w 14"/>
                <a:gd name="T11" fmla="*/ 6 h 11"/>
                <a:gd name="T12" fmla="*/ 6 w 14"/>
                <a:gd name="T13" fmla="*/ 3 h 11"/>
                <a:gd name="T14" fmla="*/ 0 w 14"/>
                <a:gd name="T15" fmla="*/ 3 h 11"/>
                <a:gd name="T16" fmla="*/ 0 w 14"/>
                <a:gd name="T17" fmla="*/ 0 h 11"/>
                <a:gd name="T18" fmla="*/ 14 w 14"/>
                <a:gd name="T19" fmla="*/ 0 h 11"/>
                <a:gd name="T20" fmla="*/ 11 w 14"/>
                <a:gd name="T21" fmla="*/ 7 h 11"/>
                <a:gd name="T22" fmla="*/ 12 w 14"/>
                <a:gd name="T23" fmla="*/ 2 h 11"/>
                <a:gd name="T24" fmla="*/ 8 w 14"/>
                <a:gd name="T25" fmla="*/ 3 h 11"/>
                <a:gd name="T26" fmla="*/ 9 w 14"/>
                <a:gd name="T27" fmla="*/ 7 h 11"/>
                <a:gd name="T28" fmla="*/ 11 w 14"/>
                <a:gd name="T2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4" y="4"/>
                    <a:pt x="14" y="10"/>
                    <a:pt x="10" y="10"/>
                  </a:cubicBezTo>
                  <a:cubicBezTo>
                    <a:pt x="8" y="10"/>
                    <a:pt x="8" y="9"/>
                    <a:pt x="7" y="7"/>
                  </a:cubicBezTo>
                  <a:cubicBezTo>
                    <a:pt x="7" y="10"/>
                    <a:pt x="3" y="9"/>
                    <a:pt x="1" y="11"/>
                  </a:cubicBezTo>
                  <a:cubicBezTo>
                    <a:pt x="0" y="10"/>
                    <a:pt x="1" y="9"/>
                    <a:pt x="0" y="7"/>
                  </a:cubicBezTo>
                  <a:cubicBezTo>
                    <a:pt x="2" y="7"/>
                    <a:pt x="5" y="7"/>
                    <a:pt x="6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2"/>
                    <a:pt x="1" y="1"/>
                    <a:pt x="0" y="0"/>
                  </a:cubicBezTo>
                  <a:cubicBezTo>
                    <a:pt x="4" y="0"/>
                    <a:pt x="9" y="0"/>
                    <a:pt x="14" y="0"/>
                  </a:cubicBezTo>
                  <a:close/>
                  <a:moveTo>
                    <a:pt x="11" y="7"/>
                  </a:moveTo>
                  <a:cubicBezTo>
                    <a:pt x="12" y="6"/>
                    <a:pt x="11" y="4"/>
                    <a:pt x="12" y="2"/>
                  </a:cubicBezTo>
                  <a:cubicBezTo>
                    <a:pt x="10" y="2"/>
                    <a:pt x="8" y="2"/>
                    <a:pt x="8" y="3"/>
                  </a:cubicBezTo>
                  <a:cubicBezTo>
                    <a:pt x="8" y="4"/>
                    <a:pt x="8" y="6"/>
                    <a:pt x="9" y="7"/>
                  </a:cubicBezTo>
                  <a:cubicBezTo>
                    <a:pt x="9" y="7"/>
                    <a:pt x="10" y="7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Freeform 51">
              <a:extLst>
                <a:ext uri="{FF2B5EF4-FFF2-40B4-BE49-F238E27FC236}">
                  <a16:creationId xmlns="" xmlns:a16="http://schemas.microsoft.com/office/drawing/2014/main" id="{73CBCC8A-122D-471C-B8DD-43BFB033ED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48713" y="11611784"/>
              <a:ext cx="49213" cy="42863"/>
            </a:xfrm>
            <a:custGeom>
              <a:avLst/>
              <a:gdLst>
                <a:gd name="T0" fmla="*/ 13 w 15"/>
                <a:gd name="T1" fmla="*/ 2 h 13"/>
                <a:gd name="T2" fmla="*/ 12 w 15"/>
                <a:gd name="T3" fmla="*/ 11 h 13"/>
                <a:gd name="T4" fmla="*/ 2 w 15"/>
                <a:gd name="T5" fmla="*/ 10 h 13"/>
                <a:gd name="T6" fmla="*/ 2 w 15"/>
                <a:gd name="T7" fmla="*/ 2 h 13"/>
                <a:gd name="T8" fmla="*/ 6 w 15"/>
                <a:gd name="T9" fmla="*/ 0 h 13"/>
                <a:gd name="T10" fmla="*/ 13 w 15"/>
                <a:gd name="T11" fmla="*/ 2 h 13"/>
                <a:gd name="T12" fmla="*/ 3 w 15"/>
                <a:gd name="T13" fmla="*/ 8 h 13"/>
                <a:gd name="T14" fmla="*/ 12 w 15"/>
                <a:gd name="T15" fmla="*/ 5 h 13"/>
                <a:gd name="T16" fmla="*/ 5 w 15"/>
                <a:gd name="T17" fmla="*/ 3 h 13"/>
                <a:gd name="T18" fmla="*/ 3 w 15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3">
                  <a:moveTo>
                    <a:pt x="13" y="2"/>
                  </a:moveTo>
                  <a:cubicBezTo>
                    <a:pt x="15" y="4"/>
                    <a:pt x="15" y="9"/>
                    <a:pt x="12" y="11"/>
                  </a:cubicBezTo>
                  <a:cubicBezTo>
                    <a:pt x="9" y="13"/>
                    <a:pt x="4" y="13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9" y="0"/>
                    <a:pt x="12" y="0"/>
                    <a:pt x="13" y="2"/>
                  </a:cubicBezTo>
                  <a:close/>
                  <a:moveTo>
                    <a:pt x="3" y="8"/>
                  </a:moveTo>
                  <a:cubicBezTo>
                    <a:pt x="5" y="11"/>
                    <a:pt x="14" y="10"/>
                    <a:pt x="12" y="5"/>
                  </a:cubicBezTo>
                  <a:cubicBezTo>
                    <a:pt x="11" y="3"/>
                    <a:pt x="8" y="2"/>
                    <a:pt x="5" y="3"/>
                  </a:cubicBezTo>
                  <a:cubicBezTo>
                    <a:pt x="3" y="3"/>
                    <a:pt x="1" y="6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Freeform 52">
              <a:extLst>
                <a:ext uri="{FF2B5EF4-FFF2-40B4-BE49-F238E27FC236}">
                  <a16:creationId xmlns="" xmlns:a16="http://schemas.microsoft.com/office/drawing/2014/main" id="{8E8C1F14-A0A2-4905-B35F-BF0777381C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478463" y="11283172"/>
              <a:ext cx="449263" cy="588963"/>
            </a:xfrm>
            <a:custGeom>
              <a:avLst/>
              <a:gdLst>
                <a:gd name="T0" fmla="*/ 131 w 136"/>
                <a:gd name="T1" fmla="*/ 73 h 177"/>
                <a:gd name="T2" fmla="*/ 98 w 136"/>
                <a:gd name="T3" fmla="*/ 91 h 177"/>
                <a:gd name="T4" fmla="*/ 93 w 136"/>
                <a:gd name="T5" fmla="*/ 115 h 177"/>
                <a:gd name="T6" fmla="*/ 98 w 136"/>
                <a:gd name="T7" fmla="*/ 137 h 177"/>
                <a:gd name="T8" fmla="*/ 60 w 136"/>
                <a:gd name="T9" fmla="*/ 177 h 177"/>
                <a:gd name="T10" fmla="*/ 41 w 136"/>
                <a:gd name="T11" fmla="*/ 151 h 177"/>
                <a:gd name="T12" fmla="*/ 82 w 136"/>
                <a:gd name="T13" fmla="*/ 138 h 177"/>
                <a:gd name="T14" fmla="*/ 31 w 136"/>
                <a:gd name="T15" fmla="*/ 138 h 177"/>
                <a:gd name="T16" fmla="*/ 80 w 136"/>
                <a:gd name="T17" fmla="*/ 93 h 177"/>
                <a:gd name="T18" fmla="*/ 53 w 136"/>
                <a:gd name="T19" fmla="*/ 97 h 177"/>
                <a:gd name="T20" fmla="*/ 87 w 136"/>
                <a:gd name="T21" fmla="*/ 82 h 177"/>
                <a:gd name="T22" fmla="*/ 117 w 136"/>
                <a:gd name="T23" fmla="*/ 67 h 177"/>
                <a:gd name="T24" fmla="*/ 74 w 136"/>
                <a:gd name="T25" fmla="*/ 77 h 177"/>
                <a:gd name="T26" fmla="*/ 25 w 136"/>
                <a:gd name="T27" fmla="*/ 95 h 177"/>
                <a:gd name="T28" fmla="*/ 1 w 136"/>
                <a:gd name="T29" fmla="*/ 104 h 177"/>
                <a:gd name="T30" fmla="*/ 23 w 136"/>
                <a:gd name="T31" fmla="*/ 79 h 177"/>
                <a:gd name="T32" fmla="*/ 42 w 136"/>
                <a:gd name="T33" fmla="*/ 78 h 177"/>
                <a:gd name="T34" fmla="*/ 37 w 136"/>
                <a:gd name="T35" fmla="*/ 41 h 177"/>
                <a:gd name="T36" fmla="*/ 49 w 136"/>
                <a:gd name="T37" fmla="*/ 20 h 177"/>
                <a:gd name="T38" fmla="*/ 50 w 136"/>
                <a:gd name="T39" fmla="*/ 28 h 177"/>
                <a:gd name="T40" fmla="*/ 45 w 136"/>
                <a:gd name="T41" fmla="*/ 77 h 177"/>
                <a:gd name="T42" fmla="*/ 56 w 136"/>
                <a:gd name="T43" fmla="*/ 32 h 177"/>
                <a:gd name="T44" fmla="*/ 70 w 136"/>
                <a:gd name="T45" fmla="*/ 20 h 177"/>
                <a:gd name="T46" fmla="*/ 87 w 136"/>
                <a:gd name="T47" fmla="*/ 21 h 177"/>
                <a:gd name="T48" fmla="*/ 111 w 136"/>
                <a:gd name="T49" fmla="*/ 20 h 177"/>
                <a:gd name="T50" fmla="*/ 94 w 136"/>
                <a:gd name="T51" fmla="*/ 40 h 177"/>
                <a:gd name="T52" fmla="*/ 91 w 136"/>
                <a:gd name="T53" fmla="*/ 64 h 177"/>
                <a:gd name="T54" fmla="*/ 99 w 136"/>
                <a:gd name="T55" fmla="*/ 10 h 177"/>
                <a:gd name="T56" fmla="*/ 99 w 136"/>
                <a:gd name="T57" fmla="*/ 7 h 177"/>
                <a:gd name="T58" fmla="*/ 82 w 136"/>
                <a:gd name="T59" fmla="*/ 55 h 177"/>
                <a:gd name="T60" fmla="*/ 78 w 136"/>
                <a:gd name="T61" fmla="*/ 40 h 177"/>
                <a:gd name="T62" fmla="*/ 64 w 136"/>
                <a:gd name="T63" fmla="*/ 48 h 177"/>
                <a:gd name="T64" fmla="*/ 82 w 136"/>
                <a:gd name="T65" fmla="*/ 5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6" h="177">
                  <a:moveTo>
                    <a:pt x="136" y="65"/>
                  </a:moveTo>
                  <a:cubicBezTo>
                    <a:pt x="136" y="69"/>
                    <a:pt x="133" y="70"/>
                    <a:pt x="131" y="73"/>
                  </a:cubicBezTo>
                  <a:cubicBezTo>
                    <a:pt x="118" y="75"/>
                    <a:pt x="106" y="78"/>
                    <a:pt x="97" y="84"/>
                  </a:cubicBezTo>
                  <a:cubicBezTo>
                    <a:pt x="97" y="87"/>
                    <a:pt x="98" y="88"/>
                    <a:pt x="98" y="91"/>
                  </a:cubicBezTo>
                  <a:cubicBezTo>
                    <a:pt x="96" y="96"/>
                    <a:pt x="89" y="96"/>
                    <a:pt x="88" y="101"/>
                  </a:cubicBezTo>
                  <a:cubicBezTo>
                    <a:pt x="87" y="106"/>
                    <a:pt x="92" y="110"/>
                    <a:pt x="93" y="115"/>
                  </a:cubicBezTo>
                  <a:cubicBezTo>
                    <a:pt x="98" y="115"/>
                    <a:pt x="104" y="113"/>
                    <a:pt x="110" y="115"/>
                  </a:cubicBezTo>
                  <a:cubicBezTo>
                    <a:pt x="119" y="123"/>
                    <a:pt x="112" y="138"/>
                    <a:pt x="98" y="137"/>
                  </a:cubicBezTo>
                  <a:cubicBezTo>
                    <a:pt x="95" y="153"/>
                    <a:pt x="88" y="164"/>
                    <a:pt x="75" y="170"/>
                  </a:cubicBezTo>
                  <a:cubicBezTo>
                    <a:pt x="73" y="175"/>
                    <a:pt x="66" y="176"/>
                    <a:pt x="60" y="177"/>
                  </a:cubicBezTo>
                  <a:cubicBezTo>
                    <a:pt x="58" y="173"/>
                    <a:pt x="54" y="168"/>
                    <a:pt x="58" y="164"/>
                  </a:cubicBezTo>
                  <a:cubicBezTo>
                    <a:pt x="55" y="157"/>
                    <a:pt x="41" y="159"/>
                    <a:pt x="41" y="151"/>
                  </a:cubicBezTo>
                  <a:cubicBezTo>
                    <a:pt x="51" y="149"/>
                    <a:pt x="52" y="162"/>
                    <a:pt x="60" y="163"/>
                  </a:cubicBezTo>
                  <a:cubicBezTo>
                    <a:pt x="74" y="166"/>
                    <a:pt x="84" y="152"/>
                    <a:pt x="82" y="138"/>
                  </a:cubicBezTo>
                  <a:cubicBezTo>
                    <a:pt x="65" y="138"/>
                    <a:pt x="53" y="151"/>
                    <a:pt x="35" y="147"/>
                  </a:cubicBezTo>
                  <a:cubicBezTo>
                    <a:pt x="34" y="144"/>
                    <a:pt x="32" y="142"/>
                    <a:pt x="31" y="138"/>
                  </a:cubicBezTo>
                  <a:cubicBezTo>
                    <a:pt x="43" y="129"/>
                    <a:pt x="61" y="127"/>
                    <a:pt x="75" y="120"/>
                  </a:cubicBezTo>
                  <a:cubicBezTo>
                    <a:pt x="72" y="110"/>
                    <a:pt x="78" y="101"/>
                    <a:pt x="80" y="93"/>
                  </a:cubicBezTo>
                  <a:cubicBezTo>
                    <a:pt x="61" y="95"/>
                    <a:pt x="53" y="108"/>
                    <a:pt x="38" y="115"/>
                  </a:cubicBezTo>
                  <a:cubicBezTo>
                    <a:pt x="39" y="105"/>
                    <a:pt x="45" y="102"/>
                    <a:pt x="53" y="97"/>
                  </a:cubicBezTo>
                  <a:cubicBezTo>
                    <a:pt x="56" y="95"/>
                    <a:pt x="60" y="91"/>
                    <a:pt x="63" y="90"/>
                  </a:cubicBezTo>
                  <a:cubicBezTo>
                    <a:pt x="71" y="86"/>
                    <a:pt x="80" y="87"/>
                    <a:pt x="87" y="82"/>
                  </a:cubicBezTo>
                  <a:cubicBezTo>
                    <a:pt x="101" y="81"/>
                    <a:pt x="108" y="73"/>
                    <a:pt x="120" y="70"/>
                  </a:cubicBezTo>
                  <a:cubicBezTo>
                    <a:pt x="120" y="68"/>
                    <a:pt x="117" y="68"/>
                    <a:pt x="117" y="67"/>
                  </a:cubicBezTo>
                  <a:cubicBezTo>
                    <a:pt x="105" y="70"/>
                    <a:pt x="89" y="71"/>
                    <a:pt x="79" y="77"/>
                  </a:cubicBezTo>
                  <a:cubicBezTo>
                    <a:pt x="77" y="77"/>
                    <a:pt x="75" y="77"/>
                    <a:pt x="74" y="77"/>
                  </a:cubicBezTo>
                  <a:cubicBezTo>
                    <a:pt x="72" y="78"/>
                    <a:pt x="71" y="80"/>
                    <a:pt x="70" y="82"/>
                  </a:cubicBezTo>
                  <a:cubicBezTo>
                    <a:pt x="57" y="88"/>
                    <a:pt x="40" y="94"/>
                    <a:pt x="25" y="95"/>
                  </a:cubicBezTo>
                  <a:cubicBezTo>
                    <a:pt x="16" y="96"/>
                    <a:pt x="15" y="113"/>
                    <a:pt x="11" y="120"/>
                  </a:cubicBezTo>
                  <a:cubicBezTo>
                    <a:pt x="4" y="122"/>
                    <a:pt x="0" y="113"/>
                    <a:pt x="1" y="104"/>
                  </a:cubicBezTo>
                  <a:cubicBezTo>
                    <a:pt x="2" y="101"/>
                    <a:pt x="5" y="97"/>
                    <a:pt x="7" y="92"/>
                  </a:cubicBezTo>
                  <a:cubicBezTo>
                    <a:pt x="10" y="85"/>
                    <a:pt x="13" y="77"/>
                    <a:pt x="23" y="79"/>
                  </a:cubicBezTo>
                  <a:cubicBezTo>
                    <a:pt x="25" y="80"/>
                    <a:pt x="26" y="81"/>
                    <a:pt x="29" y="82"/>
                  </a:cubicBezTo>
                  <a:cubicBezTo>
                    <a:pt x="34" y="83"/>
                    <a:pt x="35" y="80"/>
                    <a:pt x="42" y="78"/>
                  </a:cubicBezTo>
                  <a:cubicBezTo>
                    <a:pt x="40" y="77"/>
                    <a:pt x="37" y="77"/>
                    <a:pt x="34" y="76"/>
                  </a:cubicBezTo>
                  <a:cubicBezTo>
                    <a:pt x="26" y="66"/>
                    <a:pt x="34" y="53"/>
                    <a:pt x="37" y="41"/>
                  </a:cubicBezTo>
                  <a:cubicBezTo>
                    <a:pt x="38" y="37"/>
                    <a:pt x="38" y="33"/>
                    <a:pt x="39" y="30"/>
                  </a:cubicBezTo>
                  <a:cubicBezTo>
                    <a:pt x="42" y="25"/>
                    <a:pt x="47" y="23"/>
                    <a:pt x="49" y="20"/>
                  </a:cubicBezTo>
                  <a:cubicBezTo>
                    <a:pt x="52" y="21"/>
                    <a:pt x="53" y="23"/>
                    <a:pt x="55" y="25"/>
                  </a:cubicBezTo>
                  <a:cubicBezTo>
                    <a:pt x="55" y="28"/>
                    <a:pt x="52" y="27"/>
                    <a:pt x="50" y="28"/>
                  </a:cubicBezTo>
                  <a:cubicBezTo>
                    <a:pt x="50" y="34"/>
                    <a:pt x="48" y="37"/>
                    <a:pt x="45" y="39"/>
                  </a:cubicBezTo>
                  <a:cubicBezTo>
                    <a:pt x="43" y="51"/>
                    <a:pt x="39" y="67"/>
                    <a:pt x="45" y="77"/>
                  </a:cubicBezTo>
                  <a:cubicBezTo>
                    <a:pt x="51" y="78"/>
                    <a:pt x="49" y="72"/>
                    <a:pt x="49" y="69"/>
                  </a:cubicBezTo>
                  <a:cubicBezTo>
                    <a:pt x="51" y="59"/>
                    <a:pt x="52" y="41"/>
                    <a:pt x="56" y="32"/>
                  </a:cubicBezTo>
                  <a:cubicBezTo>
                    <a:pt x="57" y="28"/>
                    <a:pt x="62" y="20"/>
                    <a:pt x="65" y="19"/>
                  </a:cubicBezTo>
                  <a:cubicBezTo>
                    <a:pt x="66" y="19"/>
                    <a:pt x="69" y="20"/>
                    <a:pt x="70" y="20"/>
                  </a:cubicBezTo>
                  <a:cubicBezTo>
                    <a:pt x="68" y="24"/>
                    <a:pt x="70" y="26"/>
                    <a:pt x="72" y="29"/>
                  </a:cubicBezTo>
                  <a:cubicBezTo>
                    <a:pt x="78" y="28"/>
                    <a:pt x="81" y="23"/>
                    <a:pt x="87" y="21"/>
                  </a:cubicBezTo>
                  <a:cubicBezTo>
                    <a:pt x="91" y="13"/>
                    <a:pt x="96" y="2"/>
                    <a:pt x="104" y="0"/>
                  </a:cubicBezTo>
                  <a:cubicBezTo>
                    <a:pt x="110" y="2"/>
                    <a:pt x="115" y="12"/>
                    <a:pt x="111" y="20"/>
                  </a:cubicBezTo>
                  <a:cubicBezTo>
                    <a:pt x="106" y="21"/>
                    <a:pt x="103" y="23"/>
                    <a:pt x="99" y="25"/>
                  </a:cubicBezTo>
                  <a:cubicBezTo>
                    <a:pt x="99" y="30"/>
                    <a:pt x="94" y="34"/>
                    <a:pt x="94" y="40"/>
                  </a:cubicBezTo>
                  <a:cubicBezTo>
                    <a:pt x="94" y="43"/>
                    <a:pt x="96" y="46"/>
                    <a:pt x="96" y="49"/>
                  </a:cubicBezTo>
                  <a:cubicBezTo>
                    <a:pt x="96" y="55"/>
                    <a:pt x="93" y="59"/>
                    <a:pt x="91" y="64"/>
                  </a:cubicBezTo>
                  <a:cubicBezTo>
                    <a:pt x="107" y="64"/>
                    <a:pt x="126" y="51"/>
                    <a:pt x="136" y="65"/>
                  </a:cubicBezTo>
                  <a:close/>
                  <a:moveTo>
                    <a:pt x="99" y="10"/>
                  </a:moveTo>
                  <a:cubicBezTo>
                    <a:pt x="99" y="9"/>
                    <a:pt x="101" y="9"/>
                    <a:pt x="101" y="7"/>
                  </a:cubicBezTo>
                  <a:cubicBezTo>
                    <a:pt x="100" y="7"/>
                    <a:pt x="100" y="7"/>
                    <a:pt x="99" y="7"/>
                  </a:cubicBezTo>
                  <a:cubicBezTo>
                    <a:pt x="98" y="7"/>
                    <a:pt x="98" y="10"/>
                    <a:pt x="99" y="10"/>
                  </a:cubicBezTo>
                  <a:close/>
                  <a:moveTo>
                    <a:pt x="82" y="55"/>
                  </a:moveTo>
                  <a:cubicBezTo>
                    <a:pt x="82" y="50"/>
                    <a:pt x="78" y="44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5" y="41"/>
                    <a:pt x="74" y="44"/>
                    <a:pt x="71" y="45"/>
                  </a:cubicBezTo>
                  <a:cubicBezTo>
                    <a:pt x="69" y="47"/>
                    <a:pt x="66" y="47"/>
                    <a:pt x="64" y="48"/>
                  </a:cubicBezTo>
                  <a:cubicBezTo>
                    <a:pt x="61" y="53"/>
                    <a:pt x="65" y="62"/>
                    <a:pt x="63" y="69"/>
                  </a:cubicBezTo>
                  <a:cubicBezTo>
                    <a:pt x="73" y="69"/>
                    <a:pt x="82" y="62"/>
                    <a:pt x="8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Freeform 53">
              <a:extLst>
                <a:ext uri="{FF2B5EF4-FFF2-40B4-BE49-F238E27FC236}">
                  <a16:creationId xmlns="" xmlns:a16="http://schemas.microsoft.com/office/drawing/2014/main" id="{9B6E65A1-D1A4-4873-9288-C7B6D2123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64138" y="11329209"/>
              <a:ext cx="12700" cy="12700"/>
            </a:xfrm>
            <a:custGeom>
              <a:avLst/>
              <a:gdLst>
                <a:gd name="T0" fmla="*/ 3 w 4"/>
                <a:gd name="T1" fmla="*/ 0 h 4"/>
                <a:gd name="T2" fmla="*/ 1 w 4"/>
                <a:gd name="T3" fmla="*/ 4 h 4"/>
                <a:gd name="T4" fmla="*/ 1 w 4"/>
                <a:gd name="T5" fmla="*/ 0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3"/>
                    <a:pt x="2" y="2"/>
                    <a:pt x="1" y="4"/>
                  </a:cubicBezTo>
                  <a:cubicBezTo>
                    <a:pt x="0" y="4"/>
                    <a:pt x="1" y="1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Freeform 54">
              <a:extLst>
                <a:ext uri="{FF2B5EF4-FFF2-40B4-BE49-F238E27FC236}">
                  <a16:creationId xmlns="" xmlns:a16="http://schemas.microsoft.com/office/drawing/2014/main" id="{D3742831-6475-479D-A8F8-AB0D88D7D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41988" y="11654647"/>
              <a:ext cx="250825" cy="147638"/>
            </a:xfrm>
            <a:custGeom>
              <a:avLst/>
              <a:gdLst>
                <a:gd name="T0" fmla="*/ 76 w 76"/>
                <a:gd name="T1" fmla="*/ 32 h 44"/>
                <a:gd name="T2" fmla="*/ 65 w 76"/>
                <a:gd name="T3" fmla="*/ 37 h 44"/>
                <a:gd name="T4" fmla="*/ 53 w 76"/>
                <a:gd name="T5" fmla="*/ 44 h 44"/>
                <a:gd name="T6" fmla="*/ 39 w 76"/>
                <a:gd name="T7" fmla="*/ 35 h 44"/>
                <a:gd name="T8" fmla="*/ 23 w 76"/>
                <a:gd name="T9" fmla="*/ 29 h 44"/>
                <a:gd name="T10" fmla="*/ 2 w 76"/>
                <a:gd name="T11" fmla="*/ 8 h 44"/>
                <a:gd name="T12" fmla="*/ 1 w 76"/>
                <a:gd name="T13" fmla="*/ 0 h 44"/>
                <a:gd name="T14" fmla="*/ 3 w 76"/>
                <a:gd name="T15" fmla="*/ 0 h 44"/>
                <a:gd name="T16" fmla="*/ 35 w 76"/>
                <a:gd name="T17" fmla="*/ 23 h 44"/>
                <a:gd name="T18" fmla="*/ 51 w 76"/>
                <a:gd name="T19" fmla="*/ 25 h 44"/>
                <a:gd name="T20" fmla="*/ 57 w 76"/>
                <a:gd name="T21" fmla="*/ 28 h 44"/>
                <a:gd name="T22" fmla="*/ 76 w 76"/>
                <a:gd name="T23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44">
                  <a:moveTo>
                    <a:pt x="76" y="32"/>
                  </a:moveTo>
                  <a:cubicBezTo>
                    <a:pt x="76" y="37"/>
                    <a:pt x="70" y="35"/>
                    <a:pt x="65" y="37"/>
                  </a:cubicBezTo>
                  <a:cubicBezTo>
                    <a:pt x="60" y="39"/>
                    <a:pt x="58" y="44"/>
                    <a:pt x="53" y="44"/>
                  </a:cubicBezTo>
                  <a:cubicBezTo>
                    <a:pt x="47" y="43"/>
                    <a:pt x="44" y="37"/>
                    <a:pt x="39" y="35"/>
                  </a:cubicBezTo>
                  <a:cubicBezTo>
                    <a:pt x="32" y="35"/>
                    <a:pt x="29" y="32"/>
                    <a:pt x="23" y="29"/>
                  </a:cubicBezTo>
                  <a:cubicBezTo>
                    <a:pt x="13" y="24"/>
                    <a:pt x="7" y="19"/>
                    <a:pt x="2" y="8"/>
                  </a:cubicBezTo>
                  <a:cubicBezTo>
                    <a:pt x="1" y="5"/>
                    <a:pt x="0" y="3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1" y="10"/>
                    <a:pt x="21" y="19"/>
                    <a:pt x="35" y="23"/>
                  </a:cubicBezTo>
                  <a:cubicBezTo>
                    <a:pt x="40" y="24"/>
                    <a:pt x="45" y="24"/>
                    <a:pt x="51" y="25"/>
                  </a:cubicBezTo>
                  <a:cubicBezTo>
                    <a:pt x="53" y="26"/>
                    <a:pt x="55" y="27"/>
                    <a:pt x="57" y="28"/>
                  </a:cubicBezTo>
                  <a:cubicBezTo>
                    <a:pt x="63" y="29"/>
                    <a:pt x="71" y="28"/>
                    <a:pt x="7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Freeform 55">
              <a:extLst>
                <a:ext uri="{FF2B5EF4-FFF2-40B4-BE49-F238E27FC236}">
                  <a16:creationId xmlns="" xmlns:a16="http://schemas.microsoft.com/office/drawing/2014/main" id="{112AA35E-C626-42AE-8C81-80A31784A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27725" y="11375247"/>
              <a:ext cx="342900" cy="455613"/>
            </a:xfrm>
            <a:custGeom>
              <a:avLst/>
              <a:gdLst>
                <a:gd name="T0" fmla="*/ 102 w 104"/>
                <a:gd name="T1" fmla="*/ 48 h 137"/>
                <a:gd name="T2" fmla="*/ 104 w 104"/>
                <a:gd name="T3" fmla="*/ 54 h 137"/>
                <a:gd name="T4" fmla="*/ 92 w 104"/>
                <a:gd name="T5" fmla="*/ 57 h 137"/>
                <a:gd name="T6" fmla="*/ 85 w 104"/>
                <a:gd name="T7" fmla="*/ 60 h 137"/>
                <a:gd name="T8" fmla="*/ 80 w 104"/>
                <a:gd name="T9" fmla="*/ 60 h 137"/>
                <a:gd name="T10" fmla="*/ 60 w 104"/>
                <a:gd name="T11" fmla="*/ 68 h 137"/>
                <a:gd name="T12" fmla="*/ 37 w 104"/>
                <a:gd name="T13" fmla="*/ 124 h 137"/>
                <a:gd name="T14" fmla="*/ 0 w 104"/>
                <a:gd name="T15" fmla="*/ 130 h 137"/>
                <a:gd name="T16" fmla="*/ 12 w 104"/>
                <a:gd name="T17" fmla="*/ 125 h 137"/>
                <a:gd name="T18" fmla="*/ 33 w 104"/>
                <a:gd name="T19" fmla="*/ 114 h 137"/>
                <a:gd name="T20" fmla="*/ 49 w 104"/>
                <a:gd name="T21" fmla="*/ 74 h 137"/>
                <a:gd name="T22" fmla="*/ 15 w 104"/>
                <a:gd name="T23" fmla="*/ 83 h 137"/>
                <a:gd name="T24" fmla="*/ 32 w 104"/>
                <a:gd name="T25" fmla="*/ 69 h 137"/>
                <a:gd name="T26" fmla="*/ 54 w 104"/>
                <a:gd name="T27" fmla="*/ 60 h 137"/>
                <a:gd name="T28" fmla="*/ 55 w 104"/>
                <a:gd name="T29" fmla="*/ 50 h 137"/>
                <a:gd name="T30" fmla="*/ 65 w 104"/>
                <a:gd name="T31" fmla="*/ 29 h 137"/>
                <a:gd name="T32" fmla="*/ 73 w 104"/>
                <a:gd name="T33" fmla="*/ 12 h 137"/>
                <a:gd name="T34" fmla="*/ 85 w 104"/>
                <a:gd name="T35" fmla="*/ 2 h 137"/>
                <a:gd name="T36" fmla="*/ 78 w 104"/>
                <a:gd name="T37" fmla="*/ 12 h 137"/>
                <a:gd name="T38" fmla="*/ 61 w 104"/>
                <a:gd name="T39" fmla="*/ 59 h 137"/>
                <a:gd name="T40" fmla="*/ 102 w 104"/>
                <a:gd name="T41" fmla="*/ 4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37">
                  <a:moveTo>
                    <a:pt x="102" y="48"/>
                  </a:moveTo>
                  <a:cubicBezTo>
                    <a:pt x="103" y="50"/>
                    <a:pt x="104" y="51"/>
                    <a:pt x="104" y="54"/>
                  </a:cubicBezTo>
                  <a:cubicBezTo>
                    <a:pt x="101" y="58"/>
                    <a:pt x="96" y="56"/>
                    <a:pt x="92" y="57"/>
                  </a:cubicBezTo>
                  <a:cubicBezTo>
                    <a:pt x="90" y="57"/>
                    <a:pt x="87" y="60"/>
                    <a:pt x="85" y="60"/>
                  </a:cubicBezTo>
                  <a:cubicBezTo>
                    <a:pt x="83" y="60"/>
                    <a:pt x="81" y="60"/>
                    <a:pt x="80" y="60"/>
                  </a:cubicBezTo>
                  <a:cubicBezTo>
                    <a:pt x="73" y="62"/>
                    <a:pt x="68" y="68"/>
                    <a:pt x="60" y="68"/>
                  </a:cubicBezTo>
                  <a:cubicBezTo>
                    <a:pt x="53" y="86"/>
                    <a:pt x="51" y="111"/>
                    <a:pt x="37" y="124"/>
                  </a:cubicBezTo>
                  <a:cubicBezTo>
                    <a:pt x="30" y="130"/>
                    <a:pt x="11" y="137"/>
                    <a:pt x="0" y="130"/>
                  </a:cubicBezTo>
                  <a:cubicBezTo>
                    <a:pt x="2" y="124"/>
                    <a:pt x="8" y="126"/>
                    <a:pt x="12" y="125"/>
                  </a:cubicBezTo>
                  <a:cubicBezTo>
                    <a:pt x="19" y="123"/>
                    <a:pt x="29" y="119"/>
                    <a:pt x="33" y="114"/>
                  </a:cubicBezTo>
                  <a:cubicBezTo>
                    <a:pt x="43" y="105"/>
                    <a:pt x="47" y="92"/>
                    <a:pt x="49" y="74"/>
                  </a:cubicBezTo>
                  <a:cubicBezTo>
                    <a:pt x="36" y="74"/>
                    <a:pt x="29" y="89"/>
                    <a:pt x="15" y="83"/>
                  </a:cubicBezTo>
                  <a:cubicBezTo>
                    <a:pt x="12" y="72"/>
                    <a:pt x="24" y="72"/>
                    <a:pt x="32" y="69"/>
                  </a:cubicBezTo>
                  <a:cubicBezTo>
                    <a:pt x="40" y="67"/>
                    <a:pt x="51" y="65"/>
                    <a:pt x="54" y="60"/>
                  </a:cubicBezTo>
                  <a:cubicBezTo>
                    <a:pt x="56" y="56"/>
                    <a:pt x="55" y="52"/>
                    <a:pt x="55" y="50"/>
                  </a:cubicBezTo>
                  <a:cubicBezTo>
                    <a:pt x="57" y="41"/>
                    <a:pt x="60" y="37"/>
                    <a:pt x="65" y="29"/>
                  </a:cubicBezTo>
                  <a:cubicBezTo>
                    <a:pt x="66" y="22"/>
                    <a:pt x="69" y="17"/>
                    <a:pt x="73" y="12"/>
                  </a:cubicBezTo>
                  <a:cubicBezTo>
                    <a:pt x="77" y="7"/>
                    <a:pt x="79" y="0"/>
                    <a:pt x="85" y="2"/>
                  </a:cubicBezTo>
                  <a:cubicBezTo>
                    <a:pt x="86" y="7"/>
                    <a:pt x="83" y="14"/>
                    <a:pt x="78" y="12"/>
                  </a:cubicBezTo>
                  <a:cubicBezTo>
                    <a:pt x="69" y="24"/>
                    <a:pt x="64" y="40"/>
                    <a:pt x="61" y="59"/>
                  </a:cubicBezTo>
                  <a:cubicBezTo>
                    <a:pt x="77" y="57"/>
                    <a:pt x="86" y="47"/>
                    <a:pt x="10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Freeform 56">
              <a:extLst>
                <a:ext uri="{FF2B5EF4-FFF2-40B4-BE49-F238E27FC236}">
                  <a16:creationId xmlns="" xmlns:a16="http://schemas.microsoft.com/office/drawing/2014/main" id="{6E644552-C10D-4E8B-9027-B178E9D294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396038" y="11381597"/>
              <a:ext cx="471488" cy="433388"/>
            </a:xfrm>
            <a:custGeom>
              <a:avLst/>
              <a:gdLst>
                <a:gd name="T0" fmla="*/ 143 w 143"/>
                <a:gd name="T1" fmla="*/ 93 h 130"/>
                <a:gd name="T2" fmla="*/ 134 w 143"/>
                <a:gd name="T3" fmla="*/ 104 h 130"/>
                <a:gd name="T4" fmla="*/ 64 w 143"/>
                <a:gd name="T5" fmla="*/ 115 h 130"/>
                <a:gd name="T6" fmla="*/ 42 w 143"/>
                <a:gd name="T7" fmla="*/ 127 h 130"/>
                <a:gd name="T8" fmla="*/ 14 w 143"/>
                <a:gd name="T9" fmla="*/ 128 h 130"/>
                <a:gd name="T10" fmla="*/ 0 w 143"/>
                <a:gd name="T11" fmla="*/ 120 h 130"/>
                <a:gd name="T12" fmla="*/ 29 w 143"/>
                <a:gd name="T13" fmla="*/ 107 h 130"/>
                <a:gd name="T14" fmla="*/ 60 w 143"/>
                <a:gd name="T15" fmla="*/ 96 h 130"/>
                <a:gd name="T16" fmla="*/ 46 w 143"/>
                <a:gd name="T17" fmla="*/ 71 h 130"/>
                <a:gd name="T18" fmla="*/ 42 w 143"/>
                <a:gd name="T19" fmla="*/ 73 h 130"/>
                <a:gd name="T20" fmla="*/ 44 w 143"/>
                <a:gd name="T21" fmla="*/ 82 h 130"/>
                <a:gd name="T22" fmla="*/ 17 w 143"/>
                <a:gd name="T23" fmla="*/ 75 h 130"/>
                <a:gd name="T24" fmla="*/ 46 w 143"/>
                <a:gd name="T25" fmla="*/ 67 h 130"/>
                <a:gd name="T26" fmla="*/ 68 w 143"/>
                <a:gd name="T27" fmla="*/ 23 h 130"/>
                <a:gd name="T28" fmla="*/ 74 w 143"/>
                <a:gd name="T29" fmla="*/ 28 h 130"/>
                <a:gd name="T30" fmla="*/ 73 w 143"/>
                <a:gd name="T31" fmla="*/ 66 h 130"/>
                <a:gd name="T32" fmla="*/ 84 w 143"/>
                <a:gd name="T33" fmla="*/ 73 h 130"/>
                <a:gd name="T34" fmla="*/ 93 w 143"/>
                <a:gd name="T35" fmla="*/ 29 h 130"/>
                <a:gd name="T36" fmla="*/ 100 w 143"/>
                <a:gd name="T37" fmla="*/ 4 h 130"/>
                <a:gd name="T38" fmla="*/ 114 w 143"/>
                <a:gd name="T39" fmla="*/ 6 h 130"/>
                <a:gd name="T40" fmla="*/ 113 w 143"/>
                <a:gd name="T41" fmla="*/ 19 h 130"/>
                <a:gd name="T42" fmla="*/ 112 w 143"/>
                <a:gd name="T43" fmla="*/ 28 h 130"/>
                <a:gd name="T44" fmla="*/ 109 w 143"/>
                <a:gd name="T45" fmla="*/ 59 h 130"/>
                <a:gd name="T46" fmla="*/ 119 w 143"/>
                <a:gd name="T47" fmla="*/ 49 h 130"/>
                <a:gd name="T48" fmla="*/ 126 w 143"/>
                <a:gd name="T49" fmla="*/ 47 h 130"/>
                <a:gd name="T50" fmla="*/ 135 w 143"/>
                <a:gd name="T51" fmla="*/ 54 h 130"/>
                <a:gd name="T52" fmla="*/ 110 w 143"/>
                <a:gd name="T53" fmla="*/ 65 h 130"/>
                <a:gd name="T54" fmla="*/ 97 w 143"/>
                <a:gd name="T55" fmla="*/ 90 h 130"/>
                <a:gd name="T56" fmla="*/ 143 w 143"/>
                <a:gd name="T57" fmla="*/ 93 h 130"/>
                <a:gd name="T58" fmla="*/ 82 w 143"/>
                <a:gd name="T59" fmla="*/ 77 h 130"/>
                <a:gd name="T60" fmla="*/ 74 w 143"/>
                <a:gd name="T61" fmla="*/ 84 h 130"/>
                <a:gd name="T62" fmla="*/ 82 w 143"/>
                <a:gd name="T63" fmla="*/ 77 h 130"/>
                <a:gd name="T64" fmla="*/ 74 w 143"/>
                <a:gd name="T65" fmla="*/ 94 h 130"/>
                <a:gd name="T66" fmla="*/ 73 w 143"/>
                <a:gd name="T67" fmla="*/ 90 h 130"/>
                <a:gd name="T68" fmla="*/ 68 w 143"/>
                <a:gd name="T69" fmla="*/ 95 h 130"/>
                <a:gd name="T70" fmla="*/ 74 w 143"/>
                <a:gd name="T71" fmla="*/ 9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3" h="130">
                  <a:moveTo>
                    <a:pt x="143" y="93"/>
                  </a:moveTo>
                  <a:cubicBezTo>
                    <a:pt x="143" y="100"/>
                    <a:pt x="137" y="101"/>
                    <a:pt x="134" y="104"/>
                  </a:cubicBezTo>
                  <a:cubicBezTo>
                    <a:pt x="108" y="102"/>
                    <a:pt x="84" y="109"/>
                    <a:pt x="64" y="115"/>
                  </a:cubicBezTo>
                  <a:cubicBezTo>
                    <a:pt x="55" y="117"/>
                    <a:pt x="48" y="122"/>
                    <a:pt x="42" y="127"/>
                  </a:cubicBezTo>
                  <a:cubicBezTo>
                    <a:pt x="35" y="127"/>
                    <a:pt x="24" y="130"/>
                    <a:pt x="14" y="128"/>
                  </a:cubicBezTo>
                  <a:cubicBezTo>
                    <a:pt x="11" y="127"/>
                    <a:pt x="3" y="122"/>
                    <a:pt x="0" y="120"/>
                  </a:cubicBezTo>
                  <a:cubicBezTo>
                    <a:pt x="6" y="112"/>
                    <a:pt x="18" y="110"/>
                    <a:pt x="29" y="107"/>
                  </a:cubicBezTo>
                  <a:cubicBezTo>
                    <a:pt x="40" y="104"/>
                    <a:pt x="52" y="102"/>
                    <a:pt x="60" y="96"/>
                  </a:cubicBezTo>
                  <a:cubicBezTo>
                    <a:pt x="51" y="92"/>
                    <a:pt x="48" y="82"/>
                    <a:pt x="46" y="71"/>
                  </a:cubicBezTo>
                  <a:cubicBezTo>
                    <a:pt x="44" y="71"/>
                    <a:pt x="43" y="72"/>
                    <a:pt x="42" y="73"/>
                  </a:cubicBezTo>
                  <a:cubicBezTo>
                    <a:pt x="42" y="77"/>
                    <a:pt x="44" y="78"/>
                    <a:pt x="44" y="82"/>
                  </a:cubicBezTo>
                  <a:cubicBezTo>
                    <a:pt x="38" y="93"/>
                    <a:pt x="14" y="90"/>
                    <a:pt x="17" y="75"/>
                  </a:cubicBezTo>
                  <a:cubicBezTo>
                    <a:pt x="19" y="67"/>
                    <a:pt x="34" y="64"/>
                    <a:pt x="46" y="67"/>
                  </a:cubicBezTo>
                  <a:cubicBezTo>
                    <a:pt x="51" y="50"/>
                    <a:pt x="54" y="31"/>
                    <a:pt x="68" y="23"/>
                  </a:cubicBezTo>
                  <a:cubicBezTo>
                    <a:pt x="71" y="24"/>
                    <a:pt x="72" y="26"/>
                    <a:pt x="74" y="28"/>
                  </a:cubicBezTo>
                  <a:cubicBezTo>
                    <a:pt x="76" y="39"/>
                    <a:pt x="67" y="53"/>
                    <a:pt x="73" y="66"/>
                  </a:cubicBezTo>
                  <a:cubicBezTo>
                    <a:pt x="74" y="69"/>
                    <a:pt x="78" y="74"/>
                    <a:pt x="84" y="73"/>
                  </a:cubicBezTo>
                  <a:cubicBezTo>
                    <a:pt x="87" y="57"/>
                    <a:pt x="88" y="43"/>
                    <a:pt x="93" y="29"/>
                  </a:cubicBezTo>
                  <a:cubicBezTo>
                    <a:pt x="96" y="21"/>
                    <a:pt x="101" y="14"/>
                    <a:pt x="100" y="4"/>
                  </a:cubicBezTo>
                  <a:cubicBezTo>
                    <a:pt x="105" y="0"/>
                    <a:pt x="110" y="1"/>
                    <a:pt x="114" y="6"/>
                  </a:cubicBezTo>
                  <a:cubicBezTo>
                    <a:pt x="110" y="10"/>
                    <a:pt x="113" y="14"/>
                    <a:pt x="113" y="19"/>
                  </a:cubicBezTo>
                  <a:cubicBezTo>
                    <a:pt x="114" y="22"/>
                    <a:pt x="112" y="25"/>
                    <a:pt x="112" y="28"/>
                  </a:cubicBezTo>
                  <a:cubicBezTo>
                    <a:pt x="110" y="38"/>
                    <a:pt x="112" y="50"/>
                    <a:pt x="109" y="59"/>
                  </a:cubicBezTo>
                  <a:cubicBezTo>
                    <a:pt x="115" y="58"/>
                    <a:pt x="115" y="52"/>
                    <a:pt x="119" y="49"/>
                  </a:cubicBezTo>
                  <a:cubicBezTo>
                    <a:pt x="121" y="47"/>
                    <a:pt x="123" y="48"/>
                    <a:pt x="126" y="47"/>
                  </a:cubicBezTo>
                  <a:cubicBezTo>
                    <a:pt x="130" y="48"/>
                    <a:pt x="133" y="51"/>
                    <a:pt x="135" y="54"/>
                  </a:cubicBezTo>
                  <a:cubicBezTo>
                    <a:pt x="131" y="65"/>
                    <a:pt x="118" y="60"/>
                    <a:pt x="110" y="65"/>
                  </a:cubicBezTo>
                  <a:cubicBezTo>
                    <a:pt x="102" y="71"/>
                    <a:pt x="104" y="83"/>
                    <a:pt x="97" y="90"/>
                  </a:cubicBezTo>
                  <a:cubicBezTo>
                    <a:pt x="112" y="90"/>
                    <a:pt x="136" y="79"/>
                    <a:pt x="143" y="93"/>
                  </a:cubicBezTo>
                  <a:close/>
                  <a:moveTo>
                    <a:pt x="82" y="77"/>
                  </a:moveTo>
                  <a:cubicBezTo>
                    <a:pt x="77" y="78"/>
                    <a:pt x="76" y="81"/>
                    <a:pt x="74" y="84"/>
                  </a:cubicBezTo>
                  <a:cubicBezTo>
                    <a:pt x="78" y="83"/>
                    <a:pt x="80" y="81"/>
                    <a:pt x="82" y="77"/>
                  </a:cubicBezTo>
                  <a:close/>
                  <a:moveTo>
                    <a:pt x="74" y="94"/>
                  </a:moveTo>
                  <a:cubicBezTo>
                    <a:pt x="73" y="93"/>
                    <a:pt x="74" y="90"/>
                    <a:pt x="73" y="90"/>
                  </a:cubicBezTo>
                  <a:cubicBezTo>
                    <a:pt x="72" y="92"/>
                    <a:pt x="69" y="93"/>
                    <a:pt x="68" y="95"/>
                  </a:cubicBezTo>
                  <a:cubicBezTo>
                    <a:pt x="71" y="95"/>
                    <a:pt x="72" y="95"/>
                    <a:pt x="7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Freeform 57">
              <a:extLst>
                <a:ext uri="{FF2B5EF4-FFF2-40B4-BE49-F238E27FC236}">
                  <a16:creationId xmlns="" xmlns:a16="http://schemas.microsoft.com/office/drawing/2014/main" id="{39409011-826E-4849-8D9F-013E03E91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-6777038" y="11441922"/>
              <a:ext cx="330200" cy="315913"/>
            </a:xfrm>
            <a:custGeom>
              <a:avLst/>
              <a:gdLst>
                <a:gd name="T0" fmla="*/ 100 w 100"/>
                <a:gd name="T1" fmla="*/ 58 h 95"/>
                <a:gd name="T2" fmla="*/ 93 w 100"/>
                <a:gd name="T3" fmla="*/ 70 h 95"/>
                <a:gd name="T4" fmla="*/ 60 w 100"/>
                <a:gd name="T5" fmla="*/ 75 h 95"/>
                <a:gd name="T6" fmla="*/ 51 w 100"/>
                <a:gd name="T7" fmla="*/ 78 h 95"/>
                <a:gd name="T8" fmla="*/ 18 w 100"/>
                <a:gd name="T9" fmla="*/ 93 h 95"/>
                <a:gd name="T10" fmla="*/ 1 w 100"/>
                <a:gd name="T11" fmla="*/ 84 h 95"/>
                <a:gd name="T12" fmla="*/ 2 w 100"/>
                <a:gd name="T13" fmla="*/ 74 h 95"/>
                <a:gd name="T14" fmla="*/ 52 w 100"/>
                <a:gd name="T15" fmla="*/ 56 h 95"/>
                <a:gd name="T16" fmla="*/ 62 w 100"/>
                <a:gd name="T17" fmla="*/ 41 h 95"/>
                <a:gd name="T18" fmla="*/ 61 w 100"/>
                <a:gd name="T19" fmla="*/ 32 h 95"/>
                <a:gd name="T20" fmla="*/ 34 w 100"/>
                <a:gd name="T21" fmla="*/ 37 h 95"/>
                <a:gd name="T22" fmla="*/ 23 w 100"/>
                <a:gd name="T23" fmla="*/ 26 h 95"/>
                <a:gd name="T24" fmla="*/ 47 w 100"/>
                <a:gd name="T25" fmla="*/ 14 h 95"/>
                <a:gd name="T26" fmla="*/ 72 w 100"/>
                <a:gd name="T27" fmla="*/ 3 h 95"/>
                <a:gd name="T28" fmla="*/ 90 w 100"/>
                <a:gd name="T29" fmla="*/ 6 h 95"/>
                <a:gd name="T30" fmla="*/ 85 w 100"/>
                <a:gd name="T31" fmla="*/ 18 h 95"/>
                <a:gd name="T32" fmla="*/ 79 w 100"/>
                <a:gd name="T33" fmla="*/ 34 h 95"/>
                <a:gd name="T34" fmla="*/ 81 w 100"/>
                <a:gd name="T35" fmla="*/ 53 h 95"/>
                <a:gd name="T36" fmla="*/ 100 w 100"/>
                <a:gd name="T37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" h="95">
                  <a:moveTo>
                    <a:pt x="100" y="58"/>
                  </a:moveTo>
                  <a:cubicBezTo>
                    <a:pt x="99" y="64"/>
                    <a:pt x="96" y="67"/>
                    <a:pt x="93" y="70"/>
                  </a:cubicBezTo>
                  <a:cubicBezTo>
                    <a:pt x="79" y="70"/>
                    <a:pt x="69" y="71"/>
                    <a:pt x="60" y="75"/>
                  </a:cubicBezTo>
                  <a:cubicBezTo>
                    <a:pt x="57" y="76"/>
                    <a:pt x="54" y="77"/>
                    <a:pt x="51" y="78"/>
                  </a:cubicBezTo>
                  <a:cubicBezTo>
                    <a:pt x="40" y="83"/>
                    <a:pt x="35" y="95"/>
                    <a:pt x="18" y="93"/>
                  </a:cubicBezTo>
                  <a:cubicBezTo>
                    <a:pt x="11" y="93"/>
                    <a:pt x="7" y="88"/>
                    <a:pt x="1" y="84"/>
                  </a:cubicBezTo>
                  <a:cubicBezTo>
                    <a:pt x="2" y="80"/>
                    <a:pt x="0" y="77"/>
                    <a:pt x="2" y="74"/>
                  </a:cubicBezTo>
                  <a:cubicBezTo>
                    <a:pt x="17" y="68"/>
                    <a:pt x="40" y="67"/>
                    <a:pt x="52" y="56"/>
                  </a:cubicBezTo>
                  <a:cubicBezTo>
                    <a:pt x="54" y="54"/>
                    <a:pt x="61" y="44"/>
                    <a:pt x="62" y="41"/>
                  </a:cubicBezTo>
                  <a:cubicBezTo>
                    <a:pt x="63" y="38"/>
                    <a:pt x="63" y="34"/>
                    <a:pt x="61" y="32"/>
                  </a:cubicBezTo>
                  <a:cubicBezTo>
                    <a:pt x="54" y="33"/>
                    <a:pt x="45" y="40"/>
                    <a:pt x="34" y="37"/>
                  </a:cubicBezTo>
                  <a:cubicBezTo>
                    <a:pt x="31" y="36"/>
                    <a:pt x="23" y="31"/>
                    <a:pt x="23" y="26"/>
                  </a:cubicBezTo>
                  <a:cubicBezTo>
                    <a:pt x="24" y="21"/>
                    <a:pt x="40" y="16"/>
                    <a:pt x="47" y="14"/>
                  </a:cubicBezTo>
                  <a:cubicBezTo>
                    <a:pt x="57" y="10"/>
                    <a:pt x="65" y="7"/>
                    <a:pt x="72" y="3"/>
                  </a:cubicBezTo>
                  <a:cubicBezTo>
                    <a:pt x="76" y="0"/>
                    <a:pt x="87" y="3"/>
                    <a:pt x="90" y="6"/>
                  </a:cubicBezTo>
                  <a:cubicBezTo>
                    <a:pt x="92" y="12"/>
                    <a:pt x="86" y="14"/>
                    <a:pt x="85" y="18"/>
                  </a:cubicBezTo>
                  <a:cubicBezTo>
                    <a:pt x="82" y="23"/>
                    <a:pt x="82" y="29"/>
                    <a:pt x="79" y="34"/>
                  </a:cubicBezTo>
                  <a:cubicBezTo>
                    <a:pt x="81" y="40"/>
                    <a:pt x="80" y="47"/>
                    <a:pt x="81" y="53"/>
                  </a:cubicBezTo>
                  <a:cubicBezTo>
                    <a:pt x="89" y="51"/>
                    <a:pt x="96" y="53"/>
                    <a:pt x="10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Freeform 58">
              <a:extLst>
                <a:ext uri="{FF2B5EF4-FFF2-40B4-BE49-F238E27FC236}">
                  <a16:creationId xmlns="" xmlns:a16="http://schemas.microsoft.com/office/drawing/2014/main" id="{BCB8A448-2F35-458F-8F50-960EC0EC34FB}"/>
                </a:ext>
              </a:extLst>
            </p:cNvPr>
            <p:cNvSpPr>
              <a:spLocks/>
            </p:cNvSpPr>
            <p:nvPr/>
          </p:nvSpPr>
          <p:spPr bwMode="auto">
            <a:xfrm>
              <a:off x="-7245350" y="11348259"/>
              <a:ext cx="382588" cy="293688"/>
            </a:xfrm>
            <a:custGeom>
              <a:avLst/>
              <a:gdLst>
                <a:gd name="T0" fmla="*/ 115 w 116"/>
                <a:gd name="T1" fmla="*/ 23 h 88"/>
                <a:gd name="T2" fmla="*/ 99 w 116"/>
                <a:gd name="T3" fmla="*/ 40 h 88"/>
                <a:gd name="T4" fmla="*/ 101 w 116"/>
                <a:gd name="T5" fmla="*/ 35 h 88"/>
                <a:gd name="T6" fmla="*/ 68 w 116"/>
                <a:gd name="T7" fmla="*/ 49 h 88"/>
                <a:gd name="T8" fmla="*/ 53 w 116"/>
                <a:gd name="T9" fmla="*/ 61 h 88"/>
                <a:gd name="T10" fmla="*/ 36 w 116"/>
                <a:gd name="T11" fmla="*/ 71 h 88"/>
                <a:gd name="T12" fmla="*/ 0 w 116"/>
                <a:gd name="T13" fmla="*/ 88 h 88"/>
                <a:gd name="T14" fmla="*/ 18 w 116"/>
                <a:gd name="T15" fmla="*/ 71 h 88"/>
                <a:gd name="T16" fmla="*/ 27 w 116"/>
                <a:gd name="T17" fmla="*/ 63 h 88"/>
                <a:gd name="T18" fmla="*/ 68 w 116"/>
                <a:gd name="T19" fmla="*/ 38 h 88"/>
                <a:gd name="T20" fmla="*/ 75 w 116"/>
                <a:gd name="T21" fmla="*/ 21 h 88"/>
                <a:gd name="T22" fmla="*/ 59 w 116"/>
                <a:gd name="T23" fmla="*/ 15 h 88"/>
                <a:gd name="T24" fmla="*/ 68 w 116"/>
                <a:gd name="T25" fmla="*/ 5 h 88"/>
                <a:gd name="T26" fmla="*/ 84 w 116"/>
                <a:gd name="T27" fmla="*/ 23 h 88"/>
                <a:gd name="T28" fmla="*/ 83 w 116"/>
                <a:gd name="T29" fmla="*/ 30 h 88"/>
                <a:gd name="T30" fmla="*/ 115 w 116"/>
                <a:gd name="T31" fmla="*/ 2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88">
                  <a:moveTo>
                    <a:pt x="115" y="23"/>
                  </a:moveTo>
                  <a:cubicBezTo>
                    <a:pt x="116" y="33"/>
                    <a:pt x="104" y="35"/>
                    <a:pt x="99" y="40"/>
                  </a:cubicBezTo>
                  <a:cubicBezTo>
                    <a:pt x="97" y="38"/>
                    <a:pt x="101" y="38"/>
                    <a:pt x="101" y="35"/>
                  </a:cubicBezTo>
                  <a:cubicBezTo>
                    <a:pt x="89" y="38"/>
                    <a:pt x="77" y="42"/>
                    <a:pt x="68" y="49"/>
                  </a:cubicBezTo>
                  <a:cubicBezTo>
                    <a:pt x="63" y="52"/>
                    <a:pt x="58" y="57"/>
                    <a:pt x="53" y="61"/>
                  </a:cubicBezTo>
                  <a:cubicBezTo>
                    <a:pt x="47" y="64"/>
                    <a:pt x="41" y="67"/>
                    <a:pt x="36" y="71"/>
                  </a:cubicBezTo>
                  <a:cubicBezTo>
                    <a:pt x="26" y="78"/>
                    <a:pt x="14" y="88"/>
                    <a:pt x="0" y="88"/>
                  </a:cubicBezTo>
                  <a:cubicBezTo>
                    <a:pt x="1" y="78"/>
                    <a:pt x="10" y="75"/>
                    <a:pt x="18" y="71"/>
                  </a:cubicBezTo>
                  <a:cubicBezTo>
                    <a:pt x="21" y="68"/>
                    <a:pt x="24" y="65"/>
                    <a:pt x="27" y="63"/>
                  </a:cubicBezTo>
                  <a:cubicBezTo>
                    <a:pt x="40" y="54"/>
                    <a:pt x="57" y="48"/>
                    <a:pt x="68" y="38"/>
                  </a:cubicBezTo>
                  <a:cubicBezTo>
                    <a:pt x="72" y="34"/>
                    <a:pt x="76" y="27"/>
                    <a:pt x="75" y="21"/>
                  </a:cubicBezTo>
                  <a:cubicBezTo>
                    <a:pt x="73" y="16"/>
                    <a:pt x="62" y="19"/>
                    <a:pt x="59" y="15"/>
                  </a:cubicBezTo>
                  <a:cubicBezTo>
                    <a:pt x="56" y="7"/>
                    <a:pt x="63" y="8"/>
                    <a:pt x="68" y="5"/>
                  </a:cubicBezTo>
                  <a:cubicBezTo>
                    <a:pt x="76" y="0"/>
                    <a:pt x="82" y="14"/>
                    <a:pt x="84" y="23"/>
                  </a:cubicBezTo>
                  <a:cubicBezTo>
                    <a:pt x="85" y="25"/>
                    <a:pt x="85" y="28"/>
                    <a:pt x="83" y="30"/>
                  </a:cubicBezTo>
                  <a:cubicBezTo>
                    <a:pt x="93" y="27"/>
                    <a:pt x="105" y="18"/>
                    <a:pt x="1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Freeform 59">
              <a:extLst>
                <a:ext uri="{FF2B5EF4-FFF2-40B4-BE49-F238E27FC236}">
                  <a16:creationId xmlns="" xmlns:a16="http://schemas.microsoft.com/office/drawing/2014/main" id="{C562E8BC-C611-4169-A7EC-86F6C2D1CA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254875" y="11495897"/>
              <a:ext cx="373063" cy="342900"/>
            </a:xfrm>
            <a:custGeom>
              <a:avLst/>
              <a:gdLst>
                <a:gd name="T0" fmla="*/ 112 w 113"/>
                <a:gd name="T1" fmla="*/ 31 h 103"/>
                <a:gd name="T2" fmla="*/ 105 w 113"/>
                <a:gd name="T3" fmla="*/ 48 h 103"/>
                <a:gd name="T4" fmla="*/ 74 w 113"/>
                <a:gd name="T5" fmla="*/ 76 h 103"/>
                <a:gd name="T6" fmla="*/ 64 w 113"/>
                <a:gd name="T7" fmla="*/ 69 h 103"/>
                <a:gd name="T8" fmla="*/ 52 w 113"/>
                <a:gd name="T9" fmla="*/ 74 h 103"/>
                <a:gd name="T10" fmla="*/ 40 w 113"/>
                <a:gd name="T11" fmla="*/ 80 h 103"/>
                <a:gd name="T12" fmla="*/ 33 w 113"/>
                <a:gd name="T13" fmla="*/ 84 h 103"/>
                <a:gd name="T14" fmla="*/ 17 w 113"/>
                <a:gd name="T15" fmla="*/ 89 h 103"/>
                <a:gd name="T16" fmla="*/ 7 w 113"/>
                <a:gd name="T17" fmla="*/ 97 h 103"/>
                <a:gd name="T18" fmla="*/ 0 w 113"/>
                <a:gd name="T19" fmla="*/ 103 h 103"/>
                <a:gd name="T20" fmla="*/ 12 w 113"/>
                <a:gd name="T21" fmla="*/ 91 h 103"/>
                <a:gd name="T22" fmla="*/ 26 w 113"/>
                <a:gd name="T23" fmla="*/ 80 h 103"/>
                <a:gd name="T24" fmla="*/ 61 w 113"/>
                <a:gd name="T25" fmla="*/ 47 h 103"/>
                <a:gd name="T26" fmla="*/ 79 w 113"/>
                <a:gd name="T27" fmla="*/ 9 h 103"/>
                <a:gd name="T28" fmla="*/ 93 w 113"/>
                <a:gd name="T29" fmla="*/ 9 h 103"/>
                <a:gd name="T30" fmla="*/ 90 w 113"/>
                <a:gd name="T31" fmla="*/ 17 h 103"/>
                <a:gd name="T32" fmla="*/ 112 w 113"/>
                <a:gd name="T33" fmla="*/ 31 h 103"/>
                <a:gd name="T34" fmla="*/ 84 w 113"/>
                <a:gd name="T35" fmla="*/ 65 h 103"/>
                <a:gd name="T36" fmla="*/ 102 w 113"/>
                <a:gd name="T37" fmla="*/ 39 h 103"/>
                <a:gd name="T38" fmla="*/ 85 w 113"/>
                <a:gd name="T39" fmla="*/ 31 h 103"/>
                <a:gd name="T40" fmla="*/ 70 w 113"/>
                <a:gd name="T41" fmla="*/ 64 h 103"/>
                <a:gd name="T42" fmla="*/ 84 w 113"/>
                <a:gd name="T43" fmla="*/ 6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3" h="103">
                  <a:moveTo>
                    <a:pt x="112" y="31"/>
                  </a:moveTo>
                  <a:cubicBezTo>
                    <a:pt x="113" y="37"/>
                    <a:pt x="107" y="44"/>
                    <a:pt x="105" y="48"/>
                  </a:cubicBezTo>
                  <a:cubicBezTo>
                    <a:pt x="100" y="58"/>
                    <a:pt x="89" y="82"/>
                    <a:pt x="74" y="76"/>
                  </a:cubicBezTo>
                  <a:cubicBezTo>
                    <a:pt x="71" y="74"/>
                    <a:pt x="68" y="69"/>
                    <a:pt x="64" y="69"/>
                  </a:cubicBezTo>
                  <a:cubicBezTo>
                    <a:pt x="63" y="68"/>
                    <a:pt x="56" y="72"/>
                    <a:pt x="52" y="74"/>
                  </a:cubicBezTo>
                  <a:cubicBezTo>
                    <a:pt x="48" y="77"/>
                    <a:pt x="44" y="79"/>
                    <a:pt x="40" y="80"/>
                  </a:cubicBezTo>
                  <a:cubicBezTo>
                    <a:pt x="37" y="81"/>
                    <a:pt x="35" y="84"/>
                    <a:pt x="33" y="84"/>
                  </a:cubicBezTo>
                  <a:cubicBezTo>
                    <a:pt x="27" y="86"/>
                    <a:pt x="22" y="87"/>
                    <a:pt x="17" y="89"/>
                  </a:cubicBezTo>
                  <a:cubicBezTo>
                    <a:pt x="13" y="92"/>
                    <a:pt x="9" y="95"/>
                    <a:pt x="7" y="97"/>
                  </a:cubicBezTo>
                  <a:cubicBezTo>
                    <a:pt x="5" y="99"/>
                    <a:pt x="4" y="103"/>
                    <a:pt x="0" y="103"/>
                  </a:cubicBezTo>
                  <a:cubicBezTo>
                    <a:pt x="2" y="98"/>
                    <a:pt x="8" y="94"/>
                    <a:pt x="12" y="91"/>
                  </a:cubicBezTo>
                  <a:cubicBezTo>
                    <a:pt x="16" y="87"/>
                    <a:pt x="21" y="83"/>
                    <a:pt x="26" y="80"/>
                  </a:cubicBezTo>
                  <a:cubicBezTo>
                    <a:pt x="39" y="70"/>
                    <a:pt x="53" y="63"/>
                    <a:pt x="61" y="47"/>
                  </a:cubicBezTo>
                  <a:cubicBezTo>
                    <a:pt x="67" y="35"/>
                    <a:pt x="74" y="23"/>
                    <a:pt x="79" y="9"/>
                  </a:cubicBezTo>
                  <a:cubicBezTo>
                    <a:pt x="83" y="4"/>
                    <a:pt x="91" y="0"/>
                    <a:pt x="93" y="9"/>
                  </a:cubicBezTo>
                  <a:cubicBezTo>
                    <a:pt x="93" y="12"/>
                    <a:pt x="91" y="14"/>
                    <a:pt x="90" y="17"/>
                  </a:cubicBezTo>
                  <a:cubicBezTo>
                    <a:pt x="97" y="22"/>
                    <a:pt x="110" y="22"/>
                    <a:pt x="112" y="31"/>
                  </a:cubicBezTo>
                  <a:close/>
                  <a:moveTo>
                    <a:pt x="84" y="65"/>
                  </a:moveTo>
                  <a:cubicBezTo>
                    <a:pt x="91" y="60"/>
                    <a:pt x="103" y="46"/>
                    <a:pt x="102" y="39"/>
                  </a:cubicBezTo>
                  <a:cubicBezTo>
                    <a:pt x="101" y="34"/>
                    <a:pt x="93" y="28"/>
                    <a:pt x="85" y="31"/>
                  </a:cubicBezTo>
                  <a:cubicBezTo>
                    <a:pt x="81" y="43"/>
                    <a:pt x="75" y="54"/>
                    <a:pt x="70" y="64"/>
                  </a:cubicBezTo>
                  <a:cubicBezTo>
                    <a:pt x="71" y="69"/>
                    <a:pt x="79" y="68"/>
                    <a:pt x="84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Freeform 60">
              <a:extLst>
                <a:ext uri="{FF2B5EF4-FFF2-40B4-BE49-F238E27FC236}">
                  <a16:creationId xmlns="" xmlns:a16="http://schemas.microsoft.com/office/drawing/2014/main" id="{25404E9E-3AC3-4B2A-A30F-3DC791E41794}"/>
                </a:ext>
              </a:extLst>
            </p:cNvPr>
            <p:cNvSpPr>
              <a:spLocks/>
            </p:cNvSpPr>
            <p:nvPr/>
          </p:nvSpPr>
          <p:spPr bwMode="auto">
            <a:xfrm>
              <a:off x="-7499350" y="11381597"/>
              <a:ext cx="211138" cy="396875"/>
            </a:xfrm>
            <a:custGeom>
              <a:avLst/>
              <a:gdLst>
                <a:gd name="T0" fmla="*/ 64 w 64"/>
                <a:gd name="T1" fmla="*/ 95 h 119"/>
                <a:gd name="T2" fmla="*/ 54 w 64"/>
                <a:gd name="T3" fmla="*/ 108 h 119"/>
                <a:gd name="T4" fmla="*/ 40 w 64"/>
                <a:gd name="T5" fmla="*/ 117 h 119"/>
                <a:gd name="T6" fmla="*/ 7 w 64"/>
                <a:gd name="T7" fmla="*/ 104 h 119"/>
                <a:gd name="T8" fmla="*/ 1 w 64"/>
                <a:gd name="T9" fmla="*/ 70 h 119"/>
                <a:gd name="T10" fmla="*/ 3 w 64"/>
                <a:gd name="T11" fmla="*/ 63 h 119"/>
                <a:gd name="T12" fmla="*/ 4 w 64"/>
                <a:gd name="T13" fmla="*/ 48 h 119"/>
                <a:gd name="T14" fmla="*/ 14 w 64"/>
                <a:gd name="T15" fmla="*/ 15 h 119"/>
                <a:gd name="T16" fmla="*/ 19 w 64"/>
                <a:gd name="T17" fmla="*/ 8 h 119"/>
                <a:gd name="T18" fmla="*/ 26 w 64"/>
                <a:gd name="T19" fmla="*/ 0 h 119"/>
                <a:gd name="T20" fmla="*/ 33 w 64"/>
                <a:gd name="T21" fmla="*/ 15 h 119"/>
                <a:gd name="T22" fmla="*/ 22 w 64"/>
                <a:gd name="T23" fmla="*/ 56 h 119"/>
                <a:gd name="T24" fmla="*/ 45 w 64"/>
                <a:gd name="T25" fmla="*/ 70 h 119"/>
                <a:gd name="T26" fmla="*/ 36 w 64"/>
                <a:gd name="T27" fmla="*/ 79 h 119"/>
                <a:gd name="T28" fmla="*/ 22 w 64"/>
                <a:gd name="T29" fmla="*/ 76 h 119"/>
                <a:gd name="T30" fmla="*/ 24 w 64"/>
                <a:gd name="T31" fmla="*/ 97 h 119"/>
                <a:gd name="T32" fmla="*/ 37 w 64"/>
                <a:gd name="T33" fmla="*/ 97 h 119"/>
                <a:gd name="T34" fmla="*/ 40 w 64"/>
                <a:gd name="T35" fmla="*/ 91 h 119"/>
                <a:gd name="T36" fmla="*/ 64 w 64"/>
                <a:gd name="T37" fmla="*/ 9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119">
                  <a:moveTo>
                    <a:pt x="64" y="95"/>
                  </a:moveTo>
                  <a:cubicBezTo>
                    <a:pt x="64" y="101"/>
                    <a:pt x="57" y="105"/>
                    <a:pt x="54" y="108"/>
                  </a:cubicBezTo>
                  <a:cubicBezTo>
                    <a:pt x="49" y="112"/>
                    <a:pt x="44" y="116"/>
                    <a:pt x="40" y="117"/>
                  </a:cubicBezTo>
                  <a:cubicBezTo>
                    <a:pt x="30" y="119"/>
                    <a:pt x="11" y="110"/>
                    <a:pt x="7" y="104"/>
                  </a:cubicBezTo>
                  <a:cubicBezTo>
                    <a:pt x="4" y="99"/>
                    <a:pt x="0" y="78"/>
                    <a:pt x="1" y="70"/>
                  </a:cubicBezTo>
                  <a:cubicBezTo>
                    <a:pt x="1" y="68"/>
                    <a:pt x="3" y="66"/>
                    <a:pt x="3" y="63"/>
                  </a:cubicBezTo>
                  <a:cubicBezTo>
                    <a:pt x="4" y="59"/>
                    <a:pt x="3" y="53"/>
                    <a:pt x="4" y="48"/>
                  </a:cubicBezTo>
                  <a:cubicBezTo>
                    <a:pt x="6" y="39"/>
                    <a:pt x="10" y="24"/>
                    <a:pt x="14" y="15"/>
                  </a:cubicBezTo>
                  <a:cubicBezTo>
                    <a:pt x="15" y="13"/>
                    <a:pt x="17" y="10"/>
                    <a:pt x="19" y="8"/>
                  </a:cubicBezTo>
                  <a:cubicBezTo>
                    <a:pt x="22" y="4"/>
                    <a:pt x="22" y="0"/>
                    <a:pt x="26" y="0"/>
                  </a:cubicBezTo>
                  <a:cubicBezTo>
                    <a:pt x="32" y="1"/>
                    <a:pt x="34" y="8"/>
                    <a:pt x="33" y="15"/>
                  </a:cubicBezTo>
                  <a:cubicBezTo>
                    <a:pt x="19" y="19"/>
                    <a:pt x="22" y="41"/>
                    <a:pt x="22" y="56"/>
                  </a:cubicBezTo>
                  <a:cubicBezTo>
                    <a:pt x="35" y="54"/>
                    <a:pt x="47" y="58"/>
                    <a:pt x="45" y="70"/>
                  </a:cubicBezTo>
                  <a:cubicBezTo>
                    <a:pt x="45" y="74"/>
                    <a:pt x="40" y="76"/>
                    <a:pt x="36" y="79"/>
                  </a:cubicBezTo>
                  <a:cubicBezTo>
                    <a:pt x="31" y="78"/>
                    <a:pt x="27" y="76"/>
                    <a:pt x="22" y="76"/>
                  </a:cubicBezTo>
                  <a:cubicBezTo>
                    <a:pt x="20" y="82"/>
                    <a:pt x="22" y="92"/>
                    <a:pt x="24" y="97"/>
                  </a:cubicBezTo>
                  <a:cubicBezTo>
                    <a:pt x="28" y="98"/>
                    <a:pt x="34" y="99"/>
                    <a:pt x="37" y="97"/>
                  </a:cubicBezTo>
                  <a:cubicBezTo>
                    <a:pt x="40" y="97"/>
                    <a:pt x="38" y="92"/>
                    <a:pt x="40" y="91"/>
                  </a:cubicBezTo>
                  <a:cubicBezTo>
                    <a:pt x="48" y="87"/>
                    <a:pt x="64" y="84"/>
                    <a:pt x="6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Freeform 61">
              <a:extLst>
                <a:ext uri="{FF2B5EF4-FFF2-40B4-BE49-F238E27FC236}">
                  <a16:creationId xmlns="" xmlns:a16="http://schemas.microsoft.com/office/drawing/2014/main" id="{FE3B0654-5D70-41E9-9B82-CE591EC795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737475" y="11414934"/>
              <a:ext cx="223838" cy="415925"/>
            </a:xfrm>
            <a:custGeom>
              <a:avLst/>
              <a:gdLst>
                <a:gd name="T0" fmla="*/ 57 w 68"/>
                <a:gd name="T1" fmla="*/ 57 h 125"/>
                <a:gd name="T2" fmla="*/ 68 w 68"/>
                <a:gd name="T3" fmla="*/ 49 h 125"/>
                <a:gd name="T4" fmla="*/ 60 w 68"/>
                <a:gd name="T5" fmla="*/ 76 h 125"/>
                <a:gd name="T6" fmla="*/ 34 w 68"/>
                <a:gd name="T7" fmla="*/ 94 h 125"/>
                <a:gd name="T8" fmla="*/ 41 w 68"/>
                <a:gd name="T9" fmla="*/ 107 h 125"/>
                <a:gd name="T10" fmla="*/ 12 w 68"/>
                <a:gd name="T11" fmla="*/ 115 h 125"/>
                <a:gd name="T12" fmla="*/ 8 w 68"/>
                <a:gd name="T13" fmla="*/ 106 h 125"/>
                <a:gd name="T14" fmla="*/ 4 w 68"/>
                <a:gd name="T15" fmla="*/ 96 h 125"/>
                <a:gd name="T16" fmla="*/ 10 w 68"/>
                <a:gd name="T17" fmla="*/ 88 h 125"/>
                <a:gd name="T18" fmla="*/ 1 w 68"/>
                <a:gd name="T19" fmla="*/ 63 h 125"/>
                <a:gd name="T20" fmla="*/ 18 w 68"/>
                <a:gd name="T21" fmla="*/ 55 h 125"/>
                <a:gd name="T22" fmla="*/ 26 w 68"/>
                <a:gd name="T23" fmla="*/ 59 h 125"/>
                <a:gd name="T24" fmla="*/ 36 w 68"/>
                <a:gd name="T25" fmla="*/ 19 h 125"/>
                <a:gd name="T26" fmla="*/ 52 w 68"/>
                <a:gd name="T27" fmla="*/ 1 h 125"/>
                <a:gd name="T28" fmla="*/ 57 w 68"/>
                <a:gd name="T29" fmla="*/ 57 h 125"/>
                <a:gd name="T30" fmla="*/ 31 w 68"/>
                <a:gd name="T31" fmla="*/ 81 h 125"/>
                <a:gd name="T32" fmla="*/ 20 w 68"/>
                <a:gd name="T33" fmla="*/ 88 h 125"/>
                <a:gd name="T34" fmla="*/ 31 w 68"/>
                <a:gd name="T35" fmla="*/ 8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125">
                  <a:moveTo>
                    <a:pt x="57" y="57"/>
                  </a:moveTo>
                  <a:cubicBezTo>
                    <a:pt x="62" y="56"/>
                    <a:pt x="63" y="50"/>
                    <a:pt x="68" y="49"/>
                  </a:cubicBezTo>
                  <a:cubicBezTo>
                    <a:pt x="63" y="56"/>
                    <a:pt x="54" y="65"/>
                    <a:pt x="60" y="76"/>
                  </a:cubicBezTo>
                  <a:cubicBezTo>
                    <a:pt x="56" y="89"/>
                    <a:pt x="34" y="83"/>
                    <a:pt x="34" y="94"/>
                  </a:cubicBezTo>
                  <a:cubicBezTo>
                    <a:pt x="34" y="100"/>
                    <a:pt x="41" y="101"/>
                    <a:pt x="41" y="107"/>
                  </a:cubicBezTo>
                  <a:cubicBezTo>
                    <a:pt x="42" y="120"/>
                    <a:pt x="21" y="125"/>
                    <a:pt x="12" y="115"/>
                  </a:cubicBezTo>
                  <a:cubicBezTo>
                    <a:pt x="11" y="113"/>
                    <a:pt x="9" y="108"/>
                    <a:pt x="8" y="106"/>
                  </a:cubicBezTo>
                  <a:cubicBezTo>
                    <a:pt x="6" y="103"/>
                    <a:pt x="4" y="99"/>
                    <a:pt x="4" y="96"/>
                  </a:cubicBezTo>
                  <a:cubicBezTo>
                    <a:pt x="5" y="93"/>
                    <a:pt x="9" y="90"/>
                    <a:pt x="10" y="88"/>
                  </a:cubicBezTo>
                  <a:cubicBezTo>
                    <a:pt x="12" y="77"/>
                    <a:pt x="0" y="71"/>
                    <a:pt x="1" y="63"/>
                  </a:cubicBezTo>
                  <a:cubicBezTo>
                    <a:pt x="2" y="56"/>
                    <a:pt x="11" y="53"/>
                    <a:pt x="18" y="55"/>
                  </a:cubicBezTo>
                  <a:cubicBezTo>
                    <a:pt x="21" y="56"/>
                    <a:pt x="22" y="59"/>
                    <a:pt x="26" y="59"/>
                  </a:cubicBezTo>
                  <a:cubicBezTo>
                    <a:pt x="28" y="46"/>
                    <a:pt x="31" y="31"/>
                    <a:pt x="36" y="19"/>
                  </a:cubicBezTo>
                  <a:cubicBezTo>
                    <a:pt x="39" y="8"/>
                    <a:pt x="39" y="0"/>
                    <a:pt x="52" y="1"/>
                  </a:cubicBezTo>
                  <a:cubicBezTo>
                    <a:pt x="62" y="13"/>
                    <a:pt x="55" y="38"/>
                    <a:pt x="57" y="57"/>
                  </a:cubicBezTo>
                  <a:close/>
                  <a:moveTo>
                    <a:pt x="31" y="81"/>
                  </a:moveTo>
                  <a:cubicBezTo>
                    <a:pt x="28" y="79"/>
                    <a:pt x="22" y="84"/>
                    <a:pt x="20" y="88"/>
                  </a:cubicBezTo>
                  <a:cubicBezTo>
                    <a:pt x="25" y="87"/>
                    <a:pt x="30" y="86"/>
                    <a:pt x="3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Freeform 62">
              <a:extLst>
                <a:ext uri="{FF2B5EF4-FFF2-40B4-BE49-F238E27FC236}">
                  <a16:creationId xmlns="" xmlns:a16="http://schemas.microsoft.com/office/drawing/2014/main" id="{9E36275F-6002-4EFE-8C56-C14557F4D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-7721600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1 w 50"/>
                <a:gd name="T3" fmla="*/ 57 h 57"/>
                <a:gd name="T4" fmla="*/ 11 w 50"/>
                <a:gd name="T5" fmla="*/ 11 h 57"/>
                <a:gd name="T6" fmla="*/ 11 w 50"/>
                <a:gd name="T7" fmla="*/ 11 h 57"/>
                <a:gd name="T8" fmla="*/ 11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7 w 50"/>
                <a:gd name="T15" fmla="*/ 0 h 57"/>
                <a:gd name="T16" fmla="*/ 38 w 50"/>
                <a:gd name="T17" fmla="*/ 44 h 57"/>
                <a:gd name="T18" fmla="*/ 38 w 50"/>
                <a:gd name="T19" fmla="*/ 44 h 57"/>
                <a:gd name="T20" fmla="*/ 38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1" y="57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Freeform 63">
              <a:extLst>
                <a:ext uri="{FF2B5EF4-FFF2-40B4-BE49-F238E27FC236}">
                  <a16:creationId xmlns="" xmlns:a16="http://schemas.microsoft.com/office/drawing/2014/main" id="{3B1546D0-D298-4091-B1CC-CB1375D663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632700" y="11930872"/>
              <a:ext cx="87313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6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1" y="22"/>
                    <a:pt x="0" y="14"/>
                  </a:cubicBezTo>
                  <a:cubicBezTo>
                    <a:pt x="1" y="4"/>
                    <a:pt x="5" y="0"/>
                    <a:pt x="13" y="0"/>
                  </a:cubicBezTo>
                  <a:cubicBezTo>
                    <a:pt x="21" y="0"/>
                    <a:pt x="26" y="4"/>
                    <a:pt x="26" y="14"/>
                  </a:cubicBezTo>
                  <a:cubicBezTo>
                    <a:pt x="26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9" y="4"/>
                    <a:pt x="6" y="7"/>
                    <a:pt x="6" y="14"/>
                  </a:cubicBezTo>
                  <a:cubicBezTo>
                    <a:pt x="6" y="20"/>
                    <a:pt x="9" y="23"/>
                    <a:pt x="13" y="23"/>
                  </a:cubicBezTo>
                  <a:cubicBezTo>
                    <a:pt x="18" y="23"/>
                    <a:pt x="20" y="20"/>
                    <a:pt x="20" y="14"/>
                  </a:cubicBezTo>
                  <a:cubicBezTo>
                    <a:pt x="20" y="7"/>
                    <a:pt x="18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Freeform 64">
              <a:extLst>
                <a:ext uri="{FF2B5EF4-FFF2-40B4-BE49-F238E27FC236}">
                  <a16:creationId xmlns="" xmlns:a16="http://schemas.microsoft.com/office/drawing/2014/main" id="{4635E7E5-3A9A-47B6-93DD-18FA294726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32688" y="11930872"/>
              <a:ext cx="69850" cy="90488"/>
            </a:xfrm>
            <a:custGeom>
              <a:avLst/>
              <a:gdLst>
                <a:gd name="T0" fmla="*/ 5 w 21"/>
                <a:gd name="T1" fmla="*/ 5 h 27"/>
                <a:gd name="T2" fmla="*/ 5 w 21"/>
                <a:gd name="T3" fmla="*/ 12 h 27"/>
                <a:gd name="T4" fmla="*/ 10 w 21"/>
                <a:gd name="T5" fmla="*/ 12 h 27"/>
                <a:gd name="T6" fmla="*/ 14 w 21"/>
                <a:gd name="T7" fmla="*/ 8 h 27"/>
                <a:gd name="T8" fmla="*/ 10 w 21"/>
                <a:gd name="T9" fmla="*/ 5 h 27"/>
                <a:gd name="T10" fmla="*/ 5 w 21"/>
                <a:gd name="T11" fmla="*/ 5 h 27"/>
                <a:gd name="T12" fmla="*/ 5 w 21"/>
                <a:gd name="T13" fmla="*/ 16 h 27"/>
                <a:gd name="T14" fmla="*/ 5 w 21"/>
                <a:gd name="T15" fmla="*/ 27 h 27"/>
                <a:gd name="T16" fmla="*/ 0 w 21"/>
                <a:gd name="T17" fmla="*/ 27 h 27"/>
                <a:gd name="T18" fmla="*/ 0 w 21"/>
                <a:gd name="T19" fmla="*/ 0 h 27"/>
                <a:gd name="T20" fmla="*/ 11 w 21"/>
                <a:gd name="T21" fmla="*/ 0 h 27"/>
                <a:gd name="T22" fmla="*/ 20 w 21"/>
                <a:gd name="T23" fmla="*/ 7 h 27"/>
                <a:gd name="T24" fmla="*/ 15 w 21"/>
                <a:gd name="T25" fmla="*/ 14 h 27"/>
                <a:gd name="T26" fmla="*/ 15 w 21"/>
                <a:gd name="T27" fmla="*/ 14 h 27"/>
                <a:gd name="T28" fmla="*/ 20 w 21"/>
                <a:gd name="T29" fmla="*/ 20 h 27"/>
                <a:gd name="T30" fmla="*/ 20 w 21"/>
                <a:gd name="T31" fmla="*/ 21 h 27"/>
                <a:gd name="T32" fmla="*/ 21 w 21"/>
                <a:gd name="T33" fmla="*/ 27 h 27"/>
                <a:gd name="T34" fmla="*/ 15 w 21"/>
                <a:gd name="T35" fmla="*/ 27 h 27"/>
                <a:gd name="T36" fmla="*/ 14 w 21"/>
                <a:gd name="T37" fmla="*/ 20 h 27"/>
                <a:gd name="T38" fmla="*/ 11 w 21"/>
                <a:gd name="T39" fmla="*/ 16 h 27"/>
                <a:gd name="T40" fmla="*/ 5 w 21"/>
                <a:gd name="T4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27">
                  <a:moveTo>
                    <a:pt x="5" y="5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3" y="12"/>
                    <a:pt x="14" y="11"/>
                    <a:pt x="14" y="8"/>
                  </a:cubicBezTo>
                  <a:cubicBezTo>
                    <a:pt x="14" y="6"/>
                    <a:pt x="13" y="5"/>
                    <a:pt x="10" y="5"/>
                  </a:cubicBezTo>
                  <a:cubicBezTo>
                    <a:pt x="5" y="5"/>
                    <a:pt x="5" y="5"/>
                    <a:pt x="5" y="5"/>
                  </a:cubicBezTo>
                  <a:close/>
                  <a:moveTo>
                    <a:pt x="5" y="16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0" y="3"/>
                    <a:pt x="20" y="7"/>
                  </a:cubicBezTo>
                  <a:cubicBezTo>
                    <a:pt x="20" y="11"/>
                    <a:pt x="18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4"/>
                    <a:pt x="19" y="16"/>
                    <a:pt x="20" y="20"/>
                  </a:cubicBezTo>
                  <a:cubicBezTo>
                    <a:pt x="20" y="20"/>
                    <a:pt x="20" y="20"/>
                    <a:pt x="20" y="21"/>
                  </a:cubicBezTo>
                  <a:cubicBezTo>
                    <a:pt x="20" y="24"/>
                    <a:pt x="20" y="26"/>
                    <a:pt x="21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5"/>
                    <a:pt x="14" y="22"/>
                    <a:pt x="14" y="20"/>
                  </a:cubicBezTo>
                  <a:cubicBezTo>
                    <a:pt x="14" y="17"/>
                    <a:pt x="13" y="16"/>
                    <a:pt x="11" y="16"/>
                  </a:cubicBezTo>
                  <a:lnTo>
                    <a:pt x="5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Freeform 65">
              <a:extLst>
                <a:ext uri="{FF2B5EF4-FFF2-40B4-BE49-F238E27FC236}">
                  <a16:creationId xmlns="" xmlns:a16="http://schemas.microsoft.com/office/drawing/2014/main" id="{EA37F31A-89D2-491D-BD15-E167E2F6D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-7459663" y="11930872"/>
              <a:ext cx="71438" cy="90488"/>
            </a:xfrm>
            <a:custGeom>
              <a:avLst/>
              <a:gdLst>
                <a:gd name="T0" fmla="*/ 0 w 45"/>
                <a:gd name="T1" fmla="*/ 11 h 57"/>
                <a:gd name="T2" fmla="*/ 0 w 45"/>
                <a:gd name="T3" fmla="*/ 0 h 57"/>
                <a:gd name="T4" fmla="*/ 45 w 45"/>
                <a:gd name="T5" fmla="*/ 0 h 57"/>
                <a:gd name="T6" fmla="*/ 45 w 45"/>
                <a:gd name="T7" fmla="*/ 11 h 57"/>
                <a:gd name="T8" fmla="*/ 29 w 45"/>
                <a:gd name="T9" fmla="*/ 11 h 57"/>
                <a:gd name="T10" fmla="*/ 29 w 45"/>
                <a:gd name="T11" fmla="*/ 57 h 57"/>
                <a:gd name="T12" fmla="*/ 16 w 45"/>
                <a:gd name="T13" fmla="*/ 57 h 57"/>
                <a:gd name="T14" fmla="*/ 16 w 45"/>
                <a:gd name="T15" fmla="*/ 11 h 57"/>
                <a:gd name="T16" fmla="*/ 0 w 45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57">
                  <a:moveTo>
                    <a:pt x="0" y="11"/>
                  </a:moveTo>
                  <a:lnTo>
                    <a:pt x="0" y="0"/>
                  </a:lnTo>
                  <a:lnTo>
                    <a:pt x="45" y="0"/>
                  </a:lnTo>
                  <a:lnTo>
                    <a:pt x="45" y="11"/>
                  </a:lnTo>
                  <a:lnTo>
                    <a:pt x="29" y="11"/>
                  </a:lnTo>
                  <a:lnTo>
                    <a:pt x="29" y="57"/>
                  </a:lnTo>
                  <a:lnTo>
                    <a:pt x="16" y="57"/>
                  </a:lnTo>
                  <a:lnTo>
                    <a:pt x="16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Freeform 66">
              <a:extLst>
                <a:ext uri="{FF2B5EF4-FFF2-40B4-BE49-F238E27FC236}">
                  <a16:creationId xmlns="" xmlns:a16="http://schemas.microsoft.com/office/drawing/2014/main" id="{B54E26FC-E836-4035-8DD5-AED939F934FC}"/>
                </a:ext>
              </a:extLst>
            </p:cNvPr>
            <p:cNvSpPr>
              <a:spLocks/>
            </p:cNvSpPr>
            <p:nvPr/>
          </p:nvSpPr>
          <p:spPr bwMode="auto">
            <a:xfrm>
              <a:off x="-7377113" y="11930872"/>
              <a:ext cx="71438" cy="90488"/>
            </a:xfrm>
            <a:custGeom>
              <a:avLst/>
              <a:gdLst>
                <a:gd name="T0" fmla="*/ 12 w 45"/>
                <a:gd name="T1" fmla="*/ 57 h 57"/>
                <a:gd name="T2" fmla="*/ 0 w 45"/>
                <a:gd name="T3" fmla="*/ 57 h 57"/>
                <a:gd name="T4" fmla="*/ 0 w 45"/>
                <a:gd name="T5" fmla="*/ 0 h 57"/>
                <a:gd name="T6" fmla="*/ 12 w 45"/>
                <a:gd name="T7" fmla="*/ 0 h 57"/>
                <a:gd name="T8" fmla="*/ 12 w 45"/>
                <a:gd name="T9" fmla="*/ 23 h 57"/>
                <a:gd name="T10" fmla="*/ 33 w 45"/>
                <a:gd name="T11" fmla="*/ 23 h 57"/>
                <a:gd name="T12" fmla="*/ 33 w 45"/>
                <a:gd name="T13" fmla="*/ 0 h 57"/>
                <a:gd name="T14" fmla="*/ 45 w 45"/>
                <a:gd name="T15" fmla="*/ 0 h 57"/>
                <a:gd name="T16" fmla="*/ 45 w 45"/>
                <a:gd name="T17" fmla="*/ 57 h 57"/>
                <a:gd name="T18" fmla="*/ 33 w 45"/>
                <a:gd name="T19" fmla="*/ 57 h 57"/>
                <a:gd name="T20" fmla="*/ 33 w 45"/>
                <a:gd name="T21" fmla="*/ 32 h 57"/>
                <a:gd name="T22" fmla="*/ 12 w 45"/>
                <a:gd name="T23" fmla="*/ 32 h 57"/>
                <a:gd name="T24" fmla="*/ 12 w 45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57">
                  <a:moveTo>
                    <a:pt x="12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5" y="0"/>
                  </a:lnTo>
                  <a:lnTo>
                    <a:pt x="45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2" y="32"/>
                  </a:lnTo>
                  <a:lnTo>
                    <a:pt x="1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Freeform 67">
              <a:extLst>
                <a:ext uri="{FF2B5EF4-FFF2-40B4-BE49-F238E27FC236}">
                  <a16:creationId xmlns="" xmlns:a16="http://schemas.microsoft.com/office/drawing/2014/main" id="{17F23FE6-3A43-4C3C-B2D4-1E8470EE5FE3}"/>
                </a:ext>
              </a:extLst>
            </p:cNvPr>
            <p:cNvSpPr>
              <a:spLocks/>
            </p:cNvSpPr>
            <p:nvPr/>
          </p:nvSpPr>
          <p:spPr bwMode="auto">
            <a:xfrm>
              <a:off x="-7258050" y="11930872"/>
              <a:ext cx="71438" cy="90488"/>
            </a:xfrm>
            <a:custGeom>
              <a:avLst/>
              <a:gdLst>
                <a:gd name="T0" fmla="*/ 22 w 22"/>
                <a:gd name="T1" fmla="*/ 9 h 27"/>
                <a:gd name="T2" fmla="*/ 16 w 22"/>
                <a:gd name="T3" fmla="*/ 9 h 27"/>
                <a:gd name="T4" fmla="*/ 11 w 22"/>
                <a:gd name="T5" fmla="*/ 4 h 27"/>
                <a:gd name="T6" fmla="*/ 6 w 22"/>
                <a:gd name="T7" fmla="*/ 14 h 27"/>
                <a:gd name="T8" fmla="*/ 11 w 22"/>
                <a:gd name="T9" fmla="*/ 23 h 27"/>
                <a:gd name="T10" fmla="*/ 16 w 22"/>
                <a:gd name="T11" fmla="*/ 18 h 27"/>
                <a:gd name="T12" fmla="*/ 22 w 22"/>
                <a:gd name="T13" fmla="*/ 18 h 27"/>
                <a:gd name="T14" fmla="*/ 11 w 22"/>
                <a:gd name="T15" fmla="*/ 27 h 27"/>
                <a:gd name="T16" fmla="*/ 0 w 22"/>
                <a:gd name="T17" fmla="*/ 14 h 27"/>
                <a:gd name="T18" fmla="*/ 11 w 22"/>
                <a:gd name="T19" fmla="*/ 0 h 27"/>
                <a:gd name="T20" fmla="*/ 22 w 22"/>
                <a:gd name="T2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7">
                  <a:moveTo>
                    <a:pt x="22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4" y="4"/>
                    <a:pt x="11" y="4"/>
                  </a:cubicBez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1" y="23"/>
                  </a:cubicBezTo>
                  <a:cubicBezTo>
                    <a:pt x="14" y="23"/>
                    <a:pt x="16" y="22"/>
                    <a:pt x="16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24"/>
                    <a:pt x="18" y="27"/>
                    <a:pt x="11" y="27"/>
                  </a:cubicBezTo>
                  <a:cubicBezTo>
                    <a:pt x="4" y="27"/>
                    <a:pt x="0" y="22"/>
                    <a:pt x="0" y="14"/>
                  </a:cubicBezTo>
                  <a:cubicBezTo>
                    <a:pt x="0" y="5"/>
                    <a:pt x="4" y="0"/>
                    <a:pt x="11" y="0"/>
                  </a:cubicBezTo>
                  <a:cubicBezTo>
                    <a:pt x="18" y="0"/>
                    <a:pt x="22" y="3"/>
                    <a:pt x="2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Freeform 68">
              <a:extLst>
                <a:ext uri="{FF2B5EF4-FFF2-40B4-BE49-F238E27FC236}">
                  <a16:creationId xmlns="" xmlns:a16="http://schemas.microsoft.com/office/drawing/2014/main" id="{0F056A0E-F5BD-4F21-B292-2280E3DB1AFB}"/>
                </a:ext>
              </a:extLst>
            </p:cNvPr>
            <p:cNvSpPr>
              <a:spLocks/>
            </p:cNvSpPr>
            <p:nvPr/>
          </p:nvSpPr>
          <p:spPr bwMode="auto">
            <a:xfrm>
              <a:off x="-7175500" y="11930872"/>
              <a:ext cx="71438" cy="90488"/>
            </a:xfrm>
            <a:custGeom>
              <a:avLst/>
              <a:gdLst>
                <a:gd name="T0" fmla="*/ 12 w 45"/>
                <a:gd name="T1" fmla="*/ 57 h 57"/>
                <a:gd name="T2" fmla="*/ 0 w 45"/>
                <a:gd name="T3" fmla="*/ 57 h 57"/>
                <a:gd name="T4" fmla="*/ 0 w 45"/>
                <a:gd name="T5" fmla="*/ 0 h 57"/>
                <a:gd name="T6" fmla="*/ 12 w 45"/>
                <a:gd name="T7" fmla="*/ 0 h 57"/>
                <a:gd name="T8" fmla="*/ 12 w 45"/>
                <a:gd name="T9" fmla="*/ 23 h 57"/>
                <a:gd name="T10" fmla="*/ 33 w 45"/>
                <a:gd name="T11" fmla="*/ 23 h 57"/>
                <a:gd name="T12" fmla="*/ 33 w 45"/>
                <a:gd name="T13" fmla="*/ 0 h 57"/>
                <a:gd name="T14" fmla="*/ 45 w 45"/>
                <a:gd name="T15" fmla="*/ 0 h 57"/>
                <a:gd name="T16" fmla="*/ 45 w 45"/>
                <a:gd name="T17" fmla="*/ 57 h 57"/>
                <a:gd name="T18" fmla="*/ 33 w 45"/>
                <a:gd name="T19" fmla="*/ 57 h 57"/>
                <a:gd name="T20" fmla="*/ 33 w 45"/>
                <a:gd name="T21" fmla="*/ 32 h 57"/>
                <a:gd name="T22" fmla="*/ 12 w 45"/>
                <a:gd name="T23" fmla="*/ 32 h 57"/>
                <a:gd name="T24" fmla="*/ 12 w 45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57">
                  <a:moveTo>
                    <a:pt x="12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5" y="0"/>
                  </a:lnTo>
                  <a:lnTo>
                    <a:pt x="45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2" y="32"/>
                  </a:lnTo>
                  <a:lnTo>
                    <a:pt x="1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Rectangle 69">
              <a:extLst>
                <a:ext uri="{FF2B5EF4-FFF2-40B4-BE49-F238E27FC236}">
                  <a16:creationId xmlns="" xmlns:a16="http://schemas.microsoft.com/office/drawing/2014/main" id="{AB0D8A6F-3063-46F8-A3EB-E8FCE67D4F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7086600" y="11930872"/>
              <a:ext cx="1905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Freeform 70">
              <a:extLst>
                <a:ext uri="{FF2B5EF4-FFF2-40B4-BE49-F238E27FC236}">
                  <a16:creationId xmlns="" xmlns:a16="http://schemas.microsoft.com/office/drawing/2014/main" id="{95DE052D-4FA9-4047-988D-B78CD6761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-7053263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3 w 50"/>
                <a:gd name="T3" fmla="*/ 57 h 57"/>
                <a:gd name="T4" fmla="*/ 12 w 50"/>
                <a:gd name="T5" fmla="*/ 11 h 57"/>
                <a:gd name="T6" fmla="*/ 10 w 50"/>
                <a:gd name="T7" fmla="*/ 11 h 57"/>
                <a:gd name="T8" fmla="*/ 10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8 w 50"/>
                <a:gd name="T15" fmla="*/ 0 h 57"/>
                <a:gd name="T16" fmla="*/ 39 w 50"/>
                <a:gd name="T17" fmla="*/ 44 h 57"/>
                <a:gd name="T18" fmla="*/ 39 w 50"/>
                <a:gd name="T19" fmla="*/ 44 h 57"/>
                <a:gd name="T20" fmla="*/ 39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3" y="57"/>
                  </a:lnTo>
                  <a:lnTo>
                    <a:pt x="12" y="11"/>
                  </a:lnTo>
                  <a:lnTo>
                    <a:pt x="10" y="11"/>
                  </a:lnTo>
                  <a:lnTo>
                    <a:pt x="10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8" y="0"/>
                  </a:lnTo>
                  <a:lnTo>
                    <a:pt x="39" y="44"/>
                  </a:lnTo>
                  <a:lnTo>
                    <a:pt x="39" y="44"/>
                  </a:lnTo>
                  <a:lnTo>
                    <a:pt x="39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Freeform 71">
              <a:extLst>
                <a:ext uri="{FF2B5EF4-FFF2-40B4-BE49-F238E27FC236}">
                  <a16:creationId xmlns="" xmlns:a16="http://schemas.microsoft.com/office/drawing/2014/main" id="{407A3C75-90D0-4286-82B1-8EF53E1C1C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964363" y="11930872"/>
              <a:ext cx="85725" cy="90488"/>
            </a:xfrm>
            <a:custGeom>
              <a:avLst/>
              <a:gdLst>
                <a:gd name="T0" fmla="*/ 10 w 54"/>
                <a:gd name="T1" fmla="*/ 57 h 57"/>
                <a:gd name="T2" fmla="*/ 0 w 54"/>
                <a:gd name="T3" fmla="*/ 57 h 57"/>
                <a:gd name="T4" fmla="*/ 21 w 54"/>
                <a:gd name="T5" fmla="*/ 0 h 57"/>
                <a:gd name="T6" fmla="*/ 33 w 54"/>
                <a:gd name="T7" fmla="*/ 0 h 57"/>
                <a:gd name="T8" fmla="*/ 54 w 54"/>
                <a:gd name="T9" fmla="*/ 57 h 57"/>
                <a:gd name="T10" fmla="*/ 41 w 54"/>
                <a:gd name="T11" fmla="*/ 57 h 57"/>
                <a:gd name="T12" fmla="*/ 37 w 54"/>
                <a:gd name="T13" fmla="*/ 44 h 57"/>
                <a:gd name="T14" fmla="*/ 14 w 54"/>
                <a:gd name="T15" fmla="*/ 44 h 57"/>
                <a:gd name="T16" fmla="*/ 10 w 54"/>
                <a:gd name="T17" fmla="*/ 57 h 57"/>
                <a:gd name="T18" fmla="*/ 10 w 54"/>
                <a:gd name="T19" fmla="*/ 57 h 57"/>
                <a:gd name="T20" fmla="*/ 18 w 54"/>
                <a:gd name="T21" fmla="*/ 36 h 57"/>
                <a:gd name="T22" fmla="*/ 33 w 54"/>
                <a:gd name="T23" fmla="*/ 36 h 57"/>
                <a:gd name="T24" fmla="*/ 27 w 54"/>
                <a:gd name="T25" fmla="*/ 11 h 57"/>
                <a:gd name="T26" fmla="*/ 27 w 54"/>
                <a:gd name="T27" fmla="*/ 11 h 57"/>
                <a:gd name="T28" fmla="*/ 18 w 54"/>
                <a:gd name="T29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57">
                  <a:moveTo>
                    <a:pt x="10" y="57"/>
                  </a:moveTo>
                  <a:lnTo>
                    <a:pt x="0" y="57"/>
                  </a:lnTo>
                  <a:lnTo>
                    <a:pt x="21" y="0"/>
                  </a:lnTo>
                  <a:lnTo>
                    <a:pt x="33" y="0"/>
                  </a:lnTo>
                  <a:lnTo>
                    <a:pt x="54" y="57"/>
                  </a:lnTo>
                  <a:lnTo>
                    <a:pt x="41" y="57"/>
                  </a:lnTo>
                  <a:lnTo>
                    <a:pt x="37" y="44"/>
                  </a:lnTo>
                  <a:lnTo>
                    <a:pt x="14" y="44"/>
                  </a:lnTo>
                  <a:lnTo>
                    <a:pt x="10" y="57"/>
                  </a:lnTo>
                  <a:lnTo>
                    <a:pt x="10" y="57"/>
                  </a:lnTo>
                  <a:close/>
                  <a:moveTo>
                    <a:pt x="18" y="36"/>
                  </a:moveTo>
                  <a:lnTo>
                    <a:pt x="33" y="36"/>
                  </a:lnTo>
                  <a:lnTo>
                    <a:pt x="27" y="11"/>
                  </a:lnTo>
                  <a:lnTo>
                    <a:pt x="27" y="11"/>
                  </a:ln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Freeform 72">
              <a:extLst>
                <a:ext uri="{FF2B5EF4-FFF2-40B4-BE49-F238E27FC236}">
                  <a16:creationId xmlns="" xmlns:a16="http://schemas.microsoft.com/office/drawing/2014/main" id="{B9581A18-FF88-4722-8D22-2AD4E28EC440}"/>
                </a:ext>
              </a:extLst>
            </p:cNvPr>
            <p:cNvSpPr>
              <a:spLocks/>
            </p:cNvSpPr>
            <p:nvPr/>
          </p:nvSpPr>
          <p:spPr bwMode="auto">
            <a:xfrm>
              <a:off x="-6835775" y="11930872"/>
              <a:ext cx="76200" cy="90488"/>
            </a:xfrm>
            <a:custGeom>
              <a:avLst/>
              <a:gdLst>
                <a:gd name="T0" fmla="*/ 17 w 23"/>
                <a:gd name="T1" fmla="*/ 0 h 27"/>
                <a:gd name="T2" fmla="*/ 23 w 23"/>
                <a:gd name="T3" fmla="*/ 0 h 27"/>
                <a:gd name="T4" fmla="*/ 23 w 23"/>
                <a:gd name="T5" fmla="*/ 17 h 27"/>
                <a:gd name="T6" fmla="*/ 12 w 23"/>
                <a:gd name="T7" fmla="*/ 27 h 27"/>
                <a:gd name="T8" fmla="*/ 0 w 23"/>
                <a:gd name="T9" fmla="*/ 17 h 27"/>
                <a:gd name="T10" fmla="*/ 0 w 23"/>
                <a:gd name="T11" fmla="*/ 0 h 27"/>
                <a:gd name="T12" fmla="*/ 6 w 23"/>
                <a:gd name="T13" fmla="*/ 0 h 27"/>
                <a:gd name="T14" fmla="*/ 6 w 23"/>
                <a:gd name="T15" fmla="*/ 15 h 27"/>
                <a:gd name="T16" fmla="*/ 12 w 23"/>
                <a:gd name="T17" fmla="*/ 23 h 27"/>
                <a:gd name="T18" fmla="*/ 17 w 23"/>
                <a:gd name="T19" fmla="*/ 15 h 27"/>
                <a:gd name="T20" fmla="*/ 17 w 23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7">
                  <a:moveTo>
                    <a:pt x="1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4"/>
                    <a:pt x="19" y="27"/>
                    <a:pt x="12" y="27"/>
                  </a:cubicBezTo>
                  <a:cubicBezTo>
                    <a:pt x="4" y="27"/>
                    <a:pt x="0" y="24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21"/>
                    <a:pt x="7" y="24"/>
                    <a:pt x="12" y="23"/>
                  </a:cubicBezTo>
                  <a:cubicBezTo>
                    <a:pt x="16" y="24"/>
                    <a:pt x="18" y="21"/>
                    <a:pt x="17" y="15"/>
                  </a:cubicBez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Freeform 73">
              <a:extLst>
                <a:ext uri="{FF2B5EF4-FFF2-40B4-BE49-F238E27FC236}">
                  <a16:creationId xmlns="" xmlns:a16="http://schemas.microsoft.com/office/drawing/2014/main" id="{03DA4CE2-37EA-48D4-9798-4490F5DCA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743700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3 w 50"/>
                <a:gd name="T3" fmla="*/ 57 h 57"/>
                <a:gd name="T4" fmla="*/ 13 w 50"/>
                <a:gd name="T5" fmla="*/ 11 h 57"/>
                <a:gd name="T6" fmla="*/ 13 w 50"/>
                <a:gd name="T7" fmla="*/ 11 h 57"/>
                <a:gd name="T8" fmla="*/ 13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9 w 50"/>
                <a:gd name="T15" fmla="*/ 0 h 57"/>
                <a:gd name="T16" fmla="*/ 40 w 50"/>
                <a:gd name="T17" fmla="*/ 44 h 57"/>
                <a:gd name="T18" fmla="*/ 40 w 50"/>
                <a:gd name="T19" fmla="*/ 44 h 57"/>
                <a:gd name="T20" fmla="*/ 40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3" y="5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9" y="0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0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Rectangle 74">
              <a:extLst>
                <a:ext uri="{FF2B5EF4-FFF2-40B4-BE49-F238E27FC236}">
                  <a16:creationId xmlns="" xmlns:a16="http://schemas.microsoft.com/office/drawing/2014/main" id="{CE5C0DB9-3CD7-46DD-A4C3-11614AB759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648450" y="11930872"/>
              <a:ext cx="2063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Freeform 75">
              <a:extLst>
                <a:ext uri="{FF2B5EF4-FFF2-40B4-BE49-F238E27FC236}">
                  <a16:creationId xmlns="" xmlns:a16="http://schemas.microsoft.com/office/drawing/2014/main" id="{E578A7E2-FA39-47B3-9484-6233D5A087A2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21463" y="11930872"/>
              <a:ext cx="85725" cy="90488"/>
            </a:xfrm>
            <a:custGeom>
              <a:avLst/>
              <a:gdLst>
                <a:gd name="T0" fmla="*/ 21 w 54"/>
                <a:gd name="T1" fmla="*/ 57 h 57"/>
                <a:gd name="T2" fmla="*/ 0 w 54"/>
                <a:gd name="T3" fmla="*/ 0 h 57"/>
                <a:gd name="T4" fmla="*/ 15 w 54"/>
                <a:gd name="T5" fmla="*/ 0 h 57"/>
                <a:gd name="T6" fmla="*/ 27 w 54"/>
                <a:gd name="T7" fmla="*/ 44 h 57"/>
                <a:gd name="T8" fmla="*/ 29 w 54"/>
                <a:gd name="T9" fmla="*/ 44 h 57"/>
                <a:gd name="T10" fmla="*/ 44 w 54"/>
                <a:gd name="T11" fmla="*/ 0 h 57"/>
                <a:gd name="T12" fmla="*/ 54 w 54"/>
                <a:gd name="T13" fmla="*/ 0 h 57"/>
                <a:gd name="T14" fmla="*/ 33 w 54"/>
                <a:gd name="T15" fmla="*/ 57 h 57"/>
                <a:gd name="T16" fmla="*/ 21 w 54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21" y="57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27" y="44"/>
                  </a:lnTo>
                  <a:lnTo>
                    <a:pt x="29" y="44"/>
                  </a:lnTo>
                  <a:lnTo>
                    <a:pt x="44" y="0"/>
                  </a:lnTo>
                  <a:lnTo>
                    <a:pt x="54" y="0"/>
                  </a:lnTo>
                  <a:lnTo>
                    <a:pt x="33" y="57"/>
                  </a:lnTo>
                  <a:lnTo>
                    <a:pt x="2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Freeform 76">
              <a:extLst>
                <a:ext uri="{FF2B5EF4-FFF2-40B4-BE49-F238E27FC236}">
                  <a16:creationId xmlns="" xmlns:a16="http://schemas.microsoft.com/office/drawing/2014/main" id="{F5D9ABBD-6EDA-4F1C-AB52-FBF5E5BAE6D8}"/>
                </a:ext>
              </a:extLst>
            </p:cNvPr>
            <p:cNvSpPr>
              <a:spLocks/>
            </p:cNvSpPr>
            <p:nvPr/>
          </p:nvSpPr>
          <p:spPr bwMode="auto">
            <a:xfrm>
              <a:off x="-6526213" y="11930872"/>
              <a:ext cx="60325" cy="90488"/>
            </a:xfrm>
            <a:custGeom>
              <a:avLst/>
              <a:gdLst>
                <a:gd name="T0" fmla="*/ 0 w 38"/>
                <a:gd name="T1" fmla="*/ 57 h 57"/>
                <a:gd name="T2" fmla="*/ 0 w 38"/>
                <a:gd name="T3" fmla="*/ 0 h 57"/>
                <a:gd name="T4" fmla="*/ 38 w 38"/>
                <a:gd name="T5" fmla="*/ 0 h 57"/>
                <a:gd name="T6" fmla="*/ 38 w 38"/>
                <a:gd name="T7" fmla="*/ 11 h 57"/>
                <a:gd name="T8" fmla="*/ 11 w 38"/>
                <a:gd name="T9" fmla="*/ 11 h 57"/>
                <a:gd name="T10" fmla="*/ 11 w 38"/>
                <a:gd name="T11" fmla="*/ 23 h 57"/>
                <a:gd name="T12" fmla="*/ 36 w 38"/>
                <a:gd name="T13" fmla="*/ 23 h 57"/>
                <a:gd name="T14" fmla="*/ 36 w 38"/>
                <a:gd name="T15" fmla="*/ 32 h 57"/>
                <a:gd name="T16" fmla="*/ 11 w 38"/>
                <a:gd name="T17" fmla="*/ 32 h 57"/>
                <a:gd name="T18" fmla="*/ 11 w 38"/>
                <a:gd name="T19" fmla="*/ 46 h 57"/>
                <a:gd name="T20" fmla="*/ 38 w 38"/>
                <a:gd name="T21" fmla="*/ 46 h 57"/>
                <a:gd name="T22" fmla="*/ 38 w 38"/>
                <a:gd name="T23" fmla="*/ 57 h 57"/>
                <a:gd name="T24" fmla="*/ 0 w 38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57">
                  <a:moveTo>
                    <a:pt x="0" y="5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11"/>
                  </a:lnTo>
                  <a:lnTo>
                    <a:pt x="11" y="11"/>
                  </a:lnTo>
                  <a:lnTo>
                    <a:pt x="11" y="23"/>
                  </a:lnTo>
                  <a:lnTo>
                    <a:pt x="36" y="23"/>
                  </a:lnTo>
                  <a:lnTo>
                    <a:pt x="36" y="32"/>
                  </a:lnTo>
                  <a:lnTo>
                    <a:pt x="11" y="32"/>
                  </a:lnTo>
                  <a:lnTo>
                    <a:pt x="11" y="46"/>
                  </a:lnTo>
                  <a:lnTo>
                    <a:pt x="38" y="46"/>
                  </a:lnTo>
                  <a:lnTo>
                    <a:pt x="38" y="57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Freeform 77">
              <a:extLst>
                <a:ext uri="{FF2B5EF4-FFF2-40B4-BE49-F238E27FC236}">
                  <a16:creationId xmlns="" xmlns:a16="http://schemas.microsoft.com/office/drawing/2014/main" id="{F7C0CC44-10D1-4C75-A19F-34B9629BE1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453188" y="11930872"/>
              <a:ext cx="73025" cy="90488"/>
            </a:xfrm>
            <a:custGeom>
              <a:avLst/>
              <a:gdLst>
                <a:gd name="T0" fmla="*/ 6 w 22"/>
                <a:gd name="T1" fmla="*/ 5 h 27"/>
                <a:gd name="T2" fmla="*/ 6 w 22"/>
                <a:gd name="T3" fmla="*/ 12 h 27"/>
                <a:gd name="T4" fmla="*/ 11 w 22"/>
                <a:gd name="T5" fmla="*/ 12 h 27"/>
                <a:gd name="T6" fmla="*/ 15 w 22"/>
                <a:gd name="T7" fmla="*/ 8 h 27"/>
                <a:gd name="T8" fmla="*/ 11 w 22"/>
                <a:gd name="T9" fmla="*/ 5 h 27"/>
                <a:gd name="T10" fmla="*/ 6 w 22"/>
                <a:gd name="T11" fmla="*/ 5 h 27"/>
                <a:gd name="T12" fmla="*/ 6 w 22"/>
                <a:gd name="T13" fmla="*/ 16 h 27"/>
                <a:gd name="T14" fmla="*/ 6 w 22"/>
                <a:gd name="T15" fmla="*/ 27 h 27"/>
                <a:gd name="T16" fmla="*/ 0 w 22"/>
                <a:gd name="T17" fmla="*/ 27 h 27"/>
                <a:gd name="T18" fmla="*/ 0 w 22"/>
                <a:gd name="T19" fmla="*/ 0 h 27"/>
                <a:gd name="T20" fmla="*/ 12 w 22"/>
                <a:gd name="T21" fmla="*/ 0 h 27"/>
                <a:gd name="T22" fmla="*/ 21 w 22"/>
                <a:gd name="T23" fmla="*/ 7 h 27"/>
                <a:gd name="T24" fmla="*/ 15 w 22"/>
                <a:gd name="T25" fmla="*/ 14 h 27"/>
                <a:gd name="T26" fmla="*/ 15 w 22"/>
                <a:gd name="T27" fmla="*/ 14 h 27"/>
                <a:gd name="T28" fmla="*/ 20 w 22"/>
                <a:gd name="T29" fmla="*/ 20 h 27"/>
                <a:gd name="T30" fmla="*/ 20 w 22"/>
                <a:gd name="T31" fmla="*/ 21 h 27"/>
                <a:gd name="T32" fmla="*/ 22 w 22"/>
                <a:gd name="T33" fmla="*/ 27 h 27"/>
                <a:gd name="T34" fmla="*/ 15 w 22"/>
                <a:gd name="T35" fmla="*/ 27 h 27"/>
                <a:gd name="T36" fmla="*/ 14 w 22"/>
                <a:gd name="T37" fmla="*/ 20 h 27"/>
                <a:gd name="T38" fmla="*/ 12 w 22"/>
                <a:gd name="T39" fmla="*/ 16 h 27"/>
                <a:gd name="T40" fmla="*/ 6 w 22"/>
                <a:gd name="T4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27">
                  <a:moveTo>
                    <a:pt x="6" y="5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2"/>
                    <a:pt x="15" y="11"/>
                    <a:pt x="15" y="8"/>
                  </a:cubicBezTo>
                  <a:cubicBezTo>
                    <a:pt x="15" y="6"/>
                    <a:pt x="13" y="5"/>
                    <a:pt x="11" y="5"/>
                  </a:cubicBezTo>
                  <a:cubicBezTo>
                    <a:pt x="6" y="5"/>
                    <a:pt x="6" y="5"/>
                    <a:pt x="6" y="5"/>
                  </a:cubicBezTo>
                  <a:close/>
                  <a:moveTo>
                    <a:pt x="6" y="16"/>
                  </a:moveTo>
                  <a:cubicBezTo>
                    <a:pt x="6" y="27"/>
                    <a:pt x="6" y="27"/>
                    <a:pt x="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21" y="3"/>
                    <a:pt x="21" y="7"/>
                  </a:cubicBezTo>
                  <a:cubicBezTo>
                    <a:pt x="21" y="11"/>
                    <a:pt x="19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8" y="14"/>
                    <a:pt x="19" y="16"/>
                    <a:pt x="20" y="20"/>
                  </a:cubicBezTo>
                  <a:cubicBezTo>
                    <a:pt x="20" y="20"/>
                    <a:pt x="20" y="20"/>
                    <a:pt x="20" y="21"/>
                  </a:cubicBezTo>
                  <a:cubicBezTo>
                    <a:pt x="20" y="24"/>
                    <a:pt x="21" y="26"/>
                    <a:pt x="22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5"/>
                    <a:pt x="15" y="22"/>
                    <a:pt x="14" y="20"/>
                  </a:cubicBezTo>
                  <a:cubicBezTo>
                    <a:pt x="14" y="17"/>
                    <a:pt x="13" y="16"/>
                    <a:pt x="12" y="16"/>
                  </a:cubicBezTo>
                  <a:lnTo>
                    <a:pt x="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Freeform 78">
              <a:extLst>
                <a:ext uri="{FF2B5EF4-FFF2-40B4-BE49-F238E27FC236}">
                  <a16:creationId xmlns="" xmlns:a16="http://schemas.microsoft.com/office/drawing/2014/main" id="{FC0BE42D-7A7C-47E1-B4A1-C90FF6032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-6373813" y="11930872"/>
              <a:ext cx="73025" cy="90488"/>
            </a:xfrm>
            <a:custGeom>
              <a:avLst/>
              <a:gdLst>
                <a:gd name="T0" fmla="*/ 21 w 22"/>
                <a:gd name="T1" fmla="*/ 8 h 27"/>
                <a:gd name="T2" fmla="*/ 15 w 22"/>
                <a:gd name="T3" fmla="*/ 8 h 27"/>
                <a:gd name="T4" fmla="*/ 11 w 22"/>
                <a:gd name="T5" fmla="*/ 4 h 27"/>
                <a:gd name="T6" fmla="*/ 7 w 22"/>
                <a:gd name="T7" fmla="*/ 7 h 27"/>
                <a:gd name="T8" fmla="*/ 11 w 22"/>
                <a:gd name="T9" fmla="*/ 11 h 27"/>
                <a:gd name="T10" fmla="*/ 11 w 22"/>
                <a:gd name="T11" fmla="*/ 11 h 27"/>
                <a:gd name="T12" fmla="*/ 12 w 22"/>
                <a:gd name="T13" fmla="*/ 11 h 27"/>
                <a:gd name="T14" fmla="*/ 21 w 22"/>
                <a:gd name="T15" fmla="*/ 19 h 27"/>
                <a:gd name="T16" fmla="*/ 10 w 22"/>
                <a:gd name="T17" fmla="*/ 27 h 27"/>
                <a:gd name="T18" fmla="*/ 0 w 22"/>
                <a:gd name="T19" fmla="*/ 18 h 27"/>
                <a:gd name="T20" fmla="*/ 6 w 22"/>
                <a:gd name="T21" fmla="*/ 18 h 27"/>
                <a:gd name="T22" fmla="*/ 10 w 22"/>
                <a:gd name="T23" fmla="*/ 23 h 27"/>
                <a:gd name="T24" fmla="*/ 15 w 22"/>
                <a:gd name="T25" fmla="*/ 20 h 27"/>
                <a:gd name="T26" fmla="*/ 10 w 22"/>
                <a:gd name="T27" fmla="*/ 16 h 27"/>
                <a:gd name="T28" fmla="*/ 9 w 22"/>
                <a:gd name="T29" fmla="*/ 16 h 27"/>
                <a:gd name="T30" fmla="*/ 1 w 22"/>
                <a:gd name="T31" fmla="*/ 8 h 27"/>
                <a:gd name="T32" fmla="*/ 12 w 22"/>
                <a:gd name="T33" fmla="*/ 0 h 27"/>
                <a:gd name="T34" fmla="*/ 21 w 22"/>
                <a:gd name="T35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7">
                  <a:moveTo>
                    <a:pt x="21" y="8"/>
                  </a:moveTo>
                  <a:cubicBezTo>
                    <a:pt x="15" y="8"/>
                    <a:pt x="15" y="8"/>
                    <a:pt x="15" y="8"/>
                  </a:cubicBezTo>
                  <a:cubicBezTo>
                    <a:pt x="15" y="5"/>
                    <a:pt x="14" y="4"/>
                    <a:pt x="11" y="4"/>
                  </a:cubicBezTo>
                  <a:cubicBezTo>
                    <a:pt x="8" y="4"/>
                    <a:pt x="7" y="5"/>
                    <a:pt x="7" y="7"/>
                  </a:cubicBezTo>
                  <a:cubicBezTo>
                    <a:pt x="7" y="9"/>
                    <a:pt x="8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8" y="12"/>
                    <a:pt x="22" y="15"/>
                    <a:pt x="21" y="19"/>
                  </a:cubicBezTo>
                  <a:cubicBezTo>
                    <a:pt x="21" y="24"/>
                    <a:pt x="18" y="27"/>
                    <a:pt x="10" y="27"/>
                  </a:cubicBezTo>
                  <a:cubicBezTo>
                    <a:pt x="3" y="27"/>
                    <a:pt x="0" y="24"/>
                    <a:pt x="0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21"/>
                    <a:pt x="7" y="23"/>
                    <a:pt x="10" y="23"/>
                  </a:cubicBezTo>
                  <a:cubicBezTo>
                    <a:pt x="14" y="23"/>
                    <a:pt x="15" y="22"/>
                    <a:pt x="15" y="20"/>
                  </a:cubicBezTo>
                  <a:cubicBezTo>
                    <a:pt x="15" y="18"/>
                    <a:pt x="14" y="17"/>
                    <a:pt x="10" y="16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3" y="14"/>
                    <a:pt x="1" y="12"/>
                    <a:pt x="1" y="8"/>
                  </a:cubicBezTo>
                  <a:cubicBezTo>
                    <a:pt x="1" y="3"/>
                    <a:pt x="5" y="0"/>
                    <a:pt x="12" y="0"/>
                  </a:cubicBezTo>
                  <a:cubicBezTo>
                    <a:pt x="17" y="0"/>
                    <a:pt x="20" y="3"/>
                    <a:pt x="2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Rectangle 79">
              <a:extLst>
                <a:ext uri="{FF2B5EF4-FFF2-40B4-BE49-F238E27FC236}">
                  <a16:creationId xmlns="" xmlns:a16="http://schemas.microsoft.com/office/drawing/2014/main" id="{C94F612E-969E-471B-AAC2-897D97E174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291263" y="11930872"/>
              <a:ext cx="2063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Freeform 80">
              <a:extLst>
                <a:ext uri="{FF2B5EF4-FFF2-40B4-BE49-F238E27FC236}">
                  <a16:creationId xmlns="" xmlns:a16="http://schemas.microsoft.com/office/drawing/2014/main" id="{C2545DEF-0177-406B-8B36-CA384ECD6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-6261100" y="11930872"/>
              <a:ext cx="69850" cy="90488"/>
            </a:xfrm>
            <a:custGeom>
              <a:avLst/>
              <a:gdLst>
                <a:gd name="T0" fmla="*/ 0 w 44"/>
                <a:gd name="T1" fmla="*/ 11 h 57"/>
                <a:gd name="T2" fmla="*/ 0 w 44"/>
                <a:gd name="T3" fmla="*/ 0 h 57"/>
                <a:gd name="T4" fmla="*/ 44 w 44"/>
                <a:gd name="T5" fmla="*/ 0 h 57"/>
                <a:gd name="T6" fmla="*/ 44 w 44"/>
                <a:gd name="T7" fmla="*/ 11 h 57"/>
                <a:gd name="T8" fmla="*/ 27 w 44"/>
                <a:gd name="T9" fmla="*/ 11 h 57"/>
                <a:gd name="T10" fmla="*/ 27 w 44"/>
                <a:gd name="T11" fmla="*/ 57 h 57"/>
                <a:gd name="T12" fmla="*/ 17 w 44"/>
                <a:gd name="T13" fmla="*/ 57 h 57"/>
                <a:gd name="T14" fmla="*/ 17 w 44"/>
                <a:gd name="T15" fmla="*/ 11 h 57"/>
                <a:gd name="T16" fmla="*/ 0 w 44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7">
                  <a:moveTo>
                    <a:pt x="0" y="11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44" y="11"/>
                  </a:lnTo>
                  <a:lnTo>
                    <a:pt x="27" y="11"/>
                  </a:lnTo>
                  <a:lnTo>
                    <a:pt x="27" y="57"/>
                  </a:lnTo>
                  <a:lnTo>
                    <a:pt x="17" y="57"/>
                  </a:lnTo>
                  <a:lnTo>
                    <a:pt x="17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Freeform 81">
              <a:extLst>
                <a:ext uri="{FF2B5EF4-FFF2-40B4-BE49-F238E27FC236}">
                  <a16:creationId xmlns="" xmlns:a16="http://schemas.microsoft.com/office/drawing/2014/main" id="{49A9635C-24DD-487F-A8B4-472FE81E2B41}"/>
                </a:ext>
              </a:extLst>
            </p:cNvPr>
            <p:cNvSpPr>
              <a:spLocks/>
            </p:cNvSpPr>
            <p:nvPr/>
          </p:nvSpPr>
          <p:spPr bwMode="auto">
            <a:xfrm>
              <a:off x="-6188075" y="11930872"/>
              <a:ext cx="79375" cy="90488"/>
            </a:xfrm>
            <a:custGeom>
              <a:avLst/>
              <a:gdLst>
                <a:gd name="T0" fmla="*/ 18 w 50"/>
                <a:gd name="T1" fmla="*/ 57 h 57"/>
                <a:gd name="T2" fmla="*/ 18 w 50"/>
                <a:gd name="T3" fmla="*/ 38 h 57"/>
                <a:gd name="T4" fmla="*/ 0 w 50"/>
                <a:gd name="T5" fmla="*/ 0 h 57"/>
                <a:gd name="T6" fmla="*/ 14 w 50"/>
                <a:gd name="T7" fmla="*/ 0 h 57"/>
                <a:gd name="T8" fmla="*/ 27 w 50"/>
                <a:gd name="T9" fmla="*/ 25 h 57"/>
                <a:gd name="T10" fmla="*/ 37 w 50"/>
                <a:gd name="T11" fmla="*/ 0 h 57"/>
                <a:gd name="T12" fmla="*/ 50 w 50"/>
                <a:gd name="T13" fmla="*/ 0 h 57"/>
                <a:gd name="T14" fmla="*/ 31 w 50"/>
                <a:gd name="T15" fmla="*/ 38 h 57"/>
                <a:gd name="T16" fmla="*/ 31 w 50"/>
                <a:gd name="T17" fmla="*/ 57 h 57"/>
                <a:gd name="T18" fmla="*/ 18 w 50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7">
                  <a:moveTo>
                    <a:pt x="18" y="57"/>
                  </a:moveTo>
                  <a:lnTo>
                    <a:pt x="18" y="38"/>
                  </a:lnTo>
                  <a:lnTo>
                    <a:pt x="0" y="0"/>
                  </a:lnTo>
                  <a:lnTo>
                    <a:pt x="14" y="0"/>
                  </a:lnTo>
                  <a:lnTo>
                    <a:pt x="27" y="25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31" y="38"/>
                  </a:lnTo>
                  <a:lnTo>
                    <a:pt x="31" y="57"/>
                  </a:lnTo>
                  <a:lnTo>
                    <a:pt x="1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Freeform 82">
              <a:extLst>
                <a:ext uri="{FF2B5EF4-FFF2-40B4-BE49-F238E27FC236}">
                  <a16:creationId xmlns="" xmlns:a16="http://schemas.microsoft.com/office/drawing/2014/main" id="{F09BE8F5-C1E7-4C5D-B276-7040808215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069013" y="11930872"/>
              <a:ext cx="85725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6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0" y="22"/>
                    <a:pt x="0" y="14"/>
                  </a:cubicBezTo>
                  <a:cubicBezTo>
                    <a:pt x="0" y="4"/>
                    <a:pt x="5" y="0"/>
                    <a:pt x="13" y="0"/>
                  </a:cubicBezTo>
                  <a:cubicBezTo>
                    <a:pt x="21" y="0"/>
                    <a:pt x="25" y="4"/>
                    <a:pt x="26" y="14"/>
                  </a:cubicBezTo>
                  <a:cubicBezTo>
                    <a:pt x="25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3" y="23"/>
                  </a:cubicBezTo>
                  <a:cubicBezTo>
                    <a:pt x="17" y="23"/>
                    <a:pt x="20" y="20"/>
                    <a:pt x="20" y="14"/>
                  </a:cubicBezTo>
                  <a:cubicBezTo>
                    <a:pt x="20" y="7"/>
                    <a:pt x="17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Freeform 83">
              <a:extLst>
                <a:ext uri="{FF2B5EF4-FFF2-40B4-BE49-F238E27FC236}">
                  <a16:creationId xmlns="" xmlns:a16="http://schemas.microsoft.com/office/drawing/2014/main" id="{8396ABD0-E2BE-41D6-8E1A-2CCAD1EC7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70588" y="11930872"/>
              <a:ext cx="55563" cy="90488"/>
            </a:xfrm>
            <a:custGeom>
              <a:avLst/>
              <a:gdLst>
                <a:gd name="T0" fmla="*/ 13 w 35"/>
                <a:gd name="T1" fmla="*/ 57 h 57"/>
                <a:gd name="T2" fmla="*/ 0 w 35"/>
                <a:gd name="T3" fmla="*/ 57 h 57"/>
                <a:gd name="T4" fmla="*/ 0 w 35"/>
                <a:gd name="T5" fmla="*/ 0 h 57"/>
                <a:gd name="T6" fmla="*/ 35 w 35"/>
                <a:gd name="T7" fmla="*/ 0 h 57"/>
                <a:gd name="T8" fmla="*/ 35 w 35"/>
                <a:gd name="T9" fmla="*/ 11 h 57"/>
                <a:gd name="T10" fmla="*/ 13 w 35"/>
                <a:gd name="T11" fmla="*/ 11 h 57"/>
                <a:gd name="T12" fmla="*/ 13 w 35"/>
                <a:gd name="T13" fmla="*/ 23 h 57"/>
                <a:gd name="T14" fmla="*/ 33 w 35"/>
                <a:gd name="T15" fmla="*/ 23 h 57"/>
                <a:gd name="T16" fmla="*/ 33 w 35"/>
                <a:gd name="T17" fmla="*/ 34 h 57"/>
                <a:gd name="T18" fmla="*/ 13 w 35"/>
                <a:gd name="T19" fmla="*/ 34 h 57"/>
                <a:gd name="T20" fmla="*/ 13 w 35"/>
                <a:gd name="T2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7">
                  <a:moveTo>
                    <a:pt x="13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35" y="0"/>
                  </a:lnTo>
                  <a:lnTo>
                    <a:pt x="35" y="11"/>
                  </a:lnTo>
                  <a:lnTo>
                    <a:pt x="13" y="11"/>
                  </a:lnTo>
                  <a:lnTo>
                    <a:pt x="13" y="23"/>
                  </a:lnTo>
                  <a:lnTo>
                    <a:pt x="33" y="23"/>
                  </a:lnTo>
                  <a:lnTo>
                    <a:pt x="33" y="34"/>
                  </a:lnTo>
                  <a:lnTo>
                    <a:pt x="13" y="34"/>
                  </a:lnTo>
                  <a:lnTo>
                    <a:pt x="1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Freeform 84">
              <a:extLst>
                <a:ext uri="{FF2B5EF4-FFF2-40B4-BE49-F238E27FC236}">
                  <a16:creationId xmlns="" xmlns:a16="http://schemas.microsoft.com/office/drawing/2014/main" id="{6B213389-ACAD-4561-859A-08514892FEF9}"/>
                </a:ext>
              </a:extLst>
            </p:cNvPr>
            <p:cNvSpPr>
              <a:spLocks/>
            </p:cNvSpPr>
            <p:nvPr/>
          </p:nvSpPr>
          <p:spPr bwMode="auto">
            <a:xfrm>
              <a:off x="-5878513" y="11930872"/>
              <a:ext cx="73025" cy="90488"/>
            </a:xfrm>
            <a:custGeom>
              <a:avLst/>
              <a:gdLst>
                <a:gd name="T0" fmla="*/ 0 w 46"/>
                <a:gd name="T1" fmla="*/ 11 h 57"/>
                <a:gd name="T2" fmla="*/ 0 w 46"/>
                <a:gd name="T3" fmla="*/ 0 h 57"/>
                <a:gd name="T4" fmla="*/ 46 w 46"/>
                <a:gd name="T5" fmla="*/ 0 h 57"/>
                <a:gd name="T6" fmla="*/ 46 w 46"/>
                <a:gd name="T7" fmla="*/ 11 h 57"/>
                <a:gd name="T8" fmla="*/ 29 w 46"/>
                <a:gd name="T9" fmla="*/ 11 h 57"/>
                <a:gd name="T10" fmla="*/ 29 w 46"/>
                <a:gd name="T11" fmla="*/ 57 h 57"/>
                <a:gd name="T12" fmla="*/ 17 w 46"/>
                <a:gd name="T13" fmla="*/ 57 h 57"/>
                <a:gd name="T14" fmla="*/ 17 w 46"/>
                <a:gd name="T15" fmla="*/ 11 h 57"/>
                <a:gd name="T16" fmla="*/ 0 w 46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57">
                  <a:moveTo>
                    <a:pt x="0" y="11"/>
                  </a:moveTo>
                  <a:lnTo>
                    <a:pt x="0" y="0"/>
                  </a:lnTo>
                  <a:lnTo>
                    <a:pt x="46" y="0"/>
                  </a:lnTo>
                  <a:lnTo>
                    <a:pt x="46" y="11"/>
                  </a:lnTo>
                  <a:lnTo>
                    <a:pt x="29" y="11"/>
                  </a:lnTo>
                  <a:lnTo>
                    <a:pt x="29" y="57"/>
                  </a:lnTo>
                  <a:lnTo>
                    <a:pt x="17" y="57"/>
                  </a:lnTo>
                  <a:lnTo>
                    <a:pt x="17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Freeform 85">
              <a:extLst>
                <a:ext uri="{FF2B5EF4-FFF2-40B4-BE49-F238E27FC236}">
                  <a16:creationId xmlns="" xmlns:a16="http://schemas.microsoft.com/office/drawing/2014/main" id="{63D939F6-5D39-44A3-AB63-8416E9EBE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95963" y="11930872"/>
              <a:ext cx="60325" cy="90488"/>
            </a:xfrm>
            <a:custGeom>
              <a:avLst/>
              <a:gdLst>
                <a:gd name="T0" fmla="*/ 0 w 38"/>
                <a:gd name="T1" fmla="*/ 57 h 57"/>
                <a:gd name="T2" fmla="*/ 0 w 38"/>
                <a:gd name="T3" fmla="*/ 0 h 57"/>
                <a:gd name="T4" fmla="*/ 38 w 38"/>
                <a:gd name="T5" fmla="*/ 0 h 57"/>
                <a:gd name="T6" fmla="*/ 38 w 38"/>
                <a:gd name="T7" fmla="*/ 11 h 57"/>
                <a:gd name="T8" fmla="*/ 11 w 38"/>
                <a:gd name="T9" fmla="*/ 11 h 57"/>
                <a:gd name="T10" fmla="*/ 11 w 38"/>
                <a:gd name="T11" fmla="*/ 23 h 57"/>
                <a:gd name="T12" fmla="*/ 36 w 38"/>
                <a:gd name="T13" fmla="*/ 23 h 57"/>
                <a:gd name="T14" fmla="*/ 36 w 38"/>
                <a:gd name="T15" fmla="*/ 32 h 57"/>
                <a:gd name="T16" fmla="*/ 11 w 38"/>
                <a:gd name="T17" fmla="*/ 32 h 57"/>
                <a:gd name="T18" fmla="*/ 11 w 38"/>
                <a:gd name="T19" fmla="*/ 46 h 57"/>
                <a:gd name="T20" fmla="*/ 38 w 38"/>
                <a:gd name="T21" fmla="*/ 46 h 57"/>
                <a:gd name="T22" fmla="*/ 38 w 38"/>
                <a:gd name="T23" fmla="*/ 57 h 57"/>
                <a:gd name="T24" fmla="*/ 0 w 38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57">
                  <a:moveTo>
                    <a:pt x="0" y="5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11"/>
                  </a:lnTo>
                  <a:lnTo>
                    <a:pt x="11" y="11"/>
                  </a:lnTo>
                  <a:lnTo>
                    <a:pt x="11" y="23"/>
                  </a:lnTo>
                  <a:lnTo>
                    <a:pt x="36" y="23"/>
                  </a:lnTo>
                  <a:lnTo>
                    <a:pt x="36" y="32"/>
                  </a:lnTo>
                  <a:lnTo>
                    <a:pt x="11" y="32"/>
                  </a:lnTo>
                  <a:lnTo>
                    <a:pt x="11" y="46"/>
                  </a:lnTo>
                  <a:lnTo>
                    <a:pt x="38" y="46"/>
                  </a:lnTo>
                  <a:lnTo>
                    <a:pt x="38" y="57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Freeform 86">
              <a:extLst>
                <a:ext uri="{FF2B5EF4-FFF2-40B4-BE49-F238E27FC236}">
                  <a16:creationId xmlns="" xmlns:a16="http://schemas.microsoft.com/office/drawing/2014/main" id="{DE2A6963-B982-4D6D-829F-BFF541B2C26D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26113" y="11930872"/>
              <a:ext cx="76200" cy="90488"/>
            </a:xfrm>
            <a:custGeom>
              <a:avLst/>
              <a:gdLst>
                <a:gd name="T0" fmla="*/ 23 w 23"/>
                <a:gd name="T1" fmla="*/ 9 h 27"/>
                <a:gd name="T2" fmla="*/ 17 w 23"/>
                <a:gd name="T3" fmla="*/ 9 h 27"/>
                <a:gd name="T4" fmla="*/ 11 w 23"/>
                <a:gd name="T5" fmla="*/ 4 h 27"/>
                <a:gd name="T6" fmla="*/ 6 w 23"/>
                <a:gd name="T7" fmla="*/ 14 h 27"/>
                <a:gd name="T8" fmla="*/ 11 w 23"/>
                <a:gd name="T9" fmla="*/ 23 h 27"/>
                <a:gd name="T10" fmla="*/ 17 w 23"/>
                <a:gd name="T11" fmla="*/ 18 h 27"/>
                <a:gd name="T12" fmla="*/ 23 w 23"/>
                <a:gd name="T13" fmla="*/ 18 h 27"/>
                <a:gd name="T14" fmla="*/ 11 w 23"/>
                <a:gd name="T15" fmla="*/ 27 h 27"/>
                <a:gd name="T16" fmla="*/ 0 w 23"/>
                <a:gd name="T17" fmla="*/ 14 h 27"/>
                <a:gd name="T18" fmla="*/ 11 w 23"/>
                <a:gd name="T19" fmla="*/ 0 h 27"/>
                <a:gd name="T20" fmla="*/ 23 w 23"/>
                <a:gd name="T2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7">
                  <a:moveTo>
                    <a:pt x="23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6" y="6"/>
                    <a:pt x="15" y="4"/>
                    <a:pt x="11" y="4"/>
                  </a:cubicBezTo>
                  <a:cubicBezTo>
                    <a:pt x="8" y="4"/>
                    <a:pt x="7" y="7"/>
                    <a:pt x="6" y="14"/>
                  </a:cubicBezTo>
                  <a:cubicBezTo>
                    <a:pt x="7" y="20"/>
                    <a:pt x="8" y="23"/>
                    <a:pt x="11" y="23"/>
                  </a:cubicBezTo>
                  <a:cubicBezTo>
                    <a:pt x="15" y="23"/>
                    <a:pt x="17" y="22"/>
                    <a:pt x="17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24"/>
                    <a:pt x="19" y="27"/>
                    <a:pt x="11" y="27"/>
                  </a:cubicBezTo>
                  <a:cubicBezTo>
                    <a:pt x="4" y="27"/>
                    <a:pt x="1" y="22"/>
                    <a:pt x="0" y="14"/>
                  </a:cubicBezTo>
                  <a:cubicBezTo>
                    <a:pt x="1" y="5"/>
                    <a:pt x="4" y="0"/>
                    <a:pt x="11" y="0"/>
                  </a:cubicBezTo>
                  <a:cubicBezTo>
                    <a:pt x="19" y="0"/>
                    <a:pt x="22" y="3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Freeform 87">
              <a:extLst>
                <a:ext uri="{FF2B5EF4-FFF2-40B4-BE49-F238E27FC236}">
                  <a16:creationId xmlns="" xmlns:a16="http://schemas.microsoft.com/office/drawing/2014/main" id="{F735DF21-E455-40AB-8FD7-12DFC4DB969C}"/>
                </a:ext>
              </a:extLst>
            </p:cNvPr>
            <p:cNvSpPr>
              <a:spLocks/>
            </p:cNvSpPr>
            <p:nvPr/>
          </p:nvSpPr>
          <p:spPr bwMode="auto">
            <a:xfrm>
              <a:off x="-5640388" y="11930872"/>
              <a:ext cx="73025" cy="90488"/>
            </a:xfrm>
            <a:custGeom>
              <a:avLst/>
              <a:gdLst>
                <a:gd name="T0" fmla="*/ 13 w 46"/>
                <a:gd name="T1" fmla="*/ 57 h 57"/>
                <a:gd name="T2" fmla="*/ 0 w 46"/>
                <a:gd name="T3" fmla="*/ 57 h 57"/>
                <a:gd name="T4" fmla="*/ 0 w 46"/>
                <a:gd name="T5" fmla="*/ 0 h 57"/>
                <a:gd name="T6" fmla="*/ 13 w 46"/>
                <a:gd name="T7" fmla="*/ 0 h 57"/>
                <a:gd name="T8" fmla="*/ 13 w 46"/>
                <a:gd name="T9" fmla="*/ 23 h 57"/>
                <a:gd name="T10" fmla="*/ 33 w 46"/>
                <a:gd name="T11" fmla="*/ 23 h 57"/>
                <a:gd name="T12" fmla="*/ 33 w 46"/>
                <a:gd name="T13" fmla="*/ 0 h 57"/>
                <a:gd name="T14" fmla="*/ 46 w 46"/>
                <a:gd name="T15" fmla="*/ 0 h 57"/>
                <a:gd name="T16" fmla="*/ 46 w 46"/>
                <a:gd name="T17" fmla="*/ 57 h 57"/>
                <a:gd name="T18" fmla="*/ 33 w 46"/>
                <a:gd name="T19" fmla="*/ 57 h 57"/>
                <a:gd name="T20" fmla="*/ 33 w 46"/>
                <a:gd name="T21" fmla="*/ 32 h 57"/>
                <a:gd name="T22" fmla="*/ 13 w 46"/>
                <a:gd name="T23" fmla="*/ 32 h 57"/>
                <a:gd name="T24" fmla="*/ 13 w 46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57">
                  <a:moveTo>
                    <a:pt x="13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3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3" y="32"/>
                  </a:lnTo>
                  <a:lnTo>
                    <a:pt x="1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Freeform 88">
              <a:extLst>
                <a:ext uri="{FF2B5EF4-FFF2-40B4-BE49-F238E27FC236}">
                  <a16:creationId xmlns="" xmlns:a16="http://schemas.microsoft.com/office/drawing/2014/main" id="{59EA224C-C303-4574-9ABC-35D8368EAB1F}"/>
                </a:ext>
              </a:extLst>
            </p:cNvPr>
            <p:cNvSpPr>
              <a:spLocks/>
            </p:cNvSpPr>
            <p:nvPr/>
          </p:nvSpPr>
          <p:spPr bwMode="auto">
            <a:xfrm>
              <a:off x="-5551488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2 w 50"/>
                <a:gd name="T3" fmla="*/ 57 h 57"/>
                <a:gd name="T4" fmla="*/ 11 w 50"/>
                <a:gd name="T5" fmla="*/ 11 h 57"/>
                <a:gd name="T6" fmla="*/ 11 w 50"/>
                <a:gd name="T7" fmla="*/ 11 h 57"/>
                <a:gd name="T8" fmla="*/ 11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7 w 50"/>
                <a:gd name="T15" fmla="*/ 0 h 57"/>
                <a:gd name="T16" fmla="*/ 38 w 50"/>
                <a:gd name="T17" fmla="*/ 44 h 57"/>
                <a:gd name="T18" fmla="*/ 38 w 50"/>
                <a:gd name="T19" fmla="*/ 44 h 57"/>
                <a:gd name="T20" fmla="*/ 38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2" y="57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Freeform 89">
              <a:extLst>
                <a:ext uri="{FF2B5EF4-FFF2-40B4-BE49-F238E27FC236}">
                  <a16:creationId xmlns="" xmlns:a16="http://schemas.microsoft.com/office/drawing/2014/main" id="{3180BE1D-89B0-4622-8210-B221424285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462588" y="11930872"/>
              <a:ext cx="87313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7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1" y="22"/>
                    <a:pt x="0" y="14"/>
                  </a:cubicBezTo>
                  <a:cubicBezTo>
                    <a:pt x="1" y="4"/>
                    <a:pt x="5" y="0"/>
                    <a:pt x="13" y="0"/>
                  </a:cubicBezTo>
                  <a:cubicBezTo>
                    <a:pt x="21" y="0"/>
                    <a:pt x="26" y="4"/>
                    <a:pt x="26" y="14"/>
                  </a:cubicBezTo>
                  <a:cubicBezTo>
                    <a:pt x="26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9" y="4"/>
                    <a:pt x="7" y="7"/>
                    <a:pt x="7" y="14"/>
                  </a:cubicBezTo>
                  <a:cubicBezTo>
                    <a:pt x="7" y="20"/>
                    <a:pt x="9" y="23"/>
                    <a:pt x="13" y="23"/>
                  </a:cubicBezTo>
                  <a:cubicBezTo>
                    <a:pt x="18" y="23"/>
                    <a:pt x="20" y="20"/>
                    <a:pt x="20" y="14"/>
                  </a:cubicBezTo>
                  <a:cubicBezTo>
                    <a:pt x="20" y="7"/>
                    <a:pt x="18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Freeform 90">
              <a:extLst>
                <a:ext uri="{FF2B5EF4-FFF2-40B4-BE49-F238E27FC236}">
                  <a16:creationId xmlns="" xmlns:a16="http://schemas.microsoft.com/office/drawing/2014/main" id="{5A0848C7-3820-4D91-B0CF-D5A11D9BC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62575" y="11930872"/>
              <a:ext cx="55563" cy="90488"/>
            </a:xfrm>
            <a:custGeom>
              <a:avLst/>
              <a:gdLst>
                <a:gd name="T0" fmla="*/ 35 w 35"/>
                <a:gd name="T1" fmla="*/ 57 h 57"/>
                <a:gd name="T2" fmla="*/ 0 w 35"/>
                <a:gd name="T3" fmla="*/ 57 h 57"/>
                <a:gd name="T4" fmla="*/ 0 w 35"/>
                <a:gd name="T5" fmla="*/ 0 h 57"/>
                <a:gd name="T6" fmla="*/ 12 w 35"/>
                <a:gd name="T7" fmla="*/ 0 h 57"/>
                <a:gd name="T8" fmla="*/ 12 w 35"/>
                <a:gd name="T9" fmla="*/ 46 h 57"/>
                <a:gd name="T10" fmla="*/ 35 w 35"/>
                <a:gd name="T11" fmla="*/ 46 h 57"/>
                <a:gd name="T12" fmla="*/ 35 w 35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7">
                  <a:moveTo>
                    <a:pt x="35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46"/>
                  </a:lnTo>
                  <a:lnTo>
                    <a:pt x="35" y="46"/>
                  </a:lnTo>
                  <a:lnTo>
                    <a:pt x="3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Freeform 91">
              <a:extLst>
                <a:ext uri="{FF2B5EF4-FFF2-40B4-BE49-F238E27FC236}">
                  <a16:creationId xmlns="" xmlns:a16="http://schemas.microsoft.com/office/drawing/2014/main" id="{0DAD92B8-6A1F-4C0F-AC33-FCA050EF85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295900" y="11930872"/>
              <a:ext cx="82550" cy="90488"/>
            </a:xfrm>
            <a:custGeom>
              <a:avLst/>
              <a:gdLst>
                <a:gd name="T0" fmla="*/ 13 w 25"/>
                <a:gd name="T1" fmla="*/ 27 h 27"/>
                <a:gd name="T2" fmla="*/ 0 w 25"/>
                <a:gd name="T3" fmla="*/ 14 h 27"/>
                <a:gd name="T4" fmla="*/ 13 w 25"/>
                <a:gd name="T5" fmla="*/ 0 h 27"/>
                <a:gd name="T6" fmla="*/ 25 w 25"/>
                <a:gd name="T7" fmla="*/ 14 h 27"/>
                <a:gd name="T8" fmla="*/ 13 w 25"/>
                <a:gd name="T9" fmla="*/ 27 h 27"/>
                <a:gd name="T10" fmla="*/ 13 w 25"/>
                <a:gd name="T11" fmla="*/ 4 h 27"/>
                <a:gd name="T12" fmla="*/ 6 w 25"/>
                <a:gd name="T13" fmla="*/ 14 h 27"/>
                <a:gd name="T14" fmla="*/ 13 w 25"/>
                <a:gd name="T15" fmla="*/ 23 h 27"/>
                <a:gd name="T16" fmla="*/ 19 w 25"/>
                <a:gd name="T17" fmla="*/ 14 h 27"/>
                <a:gd name="T18" fmla="*/ 13 w 25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4" y="27"/>
                    <a:pt x="0" y="22"/>
                    <a:pt x="0" y="14"/>
                  </a:cubicBezTo>
                  <a:cubicBezTo>
                    <a:pt x="0" y="4"/>
                    <a:pt x="4" y="0"/>
                    <a:pt x="13" y="0"/>
                  </a:cubicBezTo>
                  <a:cubicBezTo>
                    <a:pt x="21" y="0"/>
                    <a:pt x="25" y="4"/>
                    <a:pt x="25" y="14"/>
                  </a:cubicBezTo>
                  <a:cubicBezTo>
                    <a:pt x="25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3" y="23"/>
                  </a:cubicBezTo>
                  <a:cubicBezTo>
                    <a:pt x="17" y="23"/>
                    <a:pt x="19" y="20"/>
                    <a:pt x="19" y="14"/>
                  </a:cubicBezTo>
                  <a:cubicBezTo>
                    <a:pt x="19" y="7"/>
                    <a:pt x="17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Freeform 92">
              <a:extLst>
                <a:ext uri="{FF2B5EF4-FFF2-40B4-BE49-F238E27FC236}">
                  <a16:creationId xmlns="" xmlns:a16="http://schemas.microsoft.com/office/drawing/2014/main" id="{5021755F-DDF6-43A8-8175-F161D6707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03825" y="11930872"/>
              <a:ext cx="82550" cy="90488"/>
            </a:xfrm>
            <a:custGeom>
              <a:avLst/>
              <a:gdLst>
                <a:gd name="T0" fmla="*/ 19 w 25"/>
                <a:gd name="T1" fmla="*/ 17 h 27"/>
                <a:gd name="T2" fmla="*/ 14 w 25"/>
                <a:gd name="T3" fmla="*/ 17 h 27"/>
                <a:gd name="T4" fmla="*/ 14 w 25"/>
                <a:gd name="T5" fmla="*/ 13 h 27"/>
                <a:gd name="T6" fmla="*/ 25 w 25"/>
                <a:gd name="T7" fmla="*/ 13 h 27"/>
                <a:gd name="T8" fmla="*/ 25 w 25"/>
                <a:gd name="T9" fmla="*/ 26 h 27"/>
                <a:gd name="T10" fmla="*/ 19 w 25"/>
                <a:gd name="T11" fmla="*/ 27 h 27"/>
                <a:gd name="T12" fmla="*/ 13 w 25"/>
                <a:gd name="T13" fmla="*/ 27 h 27"/>
                <a:gd name="T14" fmla="*/ 0 w 25"/>
                <a:gd name="T15" fmla="*/ 14 h 27"/>
                <a:gd name="T16" fmla="*/ 13 w 25"/>
                <a:gd name="T17" fmla="*/ 0 h 27"/>
                <a:gd name="T18" fmla="*/ 25 w 25"/>
                <a:gd name="T19" fmla="*/ 8 h 27"/>
                <a:gd name="T20" fmla="*/ 19 w 25"/>
                <a:gd name="T21" fmla="*/ 8 h 27"/>
                <a:gd name="T22" fmla="*/ 14 w 25"/>
                <a:gd name="T23" fmla="*/ 4 h 27"/>
                <a:gd name="T24" fmla="*/ 6 w 25"/>
                <a:gd name="T25" fmla="*/ 14 h 27"/>
                <a:gd name="T26" fmla="*/ 14 w 25"/>
                <a:gd name="T27" fmla="*/ 23 h 27"/>
                <a:gd name="T28" fmla="*/ 19 w 25"/>
                <a:gd name="T29" fmla="*/ 23 h 27"/>
                <a:gd name="T30" fmla="*/ 19 w 25"/>
                <a:gd name="T31" fmla="*/ 23 h 27"/>
                <a:gd name="T32" fmla="*/ 19 w 25"/>
                <a:gd name="T33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7">
                  <a:moveTo>
                    <a:pt x="19" y="17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3" y="27"/>
                    <a:pt x="21" y="27"/>
                    <a:pt x="19" y="27"/>
                  </a:cubicBezTo>
                  <a:cubicBezTo>
                    <a:pt x="17" y="27"/>
                    <a:pt x="15" y="27"/>
                    <a:pt x="13" y="27"/>
                  </a:cubicBezTo>
                  <a:cubicBezTo>
                    <a:pt x="5" y="27"/>
                    <a:pt x="0" y="22"/>
                    <a:pt x="0" y="14"/>
                  </a:cubicBezTo>
                  <a:cubicBezTo>
                    <a:pt x="0" y="5"/>
                    <a:pt x="5" y="0"/>
                    <a:pt x="13" y="0"/>
                  </a:cubicBezTo>
                  <a:cubicBezTo>
                    <a:pt x="21" y="0"/>
                    <a:pt x="25" y="3"/>
                    <a:pt x="25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5"/>
                    <a:pt x="17" y="4"/>
                    <a:pt x="14" y="4"/>
                  </a:cubicBezTo>
                  <a:cubicBezTo>
                    <a:pt x="9" y="4"/>
                    <a:pt x="6" y="7"/>
                    <a:pt x="6" y="14"/>
                  </a:cubicBezTo>
                  <a:cubicBezTo>
                    <a:pt x="6" y="20"/>
                    <a:pt x="9" y="23"/>
                    <a:pt x="14" y="23"/>
                  </a:cubicBezTo>
                  <a:cubicBezTo>
                    <a:pt x="15" y="23"/>
                    <a:pt x="17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lnTo>
                    <a:pt x="1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Freeform 93">
              <a:extLst>
                <a:ext uri="{FF2B5EF4-FFF2-40B4-BE49-F238E27FC236}">
                  <a16:creationId xmlns="" xmlns:a16="http://schemas.microsoft.com/office/drawing/2014/main" id="{7905030D-C4B2-47D3-82FA-85AB768033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11750" y="11930872"/>
              <a:ext cx="79375" cy="90488"/>
            </a:xfrm>
            <a:custGeom>
              <a:avLst/>
              <a:gdLst>
                <a:gd name="T0" fmla="*/ 19 w 50"/>
                <a:gd name="T1" fmla="*/ 57 h 57"/>
                <a:gd name="T2" fmla="*/ 19 w 50"/>
                <a:gd name="T3" fmla="*/ 38 h 57"/>
                <a:gd name="T4" fmla="*/ 0 w 50"/>
                <a:gd name="T5" fmla="*/ 0 h 57"/>
                <a:gd name="T6" fmla="*/ 15 w 50"/>
                <a:gd name="T7" fmla="*/ 0 h 57"/>
                <a:gd name="T8" fmla="*/ 25 w 50"/>
                <a:gd name="T9" fmla="*/ 25 h 57"/>
                <a:gd name="T10" fmla="*/ 37 w 50"/>
                <a:gd name="T11" fmla="*/ 0 h 57"/>
                <a:gd name="T12" fmla="*/ 50 w 50"/>
                <a:gd name="T13" fmla="*/ 0 h 57"/>
                <a:gd name="T14" fmla="*/ 31 w 50"/>
                <a:gd name="T15" fmla="*/ 38 h 57"/>
                <a:gd name="T16" fmla="*/ 31 w 50"/>
                <a:gd name="T17" fmla="*/ 57 h 57"/>
                <a:gd name="T18" fmla="*/ 19 w 50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7">
                  <a:moveTo>
                    <a:pt x="19" y="57"/>
                  </a:moveTo>
                  <a:lnTo>
                    <a:pt x="19" y="38"/>
                  </a:lnTo>
                  <a:lnTo>
                    <a:pt x="0" y="0"/>
                  </a:lnTo>
                  <a:lnTo>
                    <a:pt x="15" y="0"/>
                  </a:lnTo>
                  <a:lnTo>
                    <a:pt x="25" y="25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31" y="38"/>
                  </a:lnTo>
                  <a:lnTo>
                    <a:pt x="31" y="57"/>
                  </a:lnTo>
                  <a:lnTo>
                    <a:pt x="1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5BEF6E1-1506-4281-94E7-009FC018F3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91997" y="2573176"/>
            <a:ext cx="3633320" cy="299220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3D24E009-9239-49B7-85A5-EE7125F7633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9693" y="4704732"/>
            <a:ext cx="5298947" cy="977613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="" xmlns:a16="http://schemas.microsoft.com/office/drawing/2014/main" id="{ADB7D7E8-47CA-43DB-8EC6-0B35094D3EC3}"/>
              </a:ext>
            </a:extLst>
          </p:cNvPr>
          <p:cNvSpPr/>
          <p:nvPr/>
        </p:nvSpPr>
        <p:spPr>
          <a:xfrm>
            <a:off x="1263090" y="2296569"/>
            <a:ext cx="428907" cy="428907"/>
          </a:xfrm>
          <a:prstGeom prst="ellipse">
            <a:avLst/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latin typeface="+mn-ea"/>
              </a:rPr>
              <a:t>2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6" name="椭圆 205">
            <a:extLst>
              <a:ext uri="{FF2B5EF4-FFF2-40B4-BE49-F238E27FC236}">
                <a16:creationId xmlns="" xmlns:a16="http://schemas.microsoft.com/office/drawing/2014/main" id="{E667E139-3F0D-4548-B1FA-21743170793A}"/>
              </a:ext>
            </a:extLst>
          </p:cNvPr>
          <p:cNvSpPr/>
          <p:nvPr/>
        </p:nvSpPr>
        <p:spPr>
          <a:xfrm>
            <a:off x="7246642" y="2050702"/>
            <a:ext cx="428907" cy="428907"/>
          </a:xfrm>
          <a:prstGeom prst="ellipse">
            <a:avLst/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latin typeface="+mn-ea"/>
              </a:rPr>
              <a:t>1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A0C351A5-4603-4B9F-A248-5F43DBED203F}"/>
              </a:ext>
            </a:extLst>
          </p:cNvPr>
          <p:cNvSpPr txBox="1"/>
          <p:nvPr/>
        </p:nvSpPr>
        <p:spPr>
          <a:xfrm>
            <a:off x="7835900" y="2138090"/>
            <a:ext cx="3255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第一种复制粘贴法就不用介绍了吧</a:t>
            </a:r>
          </a:p>
        </p:txBody>
      </p:sp>
      <p:sp>
        <p:nvSpPr>
          <p:cNvPr id="208" name="文本框 207">
            <a:extLst>
              <a:ext uri="{FF2B5EF4-FFF2-40B4-BE49-F238E27FC236}">
                <a16:creationId xmlns="" xmlns:a16="http://schemas.microsoft.com/office/drawing/2014/main" id="{2D2B87CC-ABF8-401D-BDCC-4A116A4F6D07}"/>
              </a:ext>
            </a:extLst>
          </p:cNvPr>
          <p:cNvSpPr txBox="1"/>
          <p:nvPr/>
        </p:nvSpPr>
        <p:spPr>
          <a:xfrm>
            <a:off x="1710776" y="2213560"/>
            <a:ext cx="4070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选择图片</a:t>
            </a:r>
            <a:r>
              <a:rPr lang="en-US" altLang="zh-CN" sz="1400" dirty="0"/>
              <a:t>-</a:t>
            </a:r>
            <a:r>
              <a:rPr lang="zh-CN" altLang="en-US" sz="1400" dirty="0"/>
              <a:t>点击右键</a:t>
            </a:r>
            <a:r>
              <a:rPr lang="en-US" altLang="zh-CN" sz="1400" dirty="0"/>
              <a:t>-</a:t>
            </a:r>
            <a:r>
              <a:rPr lang="zh-CN" altLang="en-US" sz="1400" dirty="0"/>
              <a:t>更改图片</a:t>
            </a:r>
            <a:r>
              <a:rPr lang="en-US" altLang="zh-CN" sz="1400" dirty="0"/>
              <a:t>-</a:t>
            </a:r>
            <a:r>
              <a:rPr lang="zh-CN" altLang="en-US" sz="1400" dirty="0"/>
              <a:t>来自文件</a:t>
            </a:r>
            <a:r>
              <a:rPr lang="en-US" altLang="zh-CN" sz="1400" dirty="0"/>
              <a:t>···</a:t>
            </a:r>
            <a:endParaRPr lang="zh-CN" altLang="en-US" sz="1400" dirty="0"/>
          </a:p>
        </p:txBody>
      </p:sp>
      <p:sp>
        <p:nvSpPr>
          <p:cNvPr id="209" name="文本框 208">
            <a:extLst>
              <a:ext uri="{FF2B5EF4-FFF2-40B4-BE49-F238E27FC236}">
                <a16:creationId xmlns="" xmlns:a16="http://schemas.microsoft.com/office/drawing/2014/main" id="{7F2D52DE-4131-40CA-8F1D-1D20661C6AA0}"/>
              </a:ext>
            </a:extLst>
          </p:cNvPr>
          <p:cNvSpPr txBox="1"/>
          <p:nvPr/>
        </p:nvSpPr>
        <p:spPr>
          <a:xfrm>
            <a:off x="5995461" y="3793670"/>
            <a:ext cx="40702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如果图片形状和模板原图有差别，可以进行放大缩小后，进行裁剪图片，裁剪好以后再次点击此按钮确认即可。</a:t>
            </a:r>
          </a:p>
        </p:txBody>
      </p:sp>
      <p:sp>
        <p:nvSpPr>
          <p:cNvPr id="201" name="椭圆 200">
            <a:extLst>
              <a:ext uri="{FF2B5EF4-FFF2-40B4-BE49-F238E27FC236}">
                <a16:creationId xmlns="" xmlns:a16="http://schemas.microsoft.com/office/drawing/2014/main" id="{7EA1584E-CF05-45D4-A8CD-736335EF849D}"/>
              </a:ext>
            </a:extLst>
          </p:cNvPr>
          <p:cNvSpPr/>
          <p:nvPr/>
        </p:nvSpPr>
        <p:spPr>
          <a:xfrm>
            <a:off x="5566554" y="4460980"/>
            <a:ext cx="428907" cy="428907"/>
          </a:xfrm>
          <a:prstGeom prst="ellipse">
            <a:avLst/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latin typeface="+mn-ea"/>
              </a:rPr>
              <a:t>3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2549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图片 165">
            <a:extLst>
              <a:ext uri="{FF2B5EF4-FFF2-40B4-BE49-F238E27FC236}">
                <a16:creationId xmlns="" xmlns:a16="http://schemas.microsoft.com/office/drawing/2014/main" id="{38FAB23B-26E4-436C-A3E6-6D272CD317F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29" y="11"/>
            <a:ext cx="12215457" cy="5868780"/>
          </a:xfrm>
          <a:prstGeom prst="rect">
            <a:avLst/>
          </a:prstGeom>
        </p:spPr>
      </p:pic>
      <p:sp>
        <p:nvSpPr>
          <p:cNvPr id="3" name="矩形 16">
            <a:extLst>
              <a:ext uri="{FF2B5EF4-FFF2-40B4-BE49-F238E27FC236}">
                <a16:creationId xmlns="" xmlns:a16="http://schemas.microsoft.com/office/drawing/2014/main" id="{1D4E8F8C-2D18-4B13-A9EB-6ADB6AD045B8}"/>
              </a:ext>
            </a:extLst>
          </p:cNvPr>
          <p:cNvSpPr/>
          <p:nvPr/>
        </p:nvSpPr>
        <p:spPr>
          <a:xfrm flipH="1">
            <a:off x="-6964" y="-7140"/>
            <a:ext cx="12208490" cy="5826241"/>
          </a:xfrm>
          <a:custGeom>
            <a:avLst/>
            <a:gdLst>
              <a:gd name="connsiteX0" fmla="*/ 0 w 12192000"/>
              <a:gd name="connsiteY0" fmla="*/ 0 h 3605323"/>
              <a:gd name="connsiteX1" fmla="*/ 12192000 w 12192000"/>
              <a:gd name="connsiteY1" fmla="*/ 0 h 3605323"/>
              <a:gd name="connsiteX2" fmla="*/ 12192000 w 12192000"/>
              <a:gd name="connsiteY2" fmla="*/ 3605323 h 3605323"/>
              <a:gd name="connsiteX3" fmla="*/ 0 w 12192000"/>
              <a:gd name="connsiteY3" fmla="*/ 3605323 h 3605323"/>
              <a:gd name="connsiteX4" fmla="*/ 0 w 12192000"/>
              <a:gd name="connsiteY4" fmla="*/ 0 h 3605323"/>
              <a:gd name="connsiteX0" fmla="*/ 12700 w 12204700"/>
              <a:gd name="connsiteY0" fmla="*/ 0 h 3605323"/>
              <a:gd name="connsiteX1" fmla="*/ 12204700 w 12204700"/>
              <a:gd name="connsiteY1" fmla="*/ 0 h 3605323"/>
              <a:gd name="connsiteX2" fmla="*/ 12204700 w 12204700"/>
              <a:gd name="connsiteY2" fmla="*/ 3605323 h 3605323"/>
              <a:gd name="connsiteX3" fmla="*/ 0 w 12204700"/>
              <a:gd name="connsiteY3" fmla="*/ 3364023 h 3605323"/>
              <a:gd name="connsiteX4" fmla="*/ 12700 w 12204700"/>
              <a:gd name="connsiteY4" fmla="*/ 0 h 3605323"/>
              <a:gd name="connsiteX0" fmla="*/ 12700 w 12204700"/>
              <a:gd name="connsiteY0" fmla="*/ 0 h 3872023"/>
              <a:gd name="connsiteX1" fmla="*/ 12204700 w 12204700"/>
              <a:gd name="connsiteY1" fmla="*/ 0 h 3872023"/>
              <a:gd name="connsiteX2" fmla="*/ 12204700 w 12204700"/>
              <a:gd name="connsiteY2" fmla="*/ 3872023 h 3872023"/>
              <a:gd name="connsiteX3" fmla="*/ 0 w 12204700"/>
              <a:gd name="connsiteY3" fmla="*/ 3364023 h 3872023"/>
              <a:gd name="connsiteX4" fmla="*/ 12700 w 12204700"/>
              <a:gd name="connsiteY4" fmla="*/ 0 h 3872023"/>
              <a:gd name="connsiteX0" fmla="*/ 3165 w 12204700"/>
              <a:gd name="connsiteY0" fmla="*/ 0 h 3872023"/>
              <a:gd name="connsiteX1" fmla="*/ 12204700 w 12204700"/>
              <a:gd name="connsiteY1" fmla="*/ 0 h 3872023"/>
              <a:gd name="connsiteX2" fmla="*/ 12204700 w 12204700"/>
              <a:gd name="connsiteY2" fmla="*/ 3872023 h 3872023"/>
              <a:gd name="connsiteX3" fmla="*/ 0 w 12204700"/>
              <a:gd name="connsiteY3" fmla="*/ 3364023 h 3872023"/>
              <a:gd name="connsiteX4" fmla="*/ 3165 w 12204700"/>
              <a:gd name="connsiteY4" fmla="*/ 0 h 3872023"/>
              <a:gd name="connsiteX0" fmla="*/ 602 w 12216440"/>
              <a:gd name="connsiteY0" fmla="*/ 0 h 3876785"/>
              <a:gd name="connsiteX1" fmla="*/ 12216440 w 12216440"/>
              <a:gd name="connsiteY1" fmla="*/ 4762 h 3876785"/>
              <a:gd name="connsiteX2" fmla="*/ 12216440 w 12216440"/>
              <a:gd name="connsiteY2" fmla="*/ 3876785 h 3876785"/>
              <a:gd name="connsiteX3" fmla="*/ 11740 w 12216440"/>
              <a:gd name="connsiteY3" fmla="*/ 3368785 h 3876785"/>
              <a:gd name="connsiteX4" fmla="*/ 602 w 12216440"/>
              <a:gd name="connsiteY4" fmla="*/ 0 h 3876785"/>
              <a:gd name="connsiteX0" fmla="*/ 7932 w 12223770"/>
              <a:gd name="connsiteY0" fmla="*/ 0 h 3876785"/>
              <a:gd name="connsiteX1" fmla="*/ 12223770 w 12223770"/>
              <a:gd name="connsiteY1" fmla="*/ 4762 h 3876785"/>
              <a:gd name="connsiteX2" fmla="*/ 12223770 w 12223770"/>
              <a:gd name="connsiteY2" fmla="*/ 3876785 h 3876785"/>
              <a:gd name="connsiteX3" fmla="*/ 0 w 12223770"/>
              <a:gd name="connsiteY3" fmla="*/ 3521082 h 3876785"/>
              <a:gd name="connsiteX4" fmla="*/ 7932 w 12223770"/>
              <a:gd name="connsiteY4" fmla="*/ 0 h 3876785"/>
              <a:gd name="connsiteX0" fmla="*/ 7932 w 12228540"/>
              <a:gd name="connsiteY0" fmla="*/ 0 h 3876785"/>
              <a:gd name="connsiteX1" fmla="*/ 12228540 w 12228540"/>
              <a:gd name="connsiteY1" fmla="*/ 1589 h 3876785"/>
              <a:gd name="connsiteX2" fmla="*/ 12223770 w 12228540"/>
              <a:gd name="connsiteY2" fmla="*/ 3876785 h 3876785"/>
              <a:gd name="connsiteX3" fmla="*/ 0 w 12228540"/>
              <a:gd name="connsiteY3" fmla="*/ 3521082 h 3876785"/>
              <a:gd name="connsiteX4" fmla="*/ 7932 w 12228540"/>
              <a:gd name="connsiteY4" fmla="*/ 0 h 3876785"/>
              <a:gd name="connsiteX0" fmla="*/ 7932 w 12228540"/>
              <a:gd name="connsiteY0" fmla="*/ 4757 h 3881542"/>
              <a:gd name="connsiteX1" fmla="*/ 12228540 w 12228540"/>
              <a:gd name="connsiteY1" fmla="*/ 0 h 3881542"/>
              <a:gd name="connsiteX2" fmla="*/ 12223770 w 12228540"/>
              <a:gd name="connsiteY2" fmla="*/ 3881542 h 3881542"/>
              <a:gd name="connsiteX3" fmla="*/ 0 w 12228540"/>
              <a:gd name="connsiteY3" fmla="*/ 3525839 h 3881542"/>
              <a:gd name="connsiteX4" fmla="*/ 7932 w 12228540"/>
              <a:gd name="connsiteY4" fmla="*/ 4757 h 3881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8540" h="3881542">
                <a:moveTo>
                  <a:pt x="7932" y="4757"/>
                </a:moveTo>
                <a:lnTo>
                  <a:pt x="12228540" y="0"/>
                </a:lnTo>
                <a:lnTo>
                  <a:pt x="12223770" y="3881542"/>
                </a:lnTo>
                <a:cubicBezTo>
                  <a:pt x="8155537" y="3712209"/>
                  <a:pt x="4068233" y="3695172"/>
                  <a:pt x="0" y="3525839"/>
                </a:cubicBezTo>
                <a:cubicBezTo>
                  <a:pt x="4233" y="2404498"/>
                  <a:pt x="3699" y="1126098"/>
                  <a:pt x="7932" y="4757"/>
                </a:cubicBezTo>
                <a:close/>
              </a:path>
            </a:pathLst>
          </a:cu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>
                  <a:alpha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F38692AF-5E6F-4367-A59A-15E059C7407E}"/>
              </a:ext>
            </a:extLst>
          </p:cNvPr>
          <p:cNvGrpSpPr/>
          <p:nvPr/>
        </p:nvGrpSpPr>
        <p:grpSpPr>
          <a:xfrm flipH="1">
            <a:off x="0" y="4988629"/>
            <a:ext cx="12192000" cy="1003300"/>
            <a:chOff x="-11728" y="3041551"/>
            <a:chExt cx="12203728" cy="1003300"/>
          </a:xfrm>
        </p:grpSpPr>
        <p:sp>
          <p:nvSpPr>
            <p:cNvPr id="11" name="等腰三角形 13">
              <a:extLst>
                <a:ext uri="{FF2B5EF4-FFF2-40B4-BE49-F238E27FC236}">
                  <a16:creationId xmlns="" xmlns:a16="http://schemas.microsoft.com/office/drawing/2014/main" id="{F3C872C7-605C-41FA-8369-4D26A6D5713B}"/>
                </a:ext>
              </a:extLst>
            </p:cNvPr>
            <p:cNvSpPr/>
            <p:nvPr/>
          </p:nvSpPr>
          <p:spPr>
            <a:xfrm rot="16200000">
              <a:off x="8368345" y="221196"/>
              <a:ext cx="1003300" cy="6644010"/>
            </a:xfrm>
            <a:custGeom>
              <a:avLst/>
              <a:gdLst>
                <a:gd name="connsiteX0" fmla="*/ 0 w 762000"/>
                <a:gd name="connsiteY0" fmla="*/ 1703710 h 1703710"/>
                <a:gd name="connsiteX1" fmla="*/ 381000 w 762000"/>
                <a:gd name="connsiteY1" fmla="*/ 0 h 1703710"/>
                <a:gd name="connsiteX2" fmla="*/ 762000 w 762000"/>
                <a:gd name="connsiteY2" fmla="*/ 1703710 h 1703710"/>
                <a:gd name="connsiteX3" fmla="*/ 0 w 762000"/>
                <a:gd name="connsiteY3" fmla="*/ 1703710 h 1703710"/>
                <a:gd name="connsiteX0" fmla="*/ 0 w 762000"/>
                <a:gd name="connsiteY0" fmla="*/ 6644010 h 6644010"/>
                <a:gd name="connsiteX1" fmla="*/ 279400 w 762000"/>
                <a:gd name="connsiteY1" fmla="*/ 0 h 6644010"/>
                <a:gd name="connsiteX2" fmla="*/ 762000 w 762000"/>
                <a:gd name="connsiteY2" fmla="*/ 6644010 h 6644010"/>
                <a:gd name="connsiteX3" fmla="*/ 0 w 762000"/>
                <a:gd name="connsiteY3" fmla="*/ 6644010 h 6644010"/>
                <a:gd name="connsiteX0" fmla="*/ 0 w 1003300"/>
                <a:gd name="connsiteY0" fmla="*/ 6644010 h 6644010"/>
                <a:gd name="connsiteX1" fmla="*/ 520700 w 1003300"/>
                <a:gd name="connsiteY1" fmla="*/ 0 h 6644010"/>
                <a:gd name="connsiteX2" fmla="*/ 1003300 w 1003300"/>
                <a:gd name="connsiteY2" fmla="*/ 6644010 h 6644010"/>
                <a:gd name="connsiteX3" fmla="*/ 0 w 1003300"/>
                <a:gd name="connsiteY3" fmla="*/ 6644010 h 664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3300" h="6644010">
                  <a:moveTo>
                    <a:pt x="0" y="6644010"/>
                  </a:moveTo>
                  <a:lnTo>
                    <a:pt x="520700" y="0"/>
                  </a:lnTo>
                  <a:lnTo>
                    <a:pt x="1003300" y="6644010"/>
                  </a:lnTo>
                  <a:lnTo>
                    <a:pt x="0" y="664401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3">
              <a:extLst>
                <a:ext uri="{FF2B5EF4-FFF2-40B4-BE49-F238E27FC236}">
                  <a16:creationId xmlns="" xmlns:a16="http://schemas.microsoft.com/office/drawing/2014/main" id="{CD6DE55C-8006-48BB-B1A4-2FBBA1F5C6B3}"/>
                </a:ext>
              </a:extLst>
            </p:cNvPr>
            <p:cNvSpPr/>
            <p:nvPr/>
          </p:nvSpPr>
          <p:spPr>
            <a:xfrm rot="5400000">
              <a:off x="5239133" y="-2158921"/>
              <a:ext cx="884891" cy="11363157"/>
            </a:xfrm>
            <a:custGeom>
              <a:avLst/>
              <a:gdLst>
                <a:gd name="connsiteX0" fmla="*/ 0 w 762000"/>
                <a:gd name="connsiteY0" fmla="*/ 1703710 h 1703710"/>
                <a:gd name="connsiteX1" fmla="*/ 381000 w 762000"/>
                <a:gd name="connsiteY1" fmla="*/ 0 h 1703710"/>
                <a:gd name="connsiteX2" fmla="*/ 762000 w 762000"/>
                <a:gd name="connsiteY2" fmla="*/ 1703710 h 1703710"/>
                <a:gd name="connsiteX3" fmla="*/ 0 w 762000"/>
                <a:gd name="connsiteY3" fmla="*/ 1703710 h 1703710"/>
                <a:gd name="connsiteX0" fmla="*/ 0 w 762000"/>
                <a:gd name="connsiteY0" fmla="*/ 6644010 h 6644010"/>
                <a:gd name="connsiteX1" fmla="*/ 279400 w 762000"/>
                <a:gd name="connsiteY1" fmla="*/ 0 h 6644010"/>
                <a:gd name="connsiteX2" fmla="*/ 762000 w 762000"/>
                <a:gd name="connsiteY2" fmla="*/ 6644010 h 6644010"/>
                <a:gd name="connsiteX3" fmla="*/ 0 w 762000"/>
                <a:gd name="connsiteY3" fmla="*/ 6644010 h 6644010"/>
                <a:gd name="connsiteX0" fmla="*/ 0 w 1003300"/>
                <a:gd name="connsiteY0" fmla="*/ 6644010 h 6644010"/>
                <a:gd name="connsiteX1" fmla="*/ 520700 w 1003300"/>
                <a:gd name="connsiteY1" fmla="*/ 0 h 6644010"/>
                <a:gd name="connsiteX2" fmla="*/ 1003300 w 1003300"/>
                <a:gd name="connsiteY2" fmla="*/ 6644010 h 6644010"/>
                <a:gd name="connsiteX3" fmla="*/ 0 w 1003300"/>
                <a:gd name="connsiteY3" fmla="*/ 6644010 h 6644010"/>
                <a:gd name="connsiteX0" fmla="*/ 0 w 2885642"/>
                <a:gd name="connsiteY0" fmla="*/ 11363157 h 11363157"/>
                <a:gd name="connsiteX1" fmla="*/ 2885641 w 2885642"/>
                <a:gd name="connsiteY1" fmla="*/ 0 h 11363157"/>
                <a:gd name="connsiteX2" fmla="*/ 1003300 w 2885642"/>
                <a:gd name="connsiteY2" fmla="*/ 11363157 h 11363157"/>
                <a:gd name="connsiteX3" fmla="*/ 0 w 2885642"/>
                <a:gd name="connsiteY3" fmla="*/ 11363157 h 1136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5642" h="11363157">
                  <a:moveTo>
                    <a:pt x="0" y="11363157"/>
                  </a:moveTo>
                  <a:lnTo>
                    <a:pt x="2885641" y="0"/>
                  </a:lnTo>
                  <a:lnTo>
                    <a:pt x="1003300" y="11363157"/>
                  </a:lnTo>
                  <a:lnTo>
                    <a:pt x="0" y="1136315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等腰三角形 13">
              <a:extLst>
                <a:ext uri="{FF2B5EF4-FFF2-40B4-BE49-F238E27FC236}">
                  <a16:creationId xmlns="" xmlns:a16="http://schemas.microsoft.com/office/drawing/2014/main" id="{D12AED06-11E5-4F03-A08E-9748502D7A79}"/>
                </a:ext>
              </a:extLst>
            </p:cNvPr>
            <p:cNvSpPr/>
            <p:nvPr/>
          </p:nvSpPr>
          <p:spPr>
            <a:xfrm rot="5400000">
              <a:off x="2538419" y="528242"/>
              <a:ext cx="538823" cy="5639118"/>
            </a:xfrm>
            <a:custGeom>
              <a:avLst/>
              <a:gdLst>
                <a:gd name="connsiteX0" fmla="*/ 0 w 762000"/>
                <a:gd name="connsiteY0" fmla="*/ 1703710 h 1703710"/>
                <a:gd name="connsiteX1" fmla="*/ 381000 w 762000"/>
                <a:gd name="connsiteY1" fmla="*/ 0 h 1703710"/>
                <a:gd name="connsiteX2" fmla="*/ 762000 w 762000"/>
                <a:gd name="connsiteY2" fmla="*/ 1703710 h 1703710"/>
                <a:gd name="connsiteX3" fmla="*/ 0 w 762000"/>
                <a:gd name="connsiteY3" fmla="*/ 1703710 h 1703710"/>
                <a:gd name="connsiteX0" fmla="*/ 0 w 762000"/>
                <a:gd name="connsiteY0" fmla="*/ 6644010 h 6644010"/>
                <a:gd name="connsiteX1" fmla="*/ 279400 w 762000"/>
                <a:gd name="connsiteY1" fmla="*/ 0 h 6644010"/>
                <a:gd name="connsiteX2" fmla="*/ 762000 w 762000"/>
                <a:gd name="connsiteY2" fmla="*/ 6644010 h 6644010"/>
                <a:gd name="connsiteX3" fmla="*/ 0 w 762000"/>
                <a:gd name="connsiteY3" fmla="*/ 6644010 h 6644010"/>
                <a:gd name="connsiteX0" fmla="*/ 0 w 1003300"/>
                <a:gd name="connsiteY0" fmla="*/ 6644010 h 6644010"/>
                <a:gd name="connsiteX1" fmla="*/ 520700 w 1003300"/>
                <a:gd name="connsiteY1" fmla="*/ 0 h 6644010"/>
                <a:gd name="connsiteX2" fmla="*/ 1003300 w 1003300"/>
                <a:gd name="connsiteY2" fmla="*/ 6644010 h 6644010"/>
                <a:gd name="connsiteX3" fmla="*/ 0 w 1003300"/>
                <a:gd name="connsiteY3" fmla="*/ 6644010 h 6644010"/>
                <a:gd name="connsiteX0" fmla="*/ 0 w 2885642"/>
                <a:gd name="connsiteY0" fmla="*/ 11363157 h 11363157"/>
                <a:gd name="connsiteX1" fmla="*/ 2885641 w 2885642"/>
                <a:gd name="connsiteY1" fmla="*/ 0 h 11363157"/>
                <a:gd name="connsiteX2" fmla="*/ 1003300 w 2885642"/>
                <a:gd name="connsiteY2" fmla="*/ 11363157 h 11363157"/>
                <a:gd name="connsiteX3" fmla="*/ 0 w 2885642"/>
                <a:gd name="connsiteY3" fmla="*/ 11363157 h 11363157"/>
                <a:gd name="connsiteX0" fmla="*/ 0 w 2885642"/>
                <a:gd name="connsiteY0" fmla="*/ 11363157 h 11363157"/>
                <a:gd name="connsiteX1" fmla="*/ 1387910 w 2885642"/>
                <a:gd name="connsiteY1" fmla="*/ 5933907 h 11363157"/>
                <a:gd name="connsiteX2" fmla="*/ 2885641 w 2885642"/>
                <a:gd name="connsiteY2" fmla="*/ 0 h 11363157"/>
                <a:gd name="connsiteX3" fmla="*/ 1003300 w 2885642"/>
                <a:gd name="connsiteY3" fmla="*/ 11363157 h 11363157"/>
                <a:gd name="connsiteX4" fmla="*/ 0 w 2885642"/>
                <a:gd name="connsiteY4" fmla="*/ 11363157 h 11363157"/>
                <a:gd name="connsiteX0" fmla="*/ 0 w 1933100"/>
                <a:gd name="connsiteY0" fmla="*/ 5429250 h 5429250"/>
                <a:gd name="connsiteX1" fmla="*/ 1387910 w 1933100"/>
                <a:gd name="connsiteY1" fmla="*/ 0 h 5429250"/>
                <a:gd name="connsiteX2" fmla="*/ 1933100 w 1933100"/>
                <a:gd name="connsiteY2" fmla="*/ 936793 h 5429250"/>
                <a:gd name="connsiteX3" fmla="*/ 1003300 w 1933100"/>
                <a:gd name="connsiteY3" fmla="*/ 5429250 h 5429250"/>
                <a:gd name="connsiteX4" fmla="*/ 0 w 1933100"/>
                <a:gd name="connsiteY4" fmla="*/ 5429250 h 5429250"/>
                <a:gd name="connsiteX0" fmla="*/ 0 w 1632849"/>
                <a:gd name="connsiteY0" fmla="*/ 5429250 h 5429250"/>
                <a:gd name="connsiteX1" fmla="*/ 1387910 w 1632849"/>
                <a:gd name="connsiteY1" fmla="*/ 0 h 5429250"/>
                <a:gd name="connsiteX2" fmla="*/ 1632850 w 1632849"/>
                <a:gd name="connsiteY2" fmla="*/ 1352718 h 5429250"/>
                <a:gd name="connsiteX3" fmla="*/ 1003300 w 1632849"/>
                <a:gd name="connsiteY3" fmla="*/ 5429250 h 5429250"/>
                <a:gd name="connsiteX4" fmla="*/ 0 w 1632849"/>
                <a:gd name="connsiteY4" fmla="*/ 5429250 h 5429250"/>
                <a:gd name="connsiteX0" fmla="*/ 0 w 1487897"/>
                <a:gd name="connsiteY0" fmla="*/ 5429250 h 5429250"/>
                <a:gd name="connsiteX1" fmla="*/ 1387910 w 1487897"/>
                <a:gd name="connsiteY1" fmla="*/ 0 h 5429250"/>
                <a:gd name="connsiteX2" fmla="*/ 1487897 w 1487897"/>
                <a:gd name="connsiteY2" fmla="*/ 1438443 h 5429250"/>
                <a:gd name="connsiteX3" fmla="*/ 1003300 w 1487897"/>
                <a:gd name="connsiteY3" fmla="*/ 5429250 h 5429250"/>
                <a:gd name="connsiteX4" fmla="*/ 0 w 1487897"/>
                <a:gd name="connsiteY4" fmla="*/ 5429250 h 5429250"/>
                <a:gd name="connsiteX0" fmla="*/ 0 w 1653557"/>
                <a:gd name="connsiteY0" fmla="*/ 5429250 h 5429250"/>
                <a:gd name="connsiteX1" fmla="*/ 1387910 w 1653557"/>
                <a:gd name="connsiteY1" fmla="*/ 0 h 5429250"/>
                <a:gd name="connsiteX2" fmla="*/ 1653557 w 1653557"/>
                <a:gd name="connsiteY2" fmla="*/ 1359068 h 5429250"/>
                <a:gd name="connsiteX3" fmla="*/ 1003300 w 1653557"/>
                <a:gd name="connsiteY3" fmla="*/ 5429250 h 5429250"/>
                <a:gd name="connsiteX4" fmla="*/ 0 w 1653557"/>
                <a:gd name="connsiteY4" fmla="*/ 5429250 h 5429250"/>
                <a:gd name="connsiteX0" fmla="*/ 0 w 1653557"/>
                <a:gd name="connsiteY0" fmla="*/ 5612130 h 5612130"/>
                <a:gd name="connsiteX1" fmla="*/ 1537005 w 1653557"/>
                <a:gd name="connsiteY1" fmla="*/ 0 h 5612130"/>
                <a:gd name="connsiteX2" fmla="*/ 1653557 w 1653557"/>
                <a:gd name="connsiteY2" fmla="*/ 1541948 h 5612130"/>
                <a:gd name="connsiteX3" fmla="*/ 1003300 w 1653557"/>
                <a:gd name="connsiteY3" fmla="*/ 5612130 h 5612130"/>
                <a:gd name="connsiteX4" fmla="*/ 0 w 1653557"/>
                <a:gd name="connsiteY4" fmla="*/ 5612130 h 5612130"/>
                <a:gd name="connsiteX0" fmla="*/ 0 w 1777802"/>
                <a:gd name="connsiteY0" fmla="*/ 5612130 h 5612130"/>
                <a:gd name="connsiteX1" fmla="*/ 1537005 w 1777802"/>
                <a:gd name="connsiteY1" fmla="*/ 0 h 5612130"/>
                <a:gd name="connsiteX2" fmla="*/ 1777802 w 1777802"/>
                <a:gd name="connsiteY2" fmla="*/ 1168568 h 5612130"/>
                <a:gd name="connsiteX3" fmla="*/ 1003300 w 1777802"/>
                <a:gd name="connsiteY3" fmla="*/ 5612130 h 5612130"/>
                <a:gd name="connsiteX4" fmla="*/ 0 w 1777802"/>
                <a:gd name="connsiteY4" fmla="*/ 5612130 h 5612130"/>
                <a:gd name="connsiteX0" fmla="*/ 0 w 1777802"/>
                <a:gd name="connsiteY0" fmla="*/ 5654993 h 5654993"/>
                <a:gd name="connsiteX1" fmla="*/ 1498180 w 1777802"/>
                <a:gd name="connsiteY1" fmla="*/ 0 h 5654993"/>
                <a:gd name="connsiteX2" fmla="*/ 1777802 w 1777802"/>
                <a:gd name="connsiteY2" fmla="*/ 1211431 h 5654993"/>
                <a:gd name="connsiteX3" fmla="*/ 1003300 w 1777802"/>
                <a:gd name="connsiteY3" fmla="*/ 5654993 h 5654993"/>
                <a:gd name="connsiteX4" fmla="*/ 0 w 1777802"/>
                <a:gd name="connsiteY4" fmla="*/ 5654993 h 5654993"/>
                <a:gd name="connsiteX0" fmla="*/ 0 w 1777802"/>
                <a:gd name="connsiteY0" fmla="*/ 5635943 h 5635943"/>
                <a:gd name="connsiteX1" fmla="*/ 1456773 w 1777802"/>
                <a:gd name="connsiteY1" fmla="*/ 0 h 5635943"/>
                <a:gd name="connsiteX2" fmla="*/ 1777802 w 1777802"/>
                <a:gd name="connsiteY2" fmla="*/ 1192381 h 5635943"/>
                <a:gd name="connsiteX3" fmla="*/ 1003300 w 1777802"/>
                <a:gd name="connsiteY3" fmla="*/ 5635943 h 5635943"/>
                <a:gd name="connsiteX4" fmla="*/ 0 w 1777802"/>
                <a:gd name="connsiteY4" fmla="*/ 5635943 h 5635943"/>
                <a:gd name="connsiteX0" fmla="*/ 0 w 1694979"/>
                <a:gd name="connsiteY0" fmla="*/ 5635943 h 5635943"/>
                <a:gd name="connsiteX1" fmla="*/ 1456773 w 1694979"/>
                <a:gd name="connsiteY1" fmla="*/ 0 h 5635943"/>
                <a:gd name="connsiteX2" fmla="*/ 1694980 w 1694979"/>
                <a:gd name="connsiteY2" fmla="*/ 1157456 h 5635943"/>
                <a:gd name="connsiteX3" fmla="*/ 1003300 w 1694979"/>
                <a:gd name="connsiteY3" fmla="*/ 5635943 h 5635943"/>
                <a:gd name="connsiteX4" fmla="*/ 0 w 1694979"/>
                <a:gd name="connsiteY4" fmla="*/ 5635943 h 5635943"/>
                <a:gd name="connsiteX0" fmla="*/ 0 w 1757111"/>
                <a:gd name="connsiteY0" fmla="*/ 5635943 h 5635943"/>
                <a:gd name="connsiteX1" fmla="*/ 1456773 w 1757111"/>
                <a:gd name="connsiteY1" fmla="*/ 0 h 5635943"/>
                <a:gd name="connsiteX2" fmla="*/ 1757110 w 1757111"/>
                <a:gd name="connsiteY2" fmla="*/ 1163806 h 5635943"/>
                <a:gd name="connsiteX3" fmla="*/ 1003300 w 1757111"/>
                <a:gd name="connsiteY3" fmla="*/ 5635943 h 5635943"/>
                <a:gd name="connsiteX4" fmla="*/ 0 w 1757111"/>
                <a:gd name="connsiteY4" fmla="*/ 5635943 h 5635943"/>
                <a:gd name="connsiteX0" fmla="*/ 0 w 1757111"/>
                <a:gd name="connsiteY0" fmla="*/ 5639118 h 5639118"/>
                <a:gd name="connsiteX1" fmla="*/ 1436067 w 1757111"/>
                <a:gd name="connsiteY1" fmla="*/ 0 h 5639118"/>
                <a:gd name="connsiteX2" fmla="*/ 1757110 w 1757111"/>
                <a:gd name="connsiteY2" fmla="*/ 1166981 h 5639118"/>
                <a:gd name="connsiteX3" fmla="*/ 1003300 w 1757111"/>
                <a:gd name="connsiteY3" fmla="*/ 5639118 h 5639118"/>
                <a:gd name="connsiteX4" fmla="*/ 0 w 1757111"/>
                <a:gd name="connsiteY4" fmla="*/ 5639118 h 5639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7111" h="5639118">
                  <a:moveTo>
                    <a:pt x="0" y="5639118"/>
                  </a:moveTo>
                  <a:lnTo>
                    <a:pt x="1436067" y="0"/>
                  </a:lnTo>
                  <a:lnTo>
                    <a:pt x="1757110" y="1166981"/>
                  </a:lnTo>
                  <a:lnTo>
                    <a:pt x="1003300" y="5639118"/>
                  </a:lnTo>
                  <a:lnTo>
                    <a:pt x="0" y="563911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="" xmlns:a16="http://schemas.microsoft.com/office/drawing/2014/main" id="{C35ECA32-DF03-4957-9E33-E3EE8EE67750}"/>
              </a:ext>
            </a:extLst>
          </p:cNvPr>
          <p:cNvGrpSpPr/>
          <p:nvPr/>
        </p:nvGrpSpPr>
        <p:grpSpPr>
          <a:xfrm>
            <a:off x="-1026785" y="468342"/>
            <a:ext cx="4745317" cy="4001864"/>
            <a:chOff x="-4076700" y="4557713"/>
            <a:chExt cx="2593974" cy="2187574"/>
          </a:xfrm>
          <a:solidFill>
            <a:schemeClr val="bg1">
              <a:alpha val="3000"/>
            </a:schemeClr>
          </a:solidFill>
        </p:grpSpPr>
        <p:sp>
          <p:nvSpPr>
            <p:cNvPr id="161" name="Freeform 97">
              <a:extLst>
                <a:ext uri="{FF2B5EF4-FFF2-40B4-BE49-F238E27FC236}">
                  <a16:creationId xmlns="" xmlns:a16="http://schemas.microsoft.com/office/drawing/2014/main" id="{F0E28075-C4C4-44B6-BD91-5B0C35974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-3960813" y="4557713"/>
              <a:ext cx="2346325" cy="1619250"/>
            </a:xfrm>
            <a:custGeom>
              <a:avLst/>
              <a:gdLst>
                <a:gd name="T0" fmla="*/ 82 w 161"/>
                <a:gd name="T1" fmla="*/ 0 h 111"/>
                <a:gd name="T2" fmla="*/ 0 w 161"/>
                <a:gd name="T3" fmla="*/ 111 h 111"/>
                <a:gd name="T4" fmla="*/ 82 w 161"/>
                <a:gd name="T5" fmla="*/ 50 h 111"/>
                <a:gd name="T6" fmla="*/ 161 w 161"/>
                <a:gd name="T7" fmla="*/ 109 h 111"/>
                <a:gd name="T8" fmla="*/ 82 w 16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11">
                  <a:moveTo>
                    <a:pt x="82" y="0"/>
                  </a:moveTo>
                  <a:cubicBezTo>
                    <a:pt x="77" y="15"/>
                    <a:pt x="31" y="86"/>
                    <a:pt x="0" y="111"/>
                  </a:cubicBezTo>
                  <a:cubicBezTo>
                    <a:pt x="25" y="102"/>
                    <a:pt x="66" y="50"/>
                    <a:pt x="82" y="50"/>
                  </a:cubicBezTo>
                  <a:cubicBezTo>
                    <a:pt x="98" y="50"/>
                    <a:pt x="141" y="102"/>
                    <a:pt x="161" y="109"/>
                  </a:cubicBezTo>
                  <a:cubicBezTo>
                    <a:pt x="153" y="97"/>
                    <a:pt x="97" y="42"/>
                    <a:pt x="8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Freeform 98">
              <a:extLst>
                <a:ext uri="{FF2B5EF4-FFF2-40B4-BE49-F238E27FC236}">
                  <a16:creationId xmlns="" xmlns:a16="http://schemas.microsoft.com/office/drawing/2014/main" id="{9B0146AA-92AD-4494-A2C2-C3A4870EC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-3946525" y="5519738"/>
              <a:ext cx="1778000" cy="860425"/>
            </a:xfrm>
            <a:custGeom>
              <a:avLst/>
              <a:gdLst>
                <a:gd name="T0" fmla="*/ 63 w 122"/>
                <a:gd name="T1" fmla="*/ 0 h 59"/>
                <a:gd name="T2" fmla="*/ 0 w 122"/>
                <a:gd name="T3" fmla="*/ 59 h 59"/>
                <a:gd name="T4" fmla="*/ 63 w 122"/>
                <a:gd name="T5" fmla="*/ 27 h 59"/>
                <a:gd name="T6" fmla="*/ 122 w 122"/>
                <a:gd name="T7" fmla="*/ 58 h 59"/>
                <a:gd name="T8" fmla="*/ 63 w 122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59">
                  <a:moveTo>
                    <a:pt x="63" y="0"/>
                  </a:moveTo>
                  <a:cubicBezTo>
                    <a:pt x="60" y="8"/>
                    <a:pt x="19" y="47"/>
                    <a:pt x="0" y="59"/>
                  </a:cubicBezTo>
                  <a:cubicBezTo>
                    <a:pt x="15" y="56"/>
                    <a:pt x="53" y="26"/>
                    <a:pt x="63" y="27"/>
                  </a:cubicBezTo>
                  <a:cubicBezTo>
                    <a:pt x="71" y="28"/>
                    <a:pt x="112" y="55"/>
                    <a:pt x="122" y="58"/>
                  </a:cubicBezTo>
                  <a:cubicBezTo>
                    <a:pt x="116" y="52"/>
                    <a:pt x="70" y="23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Freeform 99">
              <a:extLst>
                <a:ext uri="{FF2B5EF4-FFF2-40B4-BE49-F238E27FC236}">
                  <a16:creationId xmlns="" xmlns:a16="http://schemas.microsoft.com/office/drawing/2014/main" id="{40BC40BA-897E-49EE-AFB4-62688641B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736850" y="5535613"/>
              <a:ext cx="1079500" cy="815975"/>
            </a:xfrm>
            <a:custGeom>
              <a:avLst/>
              <a:gdLst>
                <a:gd name="T0" fmla="*/ 18 w 74"/>
                <a:gd name="T1" fmla="*/ 0 h 56"/>
                <a:gd name="T2" fmla="*/ 0 w 74"/>
                <a:gd name="T3" fmla="*/ 20 h 56"/>
                <a:gd name="T4" fmla="*/ 9 w 74"/>
                <a:gd name="T5" fmla="*/ 28 h 56"/>
                <a:gd name="T6" fmla="*/ 19 w 74"/>
                <a:gd name="T7" fmla="*/ 26 h 56"/>
                <a:gd name="T8" fmla="*/ 74 w 74"/>
                <a:gd name="T9" fmla="*/ 56 h 56"/>
                <a:gd name="T10" fmla="*/ 18 w 74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56">
                  <a:moveTo>
                    <a:pt x="18" y="0"/>
                  </a:moveTo>
                  <a:cubicBezTo>
                    <a:pt x="18" y="0"/>
                    <a:pt x="2" y="20"/>
                    <a:pt x="0" y="2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14" y="26"/>
                    <a:pt x="19" y="26"/>
                  </a:cubicBezTo>
                  <a:cubicBezTo>
                    <a:pt x="26" y="27"/>
                    <a:pt x="59" y="51"/>
                    <a:pt x="74" y="56"/>
                  </a:cubicBezTo>
                  <a:cubicBezTo>
                    <a:pt x="74" y="56"/>
                    <a:pt x="23" y="14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Freeform 100">
              <a:extLst>
                <a:ext uri="{FF2B5EF4-FFF2-40B4-BE49-F238E27FC236}">
                  <a16:creationId xmlns="" xmlns:a16="http://schemas.microsoft.com/office/drawing/2014/main" id="{0CD9254B-8625-4889-B2EA-EE6C39450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76700" y="4908550"/>
              <a:ext cx="2593974" cy="1836737"/>
            </a:xfrm>
            <a:custGeom>
              <a:avLst/>
              <a:gdLst>
                <a:gd name="T0" fmla="*/ 140 w 178"/>
                <a:gd name="T1" fmla="*/ 40 h 126"/>
                <a:gd name="T2" fmla="*/ 160 w 178"/>
                <a:gd name="T3" fmla="*/ 94 h 126"/>
                <a:gd name="T4" fmla="*/ 71 w 178"/>
                <a:gd name="T5" fmla="*/ 90 h 126"/>
                <a:gd name="T6" fmla="*/ 22 w 178"/>
                <a:gd name="T7" fmla="*/ 14 h 126"/>
                <a:gd name="T8" fmla="*/ 47 w 178"/>
                <a:gd name="T9" fmla="*/ 1 h 126"/>
                <a:gd name="T10" fmla="*/ 12 w 178"/>
                <a:gd name="T11" fmla="*/ 15 h 126"/>
                <a:gd name="T12" fmla="*/ 68 w 178"/>
                <a:gd name="T13" fmla="*/ 98 h 126"/>
                <a:gd name="T14" fmla="*/ 168 w 178"/>
                <a:gd name="T15" fmla="*/ 105 h 126"/>
                <a:gd name="T16" fmla="*/ 140 w 178"/>
                <a:gd name="T17" fmla="*/ 4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" h="126">
                  <a:moveTo>
                    <a:pt x="140" y="40"/>
                  </a:moveTo>
                  <a:cubicBezTo>
                    <a:pt x="159" y="59"/>
                    <a:pt x="168" y="80"/>
                    <a:pt x="160" y="94"/>
                  </a:cubicBezTo>
                  <a:cubicBezTo>
                    <a:pt x="149" y="114"/>
                    <a:pt x="109" y="112"/>
                    <a:pt x="71" y="90"/>
                  </a:cubicBezTo>
                  <a:cubicBezTo>
                    <a:pt x="32" y="68"/>
                    <a:pt x="10" y="34"/>
                    <a:pt x="22" y="14"/>
                  </a:cubicBezTo>
                  <a:cubicBezTo>
                    <a:pt x="28" y="4"/>
                    <a:pt x="38" y="2"/>
                    <a:pt x="47" y="1"/>
                  </a:cubicBezTo>
                  <a:cubicBezTo>
                    <a:pt x="34" y="0"/>
                    <a:pt x="19" y="2"/>
                    <a:pt x="12" y="15"/>
                  </a:cubicBezTo>
                  <a:cubicBezTo>
                    <a:pt x="0" y="36"/>
                    <a:pt x="25" y="74"/>
                    <a:pt x="68" y="98"/>
                  </a:cubicBezTo>
                  <a:cubicBezTo>
                    <a:pt x="111" y="123"/>
                    <a:pt x="156" y="126"/>
                    <a:pt x="168" y="105"/>
                  </a:cubicBezTo>
                  <a:cubicBezTo>
                    <a:pt x="178" y="88"/>
                    <a:pt x="165" y="62"/>
                    <a:pt x="14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Oval 101">
              <a:extLst>
                <a:ext uri="{FF2B5EF4-FFF2-40B4-BE49-F238E27FC236}">
                  <a16:creationId xmlns="" xmlns:a16="http://schemas.microsoft.com/office/drawing/2014/main" id="{A6E53477-89FE-482E-886B-6A1815CB27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290888" y="4849813"/>
              <a:ext cx="190500" cy="1889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BCF0B364-A069-40C7-9E80-2351BB5D93D8}"/>
              </a:ext>
            </a:extLst>
          </p:cNvPr>
          <p:cNvGrpSpPr/>
          <p:nvPr/>
        </p:nvGrpSpPr>
        <p:grpSpPr>
          <a:xfrm>
            <a:off x="8872102" y="368118"/>
            <a:ext cx="2708333" cy="677653"/>
            <a:chOff x="-8804275" y="11189509"/>
            <a:chExt cx="3775075" cy="944563"/>
          </a:xfrm>
          <a:solidFill>
            <a:schemeClr val="bg1"/>
          </a:solidFill>
        </p:grpSpPr>
        <p:sp>
          <p:nvSpPr>
            <p:cNvPr id="16" name="Freeform 5">
              <a:extLst>
                <a:ext uri="{FF2B5EF4-FFF2-40B4-BE49-F238E27FC236}">
                  <a16:creationId xmlns="" xmlns:a16="http://schemas.microsoft.com/office/drawing/2014/main" id="{06DEEBC7-0302-4C42-9586-F5D5E31ECB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804275" y="11189509"/>
              <a:ext cx="938213" cy="944563"/>
            </a:xfrm>
            <a:custGeom>
              <a:avLst/>
              <a:gdLst>
                <a:gd name="T0" fmla="*/ 283 w 284"/>
                <a:gd name="T1" fmla="*/ 137 h 284"/>
                <a:gd name="T2" fmla="*/ 245 w 284"/>
                <a:gd name="T3" fmla="*/ 239 h 284"/>
                <a:gd name="T4" fmla="*/ 204 w 284"/>
                <a:gd name="T5" fmla="*/ 269 h 284"/>
                <a:gd name="T6" fmla="*/ 148 w 284"/>
                <a:gd name="T7" fmla="*/ 283 h 284"/>
                <a:gd name="T8" fmla="*/ 88 w 284"/>
                <a:gd name="T9" fmla="*/ 272 h 284"/>
                <a:gd name="T10" fmla="*/ 15 w 284"/>
                <a:gd name="T11" fmla="*/ 204 h 284"/>
                <a:gd name="T12" fmla="*/ 1 w 284"/>
                <a:gd name="T13" fmla="*/ 148 h 284"/>
                <a:gd name="T14" fmla="*/ 12 w 284"/>
                <a:gd name="T15" fmla="*/ 88 h 284"/>
                <a:gd name="T16" fmla="*/ 40 w 284"/>
                <a:gd name="T17" fmla="*/ 45 h 284"/>
                <a:gd name="T18" fmla="*/ 106 w 284"/>
                <a:gd name="T19" fmla="*/ 6 h 284"/>
                <a:gd name="T20" fmla="*/ 137 w 284"/>
                <a:gd name="T21" fmla="*/ 1 h 284"/>
                <a:gd name="T22" fmla="*/ 197 w 284"/>
                <a:gd name="T23" fmla="*/ 12 h 284"/>
                <a:gd name="T24" fmla="*/ 269 w 284"/>
                <a:gd name="T25" fmla="*/ 81 h 284"/>
                <a:gd name="T26" fmla="*/ 283 w 284"/>
                <a:gd name="T27" fmla="*/ 137 h 284"/>
                <a:gd name="T28" fmla="*/ 267 w 284"/>
                <a:gd name="T29" fmla="*/ 197 h 284"/>
                <a:gd name="T30" fmla="*/ 278 w 284"/>
                <a:gd name="T31" fmla="*/ 140 h 284"/>
                <a:gd name="T32" fmla="*/ 266 w 284"/>
                <a:gd name="T33" fmla="*/ 85 h 284"/>
                <a:gd name="T34" fmla="*/ 238 w 284"/>
                <a:gd name="T35" fmla="*/ 45 h 284"/>
                <a:gd name="T36" fmla="*/ 197 w 284"/>
                <a:gd name="T37" fmla="*/ 18 h 284"/>
                <a:gd name="T38" fmla="*/ 140 w 284"/>
                <a:gd name="T39" fmla="*/ 6 h 284"/>
                <a:gd name="T40" fmla="*/ 140 w 284"/>
                <a:gd name="T41" fmla="*/ 6 h 284"/>
                <a:gd name="T42" fmla="*/ 85 w 284"/>
                <a:gd name="T43" fmla="*/ 19 h 284"/>
                <a:gd name="T44" fmla="*/ 45 w 284"/>
                <a:gd name="T45" fmla="*/ 47 h 284"/>
                <a:gd name="T46" fmla="*/ 18 w 284"/>
                <a:gd name="T47" fmla="*/ 88 h 284"/>
                <a:gd name="T48" fmla="*/ 6 w 284"/>
                <a:gd name="T49" fmla="*/ 144 h 284"/>
                <a:gd name="T50" fmla="*/ 19 w 284"/>
                <a:gd name="T51" fmla="*/ 200 h 284"/>
                <a:gd name="T52" fmla="*/ 88 w 284"/>
                <a:gd name="T53" fmla="*/ 267 h 284"/>
                <a:gd name="T54" fmla="*/ 144 w 284"/>
                <a:gd name="T55" fmla="*/ 278 h 284"/>
                <a:gd name="T56" fmla="*/ 200 w 284"/>
                <a:gd name="T57" fmla="*/ 266 h 284"/>
                <a:gd name="T58" fmla="*/ 267 w 284"/>
                <a:gd name="T59" fmla="*/ 19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284">
                  <a:moveTo>
                    <a:pt x="283" y="137"/>
                  </a:moveTo>
                  <a:cubicBezTo>
                    <a:pt x="284" y="184"/>
                    <a:pt x="267" y="214"/>
                    <a:pt x="245" y="239"/>
                  </a:cubicBezTo>
                  <a:cubicBezTo>
                    <a:pt x="234" y="251"/>
                    <a:pt x="220" y="261"/>
                    <a:pt x="204" y="269"/>
                  </a:cubicBezTo>
                  <a:cubicBezTo>
                    <a:pt x="188" y="277"/>
                    <a:pt x="169" y="282"/>
                    <a:pt x="148" y="283"/>
                  </a:cubicBezTo>
                  <a:cubicBezTo>
                    <a:pt x="125" y="284"/>
                    <a:pt x="105" y="279"/>
                    <a:pt x="88" y="272"/>
                  </a:cubicBezTo>
                  <a:cubicBezTo>
                    <a:pt x="55" y="259"/>
                    <a:pt x="31" y="235"/>
                    <a:pt x="15" y="204"/>
                  </a:cubicBezTo>
                  <a:cubicBezTo>
                    <a:pt x="7" y="188"/>
                    <a:pt x="2" y="170"/>
                    <a:pt x="1" y="148"/>
                  </a:cubicBezTo>
                  <a:cubicBezTo>
                    <a:pt x="0" y="125"/>
                    <a:pt x="5" y="104"/>
                    <a:pt x="12" y="88"/>
                  </a:cubicBezTo>
                  <a:cubicBezTo>
                    <a:pt x="19" y="71"/>
                    <a:pt x="28" y="58"/>
                    <a:pt x="40" y="45"/>
                  </a:cubicBezTo>
                  <a:cubicBezTo>
                    <a:pt x="56" y="27"/>
                    <a:pt x="78" y="13"/>
                    <a:pt x="106" y="6"/>
                  </a:cubicBezTo>
                  <a:cubicBezTo>
                    <a:pt x="115" y="3"/>
                    <a:pt x="126" y="2"/>
                    <a:pt x="137" y="1"/>
                  </a:cubicBezTo>
                  <a:cubicBezTo>
                    <a:pt x="160" y="0"/>
                    <a:pt x="181" y="5"/>
                    <a:pt x="197" y="12"/>
                  </a:cubicBezTo>
                  <a:cubicBezTo>
                    <a:pt x="230" y="26"/>
                    <a:pt x="253" y="49"/>
                    <a:pt x="269" y="81"/>
                  </a:cubicBezTo>
                  <a:cubicBezTo>
                    <a:pt x="277" y="96"/>
                    <a:pt x="283" y="116"/>
                    <a:pt x="283" y="137"/>
                  </a:cubicBezTo>
                  <a:close/>
                  <a:moveTo>
                    <a:pt x="267" y="197"/>
                  </a:moveTo>
                  <a:cubicBezTo>
                    <a:pt x="274" y="181"/>
                    <a:pt x="278" y="163"/>
                    <a:pt x="278" y="140"/>
                  </a:cubicBezTo>
                  <a:cubicBezTo>
                    <a:pt x="278" y="119"/>
                    <a:pt x="273" y="100"/>
                    <a:pt x="266" y="85"/>
                  </a:cubicBezTo>
                  <a:cubicBezTo>
                    <a:pt x="258" y="69"/>
                    <a:pt x="249" y="57"/>
                    <a:pt x="238" y="45"/>
                  </a:cubicBezTo>
                  <a:cubicBezTo>
                    <a:pt x="226" y="34"/>
                    <a:pt x="213" y="24"/>
                    <a:pt x="197" y="18"/>
                  </a:cubicBezTo>
                  <a:cubicBezTo>
                    <a:pt x="182" y="11"/>
                    <a:pt x="161" y="5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18" y="6"/>
                    <a:pt x="100" y="12"/>
                    <a:pt x="85" y="19"/>
                  </a:cubicBezTo>
                  <a:cubicBezTo>
                    <a:pt x="69" y="26"/>
                    <a:pt x="56" y="36"/>
                    <a:pt x="45" y="47"/>
                  </a:cubicBezTo>
                  <a:cubicBezTo>
                    <a:pt x="34" y="58"/>
                    <a:pt x="24" y="72"/>
                    <a:pt x="18" y="88"/>
                  </a:cubicBezTo>
                  <a:cubicBezTo>
                    <a:pt x="11" y="103"/>
                    <a:pt x="6" y="122"/>
                    <a:pt x="6" y="144"/>
                  </a:cubicBezTo>
                  <a:cubicBezTo>
                    <a:pt x="6" y="166"/>
                    <a:pt x="12" y="184"/>
                    <a:pt x="19" y="200"/>
                  </a:cubicBezTo>
                  <a:cubicBezTo>
                    <a:pt x="33" y="231"/>
                    <a:pt x="57" y="253"/>
                    <a:pt x="88" y="267"/>
                  </a:cubicBezTo>
                  <a:cubicBezTo>
                    <a:pt x="103" y="274"/>
                    <a:pt x="123" y="279"/>
                    <a:pt x="144" y="278"/>
                  </a:cubicBezTo>
                  <a:cubicBezTo>
                    <a:pt x="165" y="278"/>
                    <a:pt x="184" y="273"/>
                    <a:pt x="200" y="266"/>
                  </a:cubicBezTo>
                  <a:cubicBezTo>
                    <a:pt x="231" y="251"/>
                    <a:pt x="253" y="228"/>
                    <a:pt x="267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="" xmlns:a16="http://schemas.microsoft.com/office/drawing/2014/main" id="{038132ED-485C-4BD4-A8F0-895FC0155C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972425" y="11651472"/>
              <a:ext cx="52388" cy="47625"/>
            </a:xfrm>
            <a:custGeom>
              <a:avLst/>
              <a:gdLst>
                <a:gd name="T0" fmla="*/ 14 w 16"/>
                <a:gd name="T1" fmla="*/ 2 h 14"/>
                <a:gd name="T2" fmla="*/ 14 w 16"/>
                <a:gd name="T3" fmla="*/ 11 h 14"/>
                <a:gd name="T4" fmla="*/ 4 w 16"/>
                <a:gd name="T5" fmla="*/ 12 h 14"/>
                <a:gd name="T6" fmla="*/ 4 w 16"/>
                <a:gd name="T7" fmla="*/ 2 h 14"/>
                <a:gd name="T8" fmla="*/ 7 w 16"/>
                <a:gd name="T9" fmla="*/ 1 h 14"/>
                <a:gd name="T10" fmla="*/ 14 w 16"/>
                <a:gd name="T11" fmla="*/ 2 h 14"/>
                <a:gd name="T12" fmla="*/ 13 w 16"/>
                <a:gd name="T13" fmla="*/ 9 h 14"/>
                <a:gd name="T14" fmla="*/ 7 w 16"/>
                <a:gd name="T15" fmla="*/ 4 h 14"/>
                <a:gd name="T16" fmla="*/ 4 w 16"/>
                <a:gd name="T17" fmla="*/ 8 h 14"/>
                <a:gd name="T18" fmla="*/ 13 w 16"/>
                <a:gd name="T1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4">
                  <a:moveTo>
                    <a:pt x="14" y="2"/>
                  </a:moveTo>
                  <a:cubicBezTo>
                    <a:pt x="15" y="4"/>
                    <a:pt x="16" y="9"/>
                    <a:pt x="14" y="11"/>
                  </a:cubicBezTo>
                  <a:cubicBezTo>
                    <a:pt x="12" y="14"/>
                    <a:pt x="6" y="14"/>
                    <a:pt x="4" y="12"/>
                  </a:cubicBezTo>
                  <a:cubicBezTo>
                    <a:pt x="0" y="9"/>
                    <a:pt x="1" y="3"/>
                    <a:pt x="4" y="2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10" y="0"/>
                    <a:pt x="12" y="1"/>
                    <a:pt x="14" y="2"/>
                  </a:cubicBezTo>
                  <a:close/>
                  <a:moveTo>
                    <a:pt x="13" y="9"/>
                  </a:moveTo>
                  <a:cubicBezTo>
                    <a:pt x="16" y="5"/>
                    <a:pt x="11" y="3"/>
                    <a:pt x="7" y="4"/>
                  </a:cubicBezTo>
                  <a:cubicBezTo>
                    <a:pt x="5" y="4"/>
                    <a:pt x="3" y="5"/>
                    <a:pt x="4" y="8"/>
                  </a:cubicBezTo>
                  <a:cubicBezTo>
                    <a:pt x="5" y="11"/>
                    <a:pt x="11" y="11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="" xmlns:a16="http://schemas.microsoft.com/office/drawing/2014/main" id="{D8E21B0D-FEF2-4C20-B453-FB87E24F1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2425" y="11605434"/>
              <a:ext cx="52388" cy="46038"/>
            </a:xfrm>
            <a:custGeom>
              <a:avLst/>
              <a:gdLst>
                <a:gd name="T0" fmla="*/ 14 w 16"/>
                <a:gd name="T1" fmla="*/ 0 h 14"/>
                <a:gd name="T2" fmla="*/ 14 w 16"/>
                <a:gd name="T3" fmla="*/ 10 h 14"/>
                <a:gd name="T4" fmla="*/ 3 w 16"/>
                <a:gd name="T5" fmla="*/ 11 h 14"/>
                <a:gd name="T6" fmla="*/ 5 w 16"/>
                <a:gd name="T7" fmla="*/ 0 h 14"/>
                <a:gd name="T8" fmla="*/ 5 w 16"/>
                <a:gd name="T9" fmla="*/ 3 h 14"/>
                <a:gd name="T10" fmla="*/ 3 w 16"/>
                <a:gd name="T11" fmla="*/ 4 h 14"/>
                <a:gd name="T12" fmla="*/ 13 w 16"/>
                <a:gd name="T13" fmla="*/ 7 h 14"/>
                <a:gd name="T14" fmla="*/ 12 w 16"/>
                <a:gd name="T15" fmla="*/ 3 h 14"/>
                <a:gd name="T16" fmla="*/ 10 w 16"/>
                <a:gd name="T17" fmla="*/ 3 h 14"/>
                <a:gd name="T18" fmla="*/ 10 w 16"/>
                <a:gd name="T19" fmla="*/ 6 h 14"/>
                <a:gd name="T20" fmla="*/ 8 w 16"/>
                <a:gd name="T21" fmla="*/ 6 h 14"/>
                <a:gd name="T22" fmla="*/ 7 w 16"/>
                <a:gd name="T23" fmla="*/ 0 h 14"/>
                <a:gd name="T24" fmla="*/ 14 w 16"/>
                <a:gd name="T25" fmla="*/ 0 h 14"/>
                <a:gd name="T26" fmla="*/ 14 w 16"/>
                <a:gd name="T2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4">
                  <a:moveTo>
                    <a:pt x="14" y="0"/>
                  </a:moveTo>
                  <a:cubicBezTo>
                    <a:pt x="15" y="4"/>
                    <a:pt x="16" y="7"/>
                    <a:pt x="14" y="10"/>
                  </a:cubicBezTo>
                  <a:cubicBezTo>
                    <a:pt x="12" y="13"/>
                    <a:pt x="6" y="14"/>
                    <a:pt x="3" y="11"/>
                  </a:cubicBezTo>
                  <a:cubicBezTo>
                    <a:pt x="1" y="9"/>
                    <a:pt x="0" y="1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1" y="10"/>
                    <a:pt x="12" y="12"/>
                    <a:pt x="13" y="7"/>
                  </a:cubicBezTo>
                  <a:cubicBezTo>
                    <a:pt x="13" y="5"/>
                    <a:pt x="13" y="4"/>
                    <a:pt x="12" y="3"/>
                  </a:cubicBezTo>
                  <a:cubicBezTo>
                    <a:pt x="12" y="3"/>
                    <a:pt x="10" y="3"/>
                    <a:pt x="10" y="3"/>
                  </a:cubicBezTo>
                  <a:cubicBezTo>
                    <a:pt x="10" y="4"/>
                    <a:pt x="10" y="5"/>
                    <a:pt x="10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2"/>
                    <a:pt x="7" y="0"/>
                  </a:cubicBezTo>
                  <a:cubicBezTo>
                    <a:pt x="9" y="0"/>
                    <a:pt x="1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8">
              <a:extLst>
                <a:ext uri="{FF2B5EF4-FFF2-40B4-BE49-F238E27FC236}">
                  <a16:creationId xmlns="" xmlns:a16="http://schemas.microsoft.com/office/drawing/2014/main" id="{7DF0E246-4AA6-4E9E-8D17-B0975AAD652E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2425" y="11699097"/>
              <a:ext cx="49213" cy="33338"/>
            </a:xfrm>
            <a:custGeom>
              <a:avLst/>
              <a:gdLst>
                <a:gd name="T0" fmla="*/ 12 w 15"/>
                <a:gd name="T1" fmla="*/ 7 h 10"/>
                <a:gd name="T2" fmla="*/ 15 w 15"/>
                <a:gd name="T3" fmla="*/ 2 h 10"/>
                <a:gd name="T4" fmla="*/ 13 w 15"/>
                <a:gd name="T5" fmla="*/ 10 h 10"/>
                <a:gd name="T6" fmla="*/ 0 w 15"/>
                <a:gd name="T7" fmla="*/ 9 h 10"/>
                <a:gd name="T8" fmla="*/ 1 w 15"/>
                <a:gd name="T9" fmla="*/ 6 h 10"/>
                <a:gd name="T10" fmla="*/ 12 w 15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0">
                  <a:moveTo>
                    <a:pt x="12" y="7"/>
                  </a:moveTo>
                  <a:cubicBezTo>
                    <a:pt x="13" y="5"/>
                    <a:pt x="11" y="0"/>
                    <a:pt x="15" y="2"/>
                  </a:cubicBezTo>
                  <a:cubicBezTo>
                    <a:pt x="14" y="5"/>
                    <a:pt x="14" y="7"/>
                    <a:pt x="13" y="10"/>
                  </a:cubicBezTo>
                  <a:cubicBezTo>
                    <a:pt x="9" y="10"/>
                    <a:pt x="5" y="9"/>
                    <a:pt x="0" y="9"/>
                  </a:cubicBezTo>
                  <a:cubicBezTo>
                    <a:pt x="0" y="8"/>
                    <a:pt x="1" y="7"/>
                    <a:pt x="1" y="6"/>
                  </a:cubicBezTo>
                  <a:cubicBezTo>
                    <a:pt x="4" y="6"/>
                    <a:pt x="8" y="7"/>
                    <a:pt x="1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="" xmlns:a16="http://schemas.microsoft.com/office/drawing/2014/main" id="{A27998D2-DD92-4F11-8767-496755BBA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8775" y="11568922"/>
              <a:ext cx="49213" cy="36513"/>
            </a:xfrm>
            <a:custGeom>
              <a:avLst/>
              <a:gdLst>
                <a:gd name="T0" fmla="*/ 14 w 15"/>
                <a:gd name="T1" fmla="*/ 1 h 11"/>
                <a:gd name="T2" fmla="*/ 15 w 15"/>
                <a:gd name="T3" fmla="*/ 4 h 11"/>
                <a:gd name="T4" fmla="*/ 3 w 15"/>
                <a:gd name="T5" fmla="*/ 11 h 11"/>
                <a:gd name="T6" fmla="*/ 2 w 15"/>
                <a:gd name="T7" fmla="*/ 8 h 11"/>
                <a:gd name="T8" fmla="*/ 7 w 15"/>
                <a:gd name="T9" fmla="*/ 4 h 11"/>
                <a:gd name="T10" fmla="*/ 1 w 15"/>
                <a:gd name="T11" fmla="*/ 3 h 11"/>
                <a:gd name="T12" fmla="*/ 0 w 15"/>
                <a:gd name="T13" fmla="*/ 0 h 11"/>
                <a:gd name="T14" fmla="*/ 14 w 15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1">
                  <a:moveTo>
                    <a:pt x="14" y="1"/>
                  </a:moveTo>
                  <a:cubicBezTo>
                    <a:pt x="14" y="2"/>
                    <a:pt x="15" y="3"/>
                    <a:pt x="15" y="4"/>
                  </a:cubicBezTo>
                  <a:cubicBezTo>
                    <a:pt x="9" y="4"/>
                    <a:pt x="7" y="9"/>
                    <a:pt x="3" y="11"/>
                  </a:cubicBezTo>
                  <a:cubicBezTo>
                    <a:pt x="3" y="11"/>
                    <a:pt x="3" y="9"/>
                    <a:pt x="2" y="8"/>
                  </a:cubicBezTo>
                  <a:cubicBezTo>
                    <a:pt x="4" y="7"/>
                    <a:pt x="6" y="5"/>
                    <a:pt x="7" y="4"/>
                  </a:cubicBezTo>
                  <a:cubicBezTo>
                    <a:pt x="6" y="3"/>
                    <a:pt x="3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5" y="1"/>
                    <a:pt x="10" y="3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10">
              <a:extLst>
                <a:ext uri="{FF2B5EF4-FFF2-40B4-BE49-F238E27FC236}">
                  <a16:creationId xmlns="" xmlns:a16="http://schemas.microsoft.com/office/drawing/2014/main" id="{4A650F19-11B6-4946-B903-D31EAE84B7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985125" y="11735609"/>
              <a:ext cx="58738" cy="52388"/>
            </a:xfrm>
            <a:custGeom>
              <a:avLst/>
              <a:gdLst>
                <a:gd name="T0" fmla="*/ 16 w 18"/>
                <a:gd name="T1" fmla="*/ 5 h 16"/>
                <a:gd name="T2" fmla="*/ 3 w 18"/>
                <a:gd name="T3" fmla="*/ 10 h 16"/>
                <a:gd name="T4" fmla="*/ 7 w 18"/>
                <a:gd name="T5" fmla="*/ 1 h 16"/>
                <a:gd name="T6" fmla="*/ 16 w 18"/>
                <a:gd name="T7" fmla="*/ 5 h 16"/>
                <a:gd name="T8" fmla="*/ 4 w 18"/>
                <a:gd name="T9" fmla="*/ 8 h 16"/>
                <a:gd name="T10" fmla="*/ 14 w 18"/>
                <a:gd name="T11" fmla="*/ 6 h 16"/>
                <a:gd name="T12" fmla="*/ 7 w 18"/>
                <a:gd name="T13" fmla="*/ 4 h 16"/>
                <a:gd name="T14" fmla="*/ 4 w 18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6">
                  <a:moveTo>
                    <a:pt x="16" y="5"/>
                  </a:moveTo>
                  <a:cubicBezTo>
                    <a:pt x="18" y="14"/>
                    <a:pt x="6" y="16"/>
                    <a:pt x="3" y="10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10" y="0"/>
                    <a:pt x="15" y="2"/>
                    <a:pt x="16" y="5"/>
                  </a:cubicBezTo>
                  <a:close/>
                  <a:moveTo>
                    <a:pt x="4" y="8"/>
                  </a:moveTo>
                  <a:cubicBezTo>
                    <a:pt x="5" y="11"/>
                    <a:pt x="16" y="12"/>
                    <a:pt x="14" y="6"/>
                  </a:cubicBezTo>
                  <a:cubicBezTo>
                    <a:pt x="13" y="4"/>
                    <a:pt x="10" y="3"/>
                    <a:pt x="7" y="4"/>
                  </a:cubicBezTo>
                  <a:cubicBezTo>
                    <a:pt x="5" y="4"/>
                    <a:pt x="4" y="5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1">
              <a:extLst>
                <a:ext uri="{FF2B5EF4-FFF2-40B4-BE49-F238E27FC236}">
                  <a16:creationId xmlns="" xmlns:a16="http://schemas.microsoft.com/office/drawing/2014/main" id="{98E86131-E2DD-4086-A99B-8E19ECB30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39088" y="11475259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2">
              <a:extLst>
                <a:ext uri="{FF2B5EF4-FFF2-40B4-BE49-F238E27FC236}">
                  <a16:creationId xmlns="" xmlns:a16="http://schemas.microsoft.com/office/drawing/2014/main" id="{75C8F6E6-934A-4EF0-80D6-0ADB0537D0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058150" y="11432397"/>
              <a:ext cx="125413" cy="93663"/>
            </a:xfrm>
            <a:custGeom>
              <a:avLst/>
              <a:gdLst>
                <a:gd name="T0" fmla="*/ 38 w 38"/>
                <a:gd name="T1" fmla="*/ 13 h 28"/>
                <a:gd name="T2" fmla="*/ 35 w 38"/>
                <a:gd name="T3" fmla="*/ 17 h 28"/>
                <a:gd name="T4" fmla="*/ 33 w 38"/>
                <a:gd name="T5" fmla="*/ 15 h 28"/>
                <a:gd name="T6" fmla="*/ 25 w 38"/>
                <a:gd name="T7" fmla="*/ 17 h 28"/>
                <a:gd name="T8" fmla="*/ 29 w 38"/>
                <a:gd name="T9" fmla="*/ 27 h 28"/>
                <a:gd name="T10" fmla="*/ 27 w 38"/>
                <a:gd name="T11" fmla="*/ 27 h 28"/>
                <a:gd name="T12" fmla="*/ 21 w 38"/>
                <a:gd name="T13" fmla="*/ 20 h 28"/>
                <a:gd name="T14" fmla="*/ 20 w 38"/>
                <a:gd name="T15" fmla="*/ 21 h 28"/>
                <a:gd name="T16" fmla="*/ 18 w 38"/>
                <a:gd name="T17" fmla="*/ 20 h 28"/>
                <a:gd name="T18" fmla="*/ 15 w 38"/>
                <a:gd name="T19" fmla="*/ 22 h 28"/>
                <a:gd name="T20" fmla="*/ 16 w 38"/>
                <a:gd name="T21" fmla="*/ 28 h 28"/>
                <a:gd name="T22" fmla="*/ 13 w 38"/>
                <a:gd name="T23" fmla="*/ 28 h 28"/>
                <a:gd name="T24" fmla="*/ 11 w 38"/>
                <a:gd name="T25" fmla="*/ 25 h 28"/>
                <a:gd name="T26" fmla="*/ 8 w 38"/>
                <a:gd name="T27" fmla="*/ 26 h 28"/>
                <a:gd name="T28" fmla="*/ 2 w 38"/>
                <a:gd name="T29" fmla="*/ 23 h 28"/>
                <a:gd name="T30" fmla="*/ 0 w 38"/>
                <a:gd name="T31" fmla="*/ 20 h 28"/>
                <a:gd name="T32" fmla="*/ 2 w 38"/>
                <a:gd name="T33" fmla="*/ 19 h 28"/>
                <a:gd name="T34" fmla="*/ 3 w 38"/>
                <a:gd name="T35" fmla="*/ 14 h 28"/>
                <a:gd name="T36" fmla="*/ 3 w 38"/>
                <a:gd name="T37" fmla="*/ 19 h 28"/>
                <a:gd name="T38" fmla="*/ 9 w 38"/>
                <a:gd name="T39" fmla="*/ 22 h 28"/>
                <a:gd name="T40" fmla="*/ 6 w 38"/>
                <a:gd name="T41" fmla="*/ 16 h 28"/>
                <a:gd name="T42" fmla="*/ 5 w 38"/>
                <a:gd name="T43" fmla="*/ 10 h 28"/>
                <a:gd name="T44" fmla="*/ 12 w 38"/>
                <a:gd name="T45" fmla="*/ 18 h 28"/>
                <a:gd name="T46" fmla="*/ 18 w 38"/>
                <a:gd name="T47" fmla="*/ 17 h 28"/>
                <a:gd name="T48" fmla="*/ 10 w 38"/>
                <a:gd name="T49" fmla="*/ 9 h 28"/>
                <a:gd name="T50" fmla="*/ 19 w 38"/>
                <a:gd name="T51" fmla="*/ 15 h 28"/>
                <a:gd name="T52" fmla="*/ 26 w 38"/>
                <a:gd name="T53" fmla="*/ 24 h 28"/>
                <a:gd name="T54" fmla="*/ 25 w 38"/>
                <a:gd name="T55" fmla="*/ 19 h 28"/>
                <a:gd name="T56" fmla="*/ 22 w 38"/>
                <a:gd name="T57" fmla="*/ 16 h 28"/>
                <a:gd name="T58" fmla="*/ 21 w 38"/>
                <a:gd name="T59" fmla="*/ 15 h 28"/>
                <a:gd name="T60" fmla="*/ 20 w 38"/>
                <a:gd name="T61" fmla="*/ 14 h 28"/>
                <a:gd name="T62" fmla="*/ 19 w 38"/>
                <a:gd name="T63" fmla="*/ 14 h 28"/>
                <a:gd name="T64" fmla="*/ 14 w 38"/>
                <a:gd name="T65" fmla="*/ 7 h 28"/>
                <a:gd name="T66" fmla="*/ 12 w 38"/>
                <a:gd name="T67" fmla="*/ 4 h 28"/>
                <a:gd name="T68" fmla="*/ 7 w 38"/>
                <a:gd name="T69" fmla="*/ 4 h 28"/>
                <a:gd name="T70" fmla="*/ 9 w 38"/>
                <a:gd name="T71" fmla="*/ 0 h 28"/>
                <a:gd name="T72" fmla="*/ 15 w 38"/>
                <a:gd name="T73" fmla="*/ 1 h 28"/>
                <a:gd name="T74" fmla="*/ 16 w 38"/>
                <a:gd name="T75" fmla="*/ 4 h 28"/>
                <a:gd name="T76" fmla="*/ 18 w 38"/>
                <a:gd name="T77" fmla="*/ 7 h 28"/>
                <a:gd name="T78" fmla="*/ 17 w 38"/>
                <a:gd name="T79" fmla="*/ 5 h 28"/>
                <a:gd name="T80" fmla="*/ 30 w 38"/>
                <a:gd name="T81" fmla="*/ 3 h 28"/>
                <a:gd name="T82" fmla="*/ 29 w 38"/>
                <a:gd name="T83" fmla="*/ 5 h 28"/>
                <a:gd name="T84" fmla="*/ 28 w 38"/>
                <a:gd name="T85" fmla="*/ 4 h 28"/>
                <a:gd name="T86" fmla="*/ 18 w 38"/>
                <a:gd name="T87" fmla="*/ 8 h 28"/>
                <a:gd name="T88" fmla="*/ 20 w 38"/>
                <a:gd name="T89" fmla="*/ 8 h 28"/>
                <a:gd name="T90" fmla="*/ 28 w 38"/>
                <a:gd name="T91" fmla="*/ 6 h 28"/>
                <a:gd name="T92" fmla="*/ 31 w 38"/>
                <a:gd name="T93" fmla="*/ 8 h 28"/>
                <a:gd name="T94" fmla="*/ 30 w 38"/>
                <a:gd name="T95" fmla="*/ 9 h 28"/>
                <a:gd name="T96" fmla="*/ 38 w 38"/>
                <a:gd name="T97" fmla="*/ 13 h 28"/>
                <a:gd name="T98" fmla="*/ 37 w 38"/>
                <a:gd name="T99" fmla="*/ 14 h 28"/>
                <a:gd name="T100" fmla="*/ 36 w 38"/>
                <a:gd name="T101" fmla="*/ 13 h 28"/>
                <a:gd name="T102" fmla="*/ 37 w 38"/>
                <a:gd name="T103" fmla="*/ 14 h 28"/>
                <a:gd name="T104" fmla="*/ 28 w 38"/>
                <a:gd name="T105" fmla="*/ 12 h 28"/>
                <a:gd name="T106" fmla="*/ 26 w 38"/>
                <a:gd name="T107" fmla="*/ 9 h 28"/>
                <a:gd name="T108" fmla="*/ 21 w 38"/>
                <a:gd name="T109" fmla="*/ 11 h 28"/>
                <a:gd name="T110" fmla="*/ 26 w 38"/>
                <a:gd name="T111" fmla="*/ 14 h 28"/>
                <a:gd name="T112" fmla="*/ 28 w 38"/>
                <a:gd name="T11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" h="28">
                  <a:moveTo>
                    <a:pt x="38" y="13"/>
                  </a:moveTo>
                  <a:cubicBezTo>
                    <a:pt x="38" y="15"/>
                    <a:pt x="38" y="17"/>
                    <a:pt x="35" y="17"/>
                  </a:cubicBezTo>
                  <a:cubicBezTo>
                    <a:pt x="35" y="16"/>
                    <a:pt x="34" y="15"/>
                    <a:pt x="33" y="15"/>
                  </a:cubicBezTo>
                  <a:cubicBezTo>
                    <a:pt x="29" y="14"/>
                    <a:pt x="29" y="17"/>
                    <a:pt x="25" y="17"/>
                  </a:cubicBezTo>
                  <a:cubicBezTo>
                    <a:pt x="26" y="20"/>
                    <a:pt x="30" y="22"/>
                    <a:pt x="29" y="27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5" y="24"/>
                    <a:pt x="24" y="22"/>
                    <a:pt x="21" y="20"/>
                  </a:cubicBezTo>
                  <a:cubicBezTo>
                    <a:pt x="21" y="20"/>
                    <a:pt x="21" y="21"/>
                    <a:pt x="20" y="21"/>
                  </a:cubicBezTo>
                  <a:cubicBezTo>
                    <a:pt x="19" y="21"/>
                    <a:pt x="19" y="20"/>
                    <a:pt x="18" y="20"/>
                  </a:cubicBezTo>
                  <a:cubicBezTo>
                    <a:pt x="16" y="20"/>
                    <a:pt x="16" y="21"/>
                    <a:pt x="15" y="22"/>
                  </a:cubicBezTo>
                  <a:cubicBezTo>
                    <a:pt x="16" y="24"/>
                    <a:pt x="17" y="26"/>
                    <a:pt x="16" y="28"/>
                  </a:cubicBezTo>
                  <a:cubicBezTo>
                    <a:pt x="15" y="28"/>
                    <a:pt x="14" y="28"/>
                    <a:pt x="13" y="28"/>
                  </a:cubicBezTo>
                  <a:cubicBezTo>
                    <a:pt x="12" y="27"/>
                    <a:pt x="12" y="26"/>
                    <a:pt x="11" y="25"/>
                  </a:cubicBezTo>
                  <a:cubicBezTo>
                    <a:pt x="10" y="25"/>
                    <a:pt x="9" y="26"/>
                    <a:pt x="8" y="26"/>
                  </a:cubicBezTo>
                  <a:cubicBezTo>
                    <a:pt x="6" y="26"/>
                    <a:pt x="4" y="24"/>
                    <a:pt x="2" y="23"/>
                  </a:cubicBezTo>
                  <a:cubicBezTo>
                    <a:pt x="1" y="22"/>
                    <a:pt x="0" y="21"/>
                    <a:pt x="0" y="20"/>
                  </a:cubicBezTo>
                  <a:cubicBezTo>
                    <a:pt x="1" y="20"/>
                    <a:pt x="1" y="19"/>
                    <a:pt x="2" y="19"/>
                  </a:cubicBezTo>
                  <a:cubicBezTo>
                    <a:pt x="3" y="18"/>
                    <a:pt x="2" y="15"/>
                    <a:pt x="3" y="14"/>
                  </a:cubicBezTo>
                  <a:cubicBezTo>
                    <a:pt x="5" y="15"/>
                    <a:pt x="3" y="17"/>
                    <a:pt x="3" y="19"/>
                  </a:cubicBezTo>
                  <a:cubicBezTo>
                    <a:pt x="3" y="22"/>
                    <a:pt x="7" y="24"/>
                    <a:pt x="9" y="22"/>
                  </a:cubicBezTo>
                  <a:cubicBezTo>
                    <a:pt x="9" y="20"/>
                    <a:pt x="7" y="18"/>
                    <a:pt x="6" y="16"/>
                  </a:cubicBezTo>
                  <a:cubicBezTo>
                    <a:pt x="5" y="14"/>
                    <a:pt x="2" y="12"/>
                    <a:pt x="5" y="10"/>
                  </a:cubicBezTo>
                  <a:cubicBezTo>
                    <a:pt x="8" y="12"/>
                    <a:pt x="10" y="16"/>
                    <a:pt x="12" y="18"/>
                  </a:cubicBezTo>
                  <a:cubicBezTo>
                    <a:pt x="14" y="17"/>
                    <a:pt x="16" y="17"/>
                    <a:pt x="18" y="17"/>
                  </a:cubicBezTo>
                  <a:cubicBezTo>
                    <a:pt x="17" y="13"/>
                    <a:pt x="13" y="12"/>
                    <a:pt x="10" y="9"/>
                  </a:cubicBezTo>
                  <a:cubicBezTo>
                    <a:pt x="14" y="10"/>
                    <a:pt x="17" y="13"/>
                    <a:pt x="19" y="15"/>
                  </a:cubicBezTo>
                  <a:cubicBezTo>
                    <a:pt x="21" y="18"/>
                    <a:pt x="23" y="21"/>
                    <a:pt x="26" y="24"/>
                  </a:cubicBezTo>
                  <a:cubicBezTo>
                    <a:pt x="27" y="22"/>
                    <a:pt x="25" y="21"/>
                    <a:pt x="25" y="19"/>
                  </a:cubicBezTo>
                  <a:cubicBezTo>
                    <a:pt x="24" y="19"/>
                    <a:pt x="23" y="17"/>
                    <a:pt x="22" y="16"/>
                  </a:cubicBezTo>
                  <a:cubicBezTo>
                    <a:pt x="22" y="16"/>
                    <a:pt x="22" y="16"/>
                    <a:pt x="21" y="15"/>
                  </a:cubicBezTo>
                  <a:cubicBezTo>
                    <a:pt x="21" y="15"/>
                    <a:pt x="21" y="14"/>
                    <a:pt x="20" y="14"/>
                  </a:cubicBezTo>
                  <a:cubicBezTo>
                    <a:pt x="20" y="14"/>
                    <a:pt x="19" y="14"/>
                    <a:pt x="19" y="14"/>
                  </a:cubicBezTo>
                  <a:cubicBezTo>
                    <a:pt x="18" y="12"/>
                    <a:pt x="15" y="9"/>
                    <a:pt x="14" y="7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9" y="4"/>
                    <a:pt x="7" y="4"/>
                  </a:cubicBezTo>
                  <a:cubicBezTo>
                    <a:pt x="5" y="2"/>
                    <a:pt x="7" y="1"/>
                    <a:pt x="9" y="0"/>
                  </a:cubicBezTo>
                  <a:cubicBezTo>
                    <a:pt x="11" y="1"/>
                    <a:pt x="13" y="0"/>
                    <a:pt x="15" y="1"/>
                  </a:cubicBezTo>
                  <a:cubicBezTo>
                    <a:pt x="16" y="2"/>
                    <a:pt x="15" y="3"/>
                    <a:pt x="16" y="4"/>
                  </a:cubicBezTo>
                  <a:cubicBezTo>
                    <a:pt x="16" y="5"/>
                    <a:pt x="17" y="6"/>
                    <a:pt x="18" y="7"/>
                  </a:cubicBezTo>
                  <a:cubicBezTo>
                    <a:pt x="18" y="6"/>
                    <a:pt x="17" y="6"/>
                    <a:pt x="17" y="5"/>
                  </a:cubicBezTo>
                  <a:cubicBezTo>
                    <a:pt x="19" y="2"/>
                    <a:pt x="26" y="1"/>
                    <a:pt x="30" y="3"/>
                  </a:cubicBezTo>
                  <a:cubicBezTo>
                    <a:pt x="30" y="4"/>
                    <a:pt x="29" y="4"/>
                    <a:pt x="29" y="5"/>
                  </a:cubicBezTo>
                  <a:cubicBezTo>
                    <a:pt x="28" y="5"/>
                    <a:pt x="28" y="4"/>
                    <a:pt x="28" y="4"/>
                  </a:cubicBezTo>
                  <a:cubicBezTo>
                    <a:pt x="24" y="4"/>
                    <a:pt x="20" y="5"/>
                    <a:pt x="18" y="8"/>
                  </a:cubicBezTo>
                  <a:cubicBezTo>
                    <a:pt x="19" y="9"/>
                    <a:pt x="20" y="8"/>
                    <a:pt x="20" y="8"/>
                  </a:cubicBezTo>
                  <a:cubicBezTo>
                    <a:pt x="22" y="7"/>
                    <a:pt x="25" y="6"/>
                    <a:pt x="28" y="6"/>
                  </a:cubicBezTo>
                  <a:cubicBezTo>
                    <a:pt x="29" y="6"/>
                    <a:pt x="31" y="6"/>
                    <a:pt x="31" y="8"/>
                  </a:cubicBezTo>
                  <a:cubicBezTo>
                    <a:pt x="31" y="8"/>
                    <a:pt x="30" y="8"/>
                    <a:pt x="30" y="9"/>
                  </a:cubicBezTo>
                  <a:cubicBezTo>
                    <a:pt x="31" y="12"/>
                    <a:pt x="36" y="11"/>
                    <a:pt x="38" y="13"/>
                  </a:cubicBezTo>
                  <a:close/>
                  <a:moveTo>
                    <a:pt x="37" y="14"/>
                  </a:moveTo>
                  <a:cubicBezTo>
                    <a:pt x="37" y="13"/>
                    <a:pt x="36" y="13"/>
                    <a:pt x="36" y="13"/>
                  </a:cubicBezTo>
                  <a:cubicBezTo>
                    <a:pt x="36" y="14"/>
                    <a:pt x="36" y="13"/>
                    <a:pt x="37" y="14"/>
                  </a:cubicBezTo>
                  <a:close/>
                  <a:moveTo>
                    <a:pt x="28" y="12"/>
                  </a:moveTo>
                  <a:cubicBezTo>
                    <a:pt x="28" y="10"/>
                    <a:pt x="26" y="11"/>
                    <a:pt x="26" y="9"/>
                  </a:cubicBezTo>
                  <a:cubicBezTo>
                    <a:pt x="24" y="9"/>
                    <a:pt x="23" y="10"/>
                    <a:pt x="21" y="11"/>
                  </a:cubicBezTo>
                  <a:cubicBezTo>
                    <a:pt x="22" y="12"/>
                    <a:pt x="23" y="14"/>
                    <a:pt x="26" y="14"/>
                  </a:cubicBezTo>
                  <a:cubicBezTo>
                    <a:pt x="27" y="13"/>
                    <a:pt x="27" y="12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3">
              <a:extLst>
                <a:ext uri="{FF2B5EF4-FFF2-40B4-BE49-F238E27FC236}">
                  <a16:creationId xmlns="" xmlns:a16="http://schemas.microsoft.com/office/drawing/2014/main" id="{10B95C30-0665-4A3A-A3A1-66FFFA46C7DB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99413" y="11778472"/>
              <a:ext cx="57150" cy="52388"/>
            </a:xfrm>
            <a:custGeom>
              <a:avLst/>
              <a:gdLst>
                <a:gd name="T0" fmla="*/ 17 w 17"/>
                <a:gd name="T1" fmla="*/ 4 h 16"/>
                <a:gd name="T2" fmla="*/ 15 w 17"/>
                <a:gd name="T3" fmla="*/ 8 h 16"/>
                <a:gd name="T4" fmla="*/ 3 w 17"/>
                <a:gd name="T5" fmla="*/ 9 h 16"/>
                <a:gd name="T6" fmla="*/ 14 w 17"/>
                <a:gd name="T7" fmla="*/ 13 h 16"/>
                <a:gd name="T8" fmla="*/ 13 w 17"/>
                <a:gd name="T9" fmla="*/ 16 h 16"/>
                <a:gd name="T10" fmla="*/ 0 w 17"/>
                <a:gd name="T11" fmla="*/ 11 h 16"/>
                <a:gd name="T12" fmla="*/ 2 w 17"/>
                <a:gd name="T13" fmla="*/ 7 h 16"/>
                <a:gd name="T14" fmla="*/ 13 w 17"/>
                <a:gd name="T15" fmla="*/ 6 h 16"/>
                <a:gd name="T16" fmla="*/ 4 w 17"/>
                <a:gd name="T17" fmla="*/ 2 h 16"/>
                <a:gd name="T18" fmla="*/ 5 w 17"/>
                <a:gd name="T19" fmla="*/ 0 h 16"/>
                <a:gd name="T20" fmla="*/ 17 w 17"/>
                <a:gd name="T2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6">
                  <a:moveTo>
                    <a:pt x="17" y="4"/>
                  </a:moveTo>
                  <a:cubicBezTo>
                    <a:pt x="17" y="6"/>
                    <a:pt x="16" y="7"/>
                    <a:pt x="15" y="8"/>
                  </a:cubicBezTo>
                  <a:cubicBezTo>
                    <a:pt x="11" y="8"/>
                    <a:pt x="7" y="9"/>
                    <a:pt x="3" y="9"/>
                  </a:cubicBezTo>
                  <a:cubicBezTo>
                    <a:pt x="7" y="10"/>
                    <a:pt x="10" y="12"/>
                    <a:pt x="14" y="13"/>
                  </a:cubicBezTo>
                  <a:cubicBezTo>
                    <a:pt x="14" y="14"/>
                    <a:pt x="13" y="15"/>
                    <a:pt x="13" y="16"/>
                  </a:cubicBezTo>
                  <a:cubicBezTo>
                    <a:pt x="9" y="14"/>
                    <a:pt x="4" y="12"/>
                    <a:pt x="0" y="11"/>
                  </a:cubicBezTo>
                  <a:cubicBezTo>
                    <a:pt x="1" y="10"/>
                    <a:pt x="1" y="8"/>
                    <a:pt x="2" y="7"/>
                  </a:cubicBezTo>
                  <a:cubicBezTo>
                    <a:pt x="6" y="7"/>
                    <a:pt x="10" y="6"/>
                    <a:pt x="13" y="6"/>
                  </a:cubicBezTo>
                  <a:cubicBezTo>
                    <a:pt x="10" y="5"/>
                    <a:pt x="7" y="3"/>
                    <a:pt x="4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9" y="1"/>
                    <a:pt x="13" y="3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4">
              <a:extLst>
                <a:ext uri="{FF2B5EF4-FFF2-40B4-BE49-F238E27FC236}">
                  <a16:creationId xmlns="" xmlns:a16="http://schemas.microsoft.com/office/drawing/2014/main" id="{30E71C8C-315F-41E6-8AD9-2467DB8B1900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15288" y="11821334"/>
              <a:ext cx="52388" cy="50800"/>
            </a:xfrm>
            <a:custGeom>
              <a:avLst/>
              <a:gdLst>
                <a:gd name="T0" fmla="*/ 16 w 16"/>
                <a:gd name="T1" fmla="*/ 6 h 15"/>
                <a:gd name="T2" fmla="*/ 15 w 16"/>
                <a:gd name="T3" fmla="*/ 8 h 15"/>
                <a:gd name="T4" fmla="*/ 10 w 16"/>
                <a:gd name="T5" fmla="*/ 6 h 15"/>
                <a:gd name="T6" fmla="*/ 7 w 16"/>
                <a:gd name="T7" fmla="*/ 10 h 15"/>
                <a:gd name="T8" fmla="*/ 13 w 16"/>
                <a:gd name="T9" fmla="*/ 13 h 15"/>
                <a:gd name="T10" fmla="*/ 11 w 16"/>
                <a:gd name="T11" fmla="*/ 15 h 15"/>
                <a:gd name="T12" fmla="*/ 0 w 16"/>
                <a:gd name="T13" fmla="*/ 9 h 15"/>
                <a:gd name="T14" fmla="*/ 1 w 16"/>
                <a:gd name="T15" fmla="*/ 7 h 15"/>
                <a:gd name="T16" fmla="*/ 5 w 16"/>
                <a:gd name="T17" fmla="*/ 9 h 15"/>
                <a:gd name="T18" fmla="*/ 8 w 16"/>
                <a:gd name="T19" fmla="*/ 5 h 15"/>
                <a:gd name="T20" fmla="*/ 3 w 16"/>
                <a:gd name="T21" fmla="*/ 2 h 15"/>
                <a:gd name="T22" fmla="*/ 4 w 16"/>
                <a:gd name="T23" fmla="*/ 0 h 15"/>
                <a:gd name="T24" fmla="*/ 16 w 16"/>
                <a:gd name="T25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5">
                  <a:moveTo>
                    <a:pt x="16" y="6"/>
                  </a:moveTo>
                  <a:cubicBezTo>
                    <a:pt x="16" y="7"/>
                    <a:pt x="15" y="7"/>
                    <a:pt x="15" y="8"/>
                  </a:cubicBezTo>
                  <a:cubicBezTo>
                    <a:pt x="13" y="7"/>
                    <a:pt x="12" y="6"/>
                    <a:pt x="10" y="6"/>
                  </a:cubicBezTo>
                  <a:cubicBezTo>
                    <a:pt x="9" y="7"/>
                    <a:pt x="8" y="9"/>
                    <a:pt x="7" y="10"/>
                  </a:cubicBezTo>
                  <a:cubicBezTo>
                    <a:pt x="9" y="11"/>
                    <a:pt x="11" y="12"/>
                    <a:pt x="13" y="13"/>
                  </a:cubicBezTo>
                  <a:cubicBezTo>
                    <a:pt x="12" y="14"/>
                    <a:pt x="12" y="14"/>
                    <a:pt x="11" y="15"/>
                  </a:cubicBezTo>
                  <a:cubicBezTo>
                    <a:pt x="7" y="13"/>
                    <a:pt x="4" y="11"/>
                    <a:pt x="0" y="9"/>
                  </a:cubicBezTo>
                  <a:cubicBezTo>
                    <a:pt x="0" y="8"/>
                    <a:pt x="0" y="8"/>
                    <a:pt x="1" y="7"/>
                  </a:cubicBezTo>
                  <a:cubicBezTo>
                    <a:pt x="2" y="7"/>
                    <a:pt x="4" y="8"/>
                    <a:pt x="5" y="9"/>
                  </a:cubicBezTo>
                  <a:cubicBezTo>
                    <a:pt x="6" y="8"/>
                    <a:pt x="7" y="6"/>
                    <a:pt x="8" y="5"/>
                  </a:cubicBezTo>
                  <a:cubicBezTo>
                    <a:pt x="6" y="4"/>
                    <a:pt x="5" y="3"/>
                    <a:pt x="3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9" y="1"/>
                    <a:pt x="12" y="4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5">
              <a:extLst>
                <a:ext uri="{FF2B5EF4-FFF2-40B4-BE49-F238E27FC236}">
                  <a16:creationId xmlns="" xmlns:a16="http://schemas.microsoft.com/office/drawing/2014/main" id="{7A8789AE-B1C6-419C-A6F4-1DAA45C95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34338" y="11854672"/>
              <a:ext cx="52388" cy="50800"/>
            </a:xfrm>
            <a:custGeom>
              <a:avLst/>
              <a:gdLst>
                <a:gd name="T0" fmla="*/ 12 w 16"/>
                <a:gd name="T1" fmla="*/ 5 h 15"/>
                <a:gd name="T2" fmla="*/ 9 w 16"/>
                <a:gd name="T3" fmla="*/ 15 h 15"/>
                <a:gd name="T4" fmla="*/ 0 w 16"/>
                <a:gd name="T5" fmla="*/ 8 h 15"/>
                <a:gd name="T6" fmla="*/ 8 w 16"/>
                <a:gd name="T7" fmla="*/ 2 h 15"/>
                <a:gd name="T8" fmla="*/ 7 w 16"/>
                <a:gd name="T9" fmla="*/ 5 h 15"/>
                <a:gd name="T10" fmla="*/ 3 w 16"/>
                <a:gd name="T11" fmla="*/ 6 h 15"/>
                <a:gd name="T12" fmla="*/ 10 w 16"/>
                <a:gd name="T13" fmla="*/ 12 h 15"/>
                <a:gd name="T14" fmla="*/ 11 w 16"/>
                <a:gd name="T15" fmla="*/ 8 h 15"/>
                <a:gd name="T16" fmla="*/ 12 w 16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5">
                  <a:moveTo>
                    <a:pt x="12" y="5"/>
                  </a:moveTo>
                  <a:cubicBezTo>
                    <a:pt x="16" y="8"/>
                    <a:pt x="13" y="14"/>
                    <a:pt x="9" y="15"/>
                  </a:cubicBezTo>
                  <a:cubicBezTo>
                    <a:pt x="6" y="15"/>
                    <a:pt x="1" y="11"/>
                    <a:pt x="0" y="8"/>
                  </a:cubicBezTo>
                  <a:cubicBezTo>
                    <a:pt x="0" y="5"/>
                    <a:pt x="4" y="0"/>
                    <a:pt x="8" y="2"/>
                  </a:cubicBezTo>
                  <a:cubicBezTo>
                    <a:pt x="8" y="3"/>
                    <a:pt x="7" y="4"/>
                    <a:pt x="7" y="5"/>
                  </a:cubicBezTo>
                  <a:cubicBezTo>
                    <a:pt x="5" y="4"/>
                    <a:pt x="3" y="5"/>
                    <a:pt x="3" y="6"/>
                  </a:cubicBezTo>
                  <a:cubicBezTo>
                    <a:pt x="2" y="9"/>
                    <a:pt x="7" y="13"/>
                    <a:pt x="10" y="12"/>
                  </a:cubicBezTo>
                  <a:cubicBezTo>
                    <a:pt x="12" y="12"/>
                    <a:pt x="13" y="9"/>
                    <a:pt x="11" y="8"/>
                  </a:cubicBezTo>
                  <a:cubicBezTo>
                    <a:pt x="11" y="7"/>
                    <a:pt x="12" y="6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6">
              <a:extLst>
                <a:ext uri="{FF2B5EF4-FFF2-40B4-BE49-F238E27FC236}">
                  <a16:creationId xmlns="" xmlns:a16="http://schemas.microsoft.com/office/drawing/2014/main" id="{07610696-7392-4200-8411-B3860E075436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61325" y="11888009"/>
              <a:ext cx="52388" cy="53975"/>
            </a:xfrm>
            <a:custGeom>
              <a:avLst/>
              <a:gdLst>
                <a:gd name="T0" fmla="*/ 16 w 16"/>
                <a:gd name="T1" fmla="*/ 9 h 16"/>
                <a:gd name="T2" fmla="*/ 13 w 16"/>
                <a:gd name="T3" fmla="*/ 12 h 16"/>
                <a:gd name="T4" fmla="*/ 10 w 16"/>
                <a:gd name="T5" fmla="*/ 16 h 16"/>
                <a:gd name="T6" fmla="*/ 2 w 16"/>
                <a:gd name="T7" fmla="*/ 9 h 16"/>
                <a:gd name="T8" fmla="*/ 0 w 16"/>
                <a:gd name="T9" fmla="*/ 7 h 16"/>
                <a:gd name="T10" fmla="*/ 3 w 16"/>
                <a:gd name="T11" fmla="*/ 4 h 16"/>
                <a:gd name="T12" fmla="*/ 6 w 16"/>
                <a:gd name="T13" fmla="*/ 0 h 16"/>
                <a:gd name="T14" fmla="*/ 7 w 16"/>
                <a:gd name="T15" fmla="*/ 2 h 16"/>
                <a:gd name="T16" fmla="*/ 3 w 16"/>
                <a:gd name="T17" fmla="*/ 6 h 16"/>
                <a:gd name="T18" fmla="*/ 6 w 16"/>
                <a:gd name="T19" fmla="*/ 8 h 16"/>
                <a:gd name="T20" fmla="*/ 9 w 16"/>
                <a:gd name="T21" fmla="*/ 4 h 16"/>
                <a:gd name="T22" fmla="*/ 11 w 16"/>
                <a:gd name="T23" fmla="*/ 6 h 16"/>
                <a:gd name="T24" fmla="*/ 8 w 16"/>
                <a:gd name="T25" fmla="*/ 10 h 16"/>
                <a:gd name="T26" fmla="*/ 10 w 16"/>
                <a:gd name="T27" fmla="*/ 12 h 16"/>
                <a:gd name="T28" fmla="*/ 14 w 16"/>
                <a:gd name="T29" fmla="*/ 8 h 16"/>
                <a:gd name="T30" fmla="*/ 16 w 16"/>
                <a:gd name="T3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6">
                  <a:moveTo>
                    <a:pt x="16" y="9"/>
                  </a:moveTo>
                  <a:cubicBezTo>
                    <a:pt x="16" y="10"/>
                    <a:pt x="13" y="12"/>
                    <a:pt x="13" y="12"/>
                  </a:cubicBezTo>
                  <a:cubicBezTo>
                    <a:pt x="12" y="14"/>
                    <a:pt x="11" y="15"/>
                    <a:pt x="10" y="16"/>
                  </a:cubicBezTo>
                  <a:cubicBezTo>
                    <a:pt x="7" y="14"/>
                    <a:pt x="5" y="12"/>
                    <a:pt x="2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7"/>
                    <a:pt x="2" y="5"/>
                    <a:pt x="3" y="4"/>
                  </a:cubicBezTo>
                  <a:cubicBezTo>
                    <a:pt x="4" y="2"/>
                    <a:pt x="5" y="2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3"/>
                    <a:pt x="5" y="5"/>
                    <a:pt x="3" y="6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7" y="7"/>
                    <a:pt x="8" y="6"/>
                    <a:pt x="9" y="4"/>
                  </a:cubicBezTo>
                  <a:cubicBezTo>
                    <a:pt x="10" y="5"/>
                    <a:pt x="11" y="5"/>
                    <a:pt x="11" y="6"/>
                  </a:cubicBezTo>
                  <a:cubicBezTo>
                    <a:pt x="10" y="7"/>
                    <a:pt x="9" y="8"/>
                    <a:pt x="8" y="10"/>
                  </a:cubicBezTo>
                  <a:cubicBezTo>
                    <a:pt x="8" y="11"/>
                    <a:pt x="9" y="11"/>
                    <a:pt x="10" y="12"/>
                  </a:cubicBezTo>
                  <a:cubicBezTo>
                    <a:pt x="12" y="11"/>
                    <a:pt x="13" y="9"/>
                    <a:pt x="14" y="8"/>
                  </a:cubicBezTo>
                  <a:cubicBezTo>
                    <a:pt x="14" y="8"/>
                    <a:pt x="16" y="8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7">
              <a:extLst>
                <a:ext uri="{FF2B5EF4-FFF2-40B4-BE49-F238E27FC236}">
                  <a16:creationId xmlns="" xmlns:a16="http://schemas.microsoft.com/office/drawing/2014/main" id="{CBE4DC27-378F-4714-A0AC-14B286EC5F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51875" y="11348259"/>
              <a:ext cx="636588" cy="639763"/>
            </a:xfrm>
            <a:custGeom>
              <a:avLst/>
              <a:gdLst>
                <a:gd name="T0" fmla="*/ 165 w 193"/>
                <a:gd name="T1" fmla="*/ 162 h 192"/>
                <a:gd name="T2" fmla="*/ 31 w 193"/>
                <a:gd name="T3" fmla="*/ 165 h 192"/>
                <a:gd name="T4" fmla="*/ 9 w 193"/>
                <a:gd name="T5" fmla="*/ 60 h 192"/>
                <a:gd name="T6" fmla="*/ 93 w 193"/>
                <a:gd name="T7" fmla="*/ 1 h 192"/>
                <a:gd name="T8" fmla="*/ 191 w 193"/>
                <a:gd name="T9" fmla="*/ 93 h 192"/>
                <a:gd name="T10" fmla="*/ 179 w 193"/>
                <a:gd name="T11" fmla="*/ 120 h 192"/>
                <a:gd name="T12" fmla="*/ 152 w 193"/>
                <a:gd name="T13" fmla="*/ 80 h 192"/>
                <a:gd name="T14" fmla="*/ 98 w 193"/>
                <a:gd name="T15" fmla="*/ 10 h 192"/>
                <a:gd name="T16" fmla="*/ 26 w 193"/>
                <a:gd name="T17" fmla="*/ 62 h 192"/>
                <a:gd name="T18" fmla="*/ 29 w 193"/>
                <a:gd name="T19" fmla="*/ 41 h 192"/>
                <a:gd name="T20" fmla="*/ 23 w 193"/>
                <a:gd name="T21" fmla="*/ 86 h 192"/>
                <a:gd name="T22" fmla="*/ 18 w 193"/>
                <a:gd name="T23" fmla="*/ 120 h 192"/>
                <a:gd name="T24" fmla="*/ 39 w 193"/>
                <a:gd name="T25" fmla="*/ 106 h 192"/>
                <a:gd name="T26" fmla="*/ 15 w 193"/>
                <a:gd name="T27" fmla="*/ 136 h 192"/>
                <a:gd name="T28" fmla="*/ 93 w 193"/>
                <a:gd name="T29" fmla="*/ 142 h 192"/>
                <a:gd name="T30" fmla="*/ 137 w 193"/>
                <a:gd name="T31" fmla="*/ 169 h 192"/>
                <a:gd name="T32" fmla="*/ 132 w 193"/>
                <a:gd name="T33" fmla="*/ 165 h 192"/>
                <a:gd name="T34" fmla="*/ 127 w 193"/>
                <a:gd name="T35" fmla="*/ 169 h 192"/>
                <a:gd name="T36" fmla="*/ 137 w 193"/>
                <a:gd name="T37" fmla="*/ 169 h 192"/>
                <a:gd name="T38" fmla="*/ 127 w 193"/>
                <a:gd name="T39" fmla="*/ 171 h 192"/>
                <a:gd name="T40" fmla="*/ 124 w 193"/>
                <a:gd name="T41" fmla="*/ 167 h 192"/>
                <a:gd name="T42" fmla="*/ 119 w 193"/>
                <a:gd name="T43" fmla="*/ 176 h 192"/>
                <a:gd name="T44" fmla="*/ 124 w 193"/>
                <a:gd name="T45" fmla="*/ 176 h 192"/>
                <a:gd name="T46" fmla="*/ 126 w 193"/>
                <a:gd name="T47" fmla="*/ 173 h 192"/>
                <a:gd name="T48" fmla="*/ 117 w 193"/>
                <a:gd name="T49" fmla="*/ 176 h 192"/>
                <a:gd name="T50" fmla="*/ 108 w 193"/>
                <a:gd name="T51" fmla="*/ 174 h 192"/>
                <a:gd name="T52" fmla="*/ 113 w 193"/>
                <a:gd name="T53" fmla="*/ 178 h 192"/>
                <a:gd name="T54" fmla="*/ 117 w 193"/>
                <a:gd name="T55" fmla="*/ 176 h 192"/>
                <a:gd name="T56" fmla="*/ 105 w 193"/>
                <a:gd name="T57" fmla="*/ 171 h 192"/>
                <a:gd name="T58" fmla="*/ 99 w 193"/>
                <a:gd name="T59" fmla="*/ 175 h 192"/>
                <a:gd name="T60" fmla="*/ 103 w 193"/>
                <a:gd name="T61" fmla="*/ 181 h 192"/>
                <a:gd name="T62" fmla="*/ 93 w 193"/>
                <a:gd name="T63" fmla="*/ 179 h 192"/>
                <a:gd name="T64" fmla="*/ 93 w 193"/>
                <a:gd name="T65" fmla="*/ 179 h 192"/>
                <a:gd name="T66" fmla="*/ 85 w 193"/>
                <a:gd name="T67" fmla="*/ 171 h 192"/>
                <a:gd name="T68" fmla="*/ 79 w 193"/>
                <a:gd name="T69" fmla="*/ 168 h 192"/>
                <a:gd name="T70" fmla="*/ 76 w 193"/>
                <a:gd name="T71" fmla="*/ 169 h 192"/>
                <a:gd name="T72" fmla="*/ 69 w 193"/>
                <a:gd name="T73" fmla="*/ 168 h 192"/>
                <a:gd name="T74" fmla="*/ 81 w 193"/>
                <a:gd name="T75" fmla="*/ 177 h 192"/>
                <a:gd name="T76" fmla="*/ 71 w 193"/>
                <a:gd name="T77" fmla="*/ 170 h 192"/>
                <a:gd name="T78" fmla="*/ 75 w 193"/>
                <a:gd name="T79" fmla="*/ 175 h 192"/>
                <a:gd name="T80" fmla="*/ 72 w 193"/>
                <a:gd name="T81" fmla="*/ 177 h 192"/>
                <a:gd name="T82" fmla="*/ 76 w 193"/>
                <a:gd name="T83" fmla="*/ 179 h 192"/>
                <a:gd name="T84" fmla="*/ 81 w 193"/>
                <a:gd name="T85" fmla="*/ 177 h 192"/>
                <a:gd name="T86" fmla="*/ 83 w 193"/>
                <a:gd name="T87" fmla="*/ 180 h 192"/>
                <a:gd name="T88" fmla="*/ 81 w 193"/>
                <a:gd name="T89" fmla="*/ 180 h 192"/>
                <a:gd name="T90" fmla="*/ 74 w 193"/>
                <a:gd name="T91" fmla="*/ 35 h 192"/>
                <a:gd name="T92" fmla="*/ 61 w 193"/>
                <a:gd name="T93" fmla="*/ 35 h 192"/>
                <a:gd name="T94" fmla="*/ 73 w 193"/>
                <a:gd name="T95" fmla="*/ 175 h 192"/>
                <a:gd name="T96" fmla="*/ 69 w 193"/>
                <a:gd name="T97" fmla="*/ 177 h 192"/>
                <a:gd name="T98" fmla="*/ 67 w 193"/>
                <a:gd name="T99" fmla="*/ 169 h 192"/>
                <a:gd name="T100" fmla="*/ 63 w 193"/>
                <a:gd name="T101" fmla="*/ 167 h 192"/>
                <a:gd name="T102" fmla="*/ 62 w 193"/>
                <a:gd name="T103" fmla="*/ 162 h 192"/>
                <a:gd name="T104" fmla="*/ 65 w 193"/>
                <a:gd name="T105" fmla="*/ 174 h 192"/>
                <a:gd name="T106" fmla="*/ 60 w 193"/>
                <a:gd name="T107" fmla="*/ 172 h 192"/>
                <a:gd name="T108" fmla="*/ 67 w 193"/>
                <a:gd name="T109" fmla="*/ 169 h 192"/>
                <a:gd name="T110" fmla="*/ 59 w 193"/>
                <a:gd name="T111" fmla="*/ 160 h 192"/>
                <a:gd name="T112" fmla="*/ 54 w 193"/>
                <a:gd name="T113" fmla="*/ 162 h 192"/>
                <a:gd name="T114" fmla="*/ 56 w 193"/>
                <a:gd name="T115" fmla="*/ 165 h 192"/>
                <a:gd name="T116" fmla="*/ 50 w 193"/>
                <a:gd name="T117" fmla="*/ 166 h 192"/>
                <a:gd name="T118" fmla="*/ 54 w 193"/>
                <a:gd name="T119" fmla="*/ 169 h 192"/>
                <a:gd name="T120" fmla="*/ 56 w 193"/>
                <a:gd name="T121" fmla="*/ 1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3" h="192">
                  <a:moveTo>
                    <a:pt x="191" y="93"/>
                  </a:moveTo>
                  <a:cubicBezTo>
                    <a:pt x="193" y="123"/>
                    <a:pt x="180" y="146"/>
                    <a:pt x="165" y="162"/>
                  </a:cubicBezTo>
                  <a:cubicBezTo>
                    <a:pt x="150" y="178"/>
                    <a:pt x="129" y="190"/>
                    <a:pt x="100" y="191"/>
                  </a:cubicBezTo>
                  <a:cubicBezTo>
                    <a:pt x="70" y="192"/>
                    <a:pt x="46" y="180"/>
                    <a:pt x="31" y="165"/>
                  </a:cubicBezTo>
                  <a:cubicBezTo>
                    <a:pt x="15" y="150"/>
                    <a:pt x="3" y="129"/>
                    <a:pt x="1" y="100"/>
                  </a:cubicBezTo>
                  <a:cubicBezTo>
                    <a:pt x="0" y="85"/>
                    <a:pt x="4" y="71"/>
                    <a:pt x="9" y="60"/>
                  </a:cubicBezTo>
                  <a:cubicBezTo>
                    <a:pt x="18" y="37"/>
                    <a:pt x="33" y="21"/>
                    <a:pt x="54" y="11"/>
                  </a:cubicBezTo>
                  <a:cubicBezTo>
                    <a:pt x="65" y="5"/>
                    <a:pt x="78" y="2"/>
                    <a:pt x="93" y="1"/>
                  </a:cubicBezTo>
                  <a:cubicBezTo>
                    <a:pt x="123" y="0"/>
                    <a:pt x="147" y="13"/>
                    <a:pt x="162" y="27"/>
                  </a:cubicBezTo>
                  <a:cubicBezTo>
                    <a:pt x="178" y="43"/>
                    <a:pt x="190" y="63"/>
                    <a:pt x="191" y="93"/>
                  </a:cubicBezTo>
                  <a:close/>
                  <a:moveTo>
                    <a:pt x="148" y="153"/>
                  </a:moveTo>
                  <a:cubicBezTo>
                    <a:pt x="166" y="151"/>
                    <a:pt x="184" y="141"/>
                    <a:pt x="179" y="120"/>
                  </a:cubicBezTo>
                  <a:cubicBezTo>
                    <a:pt x="178" y="111"/>
                    <a:pt x="173" y="104"/>
                    <a:pt x="168" y="97"/>
                  </a:cubicBezTo>
                  <a:cubicBezTo>
                    <a:pt x="164" y="91"/>
                    <a:pt x="158" y="85"/>
                    <a:pt x="152" y="80"/>
                  </a:cubicBezTo>
                  <a:cubicBezTo>
                    <a:pt x="158" y="88"/>
                    <a:pt x="166" y="98"/>
                    <a:pt x="169" y="110"/>
                  </a:cubicBezTo>
                  <a:cubicBezTo>
                    <a:pt x="141" y="81"/>
                    <a:pt x="117" y="48"/>
                    <a:pt x="98" y="10"/>
                  </a:cubicBezTo>
                  <a:cubicBezTo>
                    <a:pt x="82" y="42"/>
                    <a:pt x="63" y="70"/>
                    <a:pt x="41" y="95"/>
                  </a:cubicBezTo>
                  <a:cubicBezTo>
                    <a:pt x="35" y="86"/>
                    <a:pt x="26" y="76"/>
                    <a:pt x="26" y="62"/>
                  </a:cubicBezTo>
                  <a:cubicBezTo>
                    <a:pt x="25" y="44"/>
                    <a:pt x="39" y="37"/>
                    <a:pt x="55" y="36"/>
                  </a:cubicBezTo>
                  <a:cubicBezTo>
                    <a:pt x="45" y="35"/>
                    <a:pt x="36" y="37"/>
                    <a:pt x="29" y="41"/>
                  </a:cubicBezTo>
                  <a:cubicBezTo>
                    <a:pt x="22" y="44"/>
                    <a:pt x="17" y="51"/>
                    <a:pt x="16" y="60"/>
                  </a:cubicBezTo>
                  <a:cubicBezTo>
                    <a:pt x="16" y="71"/>
                    <a:pt x="19" y="79"/>
                    <a:pt x="23" y="86"/>
                  </a:cubicBezTo>
                  <a:cubicBezTo>
                    <a:pt x="27" y="92"/>
                    <a:pt x="31" y="97"/>
                    <a:pt x="35" y="102"/>
                  </a:cubicBezTo>
                  <a:cubicBezTo>
                    <a:pt x="30" y="108"/>
                    <a:pt x="23" y="114"/>
                    <a:pt x="18" y="120"/>
                  </a:cubicBezTo>
                  <a:cubicBezTo>
                    <a:pt x="17" y="120"/>
                    <a:pt x="15" y="122"/>
                    <a:pt x="16" y="122"/>
                  </a:cubicBezTo>
                  <a:cubicBezTo>
                    <a:pt x="24" y="117"/>
                    <a:pt x="31" y="112"/>
                    <a:pt x="39" y="106"/>
                  </a:cubicBezTo>
                  <a:cubicBezTo>
                    <a:pt x="41" y="108"/>
                    <a:pt x="44" y="110"/>
                    <a:pt x="46" y="113"/>
                  </a:cubicBezTo>
                  <a:cubicBezTo>
                    <a:pt x="36" y="121"/>
                    <a:pt x="26" y="129"/>
                    <a:pt x="15" y="136"/>
                  </a:cubicBezTo>
                  <a:cubicBezTo>
                    <a:pt x="28" y="131"/>
                    <a:pt x="40" y="124"/>
                    <a:pt x="52" y="117"/>
                  </a:cubicBezTo>
                  <a:cubicBezTo>
                    <a:pt x="64" y="127"/>
                    <a:pt x="77" y="135"/>
                    <a:pt x="93" y="142"/>
                  </a:cubicBezTo>
                  <a:cubicBezTo>
                    <a:pt x="108" y="149"/>
                    <a:pt x="126" y="155"/>
                    <a:pt x="148" y="153"/>
                  </a:cubicBezTo>
                  <a:close/>
                  <a:moveTo>
                    <a:pt x="137" y="169"/>
                  </a:moveTo>
                  <a:cubicBezTo>
                    <a:pt x="138" y="165"/>
                    <a:pt x="131" y="165"/>
                    <a:pt x="130" y="168"/>
                  </a:cubicBezTo>
                  <a:cubicBezTo>
                    <a:pt x="128" y="166"/>
                    <a:pt x="130" y="164"/>
                    <a:pt x="132" y="165"/>
                  </a:cubicBezTo>
                  <a:cubicBezTo>
                    <a:pt x="133" y="165"/>
                    <a:pt x="134" y="164"/>
                    <a:pt x="134" y="164"/>
                  </a:cubicBezTo>
                  <a:cubicBezTo>
                    <a:pt x="131" y="161"/>
                    <a:pt x="126" y="165"/>
                    <a:pt x="127" y="169"/>
                  </a:cubicBezTo>
                  <a:cubicBezTo>
                    <a:pt x="127" y="170"/>
                    <a:pt x="128" y="172"/>
                    <a:pt x="129" y="173"/>
                  </a:cubicBezTo>
                  <a:cubicBezTo>
                    <a:pt x="132" y="174"/>
                    <a:pt x="136" y="172"/>
                    <a:pt x="137" y="169"/>
                  </a:cubicBezTo>
                  <a:close/>
                  <a:moveTo>
                    <a:pt x="128" y="173"/>
                  </a:moveTo>
                  <a:cubicBezTo>
                    <a:pt x="128" y="172"/>
                    <a:pt x="128" y="172"/>
                    <a:pt x="127" y="171"/>
                  </a:cubicBezTo>
                  <a:cubicBezTo>
                    <a:pt x="127" y="171"/>
                    <a:pt x="126" y="172"/>
                    <a:pt x="126" y="172"/>
                  </a:cubicBezTo>
                  <a:cubicBezTo>
                    <a:pt x="125" y="170"/>
                    <a:pt x="124" y="168"/>
                    <a:pt x="124" y="167"/>
                  </a:cubicBezTo>
                  <a:cubicBezTo>
                    <a:pt x="123" y="167"/>
                    <a:pt x="122" y="167"/>
                    <a:pt x="121" y="167"/>
                  </a:cubicBezTo>
                  <a:cubicBezTo>
                    <a:pt x="120" y="170"/>
                    <a:pt x="117" y="173"/>
                    <a:pt x="119" y="176"/>
                  </a:cubicBezTo>
                  <a:cubicBezTo>
                    <a:pt x="120" y="175"/>
                    <a:pt x="122" y="175"/>
                    <a:pt x="124" y="174"/>
                  </a:cubicBezTo>
                  <a:cubicBezTo>
                    <a:pt x="124" y="175"/>
                    <a:pt x="124" y="176"/>
                    <a:pt x="124" y="176"/>
                  </a:cubicBezTo>
                  <a:cubicBezTo>
                    <a:pt x="125" y="176"/>
                    <a:pt x="126" y="176"/>
                    <a:pt x="127" y="175"/>
                  </a:cubicBezTo>
                  <a:cubicBezTo>
                    <a:pt x="126" y="175"/>
                    <a:pt x="126" y="174"/>
                    <a:pt x="126" y="173"/>
                  </a:cubicBezTo>
                  <a:cubicBezTo>
                    <a:pt x="127" y="173"/>
                    <a:pt x="127" y="173"/>
                    <a:pt x="128" y="173"/>
                  </a:cubicBezTo>
                  <a:close/>
                  <a:moveTo>
                    <a:pt x="117" y="176"/>
                  </a:moveTo>
                  <a:cubicBezTo>
                    <a:pt x="117" y="174"/>
                    <a:pt x="117" y="171"/>
                    <a:pt x="115" y="170"/>
                  </a:cubicBezTo>
                  <a:cubicBezTo>
                    <a:pt x="112" y="169"/>
                    <a:pt x="107" y="171"/>
                    <a:pt x="108" y="174"/>
                  </a:cubicBezTo>
                  <a:cubicBezTo>
                    <a:pt x="108" y="177"/>
                    <a:pt x="113" y="176"/>
                    <a:pt x="114" y="175"/>
                  </a:cubicBezTo>
                  <a:cubicBezTo>
                    <a:pt x="115" y="177"/>
                    <a:pt x="114" y="178"/>
                    <a:pt x="113" y="178"/>
                  </a:cubicBezTo>
                  <a:cubicBezTo>
                    <a:pt x="112" y="177"/>
                    <a:pt x="110" y="177"/>
                    <a:pt x="109" y="178"/>
                  </a:cubicBezTo>
                  <a:cubicBezTo>
                    <a:pt x="110" y="181"/>
                    <a:pt x="117" y="179"/>
                    <a:pt x="117" y="176"/>
                  </a:cubicBezTo>
                  <a:close/>
                  <a:moveTo>
                    <a:pt x="106" y="180"/>
                  </a:moveTo>
                  <a:cubicBezTo>
                    <a:pt x="105" y="177"/>
                    <a:pt x="105" y="174"/>
                    <a:pt x="105" y="171"/>
                  </a:cubicBezTo>
                  <a:cubicBezTo>
                    <a:pt x="102" y="171"/>
                    <a:pt x="101" y="172"/>
                    <a:pt x="99" y="173"/>
                  </a:cubicBezTo>
                  <a:cubicBezTo>
                    <a:pt x="99" y="174"/>
                    <a:pt x="99" y="174"/>
                    <a:pt x="99" y="175"/>
                  </a:cubicBezTo>
                  <a:cubicBezTo>
                    <a:pt x="100" y="175"/>
                    <a:pt x="101" y="174"/>
                    <a:pt x="102" y="174"/>
                  </a:cubicBezTo>
                  <a:cubicBezTo>
                    <a:pt x="102" y="176"/>
                    <a:pt x="103" y="178"/>
                    <a:pt x="103" y="181"/>
                  </a:cubicBezTo>
                  <a:cubicBezTo>
                    <a:pt x="103" y="181"/>
                    <a:pt x="105" y="181"/>
                    <a:pt x="106" y="180"/>
                  </a:cubicBezTo>
                  <a:close/>
                  <a:moveTo>
                    <a:pt x="93" y="179"/>
                  </a:moveTo>
                  <a:cubicBezTo>
                    <a:pt x="96" y="179"/>
                    <a:pt x="95" y="174"/>
                    <a:pt x="92" y="175"/>
                  </a:cubicBezTo>
                  <a:cubicBezTo>
                    <a:pt x="89" y="176"/>
                    <a:pt x="90" y="180"/>
                    <a:pt x="93" y="179"/>
                  </a:cubicBezTo>
                  <a:close/>
                  <a:moveTo>
                    <a:pt x="85" y="173"/>
                  </a:moveTo>
                  <a:cubicBezTo>
                    <a:pt x="85" y="172"/>
                    <a:pt x="85" y="172"/>
                    <a:pt x="85" y="171"/>
                  </a:cubicBezTo>
                  <a:cubicBezTo>
                    <a:pt x="83" y="171"/>
                    <a:pt x="81" y="170"/>
                    <a:pt x="79" y="169"/>
                  </a:cubicBezTo>
                  <a:cubicBezTo>
                    <a:pt x="79" y="169"/>
                    <a:pt x="79" y="168"/>
                    <a:pt x="79" y="168"/>
                  </a:cubicBezTo>
                  <a:cubicBezTo>
                    <a:pt x="78" y="168"/>
                    <a:pt x="77" y="168"/>
                    <a:pt x="76" y="168"/>
                  </a:cubicBezTo>
                  <a:cubicBezTo>
                    <a:pt x="76" y="168"/>
                    <a:pt x="77" y="169"/>
                    <a:pt x="76" y="169"/>
                  </a:cubicBezTo>
                  <a:cubicBezTo>
                    <a:pt x="74" y="168"/>
                    <a:pt x="72" y="167"/>
                    <a:pt x="70" y="167"/>
                  </a:cubicBezTo>
                  <a:cubicBezTo>
                    <a:pt x="70" y="167"/>
                    <a:pt x="69" y="168"/>
                    <a:pt x="69" y="168"/>
                  </a:cubicBezTo>
                  <a:cubicBezTo>
                    <a:pt x="75" y="169"/>
                    <a:pt x="80" y="171"/>
                    <a:pt x="85" y="173"/>
                  </a:cubicBezTo>
                  <a:close/>
                  <a:moveTo>
                    <a:pt x="81" y="177"/>
                  </a:moveTo>
                  <a:cubicBezTo>
                    <a:pt x="82" y="175"/>
                    <a:pt x="82" y="174"/>
                    <a:pt x="82" y="173"/>
                  </a:cubicBezTo>
                  <a:cubicBezTo>
                    <a:pt x="79" y="172"/>
                    <a:pt x="75" y="171"/>
                    <a:pt x="71" y="170"/>
                  </a:cubicBezTo>
                  <a:cubicBezTo>
                    <a:pt x="71" y="171"/>
                    <a:pt x="71" y="172"/>
                    <a:pt x="70" y="173"/>
                  </a:cubicBezTo>
                  <a:cubicBezTo>
                    <a:pt x="72" y="174"/>
                    <a:pt x="73" y="174"/>
                    <a:pt x="75" y="175"/>
                  </a:cubicBezTo>
                  <a:cubicBezTo>
                    <a:pt x="74" y="175"/>
                    <a:pt x="74" y="177"/>
                    <a:pt x="74" y="177"/>
                  </a:cubicBezTo>
                  <a:cubicBezTo>
                    <a:pt x="73" y="177"/>
                    <a:pt x="72" y="177"/>
                    <a:pt x="72" y="177"/>
                  </a:cubicBezTo>
                  <a:cubicBezTo>
                    <a:pt x="72" y="177"/>
                    <a:pt x="72" y="178"/>
                    <a:pt x="72" y="179"/>
                  </a:cubicBezTo>
                  <a:cubicBezTo>
                    <a:pt x="73" y="179"/>
                    <a:pt x="75" y="179"/>
                    <a:pt x="76" y="179"/>
                  </a:cubicBezTo>
                  <a:cubicBezTo>
                    <a:pt x="77" y="178"/>
                    <a:pt x="77" y="176"/>
                    <a:pt x="77" y="175"/>
                  </a:cubicBezTo>
                  <a:cubicBezTo>
                    <a:pt x="79" y="176"/>
                    <a:pt x="80" y="176"/>
                    <a:pt x="81" y="177"/>
                  </a:cubicBezTo>
                  <a:close/>
                  <a:moveTo>
                    <a:pt x="81" y="180"/>
                  </a:moveTo>
                  <a:cubicBezTo>
                    <a:pt x="81" y="180"/>
                    <a:pt x="82" y="180"/>
                    <a:pt x="83" y="180"/>
                  </a:cubicBezTo>
                  <a:cubicBezTo>
                    <a:pt x="81" y="178"/>
                    <a:pt x="80" y="176"/>
                    <a:pt x="78" y="177"/>
                  </a:cubicBezTo>
                  <a:cubicBezTo>
                    <a:pt x="78" y="178"/>
                    <a:pt x="80" y="179"/>
                    <a:pt x="81" y="180"/>
                  </a:cubicBezTo>
                  <a:close/>
                  <a:moveTo>
                    <a:pt x="68" y="44"/>
                  </a:moveTo>
                  <a:cubicBezTo>
                    <a:pt x="71" y="44"/>
                    <a:pt x="76" y="40"/>
                    <a:pt x="74" y="35"/>
                  </a:cubicBezTo>
                  <a:cubicBezTo>
                    <a:pt x="73" y="32"/>
                    <a:pt x="70" y="31"/>
                    <a:pt x="66" y="31"/>
                  </a:cubicBezTo>
                  <a:cubicBezTo>
                    <a:pt x="63" y="32"/>
                    <a:pt x="62" y="34"/>
                    <a:pt x="61" y="35"/>
                  </a:cubicBezTo>
                  <a:cubicBezTo>
                    <a:pt x="60" y="40"/>
                    <a:pt x="63" y="44"/>
                    <a:pt x="68" y="44"/>
                  </a:cubicBezTo>
                  <a:close/>
                  <a:moveTo>
                    <a:pt x="73" y="175"/>
                  </a:moveTo>
                  <a:cubicBezTo>
                    <a:pt x="72" y="173"/>
                    <a:pt x="70" y="175"/>
                    <a:pt x="67" y="176"/>
                  </a:cubicBezTo>
                  <a:cubicBezTo>
                    <a:pt x="68" y="176"/>
                    <a:pt x="68" y="177"/>
                    <a:pt x="69" y="177"/>
                  </a:cubicBezTo>
                  <a:cubicBezTo>
                    <a:pt x="70" y="177"/>
                    <a:pt x="72" y="176"/>
                    <a:pt x="73" y="175"/>
                  </a:cubicBezTo>
                  <a:close/>
                  <a:moveTo>
                    <a:pt x="67" y="169"/>
                  </a:moveTo>
                  <a:cubicBezTo>
                    <a:pt x="67" y="168"/>
                    <a:pt x="67" y="168"/>
                    <a:pt x="66" y="167"/>
                  </a:cubicBezTo>
                  <a:cubicBezTo>
                    <a:pt x="65" y="167"/>
                    <a:pt x="64" y="167"/>
                    <a:pt x="63" y="167"/>
                  </a:cubicBezTo>
                  <a:cubicBezTo>
                    <a:pt x="63" y="166"/>
                    <a:pt x="64" y="164"/>
                    <a:pt x="65" y="163"/>
                  </a:cubicBezTo>
                  <a:cubicBezTo>
                    <a:pt x="64" y="163"/>
                    <a:pt x="63" y="162"/>
                    <a:pt x="62" y="162"/>
                  </a:cubicBezTo>
                  <a:cubicBezTo>
                    <a:pt x="61" y="165"/>
                    <a:pt x="59" y="168"/>
                    <a:pt x="57" y="172"/>
                  </a:cubicBezTo>
                  <a:cubicBezTo>
                    <a:pt x="59" y="173"/>
                    <a:pt x="63" y="177"/>
                    <a:pt x="65" y="174"/>
                  </a:cubicBezTo>
                  <a:cubicBezTo>
                    <a:pt x="65" y="173"/>
                    <a:pt x="64" y="173"/>
                    <a:pt x="63" y="172"/>
                  </a:cubicBezTo>
                  <a:cubicBezTo>
                    <a:pt x="63" y="174"/>
                    <a:pt x="61" y="173"/>
                    <a:pt x="60" y="172"/>
                  </a:cubicBezTo>
                  <a:cubicBezTo>
                    <a:pt x="60" y="171"/>
                    <a:pt x="61" y="169"/>
                    <a:pt x="62" y="168"/>
                  </a:cubicBezTo>
                  <a:cubicBezTo>
                    <a:pt x="64" y="169"/>
                    <a:pt x="65" y="169"/>
                    <a:pt x="67" y="169"/>
                  </a:cubicBezTo>
                  <a:close/>
                  <a:moveTo>
                    <a:pt x="61" y="161"/>
                  </a:moveTo>
                  <a:cubicBezTo>
                    <a:pt x="60" y="161"/>
                    <a:pt x="60" y="160"/>
                    <a:pt x="59" y="160"/>
                  </a:cubicBezTo>
                  <a:cubicBezTo>
                    <a:pt x="58" y="161"/>
                    <a:pt x="58" y="162"/>
                    <a:pt x="57" y="163"/>
                  </a:cubicBezTo>
                  <a:cubicBezTo>
                    <a:pt x="56" y="163"/>
                    <a:pt x="55" y="162"/>
                    <a:pt x="54" y="162"/>
                  </a:cubicBezTo>
                  <a:cubicBezTo>
                    <a:pt x="54" y="162"/>
                    <a:pt x="53" y="162"/>
                    <a:pt x="53" y="163"/>
                  </a:cubicBezTo>
                  <a:cubicBezTo>
                    <a:pt x="54" y="164"/>
                    <a:pt x="55" y="164"/>
                    <a:pt x="56" y="165"/>
                  </a:cubicBezTo>
                  <a:cubicBezTo>
                    <a:pt x="56" y="166"/>
                    <a:pt x="56" y="167"/>
                    <a:pt x="55" y="167"/>
                  </a:cubicBezTo>
                  <a:cubicBezTo>
                    <a:pt x="53" y="167"/>
                    <a:pt x="52" y="167"/>
                    <a:pt x="50" y="166"/>
                  </a:cubicBezTo>
                  <a:cubicBezTo>
                    <a:pt x="50" y="167"/>
                    <a:pt x="51" y="167"/>
                    <a:pt x="50" y="168"/>
                  </a:cubicBezTo>
                  <a:cubicBezTo>
                    <a:pt x="52" y="168"/>
                    <a:pt x="53" y="168"/>
                    <a:pt x="54" y="169"/>
                  </a:cubicBezTo>
                  <a:cubicBezTo>
                    <a:pt x="54" y="169"/>
                    <a:pt x="54" y="170"/>
                    <a:pt x="53" y="171"/>
                  </a:cubicBezTo>
                  <a:cubicBezTo>
                    <a:pt x="54" y="171"/>
                    <a:pt x="55" y="171"/>
                    <a:pt x="56" y="172"/>
                  </a:cubicBezTo>
                  <a:cubicBezTo>
                    <a:pt x="57" y="168"/>
                    <a:pt x="59" y="165"/>
                    <a:pt x="6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8">
              <a:extLst>
                <a:ext uri="{FF2B5EF4-FFF2-40B4-BE49-F238E27FC236}">
                  <a16:creationId xmlns="" xmlns:a16="http://schemas.microsoft.com/office/drawing/2014/main" id="{EE88B7AE-207B-4403-B2E2-0022379A24C6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91488" y="11914997"/>
              <a:ext cx="49213" cy="49213"/>
            </a:xfrm>
            <a:custGeom>
              <a:avLst/>
              <a:gdLst>
                <a:gd name="T0" fmla="*/ 15 w 15"/>
                <a:gd name="T1" fmla="*/ 12 h 15"/>
                <a:gd name="T2" fmla="*/ 12 w 15"/>
                <a:gd name="T3" fmla="*/ 15 h 15"/>
                <a:gd name="T4" fmla="*/ 5 w 15"/>
                <a:gd name="T5" fmla="*/ 7 h 15"/>
                <a:gd name="T6" fmla="*/ 2 w 15"/>
                <a:gd name="T7" fmla="*/ 9 h 15"/>
                <a:gd name="T8" fmla="*/ 0 w 15"/>
                <a:gd name="T9" fmla="*/ 8 h 15"/>
                <a:gd name="T10" fmla="*/ 8 w 15"/>
                <a:gd name="T11" fmla="*/ 0 h 15"/>
                <a:gd name="T12" fmla="*/ 10 w 15"/>
                <a:gd name="T13" fmla="*/ 2 h 15"/>
                <a:gd name="T14" fmla="*/ 7 w 15"/>
                <a:gd name="T15" fmla="*/ 4 h 15"/>
                <a:gd name="T16" fmla="*/ 11 w 15"/>
                <a:gd name="T17" fmla="*/ 9 h 15"/>
                <a:gd name="T18" fmla="*/ 15 w 15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15" y="12"/>
                  </a:moveTo>
                  <a:cubicBezTo>
                    <a:pt x="15" y="13"/>
                    <a:pt x="13" y="14"/>
                    <a:pt x="12" y="15"/>
                  </a:cubicBezTo>
                  <a:cubicBezTo>
                    <a:pt x="10" y="12"/>
                    <a:pt x="7" y="9"/>
                    <a:pt x="5" y="7"/>
                  </a:cubicBezTo>
                  <a:cubicBezTo>
                    <a:pt x="4" y="7"/>
                    <a:pt x="3" y="8"/>
                    <a:pt x="2" y="9"/>
                  </a:cubicBezTo>
                  <a:cubicBezTo>
                    <a:pt x="1" y="9"/>
                    <a:pt x="1" y="8"/>
                    <a:pt x="0" y="8"/>
                  </a:cubicBezTo>
                  <a:cubicBezTo>
                    <a:pt x="3" y="5"/>
                    <a:pt x="6" y="3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3"/>
                    <a:pt x="7" y="4"/>
                    <a:pt x="7" y="4"/>
                  </a:cubicBezTo>
                  <a:cubicBezTo>
                    <a:pt x="7" y="5"/>
                    <a:pt x="10" y="8"/>
                    <a:pt x="11" y="9"/>
                  </a:cubicBezTo>
                  <a:cubicBezTo>
                    <a:pt x="11" y="9"/>
                    <a:pt x="15" y="12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9">
              <a:extLst>
                <a:ext uri="{FF2B5EF4-FFF2-40B4-BE49-F238E27FC236}">
                  <a16:creationId xmlns="" xmlns:a16="http://schemas.microsoft.com/office/drawing/2014/main" id="{4EBA65A7-7FA8-4A8E-978B-7B8AF4465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70863" y="11319684"/>
              <a:ext cx="122238" cy="109538"/>
            </a:xfrm>
            <a:custGeom>
              <a:avLst/>
              <a:gdLst>
                <a:gd name="T0" fmla="*/ 37 w 37"/>
                <a:gd name="T1" fmla="*/ 2 h 33"/>
                <a:gd name="T2" fmla="*/ 36 w 37"/>
                <a:gd name="T3" fmla="*/ 5 h 33"/>
                <a:gd name="T4" fmla="*/ 24 w 37"/>
                <a:gd name="T5" fmla="*/ 9 h 33"/>
                <a:gd name="T6" fmla="*/ 31 w 37"/>
                <a:gd name="T7" fmla="*/ 12 h 33"/>
                <a:gd name="T8" fmla="*/ 31 w 37"/>
                <a:gd name="T9" fmla="*/ 16 h 33"/>
                <a:gd name="T10" fmla="*/ 26 w 37"/>
                <a:gd name="T11" fmla="*/ 13 h 33"/>
                <a:gd name="T12" fmla="*/ 21 w 37"/>
                <a:gd name="T13" fmla="*/ 11 h 33"/>
                <a:gd name="T14" fmla="*/ 19 w 37"/>
                <a:gd name="T15" fmla="*/ 12 h 33"/>
                <a:gd name="T16" fmla="*/ 27 w 37"/>
                <a:gd name="T17" fmla="*/ 31 h 33"/>
                <a:gd name="T18" fmla="*/ 23 w 37"/>
                <a:gd name="T19" fmla="*/ 31 h 33"/>
                <a:gd name="T20" fmla="*/ 18 w 37"/>
                <a:gd name="T21" fmla="*/ 25 h 33"/>
                <a:gd name="T22" fmla="*/ 17 w 37"/>
                <a:gd name="T23" fmla="*/ 14 h 33"/>
                <a:gd name="T24" fmla="*/ 0 w 37"/>
                <a:gd name="T25" fmla="*/ 11 h 33"/>
                <a:gd name="T26" fmla="*/ 4 w 37"/>
                <a:gd name="T27" fmla="*/ 12 h 33"/>
                <a:gd name="T28" fmla="*/ 18 w 37"/>
                <a:gd name="T29" fmla="*/ 10 h 33"/>
                <a:gd name="T30" fmla="*/ 10 w 37"/>
                <a:gd name="T31" fmla="*/ 5 h 33"/>
                <a:gd name="T32" fmla="*/ 12 w 37"/>
                <a:gd name="T33" fmla="*/ 4 h 33"/>
                <a:gd name="T34" fmla="*/ 18 w 37"/>
                <a:gd name="T35" fmla="*/ 6 h 33"/>
                <a:gd name="T36" fmla="*/ 21 w 37"/>
                <a:gd name="T37" fmla="*/ 7 h 33"/>
                <a:gd name="T38" fmla="*/ 23 w 37"/>
                <a:gd name="T39" fmla="*/ 6 h 33"/>
                <a:gd name="T40" fmla="*/ 29 w 37"/>
                <a:gd name="T41" fmla="*/ 4 h 33"/>
                <a:gd name="T42" fmla="*/ 37 w 37"/>
                <a:gd name="T4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3">
                  <a:moveTo>
                    <a:pt x="37" y="2"/>
                  </a:moveTo>
                  <a:cubicBezTo>
                    <a:pt x="37" y="4"/>
                    <a:pt x="37" y="4"/>
                    <a:pt x="36" y="5"/>
                  </a:cubicBezTo>
                  <a:cubicBezTo>
                    <a:pt x="31" y="3"/>
                    <a:pt x="27" y="7"/>
                    <a:pt x="24" y="9"/>
                  </a:cubicBezTo>
                  <a:cubicBezTo>
                    <a:pt x="26" y="10"/>
                    <a:pt x="29" y="11"/>
                    <a:pt x="31" y="12"/>
                  </a:cubicBezTo>
                  <a:cubicBezTo>
                    <a:pt x="33" y="13"/>
                    <a:pt x="34" y="16"/>
                    <a:pt x="31" y="16"/>
                  </a:cubicBezTo>
                  <a:cubicBezTo>
                    <a:pt x="30" y="16"/>
                    <a:pt x="27" y="13"/>
                    <a:pt x="26" y="13"/>
                  </a:cubicBezTo>
                  <a:cubicBezTo>
                    <a:pt x="24" y="12"/>
                    <a:pt x="23" y="12"/>
                    <a:pt x="21" y="11"/>
                  </a:cubicBezTo>
                  <a:cubicBezTo>
                    <a:pt x="20" y="11"/>
                    <a:pt x="20" y="12"/>
                    <a:pt x="19" y="12"/>
                  </a:cubicBezTo>
                  <a:cubicBezTo>
                    <a:pt x="18" y="21"/>
                    <a:pt x="24" y="25"/>
                    <a:pt x="27" y="31"/>
                  </a:cubicBezTo>
                  <a:cubicBezTo>
                    <a:pt x="26" y="33"/>
                    <a:pt x="24" y="32"/>
                    <a:pt x="23" y="31"/>
                  </a:cubicBezTo>
                  <a:cubicBezTo>
                    <a:pt x="19" y="32"/>
                    <a:pt x="20" y="27"/>
                    <a:pt x="18" y="25"/>
                  </a:cubicBezTo>
                  <a:cubicBezTo>
                    <a:pt x="16" y="22"/>
                    <a:pt x="15" y="17"/>
                    <a:pt x="17" y="14"/>
                  </a:cubicBezTo>
                  <a:cubicBezTo>
                    <a:pt x="12" y="18"/>
                    <a:pt x="1" y="18"/>
                    <a:pt x="0" y="11"/>
                  </a:cubicBezTo>
                  <a:cubicBezTo>
                    <a:pt x="1" y="9"/>
                    <a:pt x="3" y="11"/>
                    <a:pt x="4" y="12"/>
                  </a:cubicBezTo>
                  <a:cubicBezTo>
                    <a:pt x="9" y="14"/>
                    <a:pt x="14" y="13"/>
                    <a:pt x="18" y="10"/>
                  </a:cubicBezTo>
                  <a:cubicBezTo>
                    <a:pt x="16" y="8"/>
                    <a:pt x="11" y="9"/>
                    <a:pt x="10" y="5"/>
                  </a:cubicBezTo>
                  <a:cubicBezTo>
                    <a:pt x="11" y="5"/>
                    <a:pt x="11" y="4"/>
                    <a:pt x="12" y="4"/>
                  </a:cubicBezTo>
                  <a:cubicBezTo>
                    <a:pt x="14" y="4"/>
                    <a:pt x="16" y="5"/>
                    <a:pt x="18" y="6"/>
                  </a:cubicBezTo>
                  <a:cubicBezTo>
                    <a:pt x="19" y="6"/>
                    <a:pt x="20" y="8"/>
                    <a:pt x="21" y="7"/>
                  </a:cubicBezTo>
                  <a:cubicBezTo>
                    <a:pt x="22" y="7"/>
                    <a:pt x="23" y="6"/>
                    <a:pt x="23" y="6"/>
                  </a:cubicBezTo>
                  <a:cubicBezTo>
                    <a:pt x="25" y="5"/>
                    <a:pt x="27" y="4"/>
                    <a:pt x="29" y="4"/>
                  </a:cubicBezTo>
                  <a:cubicBezTo>
                    <a:pt x="31" y="3"/>
                    <a:pt x="35" y="0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0">
              <a:extLst>
                <a:ext uri="{FF2B5EF4-FFF2-40B4-BE49-F238E27FC236}">
                  <a16:creationId xmlns="" xmlns:a16="http://schemas.microsoft.com/office/drawing/2014/main" id="{702890BF-B6D3-4290-9A33-1F6FE9276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01063" y="11551459"/>
              <a:ext cx="412750" cy="282575"/>
            </a:xfrm>
            <a:custGeom>
              <a:avLst/>
              <a:gdLst>
                <a:gd name="T0" fmla="*/ 124 w 125"/>
                <a:gd name="T1" fmla="*/ 54 h 85"/>
                <a:gd name="T2" fmla="*/ 122 w 125"/>
                <a:gd name="T3" fmla="*/ 67 h 85"/>
                <a:gd name="T4" fmla="*/ 71 w 125"/>
                <a:gd name="T5" fmla="*/ 16 h 85"/>
                <a:gd name="T6" fmla="*/ 54 w 125"/>
                <a:gd name="T7" fmla="*/ 37 h 85"/>
                <a:gd name="T8" fmla="*/ 62 w 125"/>
                <a:gd name="T9" fmla="*/ 45 h 85"/>
                <a:gd name="T10" fmla="*/ 85 w 125"/>
                <a:gd name="T11" fmla="*/ 48 h 85"/>
                <a:gd name="T12" fmla="*/ 121 w 125"/>
                <a:gd name="T13" fmla="*/ 69 h 85"/>
                <a:gd name="T14" fmla="*/ 62 w 125"/>
                <a:gd name="T15" fmla="*/ 77 h 85"/>
                <a:gd name="T16" fmla="*/ 14 w 125"/>
                <a:gd name="T17" fmla="*/ 51 h 85"/>
                <a:gd name="T18" fmla="*/ 32 w 125"/>
                <a:gd name="T19" fmla="*/ 43 h 85"/>
                <a:gd name="T20" fmla="*/ 49 w 125"/>
                <a:gd name="T21" fmla="*/ 50 h 85"/>
                <a:gd name="T22" fmla="*/ 95 w 125"/>
                <a:gd name="T23" fmla="*/ 75 h 85"/>
                <a:gd name="T24" fmla="*/ 95 w 125"/>
                <a:gd name="T25" fmla="*/ 75 h 85"/>
                <a:gd name="T26" fmla="*/ 32 w 125"/>
                <a:gd name="T27" fmla="*/ 16 h 85"/>
                <a:gd name="T28" fmla="*/ 7 w 125"/>
                <a:gd name="T29" fmla="*/ 45 h 85"/>
                <a:gd name="T30" fmla="*/ 0 w 125"/>
                <a:gd name="T31" fmla="*/ 39 h 85"/>
                <a:gd name="T32" fmla="*/ 37 w 125"/>
                <a:gd name="T33" fmla="*/ 7 h 85"/>
                <a:gd name="T34" fmla="*/ 52 w 125"/>
                <a:gd name="T35" fmla="*/ 0 h 85"/>
                <a:gd name="T36" fmla="*/ 72 w 125"/>
                <a:gd name="T37" fmla="*/ 11 h 85"/>
                <a:gd name="T38" fmla="*/ 124 w 125"/>
                <a:gd name="T39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" h="85">
                  <a:moveTo>
                    <a:pt x="124" y="54"/>
                  </a:moveTo>
                  <a:cubicBezTo>
                    <a:pt x="125" y="59"/>
                    <a:pt x="124" y="64"/>
                    <a:pt x="122" y="67"/>
                  </a:cubicBezTo>
                  <a:cubicBezTo>
                    <a:pt x="103" y="53"/>
                    <a:pt x="85" y="36"/>
                    <a:pt x="71" y="16"/>
                  </a:cubicBezTo>
                  <a:cubicBezTo>
                    <a:pt x="66" y="23"/>
                    <a:pt x="60" y="31"/>
                    <a:pt x="54" y="37"/>
                  </a:cubicBezTo>
                  <a:cubicBezTo>
                    <a:pt x="56" y="40"/>
                    <a:pt x="59" y="42"/>
                    <a:pt x="62" y="45"/>
                  </a:cubicBezTo>
                  <a:cubicBezTo>
                    <a:pt x="70" y="40"/>
                    <a:pt x="79" y="44"/>
                    <a:pt x="85" y="48"/>
                  </a:cubicBezTo>
                  <a:cubicBezTo>
                    <a:pt x="97" y="56"/>
                    <a:pt x="109" y="64"/>
                    <a:pt x="121" y="69"/>
                  </a:cubicBezTo>
                  <a:cubicBezTo>
                    <a:pt x="112" y="85"/>
                    <a:pt x="81" y="82"/>
                    <a:pt x="62" y="77"/>
                  </a:cubicBezTo>
                  <a:cubicBezTo>
                    <a:pt x="43" y="71"/>
                    <a:pt x="28" y="62"/>
                    <a:pt x="14" y="51"/>
                  </a:cubicBezTo>
                  <a:cubicBezTo>
                    <a:pt x="19" y="48"/>
                    <a:pt x="24" y="43"/>
                    <a:pt x="32" y="43"/>
                  </a:cubicBezTo>
                  <a:cubicBezTo>
                    <a:pt x="38" y="43"/>
                    <a:pt x="44" y="47"/>
                    <a:pt x="49" y="50"/>
                  </a:cubicBezTo>
                  <a:cubicBezTo>
                    <a:pt x="63" y="59"/>
                    <a:pt x="80" y="69"/>
                    <a:pt x="95" y="7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72" y="59"/>
                    <a:pt x="49" y="40"/>
                    <a:pt x="32" y="16"/>
                  </a:cubicBezTo>
                  <a:cubicBezTo>
                    <a:pt x="24" y="26"/>
                    <a:pt x="16" y="36"/>
                    <a:pt x="7" y="45"/>
                  </a:cubicBezTo>
                  <a:cubicBezTo>
                    <a:pt x="5" y="43"/>
                    <a:pt x="3" y="41"/>
                    <a:pt x="0" y="39"/>
                  </a:cubicBezTo>
                  <a:cubicBezTo>
                    <a:pt x="13" y="29"/>
                    <a:pt x="24" y="18"/>
                    <a:pt x="37" y="7"/>
                  </a:cubicBezTo>
                  <a:cubicBezTo>
                    <a:pt x="41" y="4"/>
                    <a:pt x="45" y="0"/>
                    <a:pt x="52" y="0"/>
                  </a:cubicBezTo>
                  <a:cubicBezTo>
                    <a:pt x="61" y="0"/>
                    <a:pt x="67" y="6"/>
                    <a:pt x="72" y="11"/>
                  </a:cubicBezTo>
                  <a:cubicBezTo>
                    <a:pt x="89" y="26"/>
                    <a:pt x="106" y="41"/>
                    <a:pt x="12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1">
              <a:extLst>
                <a:ext uri="{FF2B5EF4-FFF2-40B4-BE49-F238E27FC236}">
                  <a16:creationId xmlns="" xmlns:a16="http://schemas.microsoft.com/office/drawing/2014/main" id="{5A0D9D06-345A-4AB3-96D3-D7D4CCD8427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37525" y="11957859"/>
              <a:ext cx="39688" cy="53975"/>
            </a:xfrm>
            <a:custGeom>
              <a:avLst/>
              <a:gdLst>
                <a:gd name="T0" fmla="*/ 10 w 12"/>
                <a:gd name="T1" fmla="*/ 5 h 16"/>
                <a:gd name="T2" fmla="*/ 12 w 12"/>
                <a:gd name="T3" fmla="*/ 7 h 16"/>
                <a:gd name="T4" fmla="*/ 7 w 12"/>
                <a:gd name="T5" fmla="*/ 10 h 16"/>
                <a:gd name="T6" fmla="*/ 11 w 12"/>
                <a:gd name="T7" fmla="*/ 14 h 16"/>
                <a:gd name="T8" fmla="*/ 8 w 12"/>
                <a:gd name="T9" fmla="*/ 16 h 16"/>
                <a:gd name="T10" fmla="*/ 0 w 12"/>
                <a:gd name="T11" fmla="*/ 5 h 16"/>
                <a:gd name="T12" fmla="*/ 7 w 12"/>
                <a:gd name="T13" fmla="*/ 0 h 16"/>
                <a:gd name="T14" fmla="*/ 9 w 12"/>
                <a:gd name="T15" fmla="*/ 2 h 16"/>
                <a:gd name="T16" fmla="*/ 4 w 12"/>
                <a:gd name="T17" fmla="*/ 5 h 16"/>
                <a:gd name="T18" fmla="*/ 6 w 12"/>
                <a:gd name="T19" fmla="*/ 8 h 16"/>
                <a:gd name="T20" fmla="*/ 10 w 12"/>
                <a:gd name="T2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6">
                  <a:moveTo>
                    <a:pt x="10" y="5"/>
                  </a:moveTo>
                  <a:cubicBezTo>
                    <a:pt x="11" y="6"/>
                    <a:pt x="11" y="6"/>
                    <a:pt x="12" y="7"/>
                  </a:cubicBezTo>
                  <a:cubicBezTo>
                    <a:pt x="10" y="8"/>
                    <a:pt x="9" y="9"/>
                    <a:pt x="7" y="10"/>
                  </a:cubicBezTo>
                  <a:cubicBezTo>
                    <a:pt x="8" y="12"/>
                    <a:pt x="9" y="13"/>
                    <a:pt x="11" y="14"/>
                  </a:cubicBezTo>
                  <a:cubicBezTo>
                    <a:pt x="10" y="15"/>
                    <a:pt x="9" y="16"/>
                    <a:pt x="8" y="16"/>
                  </a:cubicBezTo>
                  <a:cubicBezTo>
                    <a:pt x="6" y="12"/>
                    <a:pt x="3" y="9"/>
                    <a:pt x="0" y="5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6"/>
                    <a:pt x="5" y="7"/>
                    <a:pt x="6" y="8"/>
                  </a:cubicBezTo>
                  <a:cubicBezTo>
                    <a:pt x="7" y="7"/>
                    <a:pt x="9" y="6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2">
              <a:extLst>
                <a:ext uri="{FF2B5EF4-FFF2-40B4-BE49-F238E27FC236}">
                  <a16:creationId xmlns="" xmlns:a16="http://schemas.microsoft.com/office/drawing/2014/main" id="{EAEAC03B-6EA5-4583-AB5B-90C713EB1B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174038" y="11984847"/>
              <a:ext cx="46038" cy="49213"/>
            </a:xfrm>
            <a:custGeom>
              <a:avLst/>
              <a:gdLst>
                <a:gd name="T0" fmla="*/ 7 w 14"/>
                <a:gd name="T1" fmla="*/ 0 h 15"/>
                <a:gd name="T2" fmla="*/ 14 w 14"/>
                <a:gd name="T3" fmla="*/ 8 h 15"/>
                <a:gd name="T4" fmla="*/ 5 w 14"/>
                <a:gd name="T5" fmla="*/ 14 h 15"/>
                <a:gd name="T6" fmla="*/ 1 w 14"/>
                <a:gd name="T7" fmla="*/ 4 h 15"/>
                <a:gd name="T8" fmla="*/ 7 w 14"/>
                <a:gd name="T9" fmla="*/ 0 h 15"/>
                <a:gd name="T10" fmla="*/ 12 w 14"/>
                <a:gd name="T11" fmla="*/ 10 h 15"/>
                <a:gd name="T12" fmla="*/ 6 w 14"/>
                <a:gd name="T13" fmla="*/ 3 h 15"/>
                <a:gd name="T14" fmla="*/ 8 w 14"/>
                <a:gd name="T15" fmla="*/ 12 h 15"/>
                <a:gd name="T16" fmla="*/ 12 w 14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7" y="0"/>
                  </a:moveTo>
                  <a:cubicBezTo>
                    <a:pt x="11" y="0"/>
                    <a:pt x="14" y="4"/>
                    <a:pt x="14" y="8"/>
                  </a:cubicBezTo>
                  <a:cubicBezTo>
                    <a:pt x="14" y="11"/>
                    <a:pt x="10" y="15"/>
                    <a:pt x="5" y="14"/>
                  </a:cubicBezTo>
                  <a:cubicBezTo>
                    <a:pt x="2" y="13"/>
                    <a:pt x="0" y="8"/>
                    <a:pt x="1" y="4"/>
                  </a:cubicBezTo>
                  <a:cubicBezTo>
                    <a:pt x="2" y="2"/>
                    <a:pt x="4" y="0"/>
                    <a:pt x="7" y="0"/>
                  </a:cubicBezTo>
                  <a:close/>
                  <a:moveTo>
                    <a:pt x="12" y="10"/>
                  </a:moveTo>
                  <a:cubicBezTo>
                    <a:pt x="12" y="6"/>
                    <a:pt x="9" y="2"/>
                    <a:pt x="6" y="3"/>
                  </a:cubicBezTo>
                  <a:cubicBezTo>
                    <a:pt x="1" y="4"/>
                    <a:pt x="5" y="11"/>
                    <a:pt x="8" y="12"/>
                  </a:cubicBezTo>
                  <a:cubicBezTo>
                    <a:pt x="10" y="12"/>
                    <a:pt x="11" y="11"/>
                    <a:pt x="1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23">
              <a:extLst>
                <a:ext uri="{FF2B5EF4-FFF2-40B4-BE49-F238E27FC236}">
                  <a16:creationId xmlns="" xmlns:a16="http://schemas.microsoft.com/office/drawing/2014/main" id="{738B80CB-A052-4861-B99F-66E99B99DE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321675" y="11253009"/>
              <a:ext cx="117475" cy="82550"/>
            </a:xfrm>
            <a:custGeom>
              <a:avLst/>
              <a:gdLst>
                <a:gd name="T0" fmla="*/ 30 w 36"/>
                <a:gd name="T1" fmla="*/ 13 h 25"/>
                <a:gd name="T2" fmla="*/ 36 w 36"/>
                <a:gd name="T3" fmla="*/ 14 h 25"/>
                <a:gd name="T4" fmla="*/ 29 w 36"/>
                <a:gd name="T5" fmla="*/ 14 h 25"/>
                <a:gd name="T6" fmla="*/ 24 w 36"/>
                <a:gd name="T7" fmla="*/ 18 h 25"/>
                <a:gd name="T8" fmla="*/ 34 w 36"/>
                <a:gd name="T9" fmla="*/ 23 h 25"/>
                <a:gd name="T10" fmla="*/ 31 w 36"/>
                <a:gd name="T11" fmla="*/ 25 h 25"/>
                <a:gd name="T12" fmla="*/ 9 w 36"/>
                <a:gd name="T13" fmla="*/ 21 h 25"/>
                <a:gd name="T14" fmla="*/ 0 w 36"/>
                <a:gd name="T15" fmla="*/ 15 h 25"/>
                <a:gd name="T16" fmla="*/ 15 w 36"/>
                <a:gd name="T17" fmla="*/ 16 h 25"/>
                <a:gd name="T18" fmla="*/ 15 w 36"/>
                <a:gd name="T19" fmla="*/ 9 h 25"/>
                <a:gd name="T20" fmla="*/ 13 w 36"/>
                <a:gd name="T21" fmla="*/ 11 h 25"/>
                <a:gd name="T22" fmla="*/ 9 w 36"/>
                <a:gd name="T23" fmla="*/ 7 h 25"/>
                <a:gd name="T24" fmla="*/ 15 w 36"/>
                <a:gd name="T25" fmla="*/ 8 h 25"/>
                <a:gd name="T26" fmla="*/ 24 w 36"/>
                <a:gd name="T27" fmla="*/ 1 h 25"/>
                <a:gd name="T28" fmla="*/ 23 w 36"/>
                <a:gd name="T29" fmla="*/ 13 h 25"/>
                <a:gd name="T30" fmla="*/ 33 w 36"/>
                <a:gd name="T31" fmla="*/ 2 h 25"/>
                <a:gd name="T32" fmla="*/ 33 w 36"/>
                <a:gd name="T33" fmla="*/ 0 h 25"/>
                <a:gd name="T34" fmla="*/ 36 w 36"/>
                <a:gd name="T35" fmla="*/ 1 h 25"/>
                <a:gd name="T36" fmla="*/ 35 w 36"/>
                <a:gd name="T37" fmla="*/ 3 h 25"/>
                <a:gd name="T38" fmla="*/ 30 w 36"/>
                <a:gd name="T39" fmla="*/ 13 h 25"/>
                <a:gd name="T40" fmla="*/ 20 w 36"/>
                <a:gd name="T41" fmla="*/ 15 h 25"/>
                <a:gd name="T42" fmla="*/ 22 w 36"/>
                <a:gd name="T43" fmla="*/ 14 h 25"/>
                <a:gd name="T44" fmla="*/ 20 w 36"/>
                <a:gd name="T45" fmla="*/ 15 h 25"/>
                <a:gd name="T46" fmla="*/ 19 w 36"/>
                <a:gd name="T47" fmla="*/ 17 h 25"/>
                <a:gd name="T48" fmla="*/ 19 w 36"/>
                <a:gd name="T49" fmla="*/ 16 h 25"/>
                <a:gd name="T50" fmla="*/ 17 w 36"/>
                <a:gd name="T51" fmla="*/ 17 h 25"/>
                <a:gd name="T52" fmla="*/ 19 w 36"/>
                <a:gd name="T53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25">
                  <a:moveTo>
                    <a:pt x="30" y="13"/>
                  </a:moveTo>
                  <a:cubicBezTo>
                    <a:pt x="32" y="11"/>
                    <a:pt x="36" y="11"/>
                    <a:pt x="36" y="14"/>
                  </a:cubicBezTo>
                  <a:cubicBezTo>
                    <a:pt x="34" y="16"/>
                    <a:pt x="32" y="14"/>
                    <a:pt x="29" y="14"/>
                  </a:cubicBezTo>
                  <a:cubicBezTo>
                    <a:pt x="27" y="15"/>
                    <a:pt x="26" y="17"/>
                    <a:pt x="24" y="18"/>
                  </a:cubicBezTo>
                  <a:cubicBezTo>
                    <a:pt x="27" y="20"/>
                    <a:pt x="33" y="19"/>
                    <a:pt x="34" y="23"/>
                  </a:cubicBezTo>
                  <a:cubicBezTo>
                    <a:pt x="33" y="24"/>
                    <a:pt x="32" y="24"/>
                    <a:pt x="31" y="25"/>
                  </a:cubicBezTo>
                  <a:cubicBezTo>
                    <a:pt x="25" y="22"/>
                    <a:pt x="17" y="19"/>
                    <a:pt x="9" y="21"/>
                  </a:cubicBezTo>
                  <a:cubicBezTo>
                    <a:pt x="6" y="20"/>
                    <a:pt x="1" y="19"/>
                    <a:pt x="0" y="15"/>
                  </a:cubicBezTo>
                  <a:cubicBezTo>
                    <a:pt x="5" y="14"/>
                    <a:pt x="10" y="16"/>
                    <a:pt x="15" y="16"/>
                  </a:cubicBezTo>
                  <a:cubicBezTo>
                    <a:pt x="14" y="14"/>
                    <a:pt x="14" y="12"/>
                    <a:pt x="15" y="9"/>
                  </a:cubicBezTo>
                  <a:cubicBezTo>
                    <a:pt x="13" y="8"/>
                    <a:pt x="14" y="11"/>
                    <a:pt x="13" y="11"/>
                  </a:cubicBezTo>
                  <a:cubicBezTo>
                    <a:pt x="10" y="13"/>
                    <a:pt x="7" y="9"/>
                    <a:pt x="9" y="7"/>
                  </a:cubicBezTo>
                  <a:cubicBezTo>
                    <a:pt x="11" y="6"/>
                    <a:pt x="14" y="7"/>
                    <a:pt x="15" y="8"/>
                  </a:cubicBezTo>
                  <a:cubicBezTo>
                    <a:pt x="18" y="5"/>
                    <a:pt x="20" y="2"/>
                    <a:pt x="24" y="1"/>
                  </a:cubicBezTo>
                  <a:cubicBezTo>
                    <a:pt x="27" y="5"/>
                    <a:pt x="18" y="9"/>
                    <a:pt x="23" y="13"/>
                  </a:cubicBezTo>
                  <a:cubicBezTo>
                    <a:pt x="26" y="9"/>
                    <a:pt x="28" y="4"/>
                    <a:pt x="33" y="2"/>
                  </a:cubicBezTo>
                  <a:cubicBezTo>
                    <a:pt x="33" y="1"/>
                    <a:pt x="33" y="0"/>
                    <a:pt x="33" y="0"/>
                  </a:cubicBezTo>
                  <a:cubicBezTo>
                    <a:pt x="35" y="0"/>
                    <a:pt x="36" y="0"/>
                    <a:pt x="36" y="1"/>
                  </a:cubicBezTo>
                  <a:cubicBezTo>
                    <a:pt x="36" y="2"/>
                    <a:pt x="35" y="2"/>
                    <a:pt x="35" y="3"/>
                  </a:cubicBezTo>
                  <a:cubicBezTo>
                    <a:pt x="34" y="7"/>
                    <a:pt x="31" y="9"/>
                    <a:pt x="30" y="13"/>
                  </a:cubicBezTo>
                  <a:close/>
                  <a:moveTo>
                    <a:pt x="20" y="15"/>
                  </a:moveTo>
                  <a:cubicBezTo>
                    <a:pt x="21" y="15"/>
                    <a:pt x="22" y="15"/>
                    <a:pt x="22" y="14"/>
                  </a:cubicBezTo>
                  <a:cubicBezTo>
                    <a:pt x="21" y="14"/>
                    <a:pt x="20" y="14"/>
                    <a:pt x="20" y="15"/>
                  </a:cubicBezTo>
                  <a:close/>
                  <a:moveTo>
                    <a:pt x="19" y="17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8" y="16"/>
                    <a:pt x="17" y="17"/>
                  </a:cubicBezTo>
                  <a:cubicBezTo>
                    <a:pt x="18" y="16"/>
                    <a:pt x="18" y="17"/>
                    <a:pt x="1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24">
              <a:extLst>
                <a:ext uri="{FF2B5EF4-FFF2-40B4-BE49-F238E27FC236}">
                  <a16:creationId xmlns="" xmlns:a16="http://schemas.microsoft.com/office/drawing/2014/main" id="{A0E848A5-DB81-41C7-A23A-C1D9BAE33EF5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39125" y="12011834"/>
              <a:ext cx="34925" cy="49213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0 h 15"/>
                <a:gd name="T4" fmla="*/ 11 w 11"/>
                <a:gd name="T5" fmla="*/ 14 h 15"/>
                <a:gd name="T6" fmla="*/ 8 w 11"/>
                <a:gd name="T7" fmla="*/ 15 h 15"/>
                <a:gd name="T8" fmla="*/ 0 w 11"/>
                <a:gd name="T9" fmla="*/ 3 h 15"/>
                <a:gd name="T10" fmla="*/ 2 w 11"/>
                <a:gd name="T11" fmla="*/ 2 h 15"/>
                <a:gd name="T12" fmla="*/ 7 w 11"/>
                <a:gd name="T13" fmla="*/ 7 h 15"/>
                <a:gd name="T14" fmla="*/ 8 w 11"/>
                <a:gd name="T15" fmla="*/ 1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5"/>
                    <a:pt x="8" y="10"/>
                    <a:pt x="11" y="14"/>
                  </a:cubicBezTo>
                  <a:cubicBezTo>
                    <a:pt x="10" y="14"/>
                    <a:pt x="9" y="14"/>
                    <a:pt x="8" y="15"/>
                  </a:cubicBezTo>
                  <a:cubicBezTo>
                    <a:pt x="7" y="9"/>
                    <a:pt x="2" y="7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4" y="4"/>
                    <a:pt x="6" y="6"/>
                    <a:pt x="7" y="7"/>
                  </a:cubicBezTo>
                  <a:cubicBezTo>
                    <a:pt x="8" y="5"/>
                    <a:pt x="8" y="3"/>
                    <a:pt x="8" y="1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25">
              <a:extLst>
                <a:ext uri="{FF2B5EF4-FFF2-40B4-BE49-F238E27FC236}">
                  <a16:creationId xmlns="" xmlns:a16="http://schemas.microsoft.com/office/drawing/2014/main" id="{290B29F3-EAB5-48DF-93FA-884CFA327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23250" y="11905472"/>
              <a:ext cx="15875" cy="15875"/>
            </a:xfrm>
            <a:custGeom>
              <a:avLst/>
              <a:gdLst>
                <a:gd name="T0" fmla="*/ 2 w 5"/>
                <a:gd name="T1" fmla="*/ 1 h 5"/>
                <a:gd name="T2" fmla="*/ 2 w 5"/>
                <a:gd name="T3" fmla="*/ 4 h 5"/>
                <a:gd name="T4" fmla="*/ 2 w 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2" y="1"/>
                  </a:moveTo>
                  <a:cubicBezTo>
                    <a:pt x="5" y="0"/>
                    <a:pt x="4" y="5"/>
                    <a:pt x="2" y="4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26">
              <a:extLst>
                <a:ext uri="{FF2B5EF4-FFF2-40B4-BE49-F238E27FC236}">
                  <a16:creationId xmlns="" xmlns:a16="http://schemas.microsoft.com/office/drawing/2014/main" id="{93E3BDAB-A2B5-4F4F-B13E-9364DCF7C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75638" y="12021359"/>
              <a:ext cx="36513" cy="49213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2 h 15"/>
                <a:gd name="T4" fmla="*/ 7 w 11"/>
                <a:gd name="T5" fmla="*/ 3 h 15"/>
                <a:gd name="T6" fmla="*/ 9 w 11"/>
                <a:gd name="T7" fmla="*/ 14 h 15"/>
                <a:gd name="T8" fmla="*/ 7 w 11"/>
                <a:gd name="T9" fmla="*/ 15 h 15"/>
                <a:gd name="T10" fmla="*/ 4 w 11"/>
                <a:gd name="T11" fmla="*/ 4 h 15"/>
                <a:gd name="T12" fmla="*/ 0 w 11"/>
                <a:gd name="T13" fmla="*/ 5 h 15"/>
                <a:gd name="T14" fmla="*/ 0 w 11"/>
                <a:gd name="T15" fmla="*/ 3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1"/>
                    <a:pt x="11" y="2"/>
                    <a:pt x="11" y="2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8" y="7"/>
                    <a:pt x="9" y="10"/>
                    <a:pt x="9" y="14"/>
                  </a:cubicBezTo>
                  <a:cubicBezTo>
                    <a:pt x="8" y="14"/>
                    <a:pt x="8" y="15"/>
                    <a:pt x="7" y="15"/>
                  </a:cubicBezTo>
                  <a:cubicBezTo>
                    <a:pt x="6" y="11"/>
                    <a:pt x="5" y="8"/>
                    <a:pt x="4" y="4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3" y="2"/>
                    <a:pt x="7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27">
              <a:extLst>
                <a:ext uri="{FF2B5EF4-FFF2-40B4-BE49-F238E27FC236}">
                  <a16:creationId xmlns="" xmlns:a16="http://schemas.microsoft.com/office/drawing/2014/main" id="{8205F3D3-24CB-48E7-8058-940D0DBCD08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56588" y="11914997"/>
              <a:ext cx="9525" cy="12700"/>
            </a:xfrm>
            <a:custGeom>
              <a:avLst/>
              <a:gdLst>
                <a:gd name="T0" fmla="*/ 2 w 3"/>
                <a:gd name="T1" fmla="*/ 0 h 4"/>
                <a:gd name="T2" fmla="*/ 3 w 3"/>
                <a:gd name="T3" fmla="*/ 3 h 4"/>
                <a:gd name="T4" fmla="*/ 0 w 3"/>
                <a:gd name="T5" fmla="*/ 4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28">
              <a:extLst>
                <a:ext uri="{FF2B5EF4-FFF2-40B4-BE49-F238E27FC236}">
                  <a16:creationId xmlns="" xmlns:a16="http://schemas.microsoft.com/office/drawing/2014/main" id="{9479E48E-B5FF-4D72-B16C-888B303E81B7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93100" y="11918172"/>
              <a:ext cx="20638" cy="12700"/>
            </a:xfrm>
            <a:custGeom>
              <a:avLst/>
              <a:gdLst>
                <a:gd name="T0" fmla="*/ 4 w 6"/>
                <a:gd name="T1" fmla="*/ 1 h 4"/>
                <a:gd name="T2" fmla="*/ 2 w 6"/>
                <a:gd name="T3" fmla="*/ 3 h 4"/>
                <a:gd name="T4" fmla="*/ 4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4" y="1"/>
                  </a:moveTo>
                  <a:cubicBezTo>
                    <a:pt x="6" y="2"/>
                    <a:pt x="4" y="4"/>
                    <a:pt x="2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29">
              <a:extLst>
                <a:ext uri="{FF2B5EF4-FFF2-40B4-BE49-F238E27FC236}">
                  <a16:creationId xmlns="" xmlns:a16="http://schemas.microsoft.com/office/drawing/2014/main" id="{4AAE2DE1-94A0-4948-845B-CBA29738854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89925" y="12030884"/>
              <a:ext cx="14288" cy="42863"/>
            </a:xfrm>
            <a:custGeom>
              <a:avLst/>
              <a:gdLst>
                <a:gd name="T0" fmla="*/ 3 w 4"/>
                <a:gd name="T1" fmla="*/ 0 h 13"/>
                <a:gd name="T2" fmla="*/ 4 w 4"/>
                <a:gd name="T3" fmla="*/ 13 h 13"/>
                <a:gd name="T4" fmla="*/ 2 w 4"/>
                <a:gd name="T5" fmla="*/ 13 h 13"/>
                <a:gd name="T6" fmla="*/ 0 w 4"/>
                <a:gd name="T7" fmla="*/ 0 h 13"/>
                <a:gd name="T8" fmla="*/ 3 w 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3">
                  <a:moveTo>
                    <a:pt x="3" y="0"/>
                  </a:moveTo>
                  <a:cubicBezTo>
                    <a:pt x="3" y="4"/>
                    <a:pt x="4" y="8"/>
                    <a:pt x="4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9"/>
                    <a:pt x="0" y="5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30">
              <a:extLst>
                <a:ext uri="{FF2B5EF4-FFF2-40B4-BE49-F238E27FC236}">
                  <a16:creationId xmlns="" xmlns:a16="http://schemas.microsoft.com/office/drawing/2014/main" id="{A4BF7268-2A9C-4411-89B4-B68281784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32788" y="12024534"/>
              <a:ext cx="46038" cy="63500"/>
            </a:xfrm>
            <a:custGeom>
              <a:avLst/>
              <a:gdLst>
                <a:gd name="T0" fmla="*/ 11 w 14"/>
                <a:gd name="T1" fmla="*/ 10 h 19"/>
                <a:gd name="T2" fmla="*/ 0 w 14"/>
                <a:gd name="T3" fmla="*/ 12 h 19"/>
                <a:gd name="T4" fmla="*/ 3 w 14"/>
                <a:gd name="T5" fmla="*/ 12 h 19"/>
                <a:gd name="T6" fmla="*/ 5 w 14"/>
                <a:gd name="T7" fmla="*/ 14 h 19"/>
                <a:gd name="T8" fmla="*/ 8 w 14"/>
                <a:gd name="T9" fmla="*/ 12 h 19"/>
                <a:gd name="T10" fmla="*/ 0 w 14"/>
                <a:gd name="T11" fmla="*/ 7 h 19"/>
                <a:gd name="T12" fmla="*/ 10 w 14"/>
                <a:gd name="T13" fmla="*/ 6 h 19"/>
                <a:gd name="T14" fmla="*/ 8 w 14"/>
                <a:gd name="T15" fmla="*/ 6 h 19"/>
                <a:gd name="T16" fmla="*/ 3 w 14"/>
                <a:gd name="T17" fmla="*/ 6 h 19"/>
                <a:gd name="T18" fmla="*/ 11 w 14"/>
                <a:gd name="T1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9">
                  <a:moveTo>
                    <a:pt x="11" y="10"/>
                  </a:moveTo>
                  <a:cubicBezTo>
                    <a:pt x="14" y="16"/>
                    <a:pt x="1" y="19"/>
                    <a:pt x="0" y="12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3" y="13"/>
                    <a:pt x="4" y="14"/>
                    <a:pt x="5" y="14"/>
                  </a:cubicBezTo>
                  <a:cubicBezTo>
                    <a:pt x="6" y="14"/>
                    <a:pt x="9" y="14"/>
                    <a:pt x="8" y="12"/>
                  </a:cubicBezTo>
                  <a:cubicBezTo>
                    <a:pt x="8" y="10"/>
                    <a:pt x="1" y="11"/>
                    <a:pt x="0" y="7"/>
                  </a:cubicBezTo>
                  <a:cubicBezTo>
                    <a:pt x="0" y="2"/>
                    <a:pt x="9" y="0"/>
                    <a:pt x="10" y="6"/>
                  </a:cubicBezTo>
                  <a:cubicBezTo>
                    <a:pt x="10" y="6"/>
                    <a:pt x="8" y="6"/>
                    <a:pt x="8" y="6"/>
                  </a:cubicBezTo>
                  <a:cubicBezTo>
                    <a:pt x="8" y="4"/>
                    <a:pt x="3" y="4"/>
                    <a:pt x="3" y="6"/>
                  </a:cubicBezTo>
                  <a:cubicBezTo>
                    <a:pt x="3" y="9"/>
                    <a:pt x="10" y="8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31">
              <a:extLst>
                <a:ext uri="{FF2B5EF4-FFF2-40B4-BE49-F238E27FC236}">
                  <a16:creationId xmlns="" xmlns:a16="http://schemas.microsoft.com/office/drawing/2014/main" id="{88E66B85-A744-4C57-97BB-05C0BAF04F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372475" y="12030884"/>
              <a:ext cx="36513" cy="47625"/>
            </a:xfrm>
            <a:custGeom>
              <a:avLst/>
              <a:gdLst>
                <a:gd name="T0" fmla="*/ 11 w 11"/>
                <a:gd name="T1" fmla="*/ 3 h 14"/>
                <a:gd name="T2" fmla="*/ 8 w 11"/>
                <a:gd name="T3" fmla="*/ 7 h 14"/>
                <a:gd name="T4" fmla="*/ 11 w 11"/>
                <a:gd name="T5" fmla="*/ 14 h 14"/>
                <a:gd name="T6" fmla="*/ 8 w 11"/>
                <a:gd name="T7" fmla="*/ 14 h 14"/>
                <a:gd name="T8" fmla="*/ 7 w 11"/>
                <a:gd name="T9" fmla="*/ 9 h 14"/>
                <a:gd name="T10" fmla="*/ 3 w 11"/>
                <a:gd name="T11" fmla="*/ 8 h 14"/>
                <a:gd name="T12" fmla="*/ 3 w 11"/>
                <a:gd name="T13" fmla="*/ 14 h 14"/>
                <a:gd name="T14" fmla="*/ 0 w 11"/>
                <a:gd name="T15" fmla="*/ 14 h 14"/>
                <a:gd name="T16" fmla="*/ 0 w 11"/>
                <a:gd name="T17" fmla="*/ 1 h 14"/>
                <a:gd name="T18" fmla="*/ 11 w 11"/>
                <a:gd name="T19" fmla="*/ 3 h 14"/>
                <a:gd name="T20" fmla="*/ 7 w 11"/>
                <a:gd name="T21" fmla="*/ 6 h 14"/>
                <a:gd name="T22" fmla="*/ 7 w 11"/>
                <a:gd name="T23" fmla="*/ 3 h 14"/>
                <a:gd name="T24" fmla="*/ 3 w 11"/>
                <a:gd name="T25" fmla="*/ 3 h 14"/>
                <a:gd name="T26" fmla="*/ 3 w 11"/>
                <a:gd name="T27" fmla="*/ 6 h 14"/>
                <a:gd name="T28" fmla="*/ 7 w 11"/>
                <a:gd name="T2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4">
                  <a:moveTo>
                    <a:pt x="11" y="3"/>
                  </a:moveTo>
                  <a:cubicBezTo>
                    <a:pt x="11" y="5"/>
                    <a:pt x="10" y="7"/>
                    <a:pt x="8" y="7"/>
                  </a:cubicBezTo>
                  <a:cubicBezTo>
                    <a:pt x="10" y="8"/>
                    <a:pt x="10" y="12"/>
                    <a:pt x="11" y="14"/>
                  </a:cubicBezTo>
                  <a:cubicBezTo>
                    <a:pt x="10" y="14"/>
                    <a:pt x="9" y="14"/>
                    <a:pt x="8" y="14"/>
                  </a:cubicBezTo>
                  <a:cubicBezTo>
                    <a:pt x="7" y="12"/>
                    <a:pt x="7" y="10"/>
                    <a:pt x="7" y="9"/>
                  </a:cubicBezTo>
                  <a:cubicBezTo>
                    <a:pt x="6" y="8"/>
                    <a:pt x="4" y="9"/>
                    <a:pt x="3" y="8"/>
                  </a:cubicBezTo>
                  <a:cubicBezTo>
                    <a:pt x="3" y="10"/>
                    <a:pt x="3" y="12"/>
                    <a:pt x="3" y="14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9"/>
                    <a:pt x="0" y="5"/>
                    <a:pt x="0" y="1"/>
                  </a:cubicBezTo>
                  <a:cubicBezTo>
                    <a:pt x="4" y="0"/>
                    <a:pt x="10" y="0"/>
                    <a:pt x="11" y="3"/>
                  </a:cubicBezTo>
                  <a:close/>
                  <a:moveTo>
                    <a:pt x="7" y="6"/>
                  </a:moveTo>
                  <a:cubicBezTo>
                    <a:pt x="8" y="5"/>
                    <a:pt x="8" y="4"/>
                    <a:pt x="7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5" y="6"/>
                    <a:pt x="6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32">
              <a:extLst>
                <a:ext uri="{FF2B5EF4-FFF2-40B4-BE49-F238E27FC236}">
                  <a16:creationId xmlns="" xmlns:a16="http://schemas.microsoft.com/office/drawing/2014/main" id="{BBF8DAA3-5931-4E38-AFDB-4619EC96A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12163" y="12027709"/>
              <a:ext cx="36513" cy="46038"/>
            </a:xfrm>
            <a:custGeom>
              <a:avLst/>
              <a:gdLst>
                <a:gd name="T0" fmla="*/ 10 w 11"/>
                <a:gd name="T1" fmla="*/ 1 h 14"/>
                <a:gd name="T2" fmla="*/ 10 w 11"/>
                <a:gd name="T3" fmla="*/ 3 h 14"/>
                <a:gd name="T4" fmla="*/ 4 w 11"/>
                <a:gd name="T5" fmla="*/ 2 h 14"/>
                <a:gd name="T6" fmla="*/ 4 w 11"/>
                <a:gd name="T7" fmla="*/ 5 h 14"/>
                <a:gd name="T8" fmla="*/ 9 w 11"/>
                <a:gd name="T9" fmla="*/ 6 h 14"/>
                <a:gd name="T10" fmla="*/ 9 w 11"/>
                <a:gd name="T11" fmla="*/ 8 h 14"/>
                <a:gd name="T12" fmla="*/ 4 w 11"/>
                <a:gd name="T13" fmla="*/ 8 h 14"/>
                <a:gd name="T14" fmla="*/ 3 w 11"/>
                <a:gd name="T15" fmla="*/ 11 h 14"/>
                <a:gd name="T16" fmla="*/ 9 w 11"/>
                <a:gd name="T17" fmla="*/ 12 h 14"/>
                <a:gd name="T18" fmla="*/ 9 w 11"/>
                <a:gd name="T19" fmla="*/ 14 h 14"/>
                <a:gd name="T20" fmla="*/ 0 w 11"/>
                <a:gd name="T21" fmla="*/ 13 h 14"/>
                <a:gd name="T22" fmla="*/ 2 w 11"/>
                <a:gd name="T23" fmla="*/ 0 h 14"/>
                <a:gd name="T24" fmla="*/ 10 w 11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4">
                  <a:moveTo>
                    <a:pt x="10" y="1"/>
                  </a:moveTo>
                  <a:cubicBezTo>
                    <a:pt x="11" y="2"/>
                    <a:pt x="10" y="2"/>
                    <a:pt x="10" y="3"/>
                  </a:cubicBezTo>
                  <a:cubicBezTo>
                    <a:pt x="8" y="3"/>
                    <a:pt x="6" y="3"/>
                    <a:pt x="4" y="2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6" y="6"/>
                    <a:pt x="8" y="6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7" y="8"/>
                    <a:pt x="5" y="8"/>
                    <a:pt x="4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5" y="12"/>
                    <a:pt x="7" y="12"/>
                    <a:pt x="9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6" y="14"/>
                    <a:pt x="3" y="13"/>
                    <a:pt x="0" y="13"/>
                  </a:cubicBezTo>
                  <a:cubicBezTo>
                    <a:pt x="1" y="9"/>
                    <a:pt x="1" y="4"/>
                    <a:pt x="2" y="0"/>
                  </a:cubicBezTo>
                  <a:cubicBezTo>
                    <a:pt x="5" y="0"/>
                    <a:pt x="7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33">
              <a:extLst>
                <a:ext uri="{FF2B5EF4-FFF2-40B4-BE49-F238E27FC236}">
                  <a16:creationId xmlns="" xmlns:a16="http://schemas.microsoft.com/office/drawing/2014/main" id="{73CC039C-81A0-48C2-997B-A1D0C7E9CAB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58200" y="11249834"/>
              <a:ext cx="76200" cy="92075"/>
            </a:xfrm>
            <a:custGeom>
              <a:avLst/>
              <a:gdLst>
                <a:gd name="T0" fmla="*/ 23 w 23"/>
                <a:gd name="T1" fmla="*/ 13 h 28"/>
                <a:gd name="T2" fmla="*/ 22 w 23"/>
                <a:gd name="T3" fmla="*/ 17 h 28"/>
                <a:gd name="T4" fmla="*/ 12 w 23"/>
                <a:gd name="T5" fmla="*/ 21 h 28"/>
                <a:gd name="T6" fmla="*/ 0 w 23"/>
                <a:gd name="T7" fmla="*/ 25 h 28"/>
                <a:gd name="T8" fmla="*/ 0 w 23"/>
                <a:gd name="T9" fmla="*/ 22 h 28"/>
                <a:gd name="T10" fmla="*/ 11 w 23"/>
                <a:gd name="T11" fmla="*/ 16 h 28"/>
                <a:gd name="T12" fmla="*/ 13 w 23"/>
                <a:gd name="T13" fmla="*/ 9 h 28"/>
                <a:gd name="T14" fmla="*/ 6 w 23"/>
                <a:gd name="T15" fmla="*/ 12 h 28"/>
                <a:gd name="T16" fmla="*/ 3 w 23"/>
                <a:gd name="T17" fmla="*/ 10 h 28"/>
                <a:gd name="T18" fmla="*/ 12 w 23"/>
                <a:gd name="T19" fmla="*/ 3 h 28"/>
                <a:gd name="T20" fmla="*/ 18 w 23"/>
                <a:gd name="T21" fmla="*/ 1 h 28"/>
                <a:gd name="T22" fmla="*/ 17 w 23"/>
                <a:gd name="T23" fmla="*/ 9 h 28"/>
                <a:gd name="T24" fmla="*/ 18 w 23"/>
                <a:gd name="T25" fmla="*/ 13 h 28"/>
                <a:gd name="T26" fmla="*/ 23 w 23"/>
                <a:gd name="T27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8">
                  <a:moveTo>
                    <a:pt x="23" y="13"/>
                  </a:moveTo>
                  <a:cubicBezTo>
                    <a:pt x="23" y="15"/>
                    <a:pt x="22" y="16"/>
                    <a:pt x="22" y="17"/>
                  </a:cubicBezTo>
                  <a:cubicBezTo>
                    <a:pt x="18" y="17"/>
                    <a:pt x="15" y="19"/>
                    <a:pt x="12" y="21"/>
                  </a:cubicBezTo>
                  <a:cubicBezTo>
                    <a:pt x="10" y="24"/>
                    <a:pt x="5" y="28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3" y="20"/>
                    <a:pt x="9" y="19"/>
                    <a:pt x="11" y="16"/>
                  </a:cubicBezTo>
                  <a:cubicBezTo>
                    <a:pt x="12" y="14"/>
                    <a:pt x="13" y="11"/>
                    <a:pt x="13" y="9"/>
                  </a:cubicBezTo>
                  <a:cubicBezTo>
                    <a:pt x="11" y="10"/>
                    <a:pt x="9" y="12"/>
                    <a:pt x="6" y="12"/>
                  </a:cubicBezTo>
                  <a:cubicBezTo>
                    <a:pt x="5" y="12"/>
                    <a:pt x="3" y="11"/>
                    <a:pt x="3" y="10"/>
                  </a:cubicBezTo>
                  <a:cubicBezTo>
                    <a:pt x="3" y="8"/>
                    <a:pt x="10" y="5"/>
                    <a:pt x="12" y="3"/>
                  </a:cubicBezTo>
                  <a:cubicBezTo>
                    <a:pt x="14" y="2"/>
                    <a:pt x="15" y="0"/>
                    <a:pt x="18" y="1"/>
                  </a:cubicBezTo>
                  <a:cubicBezTo>
                    <a:pt x="18" y="4"/>
                    <a:pt x="17" y="6"/>
                    <a:pt x="17" y="9"/>
                  </a:cubicBezTo>
                  <a:cubicBezTo>
                    <a:pt x="18" y="10"/>
                    <a:pt x="18" y="12"/>
                    <a:pt x="18" y="13"/>
                  </a:cubicBezTo>
                  <a:cubicBezTo>
                    <a:pt x="20" y="12"/>
                    <a:pt x="22" y="12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34">
              <a:extLst>
                <a:ext uri="{FF2B5EF4-FFF2-40B4-BE49-F238E27FC236}">
                  <a16:creationId xmlns="" xmlns:a16="http://schemas.microsoft.com/office/drawing/2014/main" id="{D28239CC-8EA2-4DC1-BD14-BC429F9DD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12163" y="11921347"/>
              <a:ext cx="23813" cy="9525"/>
            </a:xfrm>
            <a:custGeom>
              <a:avLst/>
              <a:gdLst>
                <a:gd name="T0" fmla="*/ 7 w 7"/>
                <a:gd name="T1" fmla="*/ 1 h 3"/>
                <a:gd name="T2" fmla="*/ 6 w 7"/>
                <a:gd name="T3" fmla="*/ 3 h 3"/>
                <a:gd name="T4" fmla="*/ 0 w 7"/>
                <a:gd name="T5" fmla="*/ 1 h 3"/>
                <a:gd name="T6" fmla="*/ 0 w 7"/>
                <a:gd name="T7" fmla="*/ 0 h 3"/>
                <a:gd name="T8" fmla="*/ 7 w 7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2"/>
                    <a:pt x="6" y="2"/>
                    <a:pt x="6" y="3"/>
                  </a:cubicBezTo>
                  <a:cubicBezTo>
                    <a:pt x="4" y="2"/>
                    <a:pt x="2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4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35">
              <a:extLst>
                <a:ext uri="{FF2B5EF4-FFF2-40B4-BE49-F238E27FC236}">
                  <a16:creationId xmlns="" xmlns:a16="http://schemas.microsoft.com/office/drawing/2014/main" id="{C704B3F8-E6C3-44CB-AC3C-F7F8F13D2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47088" y="12015009"/>
              <a:ext cx="38100" cy="52388"/>
            </a:xfrm>
            <a:custGeom>
              <a:avLst/>
              <a:gdLst>
                <a:gd name="T0" fmla="*/ 10 w 12"/>
                <a:gd name="T1" fmla="*/ 3 h 16"/>
                <a:gd name="T2" fmla="*/ 12 w 12"/>
                <a:gd name="T3" fmla="*/ 4 h 16"/>
                <a:gd name="T4" fmla="*/ 4 w 12"/>
                <a:gd name="T5" fmla="*/ 16 h 16"/>
                <a:gd name="T6" fmla="*/ 1 w 12"/>
                <a:gd name="T7" fmla="*/ 15 h 16"/>
                <a:gd name="T8" fmla="*/ 0 w 12"/>
                <a:gd name="T9" fmla="*/ 0 h 16"/>
                <a:gd name="T10" fmla="*/ 3 w 12"/>
                <a:gd name="T11" fmla="*/ 1 h 16"/>
                <a:gd name="T12" fmla="*/ 3 w 12"/>
                <a:gd name="T13" fmla="*/ 12 h 16"/>
                <a:gd name="T14" fmla="*/ 10 w 12"/>
                <a:gd name="T1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6">
                  <a:moveTo>
                    <a:pt x="10" y="3"/>
                  </a:moveTo>
                  <a:cubicBezTo>
                    <a:pt x="11" y="4"/>
                    <a:pt x="11" y="4"/>
                    <a:pt x="12" y="4"/>
                  </a:cubicBezTo>
                  <a:cubicBezTo>
                    <a:pt x="10" y="8"/>
                    <a:pt x="6" y="12"/>
                    <a:pt x="4" y="16"/>
                  </a:cubicBezTo>
                  <a:cubicBezTo>
                    <a:pt x="3" y="15"/>
                    <a:pt x="2" y="15"/>
                    <a:pt x="1" y="15"/>
                  </a:cubicBezTo>
                  <a:cubicBezTo>
                    <a:pt x="1" y="10"/>
                    <a:pt x="0" y="5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5"/>
                    <a:pt x="3" y="9"/>
                    <a:pt x="3" y="12"/>
                  </a:cubicBezTo>
                  <a:cubicBezTo>
                    <a:pt x="5" y="10"/>
                    <a:pt x="7" y="6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36">
              <a:extLst>
                <a:ext uri="{FF2B5EF4-FFF2-40B4-BE49-F238E27FC236}">
                  <a16:creationId xmlns="" xmlns:a16="http://schemas.microsoft.com/office/drawing/2014/main" id="{6DB158FF-C719-4F5A-82EE-27E7B679EACC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77250" y="12011834"/>
              <a:ext cx="22225" cy="42863"/>
            </a:xfrm>
            <a:custGeom>
              <a:avLst/>
              <a:gdLst>
                <a:gd name="T0" fmla="*/ 4 w 7"/>
                <a:gd name="T1" fmla="*/ 0 h 13"/>
                <a:gd name="T2" fmla="*/ 7 w 7"/>
                <a:gd name="T3" fmla="*/ 1 h 13"/>
                <a:gd name="T4" fmla="*/ 3 w 7"/>
                <a:gd name="T5" fmla="*/ 13 h 13"/>
                <a:gd name="T6" fmla="*/ 0 w 7"/>
                <a:gd name="T7" fmla="*/ 13 h 13"/>
                <a:gd name="T8" fmla="*/ 4 w 7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cubicBezTo>
                    <a:pt x="6" y="0"/>
                    <a:pt x="6" y="1"/>
                    <a:pt x="7" y="1"/>
                  </a:cubicBezTo>
                  <a:cubicBezTo>
                    <a:pt x="6" y="5"/>
                    <a:pt x="4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1" y="8"/>
                    <a:pt x="3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37">
              <a:extLst>
                <a:ext uri="{FF2B5EF4-FFF2-40B4-BE49-F238E27FC236}">
                  <a16:creationId xmlns="" xmlns:a16="http://schemas.microsoft.com/office/drawing/2014/main" id="{4E89834D-FA23-4A04-A67E-4C240CCF0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23288" y="11991197"/>
              <a:ext cx="55563" cy="57150"/>
            </a:xfrm>
            <a:custGeom>
              <a:avLst/>
              <a:gdLst>
                <a:gd name="T0" fmla="*/ 14 w 17"/>
                <a:gd name="T1" fmla="*/ 4 h 17"/>
                <a:gd name="T2" fmla="*/ 17 w 17"/>
                <a:gd name="T3" fmla="*/ 5 h 17"/>
                <a:gd name="T4" fmla="*/ 11 w 17"/>
                <a:gd name="T5" fmla="*/ 17 h 17"/>
                <a:gd name="T6" fmla="*/ 7 w 17"/>
                <a:gd name="T7" fmla="*/ 16 h 17"/>
                <a:gd name="T8" fmla="*/ 7 w 17"/>
                <a:gd name="T9" fmla="*/ 3 h 17"/>
                <a:gd name="T10" fmla="*/ 3 w 17"/>
                <a:gd name="T11" fmla="*/ 13 h 17"/>
                <a:gd name="T12" fmla="*/ 0 w 17"/>
                <a:gd name="T13" fmla="*/ 12 h 17"/>
                <a:gd name="T14" fmla="*/ 6 w 17"/>
                <a:gd name="T15" fmla="*/ 0 h 17"/>
                <a:gd name="T16" fmla="*/ 10 w 17"/>
                <a:gd name="T17" fmla="*/ 2 h 17"/>
                <a:gd name="T18" fmla="*/ 10 w 17"/>
                <a:gd name="T19" fmla="*/ 14 h 17"/>
                <a:gd name="T20" fmla="*/ 14 w 17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7">
                  <a:moveTo>
                    <a:pt x="14" y="4"/>
                  </a:moveTo>
                  <a:cubicBezTo>
                    <a:pt x="15" y="4"/>
                    <a:pt x="16" y="5"/>
                    <a:pt x="17" y="5"/>
                  </a:cubicBezTo>
                  <a:cubicBezTo>
                    <a:pt x="15" y="9"/>
                    <a:pt x="13" y="13"/>
                    <a:pt x="11" y="17"/>
                  </a:cubicBezTo>
                  <a:cubicBezTo>
                    <a:pt x="10" y="17"/>
                    <a:pt x="9" y="16"/>
                    <a:pt x="7" y="16"/>
                  </a:cubicBezTo>
                  <a:cubicBezTo>
                    <a:pt x="7" y="12"/>
                    <a:pt x="7" y="7"/>
                    <a:pt x="7" y="3"/>
                  </a:cubicBezTo>
                  <a:cubicBezTo>
                    <a:pt x="6" y="7"/>
                    <a:pt x="4" y="10"/>
                    <a:pt x="3" y="13"/>
                  </a:cubicBezTo>
                  <a:cubicBezTo>
                    <a:pt x="2" y="13"/>
                    <a:pt x="1" y="13"/>
                    <a:pt x="0" y="12"/>
                  </a:cubicBezTo>
                  <a:cubicBezTo>
                    <a:pt x="2" y="8"/>
                    <a:pt x="4" y="4"/>
                    <a:pt x="6" y="0"/>
                  </a:cubicBezTo>
                  <a:cubicBezTo>
                    <a:pt x="7" y="1"/>
                    <a:pt x="8" y="2"/>
                    <a:pt x="10" y="2"/>
                  </a:cubicBezTo>
                  <a:cubicBezTo>
                    <a:pt x="10" y="6"/>
                    <a:pt x="10" y="10"/>
                    <a:pt x="10" y="14"/>
                  </a:cubicBezTo>
                  <a:cubicBezTo>
                    <a:pt x="12" y="11"/>
                    <a:pt x="13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38">
              <a:extLst>
                <a:ext uri="{FF2B5EF4-FFF2-40B4-BE49-F238E27FC236}">
                  <a16:creationId xmlns="" xmlns:a16="http://schemas.microsoft.com/office/drawing/2014/main" id="{FC453E32-432C-4E87-AD37-EC51D6EFB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62975" y="11967384"/>
              <a:ext cx="52388" cy="57150"/>
            </a:xfrm>
            <a:custGeom>
              <a:avLst/>
              <a:gdLst>
                <a:gd name="T0" fmla="*/ 14 w 16"/>
                <a:gd name="T1" fmla="*/ 5 h 17"/>
                <a:gd name="T2" fmla="*/ 16 w 16"/>
                <a:gd name="T3" fmla="*/ 7 h 17"/>
                <a:gd name="T4" fmla="*/ 9 w 16"/>
                <a:gd name="T5" fmla="*/ 16 h 17"/>
                <a:gd name="T6" fmla="*/ 1 w 16"/>
                <a:gd name="T7" fmla="*/ 9 h 17"/>
                <a:gd name="T8" fmla="*/ 6 w 16"/>
                <a:gd name="T9" fmla="*/ 0 h 17"/>
                <a:gd name="T10" fmla="*/ 9 w 16"/>
                <a:gd name="T11" fmla="*/ 2 h 17"/>
                <a:gd name="T12" fmla="*/ 6 w 16"/>
                <a:gd name="T13" fmla="*/ 6 h 17"/>
                <a:gd name="T14" fmla="*/ 4 w 16"/>
                <a:gd name="T15" fmla="*/ 11 h 17"/>
                <a:gd name="T16" fmla="*/ 7 w 16"/>
                <a:gd name="T17" fmla="*/ 14 h 17"/>
                <a:gd name="T18" fmla="*/ 11 w 16"/>
                <a:gd name="T19" fmla="*/ 10 h 17"/>
                <a:gd name="T20" fmla="*/ 14 w 16"/>
                <a:gd name="T2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7">
                  <a:moveTo>
                    <a:pt x="14" y="5"/>
                  </a:moveTo>
                  <a:cubicBezTo>
                    <a:pt x="15" y="5"/>
                    <a:pt x="15" y="6"/>
                    <a:pt x="16" y="7"/>
                  </a:cubicBezTo>
                  <a:cubicBezTo>
                    <a:pt x="14" y="9"/>
                    <a:pt x="13" y="15"/>
                    <a:pt x="9" y="16"/>
                  </a:cubicBezTo>
                  <a:cubicBezTo>
                    <a:pt x="5" y="17"/>
                    <a:pt x="0" y="13"/>
                    <a:pt x="1" y="9"/>
                  </a:cubicBezTo>
                  <a:cubicBezTo>
                    <a:pt x="2" y="6"/>
                    <a:pt x="6" y="2"/>
                    <a:pt x="6" y="0"/>
                  </a:cubicBezTo>
                  <a:cubicBezTo>
                    <a:pt x="7" y="1"/>
                    <a:pt x="8" y="1"/>
                    <a:pt x="9" y="2"/>
                  </a:cubicBezTo>
                  <a:cubicBezTo>
                    <a:pt x="8" y="3"/>
                    <a:pt x="7" y="5"/>
                    <a:pt x="6" y="6"/>
                  </a:cubicBezTo>
                  <a:cubicBezTo>
                    <a:pt x="5" y="8"/>
                    <a:pt x="3" y="10"/>
                    <a:pt x="4" y="11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9" y="14"/>
                    <a:pt x="10" y="11"/>
                    <a:pt x="11" y="10"/>
                  </a:cubicBezTo>
                  <a:cubicBezTo>
                    <a:pt x="12" y="8"/>
                    <a:pt x="13" y="7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39">
              <a:extLst>
                <a:ext uri="{FF2B5EF4-FFF2-40B4-BE49-F238E27FC236}">
                  <a16:creationId xmlns="" xmlns:a16="http://schemas.microsoft.com/office/drawing/2014/main" id="{9D3126A1-4B1A-433E-9CE9-3237F7C62A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99488" y="11289522"/>
              <a:ext cx="82550" cy="139700"/>
            </a:xfrm>
            <a:custGeom>
              <a:avLst/>
              <a:gdLst>
                <a:gd name="T0" fmla="*/ 24 w 25"/>
                <a:gd name="T1" fmla="*/ 13 h 42"/>
                <a:gd name="T2" fmla="*/ 24 w 25"/>
                <a:gd name="T3" fmla="*/ 16 h 42"/>
                <a:gd name="T4" fmla="*/ 18 w 25"/>
                <a:gd name="T5" fmla="*/ 27 h 42"/>
                <a:gd name="T6" fmla="*/ 13 w 25"/>
                <a:gd name="T7" fmla="*/ 34 h 42"/>
                <a:gd name="T8" fmla="*/ 9 w 25"/>
                <a:gd name="T9" fmla="*/ 40 h 42"/>
                <a:gd name="T10" fmla="*/ 8 w 25"/>
                <a:gd name="T11" fmla="*/ 42 h 42"/>
                <a:gd name="T12" fmla="*/ 8 w 25"/>
                <a:gd name="T13" fmla="*/ 38 h 42"/>
                <a:gd name="T14" fmla="*/ 12 w 25"/>
                <a:gd name="T15" fmla="*/ 29 h 42"/>
                <a:gd name="T16" fmla="*/ 14 w 25"/>
                <a:gd name="T17" fmla="*/ 25 h 42"/>
                <a:gd name="T18" fmla="*/ 14 w 25"/>
                <a:gd name="T19" fmla="*/ 9 h 42"/>
                <a:gd name="T20" fmla="*/ 12 w 25"/>
                <a:gd name="T21" fmla="*/ 12 h 42"/>
                <a:gd name="T22" fmla="*/ 7 w 25"/>
                <a:gd name="T23" fmla="*/ 20 h 42"/>
                <a:gd name="T24" fmla="*/ 4 w 25"/>
                <a:gd name="T25" fmla="*/ 26 h 42"/>
                <a:gd name="T26" fmla="*/ 1 w 25"/>
                <a:gd name="T27" fmla="*/ 28 h 42"/>
                <a:gd name="T28" fmla="*/ 3 w 25"/>
                <a:gd name="T29" fmla="*/ 22 h 42"/>
                <a:gd name="T30" fmla="*/ 4 w 25"/>
                <a:gd name="T31" fmla="*/ 20 h 42"/>
                <a:gd name="T32" fmla="*/ 6 w 25"/>
                <a:gd name="T33" fmla="*/ 15 h 42"/>
                <a:gd name="T34" fmla="*/ 9 w 25"/>
                <a:gd name="T35" fmla="*/ 5 h 42"/>
                <a:gd name="T36" fmla="*/ 4 w 25"/>
                <a:gd name="T37" fmla="*/ 4 h 42"/>
                <a:gd name="T38" fmla="*/ 6 w 25"/>
                <a:gd name="T39" fmla="*/ 1 h 42"/>
                <a:gd name="T40" fmla="*/ 13 w 25"/>
                <a:gd name="T41" fmla="*/ 5 h 42"/>
                <a:gd name="T42" fmla="*/ 19 w 25"/>
                <a:gd name="T43" fmla="*/ 0 h 42"/>
                <a:gd name="T44" fmla="*/ 18 w 25"/>
                <a:gd name="T45" fmla="*/ 7 h 42"/>
                <a:gd name="T46" fmla="*/ 17 w 25"/>
                <a:gd name="T47" fmla="*/ 6 h 42"/>
                <a:gd name="T48" fmla="*/ 14 w 25"/>
                <a:gd name="T49" fmla="*/ 9 h 42"/>
                <a:gd name="T50" fmla="*/ 17 w 25"/>
                <a:gd name="T51" fmla="*/ 10 h 42"/>
                <a:gd name="T52" fmla="*/ 17 w 25"/>
                <a:gd name="T53" fmla="*/ 12 h 42"/>
                <a:gd name="T54" fmla="*/ 24 w 25"/>
                <a:gd name="T55" fmla="*/ 13 h 42"/>
                <a:gd name="T56" fmla="*/ 19 w 25"/>
                <a:gd name="T57" fmla="*/ 25 h 42"/>
                <a:gd name="T58" fmla="*/ 22 w 25"/>
                <a:gd name="T59" fmla="*/ 16 h 42"/>
                <a:gd name="T60" fmla="*/ 18 w 25"/>
                <a:gd name="T61" fmla="*/ 15 h 42"/>
                <a:gd name="T62" fmla="*/ 19 w 25"/>
                <a:gd name="T63" fmla="*/ 22 h 42"/>
                <a:gd name="T64" fmla="*/ 19 w 25"/>
                <a:gd name="T65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42">
                  <a:moveTo>
                    <a:pt x="24" y="13"/>
                  </a:moveTo>
                  <a:cubicBezTo>
                    <a:pt x="24" y="13"/>
                    <a:pt x="24" y="15"/>
                    <a:pt x="24" y="16"/>
                  </a:cubicBezTo>
                  <a:cubicBezTo>
                    <a:pt x="24" y="21"/>
                    <a:pt x="25" y="29"/>
                    <a:pt x="18" y="27"/>
                  </a:cubicBezTo>
                  <a:cubicBezTo>
                    <a:pt x="16" y="29"/>
                    <a:pt x="14" y="32"/>
                    <a:pt x="13" y="34"/>
                  </a:cubicBezTo>
                  <a:cubicBezTo>
                    <a:pt x="11" y="35"/>
                    <a:pt x="9" y="38"/>
                    <a:pt x="9" y="40"/>
                  </a:cubicBezTo>
                  <a:cubicBezTo>
                    <a:pt x="8" y="40"/>
                    <a:pt x="9" y="42"/>
                    <a:pt x="8" y="42"/>
                  </a:cubicBezTo>
                  <a:cubicBezTo>
                    <a:pt x="6" y="42"/>
                    <a:pt x="8" y="39"/>
                    <a:pt x="8" y="38"/>
                  </a:cubicBezTo>
                  <a:cubicBezTo>
                    <a:pt x="10" y="34"/>
                    <a:pt x="10" y="32"/>
                    <a:pt x="12" y="29"/>
                  </a:cubicBezTo>
                  <a:cubicBezTo>
                    <a:pt x="13" y="28"/>
                    <a:pt x="14" y="26"/>
                    <a:pt x="14" y="25"/>
                  </a:cubicBezTo>
                  <a:cubicBezTo>
                    <a:pt x="15" y="19"/>
                    <a:pt x="12" y="13"/>
                    <a:pt x="14" y="9"/>
                  </a:cubicBezTo>
                  <a:cubicBezTo>
                    <a:pt x="13" y="9"/>
                    <a:pt x="12" y="11"/>
                    <a:pt x="12" y="12"/>
                  </a:cubicBezTo>
                  <a:cubicBezTo>
                    <a:pt x="11" y="15"/>
                    <a:pt x="9" y="17"/>
                    <a:pt x="7" y="20"/>
                  </a:cubicBezTo>
                  <a:cubicBezTo>
                    <a:pt x="6" y="23"/>
                    <a:pt x="5" y="25"/>
                    <a:pt x="4" y="26"/>
                  </a:cubicBezTo>
                  <a:cubicBezTo>
                    <a:pt x="3" y="27"/>
                    <a:pt x="2" y="29"/>
                    <a:pt x="1" y="28"/>
                  </a:cubicBezTo>
                  <a:cubicBezTo>
                    <a:pt x="0" y="26"/>
                    <a:pt x="2" y="24"/>
                    <a:pt x="3" y="22"/>
                  </a:cubicBezTo>
                  <a:cubicBezTo>
                    <a:pt x="3" y="21"/>
                    <a:pt x="3" y="21"/>
                    <a:pt x="4" y="20"/>
                  </a:cubicBezTo>
                  <a:cubicBezTo>
                    <a:pt x="5" y="18"/>
                    <a:pt x="6" y="17"/>
                    <a:pt x="6" y="15"/>
                  </a:cubicBezTo>
                  <a:cubicBezTo>
                    <a:pt x="8" y="12"/>
                    <a:pt x="11" y="9"/>
                    <a:pt x="9" y="5"/>
                  </a:cubicBezTo>
                  <a:cubicBezTo>
                    <a:pt x="7" y="5"/>
                    <a:pt x="4" y="7"/>
                    <a:pt x="4" y="4"/>
                  </a:cubicBezTo>
                  <a:cubicBezTo>
                    <a:pt x="4" y="3"/>
                    <a:pt x="5" y="1"/>
                    <a:pt x="6" y="1"/>
                  </a:cubicBezTo>
                  <a:cubicBezTo>
                    <a:pt x="9" y="0"/>
                    <a:pt x="11" y="4"/>
                    <a:pt x="13" y="5"/>
                  </a:cubicBezTo>
                  <a:cubicBezTo>
                    <a:pt x="15" y="3"/>
                    <a:pt x="16" y="0"/>
                    <a:pt x="19" y="0"/>
                  </a:cubicBezTo>
                  <a:cubicBezTo>
                    <a:pt x="21" y="2"/>
                    <a:pt x="18" y="5"/>
                    <a:pt x="18" y="7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6" y="7"/>
                    <a:pt x="15" y="8"/>
                    <a:pt x="14" y="9"/>
                  </a:cubicBezTo>
                  <a:cubicBezTo>
                    <a:pt x="15" y="8"/>
                    <a:pt x="16" y="9"/>
                    <a:pt x="17" y="10"/>
                  </a:cubicBezTo>
                  <a:cubicBezTo>
                    <a:pt x="17" y="11"/>
                    <a:pt x="17" y="11"/>
                    <a:pt x="17" y="12"/>
                  </a:cubicBezTo>
                  <a:cubicBezTo>
                    <a:pt x="19" y="11"/>
                    <a:pt x="24" y="11"/>
                    <a:pt x="24" y="13"/>
                  </a:cubicBezTo>
                  <a:close/>
                  <a:moveTo>
                    <a:pt x="19" y="25"/>
                  </a:moveTo>
                  <a:cubicBezTo>
                    <a:pt x="22" y="23"/>
                    <a:pt x="22" y="19"/>
                    <a:pt x="22" y="16"/>
                  </a:cubicBezTo>
                  <a:cubicBezTo>
                    <a:pt x="21" y="15"/>
                    <a:pt x="19" y="15"/>
                    <a:pt x="18" y="15"/>
                  </a:cubicBezTo>
                  <a:cubicBezTo>
                    <a:pt x="18" y="18"/>
                    <a:pt x="19" y="20"/>
                    <a:pt x="19" y="22"/>
                  </a:cubicBezTo>
                  <a:cubicBezTo>
                    <a:pt x="19" y="23"/>
                    <a:pt x="18" y="24"/>
                    <a:pt x="1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40">
              <a:extLst>
                <a:ext uri="{FF2B5EF4-FFF2-40B4-BE49-F238E27FC236}">
                  <a16:creationId xmlns="" xmlns:a16="http://schemas.microsoft.com/office/drawing/2014/main" id="{EA400CAE-AB7C-4C10-ACB5-9C126C9B96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29650" y="11934047"/>
              <a:ext cx="49213" cy="50800"/>
            </a:xfrm>
            <a:custGeom>
              <a:avLst/>
              <a:gdLst>
                <a:gd name="T0" fmla="*/ 13 w 15"/>
                <a:gd name="T1" fmla="*/ 0 h 15"/>
                <a:gd name="T2" fmla="*/ 15 w 15"/>
                <a:gd name="T3" fmla="*/ 2 h 15"/>
                <a:gd name="T4" fmla="*/ 10 w 15"/>
                <a:gd name="T5" fmla="*/ 15 h 15"/>
                <a:gd name="T6" fmla="*/ 7 w 15"/>
                <a:gd name="T7" fmla="*/ 12 h 15"/>
                <a:gd name="T8" fmla="*/ 9 w 15"/>
                <a:gd name="T9" fmla="*/ 10 h 15"/>
                <a:gd name="T10" fmla="*/ 5 w 15"/>
                <a:gd name="T11" fmla="*/ 6 h 15"/>
                <a:gd name="T12" fmla="*/ 2 w 15"/>
                <a:gd name="T13" fmla="*/ 8 h 15"/>
                <a:gd name="T14" fmla="*/ 0 w 15"/>
                <a:gd name="T15" fmla="*/ 6 h 15"/>
                <a:gd name="T16" fmla="*/ 13 w 15"/>
                <a:gd name="T17" fmla="*/ 0 h 15"/>
                <a:gd name="T18" fmla="*/ 10 w 15"/>
                <a:gd name="T19" fmla="*/ 8 h 15"/>
                <a:gd name="T20" fmla="*/ 12 w 15"/>
                <a:gd name="T21" fmla="*/ 3 h 15"/>
                <a:gd name="T22" fmla="*/ 7 w 15"/>
                <a:gd name="T23" fmla="*/ 5 h 15"/>
                <a:gd name="T24" fmla="*/ 10 w 15"/>
                <a:gd name="T2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5">
                  <a:moveTo>
                    <a:pt x="13" y="0"/>
                  </a:moveTo>
                  <a:cubicBezTo>
                    <a:pt x="14" y="0"/>
                    <a:pt x="15" y="1"/>
                    <a:pt x="15" y="2"/>
                  </a:cubicBezTo>
                  <a:cubicBezTo>
                    <a:pt x="14" y="6"/>
                    <a:pt x="11" y="10"/>
                    <a:pt x="10" y="15"/>
                  </a:cubicBezTo>
                  <a:cubicBezTo>
                    <a:pt x="9" y="15"/>
                    <a:pt x="8" y="13"/>
                    <a:pt x="7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8" y="9"/>
                    <a:pt x="6" y="8"/>
                    <a:pt x="5" y="6"/>
                  </a:cubicBezTo>
                  <a:cubicBezTo>
                    <a:pt x="4" y="7"/>
                    <a:pt x="3" y="7"/>
                    <a:pt x="2" y="8"/>
                  </a:cubicBezTo>
                  <a:cubicBezTo>
                    <a:pt x="1" y="7"/>
                    <a:pt x="1" y="6"/>
                    <a:pt x="0" y="6"/>
                  </a:cubicBezTo>
                  <a:cubicBezTo>
                    <a:pt x="4" y="4"/>
                    <a:pt x="9" y="2"/>
                    <a:pt x="13" y="0"/>
                  </a:cubicBezTo>
                  <a:close/>
                  <a:moveTo>
                    <a:pt x="10" y="8"/>
                  </a:moveTo>
                  <a:cubicBezTo>
                    <a:pt x="11" y="6"/>
                    <a:pt x="12" y="4"/>
                    <a:pt x="12" y="3"/>
                  </a:cubicBezTo>
                  <a:cubicBezTo>
                    <a:pt x="10" y="3"/>
                    <a:pt x="9" y="4"/>
                    <a:pt x="7" y="5"/>
                  </a:cubicBezTo>
                  <a:cubicBezTo>
                    <a:pt x="8" y="6"/>
                    <a:pt x="9" y="7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41">
              <a:extLst>
                <a:ext uri="{FF2B5EF4-FFF2-40B4-BE49-F238E27FC236}">
                  <a16:creationId xmlns="" xmlns:a16="http://schemas.microsoft.com/office/drawing/2014/main" id="{C178A25A-EE81-4D34-9B43-AD33F55CE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59813" y="11888009"/>
              <a:ext cx="60325" cy="60325"/>
            </a:xfrm>
            <a:custGeom>
              <a:avLst/>
              <a:gdLst>
                <a:gd name="T0" fmla="*/ 16 w 18"/>
                <a:gd name="T1" fmla="*/ 8 h 18"/>
                <a:gd name="T2" fmla="*/ 18 w 18"/>
                <a:gd name="T3" fmla="*/ 9 h 18"/>
                <a:gd name="T4" fmla="*/ 10 w 18"/>
                <a:gd name="T5" fmla="*/ 16 h 18"/>
                <a:gd name="T6" fmla="*/ 7 w 18"/>
                <a:gd name="T7" fmla="*/ 18 h 18"/>
                <a:gd name="T8" fmla="*/ 5 w 18"/>
                <a:gd name="T9" fmla="*/ 15 h 18"/>
                <a:gd name="T10" fmla="*/ 10 w 18"/>
                <a:gd name="T11" fmla="*/ 4 h 18"/>
                <a:gd name="T12" fmla="*/ 1 w 18"/>
                <a:gd name="T13" fmla="*/ 11 h 18"/>
                <a:gd name="T14" fmla="*/ 0 w 18"/>
                <a:gd name="T15" fmla="*/ 9 h 18"/>
                <a:gd name="T16" fmla="*/ 4 w 18"/>
                <a:gd name="T17" fmla="*/ 5 h 18"/>
                <a:gd name="T18" fmla="*/ 10 w 18"/>
                <a:gd name="T19" fmla="*/ 0 h 18"/>
                <a:gd name="T20" fmla="*/ 12 w 18"/>
                <a:gd name="T21" fmla="*/ 4 h 18"/>
                <a:gd name="T22" fmla="*/ 8 w 18"/>
                <a:gd name="T23" fmla="*/ 14 h 18"/>
                <a:gd name="T24" fmla="*/ 16 w 18"/>
                <a:gd name="T25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8">
                  <a:moveTo>
                    <a:pt x="16" y="8"/>
                  </a:moveTo>
                  <a:cubicBezTo>
                    <a:pt x="17" y="8"/>
                    <a:pt x="17" y="9"/>
                    <a:pt x="18" y="9"/>
                  </a:cubicBezTo>
                  <a:cubicBezTo>
                    <a:pt x="16" y="11"/>
                    <a:pt x="13" y="14"/>
                    <a:pt x="10" y="16"/>
                  </a:cubicBezTo>
                  <a:cubicBezTo>
                    <a:pt x="9" y="16"/>
                    <a:pt x="8" y="18"/>
                    <a:pt x="7" y="18"/>
                  </a:cubicBezTo>
                  <a:cubicBezTo>
                    <a:pt x="7" y="18"/>
                    <a:pt x="6" y="15"/>
                    <a:pt x="5" y="15"/>
                  </a:cubicBezTo>
                  <a:cubicBezTo>
                    <a:pt x="6" y="11"/>
                    <a:pt x="8" y="8"/>
                    <a:pt x="10" y="4"/>
                  </a:cubicBezTo>
                  <a:cubicBezTo>
                    <a:pt x="7" y="6"/>
                    <a:pt x="4" y="8"/>
                    <a:pt x="1" y="11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8"/>
                    <a:pt x="4" y="5"/>
                    <a:pt x="4" y="5"/>
                  </a:cubicBezTo>
                  <a:cubicBezTo>
                    <a:pt x="7" y="3"/>
                    <a:pt x="8" y="2"/>
                    <a:pt x="10" y="0"/>
                  </a:cubicBezTo>
                  <a:cubicBezTo>
                    <a:pt x="11" y="1"/>
                    <a:pt x="12" y="2"/>
                    <a:pt x="12" y="4"/>
                  </a:cubicBezTo>
                  <a:cubicBezTo>
                    <a:pt x="11" y="7"/>
                    <a:pt x="9" y="10"/>
                    <a:pt x="8" y="14"/>
                  </a:cubicBezTo>
                  <a:cubicBezTo>
                    <a:pt x="10" y="12"/>
                    <a:pt x="13" y="10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42">
              <a:extLst>
                <a:ext uri="{FF2B5EF4-FFF2-40B4-BE49-F238E27FC236}">
                  <a16:creationId xmlns="" xmlns:a16="http://schemas.microsoft.com/office/drawing/2014/main" id="{60E6FA1B-0029-4CE5-A2CA-190EC567F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02675" y="11422872"/>
              <a:ext cx="85725" cy="52388"/>
            </a:xfrm>
            <a:custGeom>
              <a:avLst/>
              <a:gdLst>
                <a:gd name="T0" fmla="*/ 24 w 26"/>
                <a:gd name="T1" fmla="*/ 3 h 16"/>
                <a:gd name="T2" fmla="*/ 26 w 26"/>
                <a:gd name="T3" fmla="*/ 10 h 16"/>
                <a:gd name="T4" fmla="*/ 21 w 26"/>
                <a:gd name="T5" fmla="*/ 15 h 16"/>
                <a:gd name="T6" fmla="*/ 13 w 26"/>
                <a:gd name="T7" fmla="*/ 13 h 16"/>
                <a:gd name="T8" fmla="*/ 11 w 26"/>
                <a:gd name="T9" fmla="*/ 12 h 16"/>
                <a:gd name="T10" fmla="*/ 9 w 26"/>
                <a:gd name="T11" fmla="*/ 11 h 16"/>
                <a:gd name="T12" fmla="*/ 0 w 26"/>
                <a:gd name="T13" fmla="*/ 1 h 16"/>
                <a:gd name="T14" fmla="*/ 4 w 26"/>
                <a:gd name="T15" fmla="*/ 1 h 16"/>
                <a:gd name="T16" fmla="*/ 4 w 26"/>
                <a:gd name="T17" fmla="*/ 3 h 16"/>
                <a:gd name="T18" fmla="*/ 11 w 26"/>
                <a:gd name="T19" fmla="*/ 8 h 16"/>
                <a:gd name="T20" fmla="*/ 17 w 26"/>
                <a:gd name="T21" fmla="*/ 4 h 16"/>
                <a:gd name="T22" fmla="*/ 16 w 26"/>
                <a:gd name="T23" fmla="*/ 9 h 16"/>
                <a:gd name="T24" fmla="*/ 20 w 26"/>
                <a:gd name="T25" fmla="*/ 11 h 16"/>
                <a:gd name="T26" fmla="*/ 22 w 26"/>
                <a:gd name="T27" fmla="*/ 9 h 16"/>
                <a:gd name="T28" fmla="*/ 21 w 26"/>
                <a:gd name="T29" fmla="*/ 7 h 16"/>
                <a:gd name="T30" fmla="*/ 24 w 26"/>
                <a:gd name="T3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16">
                  <a:moveTo>
                    <a:pt x="24" y="3"/>
                  </a:moveTo>
                  <a:cubicBezTo>
                    <a:pt x="25" y="3"/>
                    <a:pt x="26" y="8"/>
                    <a:pt x="26" y="10"/>
                  </a:cubicBezTo>
                  <a:cubicBezTo>
                    <a:pt x="26" y="11"/>
                    <a:pt x="23" y="14"/>
                    <a:pt x="21" y="15"/>
                  </a:cubicBezTo>
                  <a:cubicBezTo>
                    <a:pt x="19" y="16"/>
                    <a:pt x="15" y="15"/>
                    <a:pt x="13" y="13"/>
                  </a:cubicBezTo>
                  <a:cubicBezTo>
                    <a:pt x="12" y="13"/>
                    <a:pt x="12" y="12"/>
                    <a:pt x="11" y="12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5" y="8"/>
                    <a:pt x="2" y="5"/>
                    <a:pt x="0" y="1"/>
                  </a:cubicBezTo>
                  <a:cubicBezTo>
                    <a:pt x="1" y="0"/>
                    <a:pt x="4" y="1"/>
                    <a:pt x="4" y="1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6" y="5"/>
                    <a:pt x="9" y="6"/>
                    <a:pt x="11" y="8"/>
                  </a:cubicBezTo>
                  <a:cubicBezTo>
                    <a:pt x="13" y="6"/>
                    <a:pt x="14" y="2"/>
                    <a:pt x="17" y="4"/>
                  </a:cubicBezTo>
                  <a:cubicBezTo>
                    <a:pt x="19" y="6"/>
                    <a:pt x="17" y="8"/>
                    <a:pt x="16" y="9"/>
                  </a:cubicBezTo>
                  <a:cubicBezTo>
                    <a:pt x="17" y="11"/>
                    <a:pt x="19" y="11"/>
                    <a:pt x="20" y="11"/>
                  </a:cubicBezTo>
                  <a:cubicBezTo>
                    <a:pt x="21" y="11"/>
                    <a:pt x="21" y="10"/>
                    <a:pt x="22" y="9"/>
                  </a:cubicBezTo>
                  <a:cubicBezTo>
                    <a:pt x="22" y="8"/>
                    <a:pt x="21" y="8"/>
                    <a:pt x="21" y="7"/>
                  </a:cubicBezTo>
                  <a:cubicBezTo>
                    <a:pt x="21" y="5"/>
                    <a:pt x="21" y="2"/>
                    <a:pt x="2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43">
              <a:extLst>
                <a:ext uri="{FF2B5EF4-FFF2-40B4-BE49-F238E27FC236}">
                  <a16:creationId xmlns="" xmlns:a16="http://schemas.microsoft.com/office/drawing/2014/main" id="{39569E31-52E2-46DF-840A-73BA9F05627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72513" y="11875309"/>
              <a:ext cx="42863" cy="33338"/>
            </a:xfrm>
            <a:custGeom>
              <a:avLst/>
              <a:gdLst>
                <a:gd name="T0" fmla="*/ 11 w 13"/>
                <a:gd name="T1" fmla="*/ 0 h 10"/>
                <a:gd name="T2" fmla="*/ 13 w 13"/>
                <a:gd name="T3" fmla="*/ 2 h 10"/>
                <a:gd name="T4" fmla="*/ 2 w 13"/>
                <a:gd name="T5" fmla="*/ 10 h 10"/>
                <a:gd name="T6" fmla="*/ 0 w 13"/>
                <a:gd name="T7" fmla="*/ 8 h 10"/>
                <a:gd name="T8" fmla="*/ 11 w 1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11" y="0"/>
                  </a:moveTo>
                  <a:cubicBezTo>
                    <a:pt x="12" y="1"/>
                    <a:pt x="12" y="2"/>
                    <a:pt x="13" y="2"/>
                  </a:cubicBezTo>
                  <a:cubicBezTo>
                    <a:pt x="9" y="5"/>
                    <a:pt x="6" y="8"/>
                    <a:pt x="2" y="10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4" y="5"/>
                    <a:pt x="7" y="3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44">
              <a:extLst>
                <a:ext uri="{FF2B5EF4-FFF2-40B4-BE49-F238E27FC236}">
                  <a16:creationId xmlns="" xmlns:a16="http://schemas.microsoft.com/office/drawing/2014/main" id="{BA6D2F6D-9995-446A-89E6-AD0A420934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12200" y="11462559"/>
              <a:ext cx="85725" cy="69850"/>
            </a:xfrm>
            <a:custGeom>
              <a:avLst/>
              <a:gdLst>
                <a:gd name="T0" fmla="*/ 22 w 26"/>
                <a:gd name="T1" fmla="*/ 12 h 21"/>
                <a:gd name="T2" fmla="*/ 16 w 26"/>
                <a:gd name="T3" fmla="*/ 19 h 21"/>
                <a:gd name="T4" fmla="*/ 14 w 26"/>
                <a:gd name="T5" fmla="*/ 16 h 21"/>
                <a:gd name="T6" fmla="*/ 9 w 26"/>
                <a:gd name="T7" fmla="*/ 16 h 21"/>
                <a:gd name="T8" fmla="*/ 11 w 26"/>
                <a:gd name="T9" fmla="*/ 11 h 21"/>
                <a:gd name="T10" fmla="*/ 3 w 26"/>
                <a:gd name="T11" fmla="*/ 5 h 21"/>
                <a:gd name="T12" fmla="*/ 1 w 26"/>
                <a:gd name="T13" fmla="*/ 0 h 21"/>
                <a:gd name="T14" fmla="*/ 13 w 26"/>
                <a:gd name="T15" fmla="*/ 4 h 21"/>
                <a:gd name="T16" fmla="*/ 13 w 26"/>
                <a:gd name="T17" fmla="*/ 1 h 21"/>
                <a:gd name="T18" fmla="*/ 14 w 26"/>
                <a:gd name="T19" fmla="*/ 3 h 21"/>
                <a:gd name="T20" fmla="*/ 18 w 26"/>
                <a:gd name="T21" fmla="*/ 6 h 21"/>
                <a:gd name="T22" fmla="*/ 18 w 26"/>
                <a:gd name="T23" fmla="*/ 12 h 21"/>
                <a:gd name="T24" fmla="*/ 19 w 26"/>
                <a:gd name="T25" fmla="*/ 13 h 21"/>
                <a:gd name="T26" fmla="*/ 22 w 26"/>
                <a:gd name="T27" fmla="*/ 12 h 21"/>
                <a:gd name="T28" fmla="*/ 16 w 26"/>
                <a:gd name="T29" fmla="*/ 15 h 21"/>
                <a:gd name="T30" fmla="*/ 16 w 26"/>
                <a:gd name="T31" fmla="*/ 12 h 21"/>
                <a:gd name="T32" fmla="*/ 15 w 26"/>
                <a:gd name="T33" fmla="*/ 12 h 21"/>
                <a:gd name="T34" fmla="*/ 16 w 26"/>
                <a:gd name="T35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1">
                  <a:moveTo>
                    <a:pt x="22" y="12"/>
                  </a:moveTo>
                  <a:cubicBezTo>
                    <a:pt x="26" y="16"/>
                    <a:pt x="22" y="21"/>
                    <a:pt x="16" y="19"/>
                  </a:cubicBezTo>
                  <a:cubicBezTo>
                    <a:pt x="16" y="18"/>
                    <a:pt x="15" y="17"/>
                    <a:pt x="14" y="16"/>
                  </a:cubicBezTo>
                  <a:cubicBezTo>
                    <a:pt x="12" y="16"/>
                    <a:pt x="10" y="17"/>
                    <a:pt x="9" y="16"/>
                  </a:cubicBezTo>
                  <a:cubicBezTo>
                    <a:pt x="7" y="15"/>
                    <a:pt x="9" y="12"/>
                    <a:pt x="11" y="11"/>
                  </a:cubicBezTo>
                  <a:cubicBezTo>
                    <a:pt x="9" y="9"/>
                    <a:pt x="5" y="7"/>
                    <a:pt x="3" y="5"/>
                  </a:cubicBezTo>
                  <a:cubicBezTo>
                    <a:pt x="1" y="3"/>
                    <a:pt x="0" y="2"/>
                    <a:pt x="1" y="0"/>
                  </a:cubicBezTo>
                  <a:cubicBezTo>
                    <a:pt x="7" y="0"/>
                    <a:pt x="9" y="3"/>
                    <a:pt x="13" y="4"/>
                  </a:cubicBezTo>
                  <a:cubicBezTo>
                    <a:pt x="14" y="4"/>
                    <a:pt x="13" y="2"/>
                    <a:pt x="13" y="1"/>
                  </a:cubicBezTo>
                  <a:cubicBezTo>
                    <a:pt x="13" y="1"/>
                    <a:pt x="14" y="3"/>
                    <a:pt x="14" y="3"/>
                  </a:cubicBezTo>
                  <a:cubicBezTo>
                    <a:pt x="15" y="5"/>
                    <a:pt x="16" y="5"/>
                    <a:pt x="18" y="6"/>
                  </a:cubicBezTo>
                  <a:cubicBezTo>
                    <a:pt x="19" y="7"/>
                    <a:pt x="18" y="9"/>
                    <a:pt x="18" y="12"/>
                  </a:cubicBezTo>
                  <a:cubicBezTo>
                    <a:pt x="18" y="12"/>
                    <a:pt x="19" y="12"/>
                    <a:pt x="19" y="13"/>
                  </a:cubicBezTo>
                  <a:cubicBezTo>
                    <a:pt x="20" y="13"/>
                    <a:pt x="21" y="12"/>
                    <a:pt x="22" y="12"/>
                  </a:cubicBezTo>
                  <a:close/>
                  <a:moveTo>
                    <a:pt x="16" y="15"/>
                  </a:moveTo>
                  <a:cubicBezTo>
                    <a:pt x="16" y="14"/>
                    <a:pt x="16" y="12"/>
                    <a:pt x="16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3"/>
                    <a:pt x="15" y="14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45">
              <a:extLst>
                <a:ext uri="{FF2B5EF4-FFF2-40B4-BE49-F238E27FC236}">
                  <a16:creationId xmlns="" xmlns:a16="http://schemas.microsoft.com/office/drawing/2014/main" id="{A88BF868-9027-4340-BC7F-923001D2A89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96325" y="11838797"/>
              <a:ext cx="57150" cy="52388"/>
            </a:xfrm>
            <a:custGeom>
              <a:avLst/>
              <a:gdLst>
                <a:gd name="T0" fmla="*/ 15 w 17"/>
                <a:gd name="T1" fmla="*/ 7 h 16"/>
                <a:gd name="T2" fmla="*/ 17 w 17"/>
                <a:gd name="T3" fmla="*/ 10 h 16"/>
                <a:gd name="T4" fmla="*/ 5 w 17"/>
                <a:gd name="T5" fmla="*/ 16 h 16"/>
                <a:gd name="T6" fmla="*/ 4 w 17"/>
                <a:gd name="T7" fmla="*/ 14 h 16"/>
                <a:gd name="T8" fmla="*/ 9 w 17"/>
                <a:gd name="T9" fmla="*/ 11 h 16"/>
                <a:gd name="T10" fmla="*/ 6 w 17"/>
                <a:gd name="T11" fmla="*/ 6 h 16"/>
                <a:gd name="T12" fmla="*/ 1 w 17"/>
                <a:gd name="T13" fmla="*/ 9 h 16"/>
                <a:gd name="T14" fmla="*/ 0 w 17"/>
                <a:gd name="T15" fmla="*/ 7 h 16"/>
                <a:gd name="T16" fmla="*/ 11 w 17"/>
                <a:gd name="T17" fmla="*/ 0 h 16"/>
                <a:gd name="T18" fmla="*/ 13 w 17"/>
                <a:gd name="T19" fmla="*/ 3 h 16"/>
                <a:gd name="T20" fmla="*/ 8 w 17"/>
                <a:gd name="T21" fmla="*/ 5 h 16"/>
                <a:gd name="T22" fmla="*/ 10 w 17"/>
                <a:gd name="T23" fmla="*/ 10 h 16"/>
                <a:gd name="T24" fmla="*/ 15 w 17"/>
                <a:gd name="T2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6">
                  <a:moveTo>
                    <a:pt x="15" y="7"/>
                  </a:moveTo>
                  <a:cubicBezTo>
                    <a:pt x="16" y="8"/>
                    <a:pt x="16" y="9"/>
                    <a:pt x="17" y="10"/>
                  </a:cubicBezTo>
                  <a:cubicBezTo>
                    <a:pt x="13" y="12"/>
                    <a:pt x="9" y="14"/>
                    <a:pt x="5" y="16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5" y="13"/>
                    <a:pt x="7" y="12"/>
                    <a:pt x="9" y="11"/>
                  </a:cubicBezTo>
                  <a:cubicBezTo>
                    <a:pt x="8" y="9"/>
                    <a:pt x="7" y="8"/>
                    <a:pt x="6" y="6"/>
                  </a:cubicBezTo>
                  <a:cubicBezTo>
                    <a:pt x="5" y="7"/>
                    <a:pt x="3" y="8"/>
                    <a:pt x="1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4" y="5"/>
                    <a:pt x="7" y="3"/>
                    <a:pt x="11" y="0"/>
                  </a:cubicBezTo>
                  <a:cubicBezTo>
                    <a:pt x="12" y="1"/>
                    <a:pt x="12" y="2"/>
                    <a:pt x="13" y="3"/>
                  </a:cubicBezTo>
                  <a:cubicBezTo>
                    <a:pt x="11" y="4"/>
                    <a:pt x="10" y="4"/>
                    <a:pt x="8" y="5"/>
                  </a:cubicBezTo>
                  <a:cubicBezTo>
                    <a:pt x="9" y="7"/>
                    <a:pt x="10" y="8"/>
                    <a:pt x="10" y="10"/>
                  </a:cubicBezTo>
                  <a:cubicBezTo>
                    <a:pt x="12" y="9"/>
                    <a:pt x="14" y="8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46">
              <a:extLst>
                <a:ext uri="{FF2B5EF4-FFF2-40B4-BE49-F238E27FC236}">
                  <a16:creationId xmlns="" xmlns:a16="http://schemas.microsoft.com/office/drawing/2014/main" id="{25C9276B-9804-47DD-9049-8A6B464FF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12200" y="11797522"/>
              <a:ext cx="49213" cy="53975"/>
            </a:xfrm>
            <a:custGeom>
              <a:avLst/>
              <a:gdLst>
                <a:gd name="T0" fmla="*/ 0 w 15"/>
                <a:gd name="T1" fmla="*/ 9 h 16"/>
                <a:gd name="T2" fmla="*/ 14 w 15"/>
                <a:gd name="T3" fmla="*/ 9 h 16"/>
                <a:gd name="T4" fmla="*/ 11 w 15"/>
                <a:gd name="T5" fmla="*/ 13 h 16"/>
                <a:gd name="T6" fmla="*/ 10 w 15"/>
                <a:gd name="T7" fmla="*/ 10 h 16"/>
                <a:gd name="T8" fmla="*/ 12 w 15"/>
                <a:gd name="T9" fmla="*/ 9 h 16"/>
                <a:gd name="T10" fmla="*/ 2 w 15"/>
                <a:gd name="T11" fmla="*/ 9 h 16"/>
                <a:gd name="T12" fmla="*/ 6 w 15"/>
                <a:gd name="T13" fmla="*/ 12 h 16"/>
                <a:gd name="T14" fmla="*/ 7 w 15"/>
                <a:gd name="T15" fmla="*/ 15 h 16"/>
                <a:gd name="T16" fmla="*/ 0 w 15"/>
                <a:gd name="T1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0" y="9"/>
                  </a:moveTo>
                  <a:cubicBezTo>
                    <a:pt x="1" y="2"/>
                    <a:pt x="15" y="0"/>
                    <a:pt x="14" y="9"/>
                  </a:cubicBezTo>
                  <a:cubicBezTo>
                    <a:pt x="14" y="11"/>
                    <a:pt x="13" y="12"/>
                    <a:pt x="11" y="13"/>
                  </a:cubicBezTo>
                  <a:cubicBezTo>
                    <a:pt x="11" y="12"/>
                    <a:pt x="11" y="11"/>
                    <a:pt x="10" y="10"/>
                  </a:cubicBezTo>
                  <a:cubicBezTo>
                    <a:pt x="11" y="9"/>
                    <a:pt x="11" y="10"/>
                    <a:pt x="12" y="9"/>
                  </a:cubicBezTo>
                  <a:cubicBezTo>
                    <a:pt x="13" y="3"/>
                    <a:pt x="3" y="7"/>
                    <a:pt x="2" y="9"/>
                  </a:cubicBezTo>
                  <a:cubicBezTo>
                    <a:pt x="2" y="11"/>
                    <a:pt x="3" y="13"/>
                    <a:pt x="6" y="12"/>
                  </a:cubicBezTo>
                  <a:cubicBezTo>
                    <a:pt x="6" y="13"/>
                    <a:pt x="7" y="14"/>
                    <a:pt x="7" y="15"/>
                  </a:cubicBezTo>
                  <a:cubicBezTo>
                    <a:pt x="3" y="16"/>
                    <a:pt x="0" y="13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47">
              <a:extLst>
                <a:ext uri="{FF2B5EF4-FFF2-40B4-BE49-F238E27FC236}">
                  <a16:creationId xmlns="" xmlns:a16="http://schemas.microsoft.com/office/drawing/2014/main" id="{97B63BB3-1EED-44BD-BF22-F287DA8ED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39188" y="11738784"/>
              <a:ext cx="50800" cy="42863"/>
            </a:xfrm>
            <a:custGeom>
              <a:avLst/>
              <a:gdLst>
                <a:gd name="T0" fmla="*/ 15 w 15"/>
                <a:gd name="T1" fmla="*/ 7 h 13"/>
                <a:gd name="T2" fmla="*/ 15 w 15"/>
                <a:gd name="T3" fmla="*/ 10 h 13"/>
                <a:gd name="T4" fmla="*/ 2 w 15"/>
                <a:gd name="T5" fmla="*/ 13 h 13"/>
                <a:gd name="T6" fmla="*/ 2 w 15"/>
                <a:gd name="T7" fmla="*/ 10 h 13"/>
                <a:gd name="T8" fmla="*/ 8 w 15"/>
                <a:gd name="T9" fmla="*/ 9 h 13"/>
                <a:gd name="T10" fmla="*/ 6 w 15"/>
                <a:gd name="T11" fmla="*/ 4 h 13"/>
                <a:gd name="T12" fmla="*/ 0 w 15"/>
                <a:gd name="T13" fmla="*/ 5 h 13"/>
                <a:gd name="T14" fmla="*/ 0 w 15"/>
                <a:gd name="T15" fmla="*/ 2 h 13"/>
                <a:gd name="T16" fmla="*/ 13 w 15"/>
                <a:gd name="T17" fmla="*/ 0 h 13"/>
                <a:gd name="T18" fmla="*/ 14 w 15"/>
                <a:gd name="T19" fmla="*/ 2 h 13"/>
                <a:gd name="T20" fmla="*/ 9 w 15"/>
                <a:gd name="T21" fmla="*/ 3 h 13"/>
                <a:gd name="T22" fmla="*/ 10 w 15"/>
                <a:gd name="T23" fmla="*/ 8 h 13"/>
                <a:gd name="T24" fmla="*/ 15 w 15"/>
                <a:gd name="T2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3">
                  <a:moveTo>
                    <a:pt x="15" y="7"/>
                  </a:moveTo>
                  <a:cubicBezTo>
                    <a:pt x="15" y="8"/>
                    <a:pt x="15" y="9"/>
                    <a:pt x="15" y="10"/>
                  </a:cubicBezTo>
                  <a:cubicBezTo>
                    <a:pt x="11" y="11"/>
                    <a:pt x="7" y="12"/>
                    <a:pt x="2" y="13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4" y="10"/>
                    <a:pt x="6" y="9"/>
                    <a:pt x="8" y="9"/>
                  </a:cubicBezTo>
                  <a:cubicBezTo>
                    <a:pt x="7" y="7"/>
                    <a:pt x="7" y="6"/>
                    <a:pt x="6" y="4"/>
                  </a:cubicBezTo>
                  <a:cubicBezTo>
                    <a:pt x="4" y="4"/>
                    <a:pt x="2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4" y="1"/>
                    <a:pt x="8" y="0"/>
                    <a:pt x="13" y="0"/>
                  </a:cubicBezTo>
                  <a:cubicBezTo>
                    <a:pt x="13" y="0"/>
                    <a:pt x="13" y="1"/>
                    <a:pt x="14" y="2"/>
                  </a:cubicBezTo>
                  <a:cubicBezTo>
                    <a:pt x="12" y="2"/>
                    <a:pt x="10" y="3"/>
                    <a:pt x="9" y="3"/>
                  </a:cubicBezTo>
                  <a:cubicBezTo>
                    <a:pt x="9" y="5"/>
                    <a:pt x="9" y="7"/>
                    <a:pt x="10" y="8"/>
                  </a:cubicBezTo>
                  <a:cubicBezTo>
                    <a:pt x="11" y="8"/>
                    <a:pt x="13" y="7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48">
              <a:extLst>
                <a:ext uri="{FF2B5EF4-FFF2-40B4-BE49-F238E27FC236}">
                  <a16:creationId xmlns="" xmlns:a16="http://schemas.microsoft.com/office/drawing/2014/main" id="{9A13088B-8DD6-4340-ACE2-5B03AC22B63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42363" y="11559397"/>
              <a:ext cx="50800" cy="46038"/>
            </a:xfrm>
            <a:custGeom>
              <a:avLst/>
              <a:gdLst>
                <a:gd name="T0" fmla="*/ 15 w 15"/>
                <a:gd name="T1" fmla="*/ 3 h 14"/>
                <a:gd name="T2" fmla="*/ 14 w 15"/>
                <a:gd name="T3" fmla="*/ 7 h 14"/>
                <a:gd name="T4" fmla="*/ 3 w 15"/>
                <a:gd name="T5" fmla="*/ 10 h 14"/>
                <a:gd name="T6" fmla="*/ 13 w 15"/>
                <a:gd name="T7" fmla="*/ 12 h 14"/>
                <a:gd name="T8" fmla="*/ 13 w 15"/>
                <a:gd name="T9" fmla="*/ 14 h 14"/>
                <a:gd name="T10" fmla="*/ 0 w 15"/>
                <a:gd name="T11" fmla="*/ 12 h 14"/>
                <a:gd name="T12" fmla="*/ 0 w 15"/>
                <a:gd name="T13" fmla="*/ 8 h 14"/>
                <a:gd name="T14" fmla="*/ 12 w 15"/>
                <a:gd name="T15" fmla="*/ 5 h 14"/>
                <a:gd name="T16" fmla="*/ 1 w 15"/>
                <a:gd name="T17" fmla="*/ 3 h 14"/>
                <a:gd name="T18" fmla="*/ 2 w 15"/>
                <a:gd name="T19" fmla="*/ 0 h 14"/>
                <a:gd name="T20" fmla="*/ 15 w 15"/>
                <a:gd name="T2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4">
                  <a:moveTo>
                    <a:pt x="15" y="3"/>
                  </a:moveTo>
                  <a:cubicBezTo>
                    <a:pt x="15" y="4"/>
                    <a:pt x="14" y="5"/>
                    <a:pt x="14" y="7"/>
                  </a:cubicBezTo>
                  <a:cubicBezTo>
                    <a:pt x="10" y="8"/>
                    <a:pt x="7" y="9"/>
                    <a:pt x="3" y="10"/>
                  </a:cubicBezTo>
                  <a:cubicBezTo>
                    <a:pt x="6" y="11"/>
                    <a:pt x="10" y="11"/>
                    <a:pt x="13" y="12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8" y="14"/>
                    <a:pt x="4" y="13"/>
                    <a:pt x="0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5" y="7"/>
                    <a:pt x="8" y="6"/>
                    <a:pt x="12" y="5"/>
                  </a:cubicBezTo>
                  <a:cubicBezTo>
                    <a:pt x="9" y="4"/>
                    <a:pt x="5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6" y="1"/>
                    <a:pt x="10" y="2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49">
              <a:extLst>
                <a:ext uri="{FF2B5EF4-FFF2-40B4-BE49-F238E27FC236}">
                  <a16:creationId xmlns="" xmlns:a16="http://schemas.microsoft.com/office/drawing/2014/main" id="{447E04F6-20F3-4129-AB4C-81C3BB287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45538" y="11699097"/>
              <a:ext cx="46038" cy="36513"/>
            </a:xfrm>
            <a:custGeom>
              <a:avLst/>
              <a:gdLst>
                <a:gd name="T0" fmla="*/ 14 w 14"/>
                <a:gd name="T1" fmla="*/ 10 h 11"/>
                <a:gd name="T2" fmla="*/ 12 w 14"/>
                <a:gd name="T3" fmla="*/ 10 h 11"/>
                <a:gd name="T4" fmla="*/ 12 w 14"/>
                <a:gd name="T5" fmla="*/ 7 h 11"/>
                <a:gd name="T6" fmla="*/ 1 w 14"/>
                <a:gd name="T7" fmla="*/ 8 h 11"/>
                <a:gd name="T8" fmla="*/ 1 w 14"/>
                <a:gd name="T9" fmla="*/ 5 h 11"/>
                <a:gd name="T10" fmla="*/ 12 w 14"/>
                <a:gd name="T11" fmla="*/ 4 h 11"/>
                <a:gd name="T12" fmla="*/ 11 w 14"/>
                <a:gd name="T13" fmla="*/ 0 h 11"/>
                <a:gd name="T14" fmla="*/ 13 w 14"/>
                <a:gd name="T15" fmla="*/ 0 h 11"/>
                <a:gd name="T16" fmla="*/ 14 w 14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1">
                  <a:moveTo>
                    <a:pt x="14" y="10"/>
                  </a:moveTo>
                  <a:cubicBezTo>
                    <a:pt x="14" y="10"/>
                    <a:pt x="13" y="11"/>
                    <a:pt x="12" y="10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8" y="7"/>
                    <a:pt x="5" y="7"/>
                    <a:pt x="1" y="8"/>
                  </a:cubicBezTo>
                  <a:cubicBezTo>
                    <a:pt x="1" y="7"/>
                    <a:pt x="0" y="6"/>
                    <a:pt x="1" y="5"/>
                  </a:cubicBezTo>
                  <a:cubicBezTo>
                    <a:pt x="4" y="5"/>
                    <a:pt x="8" y="4"/>
                    <a:pt x="12" y="4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3"/>
                    <a:pt x="14" y="7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50">
              <a:extLst>
                <a:ext uri="{FF2B5EF4-FFF2-40B4-BE49-F238E27FC236}">
                  <a16:creationId xmlns="" xmlns:a16="http://schemas.microsoft.com/office/drawing/2014/main" id="{9D2395EC-0D70-492D-9A6D-7B531C66B3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48713" y="11660997"/>
              <a:ext cx="46038" cy="38100"/>
            </a:xfrm>
            <a:custGeom>
              <a:avLst/>
              <a:gdLst>
                <a:gd name="T0" fmla="*/ 14 w 14"/>
                <a:gd name="T1" fmla="*/ 0 h 11"/>
                <a:gd name="T2" fmla="*/ 10 w 14"/>
                <a:gd name="T3" fmla="*/ 10 h 11"/>
                <a:gd name="T4" fmla="*/ 7 w 14"/>
                <a:gd name="T5" fmla="*/ 7 h 11"/>
                <a:gd name="T6" fmla="*/ 1 w 14"/>
                <a:gd name="T7" fmla="*/ 11 h 11"/>
                <a:gd name="T8" fmla="*/ 0 w 14"/>
                <a:gd name="T9" fmla="*/ 7 h 11"/>
                <a:gd name="T10" fmla="*/ 6 w 14"/>
                <a:gd name="T11" fmla="*/ 6 h 11"/>
                <a:gd name="T12" fmla="*/ 6 w 14"/>
                <a:gd name="T13" fmla="*/ 3 h 11"/>
                <a:gd name="T14" fmla="*/ 0 w 14"/>
                <a:gd name="T15" fmla="*/ 3 h 11"/>
                <a:gd name="T16" fmla="*/ 0 w 14"/>
                <a:gd name="T17" fmla="*/ 0 h 11"/>
                <a:gd name="T18" fmla="*/ 14 w 14"/>
                <a:gd name="T19" fmla="*/ 0 h 11"/>
                <a:gd name="T20" fmla="*/ 11 w 14"/>
                <a:gd name="T21" fmla="*/ 7 h 11"/>
                <a:gd name="T22" fmla="*/ 12 w 14"/>
                <a:gd name="T23" fmla="*/ 2 h 11"/>
                <a:gd name="T24" fmla="*/ 8 w 14"/>
                <a:gd name="T25" fmla="*/ 3 h 11"/>
                <a:gd name="T26" fmla="*/ 9 w 14"/>
                <a:gd name="T27" fmla="*/ 7 h 11"/>
                <a:gd name="T28" fmla="*/ 11 w 14"/>
                <a:gd name="T2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4" y="4"/>
                    <a:pt x="14" y="10"/>
                    <a:pt x="10" y="10"/>
                  </a:cubicBezTo>
                  <a:cubicBezTo>
                    <a:pt x="8" y="10"/>
                    <a:pt x="8" y="9"/>
                    <a:pt x="7" y="7"/>
                  </a:cubicBezTo>
                  <a:cubicBezTo>
                    <a:pt x="7" y="10"/>
                    <a:pt x="3" y="9"/>
                    <a:pt x="1" y="11"/>
                  </a:cubicBezTo>
                  <a:cubicBezTo>
                    <a:pt x="0" y="10"/>
                    <a:pt x="1" y="9"/>
                    <a:pt x="0" y="7"/>
                  </a:cubicBezTo>
                  <a:cubicBezTo>
                    <a:pt x="2" y="7"/>
                    <a:pt x="5" y="7"/>
                    <a:pt x="6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2"/>
                    <a:pt x="1" y="1"/>
                    <a:pt x="0" y="0"/>
                  </a:cubicBezTo>
                  <a:cubicBezTo>
                    <a:pt x="4" y="0"/>
                    <a:pt x="9" y="0"/>
                    <a:pt x="14" y="0"/>
                  </a:cubicBezTo>
                  <a:close/>
                  <a:moveTo>
                    <a:pt x="11" y="7"/>
                  </a:moveTo>
                  <a:cubicBezTo>
                    <a:pt x="12" y="6"/>
                    <a:pt x="11" y="4"/>
                    <a:pt x="12" y="2"/>
                  </a:cubicBezTo>
                  <a:cubicBezTo>
                    <a:pt x="10" y="2"/>
                    <a:pt x="8" y="2"/>
                    <a:pt x="8" y="3"/>
                  </a:cubicBezTo>
                  <a:cubicBezTo>
                    <a:pt x="8" y="4"/>
                    <a:pt x="8" y="6"/>
                    <a:pt x="9" y="7"/>
                  </a:cubicBezTo>
                  <a:cubicBezTo>
                    <a:pt x="9" y="7"/>
                    <a:pt x="10" y="7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51">
              <a:extLst>
                <a:ext uri="{FF2B5EF4-FFF2-40B4-BE49-F238E27FC236}">
                  <a16:creationId xmlns="" xmlns:a16="http://schemas.microsoft.com/office/drawing/2014/main" id="{C542BABC-BE15-4C6F-86DE-8663F1DAA2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48713" y="11611784"/>
              <a:ext cx="49213" cy="42863"/>
            </a:xfrm>
            <a:custGeom>
              <a:avLst/>
              <a:gdLst>
                <a:gd name="T0" fmla="*/ 13 w 15"/>
                <a:gd name="T1" fmla="*/ 2 h 13"/>
                <a:gd name="T2" fmla="*/ 12 w 15"/>
                <a:gd name="T3" fmla="*/ 11 h 13"/>
                <a:gd name="T4" fmla="*/ 2 w 15"/>
                <a:gd name="T5" fmla="*/ 10 h 13"/>
                <a:gd name="T6" fmla="*/ 2 w 15"/>
                <a:gd name="T7" fmla="*/ 2 h 13"/>
                <a:gd name="T8" fmla="*/ 6 w 15"/>
                <a:gd name="T9" fmla="*/ 0 h 13"/>
                <a:gd name="T10" fmla="*/ 13 w 15"/>
                <a:gd name="T11" fmla="*/ 2 h 13"/>
                <a:gd name="T12" fmla="*/ 3 w 15"/>
                <a:gd name="T13" fmla="*/ 8 h 13"/>
                <a:gd name="T14" fmla="*/ 12 w 15"/>
                <a:gd name="T15" fmla="*/ 5 h 13"/>
                <a:gd name="T16" fmla="*/ 5 w 15"/>
                <a:gd name="T17" fmla="*/ 3 h 13"/>
                <a:gd name="T18" fmla="*/ 3 w 15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3">
                  <a:moveTo>
                    <a:pt x="13" y="2"/>
                  </a:moveTo>
                  <a:cubicBezTo>
                    <a:pt x="15" y="4"/>
                    <a:pt x="15" y="9"/>
                    <a:pt x="12" y="11"/>
                  </a:cubicBezTo>
                  <a:cubicBezTo>
                    <a:pt x="9" y="13"/>
                    <a:pt x="4" y="13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9" y="0"/>
                    <a:pt x="12" y="0"/>
                    <a:pt x="13" y="2"/>
                  </a:cubicBezTo>
                  <a:close/>
                  <a:moveTo>
                    <a:pt x="3" y="8"/>
                  </a:moveTo>
                  <a:cubicBezTo>
                    <a:pt x="5" y="11"/>
                    <a:pt x="14" y="10"/>
                    <a:pt x="12" y="5"/>
                  </a:cubicBezTo>
                  <a:cubicBezTo>
                    <a:pt x="11" y="3"/>
                    <a:pt x="8" y="2"/>
                    <a:pt x="5" y="3"/>
                  </a:cubicBezTo>
                  <a:cubicBezTo>
                    <a:pt x="3" y="3"/>
                    <a:pt x="1" y="6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52">
              <a:extLst>
                <a:ext uri="{FF2B5EF4-FFF2-40B4-BE49-F238E27FC236}">
                  <a16:creationId xmlns="" xmlns:a16="http://schemas.microsoft.com/office/drawing/2014/main" id="{72E39110-AD28-4A79-9722-57F43570FD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478463" y="11283172"/>
              <a:ext cx="449263" cy="588963"/>
            </a:xfrm>
            <a:custGeom>
              <a:avLst/>
              <a:gdLst>
                <a:gd name="T0" fmla="*/ 131 w 136"/>
                <a:gd name="T1" fmla="*/ 73 h 177"/>
                <a:gd name="T2" fmla="*/ 98 w 136"/>
                <a:gd name="T3" fmla="*/ 91 h 177"/>
                <a:gd name="T4" fmla="*/ 93 w 136"/>
                <a:gd name="T5" fmla="*/ 115 h 177"/>
                <a:gd name="T6" fmla="*/ 98 w 136"/>
                <a:gd name="T7" fmla="*/ 137 h 177"/>
                <a:gd name="T8" fmla="*/ 60 w 136"/>
                <a:gd name="T9" fmla="*/ 177 h 177"/>
                <a:gd name="T10" fmla="*/ 41 w 136"/>
                <a:gd name="T11" fmla="*/ 151 h 177"/>
                <a:gd name="T12" fmla="*/ 82 w 136"/>
                <a:gd name="T13" fmla="*/ 138 h 177"/>
                <a:gd name="T14" fmla="*/ 31 w 136"/>
                <a:gd name="T15" fmla="*/ 138 h 177"/>
                <a:gd name="T16" fmla="*/ 80 w 136"/>
                <a:gd name="T17" fmla="*/ 93 h 177"/>
                <a:gd name="T18" fmla="*/ 53 w 136"/>
                <a:gd name="T19" fmla="*/ 97 h 177"/>
                <a:gd name="T20" fmla="*/ 87 w 136"/>
                <a:gd name="T21" fmla="*/ 82 h 177"/>
                <a:gd name="T22" fmla="*/ 117 w 136"/>
                <a:gd name="T23" fmla="*/ 67 h 177"/>
                <a:gd name="T24" fmla="*/ 74 w 136"/>
                <a:gd name="T25" fmla="*/ 77 h 177"/>
                <a:gd name="T26" fmla="*/ 25 w 136"/>
                <a:gd name="T27" fmla="*/ 95 h 177"/>
                <a:gd name="T28" fmla="*/ 1 w 136"/>
                <a:gd name="T29" fmla="*/ 104 h 177"/>
                <a:gd name="T30" fmla="*/ 23 w 136"/>
                <a:gd name="T31" fmla="*/ 79 h 177"/>
                <a:gd name="T32" fmla="*/ 42 w 136"/>
                <a:gd name="T33" fmla="*/ 78 h 177"/>
                <a:gd name="T34" fmla="*/ 37 w 136"/>
                <a:gd name="T35" fmla="*/ 41 h 177"/>
                <a:gd name="T36" fmla="*/ 49 w 136"/>
                <a:gd name="T37" fmla="*/ 20 h 177"/>
                <a:gd name="T38" fmla="*/ 50 w 136"/>
                <a:gd name="T39" fmla="*/ 28 h 177"/>
                <a:gd name="T40" fmla="*/ 45 w 136"/>
                <a:gd name="T41" fmla="*/ 77 h 177"/>
                <a:gd name="T42" fmla="*/ 56 w 136"/>
                <a:gd name="T43" fmla="*/ 32 h 177"/>
                <a:gd name="T44" fmla="*/ 70 w 136"/>
                <a:gd name="T45" fmla="*/ 20 h 177"/>
                <a:gd name="T46" fmla="*/ 87 w 136"/>
                <a:gd name="T47" fmla="*/ 21 h 177"/>
                <a:gd name="T48" fmla="*/ 111 w 136"/>
                <a:gd name="T49" fmla="*/ 20 h 177"/>
                <a:gd name="T50" fmla="*/ 94 w 136"/>
                <a:gd name="T51" fmla="*/ 40 h 177"/>
                <a:gd name="T52" fmla="*/ 91 w 136"/>
                <a:gd name="T53" fmla="*/ 64 h 177"/>
                <a:gd name="T54" fmla="*/ 99 w 136"/>
                <a:gd name="T55" fmla="*/ 10 h 177"/>
                <a:gd name="T56" fmla="*/ 99 w 136"/>
                <a:gd name="T57" fmla="*/ 7 h 177"/>
                <a:gd name="T58" fmla="*/ 82 w 136"/>
                <a:gd name="T59" fmla="*/ 55 h 177"/>
                <a:gd name="T60" fmla="*/ 78 w 136"/>
                <a:gd name="T61" fmla="*/ 40 h 177"/>
                <a:gd name="T62" fmla="*/ 64 w 136"/>
                <a:gd name="T63" fmla="*/ 48 h 177"/>
                <a:gd name="T64" fmla="*/ 82 w 136"/>
                <a:gd name="T65" fmla="*/ 5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6" h="177">
                  <a:moveTo>
                    <a:pt x="136" y="65"/>
                  </a:moveTo>
                  <a:cubicBezTo>
                    <a:pt x="136" y="69"/>
                    <a:pt x="133" y="70"/>
                    <a:pt x="131" y="73"/>
                  </a:cubicBezTo>
                  <a:cubicBezTo>
                    <a:pt x="118" y="75"/>
                    <a:pt x="106" y="78"/>
                    <a:pt x="97" y="84"/>
                  </a:cubicBezTo>
                  <a:cubicBezTo>
                    <a:pt x="97" y="87"/>
                    <a:pt x="98" y="88"/>
                    <a:pt x="98" y="91"/>
                  </a:cubicBezTo>
                  <a:cubicBezTo>
                    <a:pt x="96" y="96"/>
                    <a:pt x="89" y="96"/>
                    <a:pt x="88" y="101"/>
                  </a:cubicBezTo>
                  <a:cubicBezTo>
                    <a:pt x="87" y="106"/>
                    <a:pt x="92" y="110"/>
                    <a:pt x="93" y="115"/>
                  </a:cubicBezTo>
                  <a:cubicBezTo>
                    <a:pt x="98" y="115"/>
                    <a:pt x="104" y="113"/>
                    <a:pt x="110" y="115"/>
                  </a:cubicBezTo>
                  <a:cubicBezTo>
                    <a:pt x="119" y="123"/>
                    <a:pt x="112" y="138"/>
                    <a:pt x="98" y="137"/>
                  </a:cubicBezTo>
                  <a:cubicBezTo>
                    <a:pt x="95" y="153"/>
                    <a:pt x="88" y="164"/>
                    <a:pt x="75" y="170"/>
                  </a:cubicBezTo>
                  <a:cubicBezTo>
                    <a:pt x="73" y="175"/>
                    <a:pt x="66" y="176"/>
                    <a:pt x="60" y="177"/>
                  </a:cubicBezTo>
                  <a:cubicBezTo>
                    <a:pt x="58" y="173"/>
                    <a:pt x="54" y="168"/>
                    <a:pt x="58" y="164"/>
                  </a:cubicBezTo>
                  <a:cubicBezTo>
                    <a:pt x="55" y="157"/>
                    <a:pt x="41" y="159"/>
                    <a:pt x="41" y="151"/>
                  </a:cubicBezTo>
                  <a:cubicBezTo>
                    <a:pt x="51" y="149"/>
                    <a:pt x="52" y="162"/>
                    <a:pt x="60" y="163"/>
                  </a:cubicBezTo>
                  <a:cubicBezTo>
                    <a:pt x="74" y="166"/>
                    <a:pt x="84" y="152"/>
                    <a:pt x="82" y="138"/>
                  </a:cubicBezTo>
                  <a:cubicBezTo>
                    <a:pt x="65" y="138"/>
                    <a:pt x="53" y="151"/>
                    <a:pt x="35" y="147"/>
                  </a:cubicBezTo>
                  <a:cubicBezTo>
                    <a:pt x="34" y="144"/>
                    <a:pt x="32" y="142"/>
                    <a:pt x="31" y="138"/>
                  </a:cubicBezTo>
                  <a:cubicBezTo>
                    <a:pt x="43" y="129"/>
                    <a:pt x="61" y="127"/>
                    <a:pt x="75" y="120"/>
                  </a:cubicBezTo>
                  <a:cubicBezTo>
                    <a:pt x="72" y="110"/>
                    <a:pt x="78" y="101"/>
                    <a:pt x="80" y="93"/>
                  </a:cubicBezTo>
                  <a:cubicBezTo>
                    <a:pt x="61" y="95"/>
                    <a:pt x="53" y="108"/>
                    <a:pt x="38" y="115"/>
                  </a:cubicBezTo>
                  <a:cubicBezTo>
                    <a:pt x="39" y="105"/>
                    <a:pt x="45" y="102"/>
                    <a:pt x="53" y="97"/>
                  </a:cubicBezTo>
                  <a:cubicBezTo>
                    <a:pt x="56" y="95"/>
                    <a:pt x="60" y="91"/>
                    <a:pt x="63" y="90"/>
                  </a:cubicBezTo>
                  <a:cubicBezTo>
                    <a:pt x="71" y="86"/>
                    <a:pt x="80" y="87"/>
                    <a:pt x="87" y="82"/>
                  </a:cubicBezTo>
                  <a:cubicBezTo>
                    <a:pt x="101" y="81"/>
                    <a:pt x="108" y="73"/>
                    <a:pt x="120" y="70"/>
                  </a:cubicBezTo>
                  <a:cubicBezTo>
                    <a:pt x="120" y="68"/>
                    <a:pt x="117" y="68"/>
                    <a:pt x="117" y="67"/>
                  </a:cubicBezTo>
                  <a:cubicBezTo>
                    <a:pt x="105" y="70"/>
                    <a:pt x="89" y="71"/>
                    <a:pt x="79" y="77"/>
                  </a:cubicBezTo>
                  <a:cubicBezTo>
                    <a:pt x="77" y="77"/>
                    <a:pt x="75" y="77"/>
                    <a:pt x="74" y="77"/>
                  </a:cubicBezTo>
                  <a:cubicBezTo>
                    <a:pt x="72" y="78"/>
                    <a:pt x="71" y="80"/>
                    <a:pt x="70" y="82"/>
                  </a:cubicBezTo>
                  <a:cubicBezTo>
                    <a:pt x="57" y="88"/>
                    <a:pt x="40" y="94"/>
                    <a:pt x="25" y="95"/>
                  </a:cubicBezTo>
                  <a:cubicBezTo>
                    <a:pt x="16" y="96"/>
                    <a:pt x="15" y="113"/>
                    <a:pt x="11" y="120"/>
                  </a:cubicBezTo>
                  <a:cubicBezTo>
                    <a:pt x="4" y="122"/>
                    <a:pt x="0" y="113"/>
                    <a:pt x="1" y="104"/>
                  </a:cubicBezTo>
                  <a:cubicBezTo>
                    <a:pt x="2" y="101"/>
                    <a:pt x="5" y="97"/>
                    <a:pt x="7" y="92"/>
                  </a:cubicBezTo>
                  <a:cubicBezTo>
                    <a:pt x="10" y="85"/>
                    <a:pt x="13" y="77"/>
                    <a:pt x="23" y="79"/>
                  </a:cubicBezTo>
                  <a:cubicBezTo>
                    <a:pt x="25" y="80"/>
                    <a:pt x="26" y="81"/>
                    <a:pt x="29" y="82"/>
                  </a:cubicBezTo>
                  <a:cubicBezTo>
                    <a:pt x="34" y="83"/>
                    <a:pt x="35" y="80"/>
                    <a:pt x="42" y="78"/>
                  </a:cubicBezTo>
                  <a:cubicBezTo>
                    <a:pt x="40" y="77"/>
                    <a:pt x="37" y="77"/>
                    <a:pt x="34" y="76"/>
                  </a:cubicBezTo>
                  <a:cubicBezTo>
                    <a:pt x="26" y="66"/>
                    <a:pt x="34" y="53"/>
                    <a:pt x="37" y="41"/>
                  </a:cubicBezTo>
                  <a:cubicBezTo>
                    <a:pt x="38" y="37"/>
                    <a:pt x="38" y="33"/>
                    <a:pt x="39" y="30"/>
                  </a:cubicBezTo>
                  <a:cubicBezTo>
                    <a:pt x="42" y="25"/>
                    <a:pt x="47" y="23"/>
                    <a:pt x="49" y="20"/>
                  </a:cubicBezTo>
                  <a:cubicBezTo>
                    <a:pt x="52" y="21"/>
                    <a:pt x="53" y="23"/>
                    <a:pt x="55" y="25"/>
                  </a:cubicBezTo>
                  <a:cubicBezTo>
                    <a:pt x="55" y="28"/>
                    <a:pt x="52" y="27"/>
                    <a:pt x="50" y="28"/>
                  </a:cubicBezTo>
                  <a:cubicBezTo>
                    <a:pt x="50" y="34"/>
                    <a:pt x="48" y="37"/>
                    <a:pt x="45" y="39"/>
                  </a:cubicBezTo>
                  <a:cubicBezTo>
                    <a:pt x="43" y="51"/>
                    <a:pt x="39" y="67"/>
                    <a:pt x="45" y="77"/>
                  </a:cubicBezTo>
                  <a:cubicBezTo>
                    <a:pt x="51" y="78"/>
                    <a:pt x="49" y="72"/>
                    <a:pt x="49" y="69"/>
                  </a:cubicBezTo>
                  <a:cubicBezTo>
                    <a:pt x="51" y="59"/>
                    <a:pt x="52" y="41"/>
                    <a:pt x="56" y="32"/>
                  </a:cubicBezTo>
                  <a:cubicBezTo>
                    <a:pt x="57" y="28"/>
                    <a:pt x="62" y="20"/>
                    <a:pt x="65" y="19"/>
                  </a:cubicBezTo>
                  <a:cubicBezTo>
                    <a:pt x="66" y="19"/>
                    <a:pt x="69" y="20"/>
                    <a:pt x="70" y="20"/>
                  </a:cubicBezTo>
                  <a:cubicBezTo>
                    <a:pt x="68" y="24"/>
                    <a:pt x="70" y="26"/>
                    <a:pt x="72" y="29"/>
                  </a:cubicBezTo>
                  <a:cubicBezTo>
                    <a:pt x="78" y="28"/>
                    <a:pt x="81" y="23"/>
                    <a:pt x="87" y="21"/>
                  </a:cubicBezTo>
                  <a:cubicBezTo>
                    <a:pt x="91" y="13"/>
                    <a:pt x="96" y="2"/>
                    <a:pt x="104" y="0"/>
                  </a:cubicBezTo>
                  <a:cubicBezTo>
                    <a:pt x="110" y="2"/>
                    <a:pt x="115" y="12"/>
                    <a:pt x="111" y="20"/>
                  </a:cubicBezTo>
                  <a:cubicBezTo>
                    <a:pt x="106" y="21"/>
                    <a:pt x="103" y="23"/>
                    <a:pt x="99" y="25"/>
                  </a:cubicBezTo>
                  <a:cubicBezTo>
                    <a:pt x="99" y="30"/>
                    <a:pt x="94" y="34"/>
                    <a:pt x="94" y="40"/>
                  </a:cubicBezTo>
                  <a:cubicBezTo>
                    <a:pt x="94" y="43"/>
                    <a:pt x="96" y="46"/>
                    <a:pt x="96" y="49"/>
                  </a:cubicBezTo>
                  <a:cubicBezTo>
                    <a:pt x="96" y="55"/>
                    <a:pt x="93" y="59"/>
                    <a:pt x="91" y="64"/>
                  </a:cubicBezTo>
                  <a:cubicBezTo>
                    <a:pt x="107" y="64"/>
                    <a:pt x="126" y="51"/>
                    <a:pt x="136" y="65"/>
                  </a:cubicBezTo>
                  <a:close/>
                  <a:moveTo>
                    <a:pt x="99" y="10"/>
                  </a:moveTo>
                  <a:cubicBezTo>
                    <a:pt x="99" y="9"/>
                    <a:pt x="101" y="9"/>
                    <a:pt x="101" y="7"/>
                  </a:cubicBezTo>
                  <a:cubicBezTo>
                    <a:pt x="100" y="7"/>
                    <a:pt x="100" y="7"/>
                    <a:pt x="99" y="7"/>
                  </a:cubicBezTo>
                  <a:cubicBezTo>
                    <a:pt x="98" y="7"/>
                    <a:pt x="98" y="10"/>
                    <a:pt x="99" y="10"/>
                  </a:cubicBezTo>
                  <a:close/>
                  <a:moveTo>
                    <a:pt x="82" y="55"/>
                  </a:moveTo>
                  <a:cubicBezTo>
                    <a:pt x="82" y="50"/>
                    <a:pt x="78" y="44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5" y="41"/>
                    <a:pt x="74" y="44"/>
                    <a:pt x="71" y="45"/>
                  </a:cubicBezTo>
                  <a:cubicBezTo>
                    <a:pt x="69" y="47"/>
                    <a:pt x="66" y="47"/>
                    <a:pt x="64" y="48"/>
                  </a:cubicBezTo>
                  <a:cubicBezTo>
                    <a:pt x="61" y="53"/>
                    <a:pt x="65" y="62"/>
                    <a:pt x="63" y="69"/>
                  </a:cubicBezTo>
                  <a:cubicBezTo>
                    <a:pt x="73" y="69"/>
                    <a:pt x="82" y="62"/>
                    <a:pt x="8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53">
              <a:extLst>
                <a:ext uri="{FF2B5EF4-FFF2-40B4-BE49-F238E27FC236}">
                  <a16:creationId xmlns="" xmlns:a16="http://schemas.microsoft.com/office/drawing/2014/main" id="{E1CB5AAF-E628-4629-B13E-2CBA78E2F4E9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64138" y="11329209"/>
              <a:ext cx="12700" cy="12700"/>
            </a:xfrm>
            <a:custGeom>
              <a:avLst/>
              <a:gdLst>
                <a:gd name="T0" fmla="*/ 3 w 4"/>
                <a:gd name="T1" fmla="*/ 0 h 4"/>
                <a:gd name="T2" fmla="*/ 1 w 4"/>
                <a:gd name="T3" fmla="*/ 4 h 4"/>
                <a:gd name="T4" fmla="*/ 1 w 4"/>
                <a:gd name="T5" fmla="*/ 0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3"/>
                    <a:pt x="2" y="2"/>
                    <a:pt x="1" y="4"/>
                  </a:cubicBezTo>
                  <a:cubicBezTo>
                    <a:pt x="0" y="4"/>
                    <a:pt x="1" y="1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54">
              <a:extLst>
                <a:ext uri="{FF2B5EF4-FFF2-40B4-BE49-F238E27FC236}">
                  <a16:creationId xmlns="" xmlns:a16="http://schemas.microsoft.com/office/drawing/2014/main" id="{BF23B52B-F5F6-429B-9CD4-7CE039C2508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41988" y="11654647"/>
              <a:ext cx="250825" cy="147638"/>
            </a:xfrm>
            <a:custGeom>
              <a:avLst/>
              <a:gdLst>
                <a:gd name="T0" fmla="*/ 76 w 76"/>
                <a:gd name="T1" fmla="*/ 32 h 44"/>
                <a:gd name="T2" fmla="*/ 65 w 76"/>
                <a:gd name="T3" fmla="*/ 37 h 44"/>
                <a:gd name="T4" fmla="*/ 53 w 76"/>
                <a:gd name="T5" fmla="*/ 44 h 44"/>
                <a:gd name="T6" fmla="*/ 39 w 76"/>
                <a:gd name="T7" fmla="*/ 35 h 44"/>
                <a:gd name="T8" fmla="*/ 23 w 76"/>
                <a:gd name="T9" fmla="*/ 29 h 44"/>
                <a:gd name="T10" fmla="*/ 2 w 76"/>
                <a:gd name="T11" fmla="*/ 8 h 44"/>
                <a:gd name="T12" fmla="*/ 1 w 76"/>
                <a:gd name="T13" fmla="*/ 0 h 44"/>
                <a:gd name="T14" fmla="*/ 3 w 76"/>
                <a:gd name="T15" fmla="*/ 0 h 44"/>
                <a:gd name="T16" fmla="*/ 35 w 76"/>
                <a:gd name="T17" fmla="*/ 23 h 44"/>
                <a:gd name="T18" fmla="*/ 51 w 76"/>
                <a:gd name="T19" fmla="*/ 25 h 44"/>
                <a:gd name="T20" fmla="*/ 57 w 76"/>
                <a:gd name="T21" fmla="*/ 28 h 44"/>
                <a:gd name="T22" fmla="*/ 76 w 76"/>
                <a:gd name="T23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44">
                  <a:moveTo>
                    <a:pt x="76" y="32"/>
                  </a:moveTo>
                  <a:cubicBezTo>
                    <a:pt x="76" y="37"/>
                    <a:pt x="70" y="35"/>
                    <a:pt x="65" y="37"/>
                  </a:cubicBezTo>
                  <a:cubicBezTo>
                    <a:pt x="60" y="39"/>
                    <a:pt x="58" y="44"/>
                    <a:pt x="53" y="44"/>
                  </a:cubicBezTo>
                  <a:cubicBezTo>
                    <a:pt x="47" y="43"/>
                    <a:pt x="44" y="37"/>
                    <a:pt x="39" y="35"/>
                  </a:cubicBezTo>
                  <a:cubicBezTo>
                    <a:pt x="32" y="35"/>
                    <a:pt x="29" y="32"/>
                    <a:pt x="23" y="29"/>
                  </a:cubicBezTo>
                  <a:cubicBezTo>
                    <a:pt x="13" y="24"/>
                    <a:pt x="7" y="19"/>
                    <a:pt x="2" y="8"/>
                  </a:cubicBezTo>
                  <a:cubicBezTo>
                    <a:pt x="1" y="5"/>
                    <a:pt x="0" y="3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1" y="10"/>
                    <a:pt x="21" y="19"/>
                    <a:pt x="35" y="23"/>
                  </a:cubicBezTo>
                  <a:cubicBezTo>
                    <a:pt x="40" y="24"/>
                    <a:pt x="45" y="24"/>
                    <a:pt x="51" y="25"/>
                  </a:cubicBezTo>
                  <a:cubicBezTo>
                    <a:pt x="53" y="26"/>
                    <a:pt x="55" y="27"/>
                    <a:pt x="57" y="28"/>
                  </a:cubicBezTo>
                  <a:cubicBezTo>
                    <a:pt x="63" y="29"/>
                    <a:pt x="71" y="28"/>
                    <a:pt x="7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55">
              <a:extLst>
                <a:ext uri="{FF2B5EF4-FFF2-40B4-BE49-F238E27FC236}">
                  <a16:creationId xmlns="" xmlns:a16="http://schemas.microsoft.com/office/drawing/2014/main" id="{2FE86A26-858C-4F66-A317-E7ADE4FCA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27725" y="11375247"/>
              <a:ext cx="342900" cy="455613"/>
            </a:xfrm>
            <a:custGeom>
              <a:avLst/>
              <a:gdLst>
                <a:gd name="T0" fmla="*/ 102 w 104"/>
                <a:gd name="T1" fmla="*/ 48 h 137"/>
                <a:gd name="T2" fmla="*/ 104 w 104"/>
                <a:gd name="T3" fmla="*/ 54 h 137"/>
                <a:gd name="T4" fmla="*/ 92 w 104"/>
                <a:gd name="T5" fmla="*/ 57 h 137"/>
                <a:gd name="T6" fmla="*/ 85 w 104"/>
                <a:gd name="T7" fmla="*/ 60 h 137"/>
                <a:gd name="T8" fmla="*/ 80 w 104"/>
                <a:gd name="T9" fmla="*/ 60 h 137"/>
                <a:gd name="T10" fmla="*/ 60 w 104"/>
                <a:gd name="T11" fmla="*/ 68 h 137"/>
                <a:gd name="T12" fmla="*/ 37 w 104"/>
                <a:gd name="T13" fmla="*/ 124 h 137"/>
                <a:gd name="T14" fmla="*/ 0 w 104"/>
                <a:gd name="T15" fmla="*/ 130 h 137"/>
                <a:gd name="T16" fmla="*/ 12 w 104"/>
                <a:gd name="T17" fmla="*/ 125 h 137"/>
                <a:gd name="T18" fmla="*/ 33 w 104"/>
                <a:gd name="T19" fmla="*/ 114 h 137"/>
                <a:gd name="T20" fmla="*/ 49 w 104"/>
                <a:gd name="T21" fmla="*/ 74 h 137"/>
                <a:gd name="T22" fmla="*/ 15 w 104"/>
                <a:gd name="T23" fmla="*/ 83 h 137"/>
                <a:gd name="T24" fmla="*/ 32 w 104"/>
                <a:gd name="T25" fmla="*/ 69 h 137"/>
                <a:gd name="T26" fmla="*/ 54 w 104"/>
                <a:gd name="T27" fmla="*/ 60 h 137"/>
                <a:gd name="T28" fmla="*/ 55 w 104"/>
                <a:gd name="T29" fmla="*/ 50 h 137"/>
                <a:gd name="T30" fmla="*/ 65 w 104"/>
                <a:gd name="T31" fmla="*/ 29 h 137"/>
                <a:gd name="T32" fmla="*/ 73 w 104"/>
                <a:gd name="T33" fmla="*/ 12 h 137"/>
                <a:gd name="T34" fmla="*/ 85 w 104"/>
                <a:gd name="T35" fmla="*/ 2 h 137"/>
                <a:gd name="T36" fmla="*/ 78 w 104"/>
                <a:gd name="T37" fmla="*/ 12 h 137"/>
                <a:gd name="T38" fmla="*/ 61 w 104"/>
                <a:gd name="T39" fmla="*/ 59 h 137"/>
                <a:gd name="T40" fmla="*/ 102 w 104"/>
                <a:gd name="T41" fmla="*/ 4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37">
                  <a:moveTo>
                    <a:pt x="102" y="48"/>
                  </a:moveTo>
                  <a:cubicBezTo>
                    <a:pt x="103" y="50"/>
                    <a:pt x="104" y="51"/>
                    <a:pt x="104" y="54"/>
                  </a:cubicBezTo>
                  <a:cubicBezTo>
                    <a:pt x="101" y="58"/>
                    <a:pt x="96" y="56"/>
                    <a:pt x="92" y="57"/>
                  </a:cubicBezTo>
                  <a:cubicBezTo>
                    <a:pt x="90" y="57"/>
                    <a:pt x="87" y="60"/>
                    <a:pt x="85" y="60"/>
                  </a:cubicBezTo>
                  <a:cubicBezTo>
                    <a:pt x="83" y="60"/>
                    <a:pt x="81" y="60"/>
                    <a:pt x="80" y="60"/>
                  </a:cubicBezTo>
                  <a:cubicBezTo>
                    <a:pt x="73" y="62"/>
                    <a:pt x="68" y="68"/>
                    <a:pt x="60" y="68"/>
                  </a:cubicBezTo>
                  <a:cubicBezTo>
                    <a:pt x="53" y="86"/>
                    <a:pt x="51" y="111"/>
                    <a:pt x="37" y="124"/>
                  </a:cubicBezTo>
                  <a:cubicBezTo>
                    <a:pt x="30" y="130"/>
                    <a:pt x="11" y="137"/>
                    <a:pt x="0" y="130"/>
                  </a:cubicBezTo>
                  <a:cubicBezTo>
                    <a:pt x="2" y="124"/>
                    <a:pt x="8" y="126"/>
                    <a:pt x="12" y="125"/>
                  </a:cubicBezTo>
                  <a:cubicBezTo>
                    <a:pt x="19" y="123"/>
                    <a:pt x="29" y="119"/>
                    <a:pt x="33" y="114"/>
                  </a:cubicBezTo>
                  <a:cubicBezTo>
                    <a:pt x="43" y="105"/>
                    <a:pt x="47" y="92"/>
                    <a:pt x="49" y="74"/>
                  </a:cubicBezTo>
                  <a:cubicBezTo>
                    <a:pt x="36" y="74"/>
                    <a:pt x="29" y="89"/>
                    <a:pt x="15" y="83"/>
                  </a:cubicBezTo>
                  <a:cubicBezTo>
                    <a:pt x="12" y="72"/>
                    <a:pt x="24" y="72"/>
                    <a:pt x="32" y="69"/>
                  </a:cubicBezTo>
                  <a:cubicBezTo>
                    <a:pt x="40" y="67"/>
                    <a:pt x="51" y="65"/>
                    <a:pt x="54" y="60"/>
                  </a:cubicBezTo>
                  <a:cubicBezTo>
                    <a:pt x="56" y="56"/>
                    <a:pt x="55" y="52"/>
                    <a:pt x="55" y="50"/>
                  </a:cubicBezTo>
                  <a:cubicBezTo>
                    <a:pt x="57" y="41"/>
                    <a:pt x="60" y="37"/>
                    <a:pt x="65" y="29"/>
                  </a:cubicBezTo>
                  <a:cubicBezTo>
                    <a:pt x="66" y="22"/>
                    <a:pt x="69" y="17"/>
                    <a:pt x="73" y="12"/>
                  </a:cubicBezTo>
                  <a:cubicBezTo>
                    <a:pt x="77" y="7"/>
                    <a:pt x="79" y="0"/>
                    <a:pt x="85" y="2"/>
                  </a:cubicBezTo>
                  <a:cubicBezTo>
                    <a:pt x="86" y="7"/>
                    <a:pt x="83" y="14"/>
                    <a:pt x="78" y="12"/>
                  </a:cubicBezTo>
                  <a:cubicBezTo>
                    <a:pt x="69" y="24"/>
                    <a:pt x="64" y="40"/>
                    <a:pt x="61" y="59"/>
                  </a:cubicBezTo>
                  <a:cubicBezTo>
                    <a:pt x="77" y="57"/>
                    <a:pt x="86" y="47"/>
                    <a:pt x="10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56">
              <a:extLst>
                <a:ext uri="{FF2B5EF4-FFF2-40B4-BE49-F238E27FC236}">
                  <a16:creationId xmlns="" xmlns:a16="http://schemas.microsoft.com/office/drawing/2014/main" id="{8171416A-0B5C-4CE2-9E78-012486DE61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396038" y="11381597"/>
              <a:ext cx="471488" cy="433388"/>
            </a:xfrm>
            <a:custGeom>
              <a:avLst/>
              <a:gdLst>
                <a:gd name="T0" fmla="*/ 143 w 143"/>
                <a:gd name="T1" fmla="*/ 93 h 130"/>
                <a:gd name="T2" fmla="*/ 134 w 143"/>
                <a:gd name="T3" fmla="*/ 104 h 130"/>
                <a:gd name="T4" fmla="*/ 64 w 143"/>
                <a:gd name="T5" fmla="*/ 115 h 130"/>
                <a:gd name="T6" fmla="*/ 42 w 143"/>
                <a:gd name="T7" fmla="*/ 127 h 130"/>
                <a:gd name="T8" fmla="*/ 14 w 143"/>
                <a:gd name="T9" fmla="*/ 128 h 130"/>
                <a:gd name="T10" fmla="*/ 0 w 143"/>
                <a:gd name="T11" fmla="*/ 120 h 130"/>
                <a:gd name="T12" fmla="*/ 29 w 143"/>
                <a:gd name="T13" fmla="*/ 107 h 130"/>
                <a:gd name="T14" fmla="*/ 60 w 143"/>
                <a:gd name="T15" fmla="*/ 96 h 130"/>
                <a:gd name="T16" fmla="*/ 46 w 143"/>
                <a:gd name="T17" fmla="*/ 71 h 130"/>
                <a:gd name="T18" fmla="*/ 42 w 143"/>
                <a:gd name="T19" fmla="*/ 73 h 130"/>
                <a:gd name="T20" fmla="*/ 44 w 143"/>
                <a:gd name="T21" fmla="*/ 82 h 130"/>
                <a:gd name="T22" fmla="*/ 17 w 143"/>
                <a:gd name="T23" fmla="*/ 75 h 130"/>
                <a:gd name="T24" fmla="*/ 46 w 143"/>
                <a:gd name="T25" fmla="*/ 67 h 130"/>
                <a:gd name="T26" fmla="*/ 68 w 143"/>
                <a:gd name="T27" fmla="*/ 23 h 130"/>
                <a:gd name="T28" fmla="*/ 74 w 143"/>
                <a:gd name="T29" fmla="*/ 28 h 130"/>
                <a:gd name="T30" fmla="*/ 73 w 143"/>
                <a:gd name="T31" fmla="*/ 66 h 130"/>
                <a:gd name="T32" fmla="*/ 84 w 143"/>
                <a:gd name="T33" fmla="*/ 73 h 130"/>
                <a:gd name="T34" fmla="*/ 93 w 143"/>
                <a:gd name="T35" fmla="*/ 29 h 130"/>
                <a:gd name="T36" fmla="*/ 100 w 143"/>
                <a:gd name="T37" fmla="*/ 4 h 130"/>
                <a:gd name="T38" fmla="*/ 114 w 143"/>
                <a:gd name="T39" fmla="*/ 6 h 130"/>
                <a:gd name="T40" fmla="*/ 113 w 143"/>
                <a:gd name="T41" fmla="*/ 19 h 130"/>
                <a:gd name="T42" fmla="*/ 112 w 143"/>
                <a:gd name="T43" fmla="*/ 28 h 130"/>
                <a:gd name="T44" fmla="*/ 109 w 143"/>
                <a:gd name="T45" fmla="*/ 59 h 130"/>
                <a:gd name="T46" fmla="*/ 119 w 143"/>
                <a:gd name="T47" fmla="*/ 49 h 130"/>
                <a:gd name="T48" fmla="*/ 126 w 143"/>
                <a:gd name="T49" fmla="*/ 47 h 130"/>
                <a:gd name="T50" fmla="*/ 135 w 143"/>
                <a:gd name="T51" fmla="*/ 54 h 130"/>
                <a:gd name="T52" fmla="*/ 110 w 143"/>
                <a:gd name="T53" fmla="*/ 65 h 130"/>
                <a:gd name="T54" fmla="*/ 97 w 143"/>
                <a:gd name="T55" fmla="*/ 90 h 130"/>
                <a:gd name="T56" fmla="*/ 143 w 143"/>
                <a:gd name="T57" fmla="*/ 93 h 130"/>
                <a:gd name="T58" fmla="*/ 82 w 143"/>
                <a:gd name="T59" fmla="*/ 77 h 130"/>
                <a:gd name="T60" fmla="*/ 74 w 143"/>
                <a:gd name="T61" fmla="*/ 84 h 130"/>
                <a:gd name="T62" fmla="*/ 82 w 143"/>
                <a:gd name="T63" fmla="*/ 77 h 130"/>
                <a:gd name="T64" fmla="*/ 74 w 143"/>
                <a:gd name="T65" fmla="*/ 94 h 130"/>
                <a:gd name="T66" fmla="*/ 73 w 143"/>
                <a:gd name="T67" fmla="*/ 90 h 130"/>
                <a:gd name="T68" fmla="*/ 68 w 143"/>
                <a:gd name="T69" fmla="*/ 95 h 130"/>
                <a:gd name="T70" fmla="*/ 74 w 143"/>
                <a:gd name="T71" fmla="*/ 9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3" h="130">
                  <a:moveTo>
                    <a:pt x="143" y="93"/>
                  </a:moveTo>
                  <a:cubicBezTo>
                    <a:pt x="143" y="100"/>
                    <a:pt x="137" y="101"/>
                    <a:pt x="134" y="104"/>
                  </a:cubicBezTo>
                  <a:cubicBezTo>
                    <a:pt x="108" y="102"/>
                    <a:pt x="84" y="109"/>
                    <a:pt x="64" y="115"/>
                  </a:cubicBezTo>
                  <a:cubicBezTo>
                    <a:pt x="55" y="117"/>
                    <a:pt x="48" y="122"/>
                    <a:pt x="42" y="127"/>
                  </a:cubicBezTo>
                  <a:cubicBezTo>
                    <a:pt x="35" y="127"/>
                    <a:pt x="24" y="130"/>
                    <a:pt x="14" y="128"/>
                  </a:cubicBezTo>
                  <a:cubicBezTo>
                    <a:pt x="11" y="127"/>
                    <a:pt x="3" y="122"/>
                    <a:pt x="0" y="120"/>
                  </a:cubicBezTo>
                  <a:cubicBezTo>
                    <a:pt x="6" y="112"/>
                    <a:pt x="18" y="110"/>
                    <a:pt x="29" y="107"/>
                  </a:cubicBezTo>
                  <a:cubicBezTo>
                    <a:pt x="40" y="104"/>
                    <a:pt x="52" y="102"/>
                    <a:pt x="60" y="96"/>
                  </a:cubicBezTo>
                  <a:cubicBezTo>
                    <a:pt x="51" y="92"/>
                    <a:pt x="48" y="82"/>
                    <a:pt x="46" y="71"/>
                  </a:cubicBezTo>
                  <a:cubicBezTo>
                    <a:pt x="44" y="71"/>
                    <a:pt x="43" y="72"/>
                    <a:pt x="42" y="73"/>
                  </a:cubicBezTo>
                  <a:cubicBezTo>
                    <a:pt x="42" y="77"/>
                    <a:pt x="44" y="78"/>
                    <a:pt x="44" y="82"/>
                  </a:cubicBezTo>
                  <a:cubicBezTo>
                    <a:pt x="38" y="93"/>
                    <a:pt x="14" y="90"/>
                    <a:pt x="17" y="75"/>
                  </a:cubicBezTo>
                  <a:cubicBezTo>
                    <a:pt x="19" y="67"/>
                    <a:pt x="34" y="64"/>
                    <a:pt x="46" y="67"/>
                  </a:cubicBezTo>
                  <a:cubicBezTo>
                    <a:pt x="51" y="50"/>
                    <a:pt x="54" y="31"/>
                    <a:pt x="68" y="23"/>
                  </a:cubicBezTo>
                  <a:cubicBezTo>
                    <a:pt x="71" y="24"/>
                    <a:pt x="72" y="26"/>
                    <a:pt x="74" y="28"/>
                  </a:cubicBezTo>
                  <a:cubicBezTo>
                    <a:pt x="76" y="39"/>
                    <a:pt x="67" y="53"/>
                    <a:pt x="73" y="66"/>
                  </a:cubicBezTo>
                  <a:cubicBezTo>
                    <a:pt x="74" y="69"/>
                    <a:pt x="78" y="74"/>
                    <a:pt x="84" y="73"/>
                  </a:cubicBezTo>
                  <a:cubicBezTo>
                    <a:pt x="87" y="57"/>
                    <a:pt x="88" y="43"/>
                    <a:pt x="93" y="29"/>
                  </a:cubicBezTo>
                  <a:cubicBezTo>
                    <a:pt x="96" y="21"/>
                    <a:pt x="101" y="14"/>
                    <a:pt x="100" y="4"/>
                  </a:cubicBezTo>
                  <a:cubicBezTo>
                    <a:pt x="105" y="0"/>
                    <a:pt x="110" y="1"/>
                    <a:pt x="114" y="6"/>
                  </a:cubicBezTo>
                  <a:cubicBezTo>
                    <a:pt x="110" y="10"/>
                    <a:pt x="113" y="14"/>
                    <a:pt x="113" y="19"/>
                  </a:cubicBezTo>
                  <a:cubicBezTo>
                    <a:pt x="114" y="22"/>
                    <a:pt x="112" y="25"/>
                    <a:pt x="112" y="28"/>
                  </a:cubicBezTo>
                  <a:cubicBezTo>
                    <a:pt x="110" y="38"/>
                    <a:pt x="112" y="50"/>
                    <a:pt x="109" y="59"/>
                  </a:cubicBezTo>
                  <a:cubicBezTo>
                    <a:pt x="115" y="58"/>
                    <a:pt x="115" y="52"/>
                    <a:pt x="119" y="49"/>
                  </a:cubicBezTo>
                  <a:cubicBezTo>
                    <a:pt x="121" y="47"/>
                    <a:pt x="123" y="48"/>
                    <a:pt x="126" y="47"/>
                  </a:cubicBezTo>
                  <a:cubicBezTo>
                    <a:pt x="130" y="48"/>
                    <a:pt x="133" y="51"/>
                    <a:pt x="135" y="54"/>
                  </a:cubicBezTo>
                  <a:cubicBezTo>
                    <a:pt x="131" y="65"/>
                    <a:pt x="118" y="60"/>
                    <a:pt x="110" y="65"/>
                  </a:cubicBezTo>
                  <a:cubicBezTo>
                    <a:pt x="102" y="71"/>
                    <a:pt x="104" y="83"/>
                    <a:pt x="97" y="90"/>
                  </a:cubicBezTo>
                  <a:cubicBezTo>
                    <a:pt x="112" y="90"/>
                    <a:pt x="136" y="79"/>
                    <a:pt x="143" y="93"/>
                  </a:cubicBezTo>
                  <a:close/>
                  <a:moveTo>
                    <a:pt x="82" y="77"/>
                  </a:moveTo>
                  <a:cubicBezTo>
                    <a:pt x="77" y="78"/>
                    <a:pt x="76" y="81"/>
                    <a:pt x="74" y="84"/>
                  </a:cubicBezTo>
                  <a:cubicBezTo>
                    <a:pt x="78" y="83"/>
                    <a:pt x="80" y="81"/>
                    <a:pt x="82" y="77"/>
                  </a:cubicBezTo>
                  <a:close/>
                  <a:moveTo>
                    <a:pt x="74" y="94"/>
                  </a:moveTo>
                  <a:cubicBezTo>
                    <a:pt x="73" y="93"/>
                    <a:pt x="74" y="90"/>
                    <a:pt x="73" y="90"/>
                  </a:cubicBezTo>
                  <a:cubicBezTo>
                    <a:pt x="72" y="92"/>
                    <a:pt x="69" y="93"/>
                    <a:pt x="68" y="95"/>
                  </a:cubicBezTo>
                  <a:cubicBezTo>
                    <a:pt x="71" y="95"/>
                    <a:pt x="72" y="95"/>
                    <a:pt x="7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57">
              <a:extLst>
                <a:ext uri="{FF2B5EF4-FFF2-40B4-BE49-F238E27FC236}">
                  <a16:creationId xmlns="" xmlns:a16="http://schemas.microsoft.com/office/drawing/2014/main" id="{D7989923-B6A4-406F-8DC1-46E2FFB63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-6777038" y="11441922"/>
              <a:ext cx="330200" cy="315913"/>
            </a:xfrm>
            <a:custGeom>
              <a:avLst/>
              <a:gdLst>
                <a:gd name="T0" fmla="*/ 100 w 100"/>
                <a:gd name="T1" fmla="*/ 58 h 95"/>
                <a:gd name="T2" fmla="*/ 93 w 100"/>
                <a:gd name="T3" fmla="*/ 70 h 95"/>
                <a:gd name="T4" fmla="*/ 60 w 100"/>
                <a:gd name="T5" fmla="*/ 75 h 95"/>
                <a:gd name="T6" fmla="*/ 51 w 100"/>
                <a:gd name="T7" fmla="*/ 78 h 95"/>
                <a:gd name="T8" fmla="*/ 18 w 100"/>
                <a:gd name="T9" fmla="*/ 93 h 95"/>
                <a:gd name="T10" fmla="*/ 1 w 100"/>
                <a:gd name="T11" fmla="*/ 84 h 95"/>
                <a:gd name="T12" fmla="*/ 2 w 100"/>
                <a:gd name="T13" fmla="*/ 74 h 95"/>
                <a:gd name="T14" fmla="*/ 52 w 100"/>
                <a:gd name="T15" fmla="*/ 56 h 95"/>
                <a:gd name="T16" fmla="*/ 62 w 100"/>
                <a:gd name="T17" fmla="*/ 41 h 95"/>
                <a:gd name="T18" fmla="*/ 61 w 100"/>
                <a:gd name="T19" fmla="*/ 32 h 95"/>
                <a:gd name="T20" fmla="*/ 34 w 100"/>
                <a:gd name="T21" fmla="*/ 37 h 95"/>
                <a:gd name="T22" fmla="*/ 23 w 100"/>
                <a:gd name="T23" fmla="*/ 26 h 95"/>
                <a:gd name="T24" fmla="*/ 47 w 100"/>
                <a:gd name="T25" fmla="*/ 14 h 95"/>
                <a:gd name="T26" fmla="*/ 72 w 100"/>
                <a:gd name="T27" fmla="*/ 3 h 95"/>
                <a:gd name="T28" fmla="*/ 90 w 100"/>
                <a:gd name="T29" fmla="*/ 6 h 95"/>
                <a:gd name="T30" fmla="*/ 85 w 100"/>
                <a:gd name="T31" fmla="*/ 18 h 95"/>
                <a:gd name="T32" fmla="*/ 79 w 100"/>
                <a:gd name="T33" fmla="*/ 34 h 95"/>
                <a:gd name="T34" fmla="*/ 81 w 100"/>
                <a:gd name="T35" fmla="*/ 53 h 95"/>
                <a:gd name="T36" fmla="*/ 100 w 100"/>
                <a:gd name="T37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" h="95">
                  <a:moveTo>
                    <a:pt x="100" y="58"/>
                  </a:moveTo>
                  <a:cubicBezTo>
                    <a:pt x="99" y="64"/>
                    <a:pt x="96" y="67"/>
                    <a:pt x="93" y="70"/>
                  </a:cubicBezTo>
                  <a:cubicBezTo>
                    <a:pt x="79" y="70"/>
                    <a:pt x="69" y="71"/>
                    <a:pt x="60" y="75"/>
                  </a:cubicBezTo>
                  <a:cubicBezTo>
                    <a:pt x="57" y="76"/>
                    <a:pt x="54" y="77"/>
                    <a:pt x="51" y="78"/>
                  </a:cubicBezTo>
                  <a:cubicBezTo>
                    <a:pt x="40" y="83"/>
                    <a:pt x="35" y="95"/>
                    <a:pt x="18" y="93"/>
                  </a:cubicBezTo>
                  <a:cubicBezTo>
                    <a:pt x="11" y="93"/>
                    <a:pt x="7" y="88"/>
                    <a:pt x="1" y="84"/>
                  </a:cubicBezTo>
                  <a:cubicBezTo>
                    <a:pt x="2" y="80"/>
                    <a:pt x="0" y="77"/>
                    <a:pt x="2" y="74"/>
                  </a:cubicBezTo>
                  <a:cubicBezTo>
                    <a:pt x="17" y="68"/>
                    <a:pt x="40" y="67"/>
                    <a:pt x="52" y="56"/>
                  </a:cubicBezTo>
                  <a:cubicBezTo>
                    <a:pt x="54" y="54"/>
                    <a:pt x="61" y="44"/>
                    <a:pt x="62" y="41"/>
                  </a:cubicBezTo>
                  <a:cubicBezTo>
                    <a:pt x="63" y="38"/>
                    <a:pt x="63" y="34"/>
                    <a:pt x="61" y="32"/>
                  </a:cubicBezTo>
                  <a:cubicBezTo>
                    <a:pt x="54" y="33"/>
                    <a:pt x="45" y="40"/>
                    <a:pt x="34" y="37"/>
                  </a:cubicBezTo>
                  <a:cubicBezTo>
                    <a:pt x="31" y="36"/>
                    <a:pt x="23" y="31"/>
                    <a:pt x="23" y="26"/>
                  </a:cubicBezTo>
                  <a:cubicBezTo>
                    <a:pt x="24" y="21"/>
                    <a:pt x="40" y="16"/>
                    <a:pt x="47" y="14"/>
                  </a:cubicBezTo>
                  <a:cubicBezTo>
                    <a:pt x="57" y="10"/>
                    <a:pt x="65" y="7"/>
                    <a:pt x="72" y="3"/>
                  </a:cubicBezTo>
                  <a:cubicBezTo>
                    <a:pt x="76" y="0"/>
                    <a:pt x="87" y="3"/>
                    <a:pt x="90" y="6"/>
                  </a:cubicBezTo>
                  <a:cubicBezTo>
                    <a:pt x="92" y="12"/>
                    <a:pt x="86" y="14"/>
                    <a:pt x="85" y="18"/>
                  </a:cubicBezTo>
                  <a:cubicBezTo>
                    <a:pt x="82" y="23"/>
                    <a:pt x="82" y="29"/>
                    <a:pt x="79" y="34"/>
                  </a:cubicBezTo>
                  <a:cubicBezTo>
                    <a:pt x="81" y="40"/>
                    <a:pt x="80" y="47"/>
                    <a:pt x="81" y="53"/>
                  </a:cubicBezTo>
                  <a:cubicBezTo>
                    <a:pt x="89" y="51"/>
                    <a:pt x="96" y="53"/>
                    <a:pt x="10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58">
              <a:extLst>
                <a:ext uri="{FF2B5EF4-FFF2-40B4-BE49-F238E27FC236}">
                  <a16:creationId xmlns="" xmlns:a16="http://schemas.microsoft.com/office/drawing/2014/main" id="{F152B82D-6162-4375-8B0D-28F215BD3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-7245350" y="11348259"/>
              <a:ext cx="382588" cy="293688"/>
            </a:xfrm>
            <a:custGeom>
              <a:avLst/>
              <a:gdLst>
                <a:gd name="T0" fmla="*/ 115 w 116"/>
                <a:gd name="T1" fmla="*/ 23 h 88"/>
                <a:gd name="T2" fmla="*/ 99 w 116"/>
                <a:gd name="T3" fmla="*/ 40 h 88"/>
                <a:gd name="T4" fmla="*/ 101 w 116"/>
                <a:gd name="T5" fmla="*/ 35 h 88"/>
                <a:gd name="T6" fmla="*/ 68 w 116"/>
                <a:gd name="T7" fmla="*/ 49 h 88"/>
                <a:gd name="T8" fmla="*/ 53 w 116"/>
                <a:gd name="T9" fmla="*/ 61 h 88"/>
                <a:gd name="T10" fmla="*/ 36 w 116"/>
                <a:gd name="T11" fmla="*/ 71 h 88"/>
                <a:gd name="T12" fmla="*/ 0 w 116"/>
                <a:gd name="T13" fmla="*/ 88 h 88"/>
                <a:gd name="T14" fmla="*/ 18 w 116"/>
                <a:gd name="T15" fmla="*/ 71 h 88"/>
                <a:gd name="T16" fmla="*/ 27 w 116"/>
                <a:gd name="T17" fmla="*/ 63 h 88"/>
                <a:gd name="T18" fmla="*/ 68 w 116"/>
                <a:gd name="T19" fmla="*/ 38 h 88"/>
                <a:gd name="T20" fmla="*/ 75 w 116"/>
                <a:gd name="T21" fmla="*/ 21 h 88"/>
                <a:gd name="T22" fmla="*/ 59 w 116"/>
                <a:gd name="T23" fmla="*/ 15 h 88"/>
                <a:gd name="T24" fmla="*/ 68 w 116"/>
                <a:gd name="T25" fmla="*/ 5 h 88"/>
                <a:gd name="T26" fmla="*/ 84 w 116"/>
                <a:gd name="T27" fmla="*/ 23 h 88"/>
                <a:gd name="T28" fmla="*/ 83 w 116"/>
                <a:gd name="T29" fmla="*/ 30 h 88"/>
                <a:gd name="T30" fmla="*/ 115 w 116"/>
                <a:gd name="T31" fmla="*/ 2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88">
                  <a:moveTo>
                    <a:pt x="115" y="23"/>
                  </a:moveTo>
                  <a:cubicBezTo>
                    <a:pt x="116" y="33"/>
                    <a:pt x="104" y="35"/>
                    <a:pt x="99" y="40"/>
                  </a:cubicBezTo>
                  <a:cubicBezTo>
                    <a:pt x="97" y="38"/>
                    <a:pt x="101" y="38"/>
                    <a:pt x="101" y="35"/>
                  </a:cubicBezTo>
                  <a:cubicBezTo>
                    <a:pt x="89" y="38"/>
                    <a:pt x="77" y="42"/>
                    <a:pt x="68" y="49"/>
                  </a:cubicBezTo>
                  <a:cubicBezTo>
                    <a:pt x="63" y="52"/>
                    <a:pt x="58" y="57"/>
                    <a:pt x="53" y="61"/>
                  </a:cubicBezTo>
                  <a:cubicBezTo>
                    <a:pt x="47" y="64"/>
                    <a:pt x="41" y="67"/>
                    <a:pt x="36" y="71"/>
                  </a:cubicBezTo>
                  <a:cubicBezTo>
                    <a:pt x="26" y="78"/>
                    <a:pt x="14" y="88"/>
                    <a:pt x="0" y="88"/>
                  </a:cubicBezTo>
                  <a:cubicBezTo>
                    <a:pt x="1" y="78"/>
                    <a:pt x="10" y="75"/>
                    <a:pt x="18" y="71"/>
                  </a:cubicBezTo>
                  <a:cubicBezTo>
                    <a:pt x="21" y="68"/>
                    <a:pt x="24" y="65"/>
                    <a:pt x="27" y="63"/>
                  </a:cubicBezTo>
                  <a:cubicBezTo>
                    <a:pt x="40" y="54"/>
                    <a:pt x="57" y="48"/>
                    <a:pt x="68" y="38"/>
                  </a:cubicBezTo>
                  <a:cubicBezTo>
                    <a:pt x="72" y="34"/>
                    <a:pt x="76" y="27"/>
                    <a:pt x="75" y="21"/>
                  </a:cubicBezTo>
                  <a:cubicBezTo>
                    <a:pt x="73" y="16"/>
                    <a:pt x="62" y="19"/>
                    <a:pt x="59" y="15"/>
                  </a:cubicBezTo>
                  <a:cubicBezTo>
                    <a:pt x="56" y="7"/>
                    <a:pt x="63" y="8"/>
                    <a:pt x="68" y="5"/>
                  </a:cubicBezTo>
                  <a:cubicBezTo>
                    <a:pt x="76" y="0"/>
                    <a:pt x="82" y="14"/>
                    <a:pt x="84" y="23"/>
                  </a:cubicBezTo>
                  <a:cubicBezTo>
                    <a:pt x="85" y="25"/>
                    <a:pt x="85" y="28"/>
                    <a:pt x="83" y="30"/>
                  </a:cubicBezTo>
                  <a:cubicBezTo>
                    <a:pt x="93" y="27"/>
                    <a:pt x="105" y="18"/>
                    <a:pt x="1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59">
              <a:extLst>
                <a:ext uri="{FF2B5EF4-FFF2-40B4-BE49-F238E27FC236}">
                  <a16:creationId xmlns="" xmlns:a16="http://schemas.microsoft.com/office/drawing/2014/main" id="{C9B8A872-2A05-4C4B-A435-E23E366BE1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254875" y="11495897"/>
              <a:ext cx="373063" cy="342900"/>
            </a:xfrm>
            <a:custGeom>
              <a:avLst/>
              <a:gdLst>
                <a:gd name="T0" fmla="*/ 112 w 113"/>
                <a:gd name="T1" fmla="*/ 31 h 103"/>
                <a:gd name="T2" fmla="*/ 105 w 113"/>
                <a:gd name="T3" fmla="*/ 48 h 103"/>
                <a:gd name="T4" fmla="*/ 74 w 113"/>
                <a:gd name="T5" fmla="*/ 76 h 103"/>
                <a:gd name="T6" fmla="*/ 64 w 113"/>
                <a:gd name="T7" fmla="*/ 69 h 103"/>
                <a:gd name="T8" fmla="*/ 52 w 113"/>
                <a:gd name="T9" fmla="*/ 74 h 103"/>
                <a:gd name="T10" fmla="*/ 40 w 113"/>
                <a:gd name="T11" fmla="*/ 80 h 103"/>
                <a:gd name="T12" fmla="*/ 33 w 113"/>
                <a:gd name="T13" fmla="*/ 84 h 103"/>
                <a:gd name="T14" fmla="*/ 17 w 113"/>
                <a:gd name="T15" fmla="*/ 89 h 103"/>
                <a:gd name="T16" fmla="*/ 7 w 113"/>
                <a:gd name="T17" fmla="*/ 97 h 103"/>
                <a:gd name="T18" fmla="*/ 0 w 113"/>
                <a:gd name="T19" fmla="*/ 103 h 103"/>
                <a:gd name="T20" fmla="*/ 12 w 113"/>
                <a:gd name="T21" fmla="*/ 91 h 103"/>
                <a:gd name="T22" fmla="*/ 26 w 113"/>
                <a:gd name="T23" fmla="*/ 80 h 103"/>
                <a:gd name="T24" fmla="*/ 61 w 113"/>
                <a:gd name="T25" fmla="*/ 47 h 103"/>
                <a:gd name="T26" fmla="*/ 79 w 113"/>
                <a:gd name="T27" fmla="*/ 9 h 103"/>
                <a:gd name="T28" fmla="*/ 93 w 113"/>
                <a:gd name="T29" fmla="*/ 9 h 103"/>
                <a:gd name="T30" fmla="*/ 90 w 113"/>
                <a:gd name="T31" fmla="*/ 17 h 103"/>
                <a:gd name="T32" fmla="*/ 112 w 113"/>
                <a:gd name="T33" fmla="*/ 31 h 103"/>
                <a:gd name="T34" fmla="*/ 84 w 113"/>
                <a:gd name="T35" fmla="*/ 65 h 103"/>
                <a:gd name="T36" fmla="*/ 102 w 113"/>
                <a:gd name="T37" fmla="*/ 39 h 103"/>
                <a:gd name="T38" fmla="*/ 85 w 113"/>
                <a:gd name="T39" fmla="*/ 31 h 103"/>
                <a:gd name="T40" fmla="*/ 70 w 113"/>
                <a:gd name="T41" fmla="*/ 64 h 103"/>
                <a:gd name="T42" fmla="*/ 84 w 113"/>
                <a:gd name="T43" fmla="*/ 6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3" h="103">
                  <a:moveTo>
                    <a:pt x="112" y="31"/>
                  </a:moveTo>
                  <a:cubicBezTo>
                    <a:pt x="113" y="37"/>
                    <a:pt x="107" y="44"/>
                    <a:pt x="105" y="48"/>
                  </a:cubicBezTo>
                  <a:cubicBezTo>
                    <a:pt x="100" y="58"/>
                    <a:pt x="89" y="82"/>
                    <a:pt x="74" y="76"/>
                  </a:cubicBezTo>
                  <a:cubicBezTo>
                    <a:pt x="71" y="74"/>
                    <a:pt x="68" y="69"/>
                    <a:pt x="64" y="69"/>
                  </a:cubicBezTo>
                  <a:cubicBezTo>
                    <a:pt x="63" y="68"/>
                    <a:pt x="56" y="72"/>
                    <a:pt x="52" y="74"/>
                  </a:cubicBezTo>
                  <a:cubicBezTo>
                    <a:pt x="48" y="77"/>
                    <a:pt x="44" y="79"/>
                    <a:pt x="40" y="80"/>
                  </a:cubicBezTo>
                  <a:cubicBezTo>
                    <a:pt x="37" y="81"/>
                    <a:pt x="35" y="84"/>
                    <a:pt x="33" y="84"/>
                  </a:cubicBezTo>
                  <a:cubicBezTo>
                    <a:pt x="27" y="86"/>
                    <a:pt x="22" y="87"/>
                    <a:pt x="17" y="89"/>
                  </a:cubicBezTo>
                  <a:cubicBezTo>
                    <a:pt x="13" y="92"/>
                    <a:pt x="9" y="95"/>
                    <a:pt x="7" y="97"/>
                  </a:cubicBezTo>
                  <a:cubicBezTo>
                    <a:pt x="5" y="99"/>
                    <a:pt x="4" y="103"/>
                    <a:pt x="0" y="103"/>
                  </a:cubicBezTo>
                  <a:cubicBezTo>
                    <a:pt x="2" y="98"/>
                    <a:pt x="8" y="94"/>
                    <a:pt x="12" y="91"/>
                  </a:cubicBezTo>
                  <a:cubicBezTo>
                    <a:pt x="16" y="87"/>
                    <a:pt x="21" y="83"/>
                    <a:pt x="26" y="80"/>
                  </a:cubicBezTo>
                  <a:cubicBezTo>
                    <a:pt x="39" y="70"/>
                    <a:pt x="53" y="63"/>
                    <a:pt x="61" y="47"/>
                  </a:cubicBezTo>
                  <a:cubicBezTo>
                    <a:pt x="67" y="35"/>
                    <a:pt x="74" y="23"/>
                    <a:pt x="79" y="9"/>
                  </a:cubicBezTo>
                  <a:cubicBezTo>
                    <a:pt x="83" y="4"/>
                    <a:pt x="91" y="0"/>
                    <a:pt x="93" y="9"/>
                  </a:cubicBezTo>
                  <a:cubicBezTo>
                    <a:pt x="93" y="12"/>
                    <a:pt x="91" y="14"/>
                    <a:pt x="90" y="17"/>
                  </a:cubicBezTo>
                  <a:cubicBezTo>
                    <a:pt x="97" y="22"/>
                    <a:pt x="110" y="22"/>
                    <a:pt x="112" y="31"/>
                  </a:cubicBezTo>
                  <a:close/>
                  <a:moveTo>
                    <a:pt x="84" y="65"/>
                  </a:moveTo>
                  <a:cubicBezTo>
                    <a:pt x="91" y="60"/>
                    <a:pt x="103" y="46"/>
                    <a:pt x="102" y="39"/>
                  </a:cubicBezTo>
                  <a:cubicBezTo>
                    <a:pt x="101" y="34"/>
                    <a:pt x="93" y="28"/>
                    <a:pt x="85" y="31"/>
                  </a:cubicBezTo>
                  <a:cubicBezTo>
                    <a:pt x="81" y="43"/>
                    <a:pt x="75" y="54"/>
                    <a:pt x="70" y="64"/>
                  </a:cubicBezTo>
                  <a:cubicBezTo>
                    <a:pt x="71" y="69"/>
                    <a:pt x="79" y="68"/>
                    <a:pt x="84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60">
              <a:extLst>
                <a:ext uri="{FF2B5EF4-FFF2-40B4-BE49-F238E27FC236}">
                  <a16:creationId xmlns="" xmlns:a16="http://schemas.microsoft.com/office/drawing/2014/main" id="{F844CC1D-FCAC-4BE7-95F9-E8E65BC2BEB5}"/>
                </a:ext>
              </a:extLst>
            </p:cNvPr>
            <p:cNvSpPr>
              <a:spLocks/>
            </p:cNvSpPr>
            <p:nvPr/>
          </p:nvSpPr>
          <p:spPr bwMode="auto">
            <a:xfrm>
              <a:off x="-7499350" y="11381597"/>
              <a:ext cx="211138" cy="396875"/>
            </a:xfrm>
            <a:custGeom>
              <a:avLst/>
              <a:gdLst>
                <a:gd name="T0" fmla="*/ 64 w 64"/>
                <a:gd name="T1" fmla="*/ 95 h 119"/>
                <a:gd name="T2" fmla="*/ 54 w 64"/>
                <a:gd name="T3" fmla="*/ 108 h 119"/>
                <a:gd name="T4" fmla="*/ 40 w 64"/>
                <a:gd name="T5" fmla="*/ 117 h 119"/>
                <a:gd name="T6" fmla="*/ 7 w 64"/>
                <a:gd name="T7" fmla="*/ 104 h 119"/>
                <a:gd name="T8" fmla="*/ 1 w 64"/>
                <a:gd name="T9" fmla="*/ 70 h 119"/>
                <a:gd name="T10" fmla="*/ 3 w 64"/>
                <a:gd name="T11" fmla="*/ 63 h 119"/>
                <a:gd name="T12" fmla="*/ 4 w 64"/>
                <a:gd name="T13" fmla="*/ 48 h 119"/>
                <a:gd name="T14" fmla="*/ 14 w 64"/>
                <a:gd name="T15" fmla="*/ 15 h 119"/>
                <a:gd name="T16" fmla="*/ 19 w 64"/>
                <a:gd name="T17" fmla="*/ 8 h 119"/>
                <a:gd name="T18" fmla="*/ 26 w 64"/>
                <a:gd name="T19" fmla="*/ 0 h 119"/>
                <a:gd name="T20" fmla="*/ 33 w 64"/>
                <a:gd name="T21" fmla="*/ 15 h 119"/>
                <a:gd name="T22" fmla="*/ 22 w 64"/>
                <a:gd name="T23" fmla="*/ 56 h 119"/>
                <a:gd name="T24" fmla="*/ 45 w 64"/>
                <a:gd name="T25" fmla="*/ 70 h 119"/>
                <a:gd name="T26" fmla="*/ 36 w 64"/>
                <a:gd name="T27" fmla="*/ 79 h 119"/>
                <a:gd name="T28" fmla="*/ 22 w 64"/>
                <a:gd name="T29" fmla="*/ 76 h 119"/>
                <a:gd name="T30" fmla="*/ 24 w 64"/>
                <a:gd name="T31" fmla="*/ 97 h 119"/>
                <a:gd name="T32" fmla="*/ 37 w 64"/>
                <a:gd name="T33" fmla="*/ 97 h 119"/>
                <a:gd name="T34" fmla="*/ 40 w 64"/>
                <a:gd name="T35" fmla="*/ 91 h 119"/>
                <a:gd name="T36" fmla="*/ 64 w 64"/>
                <a:gd name="T37" fmla="*/ 9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119">
                  <a:moveTo>
                    <a:pt x="64" y="95"/>
                  </a:moveTo>
                  <a:cubicBezTo>
                    <a:pt x="64" y="101"/>
                    <a:pt x="57" y="105"/>
                    <a:pt x="54" y="108"/>
                  </a:cubicBezTo>
                  <a:cubicBezTo>
                    <a:pt x="49" y="112"/>
                    <a:pt x="44" y="116"/>
                    <a:pt x="40" y="117"/>
                  </a:cubicBezTo>
                  <a:cubicBezTo>
                    <a:pt x="30" y="119"/>
                    <a:pt x="11" y="110"/>
                    <a:pt x="7" y="104"/>
                  </a:cubicBezTo>
                  <a:cubicBezTo>
                    <a:pt x="4" y="99"/>
                    <a:pt x="0" y="78"/>
                    <a:pt x="1" y="70"/>
                  </a:cubicBezTo>
                  <a:cubicBezTo>
                    <a:pt x="1" y="68"/>
                    <a:pt x="3" y="66"/>
                    <a:pt x="3" y="63"/>
                  </a:cubicBezTo>
                  <a:cubicBezTo>
                    <a:pt x="4" y="59"/>
                    <a:pt x="3" y="53"/>
                    <a:pt x="4" y="48"/>
                  </a:cubicBezTo>
                  <a:cubicBezTo>
                    <a:pt x="6" y="39"/>
                    <a:pt x="10" y="24"/>
                    <a:pt x="14" y="15"/>
                  </a:cubicBezTo>
                  <a:cubicBezTo>
                    <a:pt x="15" y="13"/>
                    <a:pt x="17" y="10"/>
                    <a:pt x="19" y="8"/>
                  </a:cubicBezTo>
                  <a:cubicBezTo>
                    <a:pt x="22" y="4"/>
                    <a:pt x="22" y="0"/>
                    <a:pt x="26" y="0"/>
                  </a:cubicBezTo>
                  <a:cubicBezTo>
                    <a:pt x="32" y="1"/>
                    <a:pt x="34" y="8"/>
                    <a:pt x="33" y="15"/>
                  </a:cubicBezTo>
                  <a:cubicBezTo>
                    <a:pt x="19" y="19"/>
                    <a:pt x="22" y="41"/>
                    <a:pt x="22" y="56"/>
                  </a:cubicBezTo>
                  <a:cubicBezTo>
                    <a:pt x="35" y="54"/>
                    <a:pt x="47" y="58"/>
                    <a:pt x="45" y="70"/>
                  </a:cubicBezTo>
                  <a:cubicBezTo>
                    <a:pt x="45" y="74"/>
                    <a:pt x="40" y="76"/>
                    <a:pt x="36" y="79"/>
                  </a:cubicBezTo>
                  <a:cubicBezTo>
                    <a:pt x="31" y="78"/>
                    <a:pt x="27" y="76"/>
                    <a:pt x="22" y="76"/>
                  </a:cubicBezTo>
                  <a:cubicBezTo>
                    <a:pt x="20" y="82"/>
                    <a:pt x="22" y="92"/>
                    <a:pt x="24" y="97"/>
                  </a:cubicBezTo>
                  <a:cubicBezTo>
                    <a:pt x="28" y="98"/>
                    <a:pt x="34" y="99"/>
                    <a:pt x="37" y="97"/>
                  </a:cubicBezTo>
                  <a:cubicBezTo>
                    <a:pt x="40" y="97"/>
                    <a:pt x="38" y="92"/>
                    <a:pt x="40" y="91"/>
                  </a:cubicBezTo>
                  <a:cubicBezTo>
                    <a:pt x="48" y="87"/>
                    <a:pt x="64" y="84"/>
                    <a:pt x="6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61">
              <a:extLst>
                <a:ext uri="{FF2B5EF4-FFF2-40B4-BE49-F238E27FC236}">
                  <a16:creationId xmlns="" xmlns:a16="http://schemas.microsoft.com/office/drawing/2014/main" id="{8A89D574-48C7-4EC4-854D-E95EE8E7D1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737475" y="11414934"/>
              <a:ext cx="223838" cy="415925"/>
            </a:xfrm>
            <a:custGeom>
              <a:avLst/>
              <a:gdLst>
                <a:gd name="T0" fmla="*/ 57 w 68"/>
                <a:gd name="T1" fmla="*/ 57 h 125"/>
                <a:gd name="T2" fmla="*/ 68 w 68"/>
                <a:gd name="T3" fmla="*/ 49 h 125"/>
                <a:gd name="T4" fmla="*/ 60 w 68"/>
                <a:gd name="T5" fmla="*/ 76 h 125"/>
                <a:gd name="T6" fmla="*/ 34 w 68"/>
                <a:gd name="T7" fmla="*/ 94 h 125"/>
                <a:gd name="T8" fmla="*/ 41 w 68"/>
                <a:gd name="T9" fmla="*/ 107 h 125"/>
                <a:gd name="T10" fmla="*/ 12 w 68"/>
                <a:gd name="T11" fmla="*/ 115 h 125"/>
                <a:gd name="T12" fmla="*/ 8 w 68"/>
                <a:gd name="T13" fmla="*/ 106 h 125"/>
                <a:gd name="T14" fmla="*/ 4 w 68"/>
                <a:gd name="T15" fmla="*/ 96 h 125"/>
                <a:gd name="T16" fmla="*/ 10 w 68"/>
                <a:gd name="T17" fmla="*/ 88 h 125"/>
                <a:gd name="T18" fmla="*/ 1 w 68"/>
                <a:gd name="T19" fmla="*/ 63 h 125"/>
                <a:gd name="T20" fmla="*/ 18 w 68"/>
                <a:gd name="T21" fmla="*/ 55 h 125"/>
                <a:gd name="T22" fmla="*/ 26 w 68"/>
                <a:gd name="T23" fmla="*/ 59 h 125"/>
                <a:gd name="T24" fmla="*/ 36 w 68"/>
                <a:gd name="T25" fmla="*/ 19 h 125"/>
                <a:gd name="T26" fmla="*/ 52 w 68"/>
                <a:gd name="T27" fmla="*/ 1 h 125"/>
                <a:gd name="T28" fmla="*/ 57 w 68"/>
                <a:gd name="T29" fmla="*/ 57 h 125"/>
                <a:gd name="T30" fmla="*/ 31 w 68"/>
                <a:gd name="T31" fmla="*/ 81 h 125"/>
                <a:gd name="T32" fmla="*/ 20 w 68"/>
                <a:gd name="T33" fmla="*/ 88 h 125"/>
                <a:gd name="T34" fmla="*/ 31 w 68"/>
                <a:gd name="T35" fmla="*/ 8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125">
                  <a:moveTo>
                    <a:pt x="57" y="57"/>
                  </a:moveTo>
                  <a:cubicBezTo>
                    <a:pt x="62" y="56"/>
                    <a:pt x="63" y="50"/>
                    <a:pt x="68" y="49"/>
                  </a:cubicBezTo>
                  <a:cubicBezTo>
                    <a:pt x="63" y="56"/>
                    <a:pt x="54" y="65"/>
                    <a:pt x="60" y="76"/>
                  </a:cubicBezTo>
                  <a:cubicBezTo>
                    <a:pt x="56" y="89"/>
                    <a:pt x="34" y="83"/>
                    <a:pt x="34" y="94"/>
                  </a:cubicBezTo>
                  <a:cubicBezTo>
                    <a:pt x="34" y="100"/>
                    <a:pt x="41" y="101"/>
                    <a:pt x="41" y="107"/>
                  </a:cubicBezTo>
                  <a:cubicBezTo>
                    <a:pt x="42" y="120"/>
                    <a:pt x="21" y="125"/>
                    <a:pt x="12" y="115"/>
                  </a:cubicBezTo>
                  <a:cubicBezTo>
                    <a:pt x="11" y="113"/>
                    <a:pt x="9" y="108"/>
                    <a:pt x="8" y="106"/>
                  </a:cubicBezTo>
                  <a:cubicBezTo>
                    <a:pt x="6" y="103"/>
                    <a:pt x="4" y="99"/>
                    <a:pt x="4" y="96"/>
                  </a:cubicBezTo>
                  <a:cubicBezTo>
                    <a:pt x="5" y="93"/>
                    <a:pt x="9" y="90"/>
                    <a:pt x="10" y="88"/>
                  </a:cubicBezTo>
                  <a:cubicBezTo>
                    <a:pt x="12" y="77"/>
                    <a:pt x="0" y="71"/>
                    <a:pt x="1" y="63"/>
                  </a:cubicBezTo>
                  <a:cubicBezTo>
                    <a:pt x="2" y="56"/>
                    <a:pt x="11" y="53"/>
                    <a:pt x="18" y="55"/>
                  </a:cubicBezTo>
                  <a:cubicBezTo>
                    <a:pt x="21" y="56"/>
                    <a:pt x="22" y="59"/>
                    <a:pt x="26" y="59"/>
                  </a:cubicBezTo>
                  <a:cubicBezTo>
                    <a:pt x="28" y="46"/>
                    <a:pt x="31" y="31"/>
                    <a:pt x="36" y="19"/>
                  </a:cubicBezTo>
                  <a:cubicBezTo>
                    <a:pt x="39" y="8"/>
                    <a:pt x="39" y="0"/>
                    <a:pt x="52" y="1"/>
                  </a:cubicBezTo>
                  <a:cubicBezTo>
                    <a:pt x="62" y="13"/>
                    <a:pt x="55" y="38"/>
                    <a:pt x="57" y="57"/>
                  </a:cubicBezTo>
                  <a:close/>
                  <a:moveTo>
                    <a:pt x="31" y="81"/>
                  </a:moveTo>
                  <a:cubicBezTo>
                    <a:pt x="28" y="79"/>
                    <a:pt x="22" y="84"/>
                    <a:pt x="20" y="88"/>
                  </a:cubicBezTo>
                  <a:cubicBezTo>
                    <a:pt x="25" y="87"/>
                    <a:pt x="30" y="86"/>
                    <a:pt x="3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62">
              <a:extLst>
                <a:ext uri="{FF2B5EF4-FFF2-40B4-BE49-F238E27FC236}">
                  <a16:creationId xmlns="" xmlns:a16="http://schemas.microsoft.com/office/drawing/2014/main" id="{D1E8B800-C00D-4BCC-908A-F20515E09C48}"/>
                </a:ext>
              </a:extLst>
            </p:cNvPr>
            <p:cNvSpPr>
              <a:spLocks/>
            </p:cNvSpPr>
            <p:nvPr/>
          </p:nvSpPr>
          <p:spPr bwMode="auto">
            <a:xfrm>
              <a:off x="-7721600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1 w 50"/>
                <a:gd name="T3" fmla="*/ 57 h 57"/>
                <a:gd name="T4" fmla="*/ 11 w 50"/>
                <a:gd name="T5" fmla="*/ 11 h 57"/>
                <a:gd name="T6" fmla="*/ 11 w 50"/>
                <a:gd name="T7" fmla="*/ 11 h 57"/>
                <a:gd name="T8" fmla="*/ 11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7 w 50"/>
                <a:gd name="T15" fmla="*/ 0 h 57"/>
                <a:gd name="T16" fmla="*/ 38 w 50"/>
                <a:gd name="T17" fmla="*/ 44 h 57"/>
                <a:gd name="T18" fmla="*/ 38 w 50"/>
                <a:gd name="T19" fmla="*/ 44 h 57"/>
                <a:gd name="T20" fmla="*/ 38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1" y="57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63">
              <a:extLst>
                <a:ext uri="{FF2B5EF4-FFF2-40B4-BE49-F238E27FC236}">
                  <a16:creationId xmlns="" xmlns:a16="http://schemas.microsoft.com/office/drawing/2014/main" id="{86772CF6-241C-44A4-85A9-F9708B395E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632700" y="11930872"/>
              <a:ext cx="87313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6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1" y="22"/>
                    <a:pt x="0" y="14"/>
                  </a:cubicBezTo>
                  <a:cubicBezTo>
                    <a:pt x="1" y="4"/>
                    <a:pt x="5" y="0"/>
                    <a:pt x="13" y="0"/>
                  </a:cubicBezTo>
                  <a:cubicBezTo>
                    <a:pt x="21" y="0"/>
                    <a:pt x="26" y="4"/>
                    <a:pt x="26" y="14"/>
                  </a:cubicBezTo>
                  <a:cubicBezTo>
                    <a:pt x="26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9" y="4"/>
                    <a:pt x="6" y="7"/>
                    <a:pt x="6" y="14"/>
                  </a:cubicBezTo>
                  <a:cubicBezTo>
                    <a:pt x="6" y="20"/>
                    <a:pt x="9" y="23"/>
                    <a:pt x="13" y="23"/>
                  </a:cubicBezTo>
                  <a:cubicBezTo>
                    <a:pt x="18" y="23"/>
                    <a:pt x="20" y="20"/>
                    <a:pt x="20" y="14"/>
                  </a:cubicBezTo>
                  <a:cubicBezTo>
                    <a:pt x="20" y="7"/>
                    <a:pt x="18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64">
              <a:extLst>
                <a:ext uri="{FF2B5EF4-FFF2-40B4-BE49-F238E27FC236}">
                  <a16:creationId xmlns="" xmlns:a16="http://schemas.microsoft.com/office/drawing/2014/main" id="{A9048CF4-56C8-4E8C-8791-9B870FEABF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32688" y="11930872"/>
              <a:ext cx="69850" cy="90488"/>
            </a:xfrm>
            <a:custGeom>
              <a:avLst/>
              <a:gdLst>
                <a:gd name="T0" fmla="*/ 5 w 21"/>
                <a:gd name="T1" fmla="*/ 5 h 27"/>
                <a:gd name="T2" fmla="*/ 5 w 21"/>
                <a:gd name="T3" fmla="*/ 12 h 27"/>
                <a:gd name="T4" fmla="*/ 10 w 21"/>
                <a:gd name="T5" fmla="*/ 12 h 27"/>
                <a:gd name="T6" fmla="*/ 14 w 21"/>
                <a:gd name="T7" fmla="*/ 8 h 27"/>
                <a:gd name="T8" fmla="*/ 10 w 21"/>
                <a:gd name="T9" fmla="*/ 5 h 27"/>
                <a:gd name="T10" fmla="*/ 5 w 21"/>
                <a:gd name="T11" fmla="*/ 5 h 27"/>
                <a:gd name="T12" fmla="*/ 5 w 21"/>
                <a:gd name="T13" fmla="*/ 16 h 27"/>
                <a:gd name="T14" fmla="*/ 5 w 21"/>
                <a:gd name="T15" fmla="*/ 27 h 27"/>
                <a:gd name="T16" fmla="*/ 0 w 21"/>
                <a:gd name="T17" fmla="*/ 27 h 27"/>
                <a:gd name="T18" fmla="*/ 0 w 21"/>
                <a:gd name="T19" fmla="*/ 0 h 27"/>
                <a:gd name="T20" fmla="*/ 11 w 21"/>
                <a:gd name="T21" fmla="*/ 0 h 27"/>
                <a:gd name="T22" fmla="*/ 20 w 21"/>
                <a:gd name="T23" fmla="*/ 7 h 27"/>
                <a:gd name="T24" fmla="*/ 15 w 21"/>
                <a:gd name="T25" fmla="*/ 14 h 27"/>
                <a:gd name="T26" fmla="*/ 15 w 21"/>
                <a:gd name="T27" fmla="*/ 14 h 27"/>
                <a:gd name="T28" fmla="*/ 20 w 21"/>
                <a:gd name="T29" fmla="*/ 20 h 27"/>
                <a:gd name="T30" fmla="*/ 20 w 21"/>
                <a:gd name="T31" fmla="*/ 21 h 27"/>
                <a:gd name="T32" fmla="*/ 21 w 21"/>
                <a:gd name="T33" fmla="*/ 27 h 27"/>
                <a:gd name="T34" fmla="*/ 15 w 21"/>
                <a:gd name="T35" fmla="*/ 27 h 27"/>
                <a:gd name="T36" fmla="*/ 14 w 21"/>
                <a:gd name="T37" fmla="*/ 20 h 27"/>
                <a:gd name="T38" fmla="*/ 11 w 21"/>
                <a:gd name="T39" fmla="*/ 16 h 27"/>
                <a:gd name="T40" fmla="*/ 5 w 21"/>
                <a:gd name="T4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27">
                  <a:moveTo>
                    <a:pt x="5" y="5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3" y="12"/>
                    <a:pt x="14" y="11"/>
                    <a:pt x="14" y="8"/>
                  </a:cubicBezTo>
                  <a:cubicBezTo>
                    <a:pt x="14" y="6"/>
                    <a:pt x="13" y="5"/>
                    <a:pt x="10" y="5"/>
                  </a:cubicBezTo>
                  <a:cubicBezTo>
                    <a:pt x="5" y="5"/>
                    <a:pt x="5" y="5"/>
                    <a:pt x="5" y="5"/>
                  </a:cubicBezTo>
                  <a:close/>
                  <a:moveTo>
                    <a:pt x="5" y="16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0" y="3"/>
                    <a:pt x="20" y="7"/>
                  </a:cubicBezTo>
                  <a:cubicBezTo>
                    <a:pt x="20" y="11"/>
                    <a:pt x="18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4"/>
                    <a:pt x="19" y="16"/>
                    <a:pt x="20" y="20"/>
                  </a:cubicBezTo>
                  <a:cubicBezTo>
                    <a:pt x="20" y="20"/>
                    <a:pt x="20" y="20"/>
                    <a:pt x="20" y="21"/>
                  </a:cubicBezTo>
                  <a:cubicBezTo>
                    <a:pt x="20" y="24"/>
                    <a:pt x="20" y="26"/>
                    <a:pt x="21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5"/>
                    <a:pt x="14" y="22"/>
                    <a:pt x="14" y="20"/>
                  </a:cubicBezTo>
                  <a:cubicBezTo>
                    <a:pt x="14" y="17"/>
                    <a:pt x="13" y="16"/>
                    <a:pt x="11" y="16"/>
                  </a:cubicBezTo>
                  <a:lnTo>
                    <a:pt x="5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65">
              <a:extLst>
                <a:ext uri="{FF2B5EF4-FFF2-40B4-BE49-F238E27FC236}">
                  <a16:creationId xmlns="" xmlns:a16="http://schemas.microsoft.com/office/drawing/2014/main" id="{2160D1C5-5056-4A65-AFF0-96723421A28B}"/>
                </a:ext>
              </a:extLst>
            </p:cNvPr>
            <p:cNvSpPr>
              <a:spLocks/>
            </p:cNvSpPr>
            <p:nvPr/>
          </p:nvSpPr>
          <p:spPr bwMode="auto">
            <a:xfrm>
              <a:off x="-7459663" y="11930872"/>
              <a:ext cx="71438" cy="90488"/>
            </a:xfrm>
            <a:custGeom>
              <a:avLst/>
              <a:gdLst>
                <a:gd name="T0" fmla="*/ 0 w 45"/>
                <a:gd name="T1" fmla="*/ 11 h 57"/>
                <a:gd name="T2" fmla="*/ 0 w 45"/>
                <a:gd name="T3" fmla="*/ 0 h 57"/>
                <a:gd name="T4" fmla="*/ 45 w 45"/>
                <a:gd name="T5" fmla="*/ 0 h 57"/>
                <a:gd name="T6" fmla="*/ 45 w 45"/>
                <a:gd name="T7" fmla="*/ 11 h 57"/>
                <a:gd name="T8" fmla="*/ 29 w 45"/>
                <a:gd name="T9" fmla="*/ 11 h 57"/>
                <a:gd name="T10" fmla="*/ 29 w 45"/>
                <a:gd name="T11" fmla="*/ 57 h 57"/>
                <a:gd name="T12" fmla="*/ 16 w 45"/>
                <a:gd name="T13" fmla="*/ 57 h 57"/>
                <a:gd name="T14" fmla="*/ 16 w 45"/>
                <a:gd name="T15" fmla="*/ 11 h 57"/>
                <a:gd name="T16" fmla="*/ 0 w 45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57">
                  <a:moveTo>
                    <a:pt x="0" y="11"/>
                  </a:moveTo>
                  <a:lnTo>
                    <a:pt x="0" y="0"/>
                  </a:lnTo>
                  <a:lnTo>
                    <a:pt x="45" y="0"/>
                  </a:lnTo>
                  <a:lnTo>
                    <a:pt x="45" y="11"/>
                  </a:lnTo>
                  <a:lnTo>
                    <a:pt x="29" y="11"/>
                  </a:lnTo>
                  <a:lnTo>
                    <a:pt x="29" y="57"/>
                  </a:lnTo>
                  <a:lnTo>
                    <a:pt x="16" y="57"/>
                  </a:lnTo>
                  <a:lnTo>
                    <a:pt x="16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66">
              <a:extLst>
                <a:ext uri="{FF2B5EF4-FFF2-40B4-BE49-F238E27FC236}">
                  <a16:creationId xmlns="" xmlns:a16="http://schemas.microsoft.com/office/drawing/2014/main" id="{6B8DB5D7-A87D-4B2E-B499-66715EDCE67D}"/>
                </a:ext>
              </a:extLst>
            </p:cNvPr>
            <p:cNvSpPr>
              <a:spLocks/>
            </p:cNvSpPr>
            <p:nvPr/>
          </p:nvSpPr>
          <p:spPr bwMode="auto">
            <a:xfrm>
              <a:off x="-7377113" y="11930872"/>
              <a:ext cx="71438" cy="90488"/>
            </a:xfrm>
            <a:custGeom>
              <a:avLst/>
              <a:gdLst>
                <a:gd name="T0" fmla="*/ 12 w 45"/>
                <a:gd name="T1" fmla="*/ 57 h 57"/>
                <a:gd name="T2" fmla="*/ 0 w 45"/>
                <a:gd name="T3" fmla="*/ 57 h 57"/>
                <a:gd name="T4" fmla="*/ 0 w 45"/>
                <a:gd name="T5" fmla="*/ 0 h 57"/>
                <a:gd name="T6" fmla="*/ 12 w 45"/>
                <a:gd name="T7" fmla="*/ 0 h 57"/>
                <a:gd name="T8" fmla="*/ 12 w 45"/>
                <a:gd name="T9" fmla="*/ 23 h 57"/>
                <a:gd name="T10" fmla="*/ 33 w 45"/>
                <a:gd name="T11" fmla="*/ 23 h 57"/>
                <a:gd name="T12" fmla="*/ 33 w 45"/>
                <a:gd name="T13" fmla="*/ 0 h 57"/>
                <a:gd name="T14" fmla="*/ 45 w 45"/>
                <a:gd name="T15" fmla="*/ 0 h 57"/>
                <a:gd name="T16" fmla="*/ 45 w 45"/>
                <a:gd name="T17" fmla="*/ 57 h 57"/>
                <a:gd name="T18" fmla="*/ 33 w 45"/>
                <a:gd name="T19" fmla="*/ 57 h 57"/>
                <a:gd name="T20" fmla="*/ 33 w 45"/>
                <a:gd name="T21" fmla="*/ 32 h 57"/>
                <a:gd name="T22" fmla="*/ 12 w 45"/>
                <a:gd name="T23" fmla="*/ 32 h 57"/>
                <a:gd name="T24" fmla="*/ 12 w 45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57">
                  <a:moveTo>
                    <a:pt x="12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5" y="0"/>
                  </a:lnTo>
                  <a:lnTo>
                    <a:pt x="45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2" y="32"/>
                  </a:lnTo>
                  <a:lnTo>
                    <a:pt x="1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67">
              <a:extLst>
                <a:ext uri="{FF2B5EF4-FFF2-40B4-BE49-F238E27FC236}">
                  <a16:creationId xmlns="" xmlns:a16="http://schemas.microsoft.com/office/drawing/2014/main" id="{CF9339DB-BBE8-4A93-BB41-5400DB1DFBDF}"/>
                </a:ext>
              </a:extLst>
            </p:cNvPr>
            <p:cNvSpPr>
              <a:spLocks/>
            </p:cNvSpPr>
            <p:nvPr/>
          </p:nvSpPr>
          <p:spPr bwMode="auto">
            <a:xfrm>
              <a:off x="-7258050" y="11930872"/>
              <a:ext cx="71438" cy="90488"/>
            </a:xfrm>
            <a:custGeom>
              <a:avLst/>
              <a:gdLst>
                <a:gd name="T0" fmla="*/ 22 w 22"/>
                <a:gd name="T1" fmla="*/ 9 h 27"/>
                <a:gd name="T2" fmla="*/ 16 w 22"/>
                <a:gd name="T3" fmla="*/ 9 h 27"/>
                <a:gd name="T4" fmla="*/ 11 w 22"/>
                <a:gd name="T5" fmla="*/ 4 h 27"/>
                <a:gd name="T6" fmla="*/ 6 w 22"/>
                <a:gd name="T7" fmla="*/ 14 h 27"/>
                <a:gd name="T8" fmla="*/ 11 w 22"/>
                <a:gd name="T9" fmla="*/ 23 h 27"/>
                <a:gd name="T10" fmla="*/ 16 w 22"/>
                <a:gd name="T11" fmla="*/ 18 h 27"/>
                <a:gd name="T12" fmla="*/ 22 w 22"/>
                <a:gd name="T13" fmla="*/ 18 h 27"/>
                <a:gd name="T14" fmla="*/ 11 w 22"/>
                <a:gd name="T15" fmla="*/ 27 h 27"/>
                <a:gd name="T16" fmla="*/ 0 w 22"/>
                <a:gd name="T17" fmla="*/ 14 h 27"/>
                <a:gd name="T18" fmla="*/ 11 w 22"/>
                <a:gd name="T19" fmla="*/ 0 h 27"/>
                <a:gd name="T20" fmla="*/ 22 w 22"/>
                <a:gd name="T2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7">
                  <a:moveTo>
                    <a:pt x="22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4" y="4"/>
                    <a:pt x="11" y="4"/>
                  </a:cubicBez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1" y="23"/>
                  </a:cubicBezTo>
                  <a:cubicBezTo>
                    <a:pt x="14" y="23"/>
                    <a:pt x="16" y="22"/>
                    <a:pt x="16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24"/>
                    <a:pt x="18" y="27"/>
                    <a:pt x="11" y="27"/>
                  </a:cubicBezTo>
                  <a:cubicBezTo>
                    <a:pt x="4" y="27"/>
                    <a:pt x="0" y="22"/>
                    <a:pt x="0" y="14"/>
                  </a:cubicBezTo>
                  <a:cubicBezTo>
                    <a:pt x="0" y="5"/>
                    <a:pt x="4" y="0"/>
                    <a:pt x="11" y="0"/>
                  </a:cubicBezTo>
                  <a:cubicBezTo>
                    <a:pt x="18" y="0"/>
                    <a:pt x="22" y="3"/>
                    <a:pt x="2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68">
              <a:extLst>
                <a:ext uri="{FF2B5EF4-FFF2-40B4-BE49-F238E27FC236}">
                  <a16:creationId xmlns="" xmlns:a16="http://schemas.microsoft.com/office/drawing/2014/main" id="{48454557-1A93-4D41-A9EF-DC627265C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-7175500" y="11930872"/>
              <a:ext cx="71438" cy="90488"/>
            </a:xfrm>
            <a:custGeom>
              <a:avLst/>
              <a:gdLst>
                <a:gd name="T0" fmla="*/ 12 w 45"/>
                <a:gd name="T1" fmla="*/ 57 h 57"/>
                <a:gd name="T2" fmla="*/ 0 w 45"/>
                <a:gd name="T3" fmla="*/ 57 h 57"/>
                <a:gd name="T4" fmla="*/ 0 w 45"/>
                <a:gd name="T5" fmla="*/ 0 h 57"/>
                <a:gd name="T6" fmla="*/ 12 w 45"/>
                <a:gd name="T7" fmla="*/ 0 h 57"/>
                <a:gd name="T8" fmla="*/ 12 w 45"/>
                <a:gd name="T9" fmla="*/ 23 h 57"/>
                <a:gd name="T10" fmla="*/ 33 w 45"/>
                <a:gd name="T11" fmla="*/ 23 h 57"/>
                <a:gd name="T12" fmla="*/ 33 w 45"/>
                <a:gd name="T13" fmla="*/ 0 h 57"/>
                <a:gd name="T14" fmla="*/ 45 w 45"/>
                <a:gd name="T15" fmla="*/ 0 h 57"/>
                <a:gd name="T16" fmla="*/ 45 w 45"/>
                <a:gd name="T17" fmla="*/ 57 h 57"/>
                <a:gd name="T18" fmla="*/ 33 w 45"/>
                <a:gd name="T19" fmla="*/ 57 h 57"/>
                <a:gd name="T20" fmla="*/ 33 w 45"/>
                <a:gd name="T21" fmla="*/ 32 h 57"/>
                <a:gd name="T22" fmla="*/ 12 w 45"/>
                <a:gd name="T23" fmla="*/ 32 h 57"/>
                <a:gd name="T24" fmla="*/ 12 w 45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57">
                  <a:moveTo>
                    <a:pt x="12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5" y="0"/>
                  </a:lnTo>
                  <a:lnTo>
                    <a:pt x="45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2" y="32"/>
                  </a:lnTo>
                  <a:lnTo>
                    <a:pt x="1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Rectangle 69">
              <a:extLst>
                <a:ext uri="{FF2B5EF4-FFF2-40B4-BE49-F238E27FC236}">
                  <a16:creationId xmlns="" xmlns:a16="http://schemas.microsoft.com/office/drawing/2014/main" id="{21757EF9-FD8F-4F9E-8CAB-F978711163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7086600" y="11930872"/>
              <a:ext cx="1905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70">
              <a:extLst>
                <a:ext uri="{FF2B5EF4-FFF2-40B4-BE49-F238E27FC236}">
                  <a16:creationId xmlns="" xmlns:a16="http://schemas.microsoft.com/office/drawing/2014/main" id="{5DB84F01-086D-4287-A52F-F44ABDF4FDC9}"/>
                </a:ext>
              </a:extLst>
            </p:cNvPr>
            <p:cNvSpPr>
              <a:spLocks/>
            </p:cNvSpPr>
            <p:nvPr/>
          </p:nvSpPr>
          <p:spPr bwMode="auto">
            <a:xfrm>
              <a:off x="-7053263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3 w 50"/>
                <a:gd name="T3" fmla="*/ 57 h 57"/>
                <a:gd name="T4" fmla="*/ 12 w 50"/>
                <a:gd name="T5" fmla="*/ 11 h 57"/>
                <a:gd name="T6" fmla="*/ 10 w 50"/>
                <a:gd name="T7" fmla="*/ 11 h 57"/>
                <a:gd name="T8" fmla="*/ 10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8 w 50"/>
                <a:gd name="T15" fmla="*/ 0 h 57"/>
                <a:gd name="T16" fmla="*/ 39 w 50"/>
                <a:gd name="T17" fmla="*/ 44 h 57"/>
                <a:gd name="T18" fmla="*/ 39 w 50"/>
                <a:gd name="T19" fmla="*/ 44 h 57"/>
                <a:gd name="T20" fmla="*/ 39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3" y="57"/>
                  </a:lnTo>
                  <a:lnTo>
                    <a:pt x="12" y="11"/>
                  </a:lnTo>
                  <a:lnTo>
                    <a:pt x="10" y="11"/>
                  </a:lnTo>
                  <a:lnTo>
                    <a:pt x="10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8" y="0"/>
                  </a:lnTo>
                  <a:lnTo>
                    <a:pt x="39" y="44"/>
                  </a:lnTo>
                  <a:lnTo>
                    <a:pt x="39" y="44"/>
                  </a:lnTo>
                  <a:lnTo>
                    <a:pt x="39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71">
              <a:extLst>
                <a:ext uri="{FF2B5EF4-FFF2-40B4-BE49-F238E27FC236}">
                  <a16:creationId xmlns="" xmlns:a16="http://schemas.microsoft.com/office/drawing/2014/main" id="{CEDF0F4F-FEF6-4FA2-B347-0874FA0820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964363" y="11930872"/>
              <a:ext cx="85725" cy="90488"/>
            </a:xfrm>
            <a:custGeom>
              <a:avLst/>
              <a:gdLst>
                <a:gd name="T0" fmla="*/ 10 w 54"/>
                <a:gd name="T1" fmla="*/ 57 h 57"/>
                <a:gd name="T2" fmla="*/ 0 w 54"/>
                <a:gd name="T3" fmla="*/ 57 h 57"/>
                <a:gd name="T4" fmla="*/ 21 w 54"/>
                <a:gd name="T5" fmla="*/ 0 h 57"/>
                <a:gd name="T6" fmla="*/ 33 w 54"/>
                <a:gd name="T7" fmla="*/ 0 h 57"/>
                <a:gd name="T8" fmla="*/ 54 w 54"/>
                <a:gd name="T9" fmla="*/ 57 h 57"/>
                <a:gd name="T10" fmla="*/ 41 w 54"/>
                <a:gd name="T11" fmla="*/ 57 h 57"/>
                <a:gd name="T12" fmla="*/ 37 w 54"/>
                <a:gd name="T13" fmla="*/ 44 h 57"/>
                <a:gd name="T14" fmla="*/ 14 w 54"/>
                <a:gd name="T15" fmla="*/ 44 h 57"/>
                <a:gd name="T16" fmla="*/ 10 w 54"/>
                <a:gd name="T17" fmla="*/ 57 h 57"/>
                <a:gd name="T18" fmla="*/ 10 w 54"/>
                <a:gd name="T19" fmla="*/ 57 h 57"/>
                <a:gd name="T20" fmla="*/ 18 w 54"/>
                <a:gd name="T21" fmla="*/ 36 h 57"/>
                <a:gd name="T22" fmla="*/ 33 w 54"/>
                <a:gd name="T23" fmla="*/ 36 h 57"/>
                <a:gd name="T24" fmla="*/ 27 w 54"/>
                <a:gd name="T25" fmla="*/ 11 h 57"/>
                <a:gd name="T26" fmla="*/ 27 w 54"/>
                <a:gd name="T27" fmla="*/ 11 h 57"/>
                <a:gd name="T28" fmla="*/ 18 w 54"/>
                <a:gd name="T29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57">
                  <a:moveTo>
                    <a:pt x="10" y="57"/>
                  </a:moveTo>
                  <a:lnTo>
                    <a:pt x="0" y="57"/>
                  </a:lnTo>
                  <a:lnTo>
                    <a:pt x="21" y="0"/>
                  </a:lnTo>
                  <a:lnTo>
                    <a:pt x="33" y="0"/>
                  </a:lnTo>
                  <a:lnTo>
                    <a:pt x="54" y="57"/>
                  </a:lnTo>
                  <a:lnTo>
                    <a:pt x="41" y="57"/>
                  </a:lnTo>
                  <a:lnTo>
                    <a:pt x="37" y="44"/>
                  </a:lnTo>
                  <a:lnTo>
                    <a:pt x="14" y="44"/>
                  </a:lnTo>
                  <a:lnTo>
                    <a:pt x="10" y="57"/>
                  </a:lnTo>
                  <a:lnTo>
                    <a:pt x="10" y="57"/>
                  </a:lnTo>
                  <a:close/>
                  <a:moveTo>
                    <a:pt x="18" y="36"/>
                  </a:moveTo>
                  <a:lnTo>
                    <a:pt x="33" y="36"/>
                  </a:lnTo>
                  <a:lnTo>
                    <a:pt x="27" y="11"/>
                  </a:lnTo>
                  <a:lnTo>
                    <a:pt x="27" y="11"/>
                  </a:ln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72">
              <a:extLst>
                <a:ext uri="{FF2B5EF4-FFF2-40B4-BE49-F238E27FC236}">
                  <a16:creationId xmlns="" xmlns:a16="http://schemas.microsoft.com/office/drawing/2014/main" id="{38174D36-559B-4CF1-B136-E0FCF5ECE7BC}"/>
                </a:ext>
              </a:extLst>
            </p:cNvPr>
            <p:cNvSpPr>
              <a:spLocks/>
            </p:cNvSpPr>
            <p:nvPr/>
          </p:nvSpPr>
          <p:spPr bwMode="auto">
            <a:xfrm>
              <a:off x="-6835775" y="11930872"/>
              <a:ext cx="76200" cy="90488"/>
            </a:xfrm>
            <a:custGeom>
              <a:avLst/>
              <a:gdLst>
                <a:gd name="T0" fmla="*/ 17 w 23"/>
                <a:gd name="T1" fmla="*/ 0 h 27"/>
                <a:gd name="T2" fmla="*/ 23 w 23"/>
                <a:gd name="T3" fmla="*/ 0 h 27"/>
                <a:gd name="T4" fmla="*/ 23 w 23"/>
                <a:gd name="T5" fmla="*/ 17 h 27"/>
                <a:gd name="T6" fmla="*/ 12 w 23"/>
                <a:gd name="T7" fmla="*/ 27 h 27"/>
                <a:gd name="T8" fmla="*/ 0 w 23"/>
                <a:gd name="T9" fmla="*/ 17 h 27"/>
                <a:gd name="T10" fmla="*/ 0 w 23"/>
                <a:gd name="T11" fmla="*/ 0 h 27"/>
                <a:gd name="T12" fmla="*/ 6 w 23"/>
                <a:gd name="T13" fmla="*/ 0 h 27"/>
                <a:gd name="T14" fmla="*/ 6 w 23"/>
                <a:gd name="T15" fmla="*/ 15 h 27"/>
                <a:gd name="T16" fmla="*/ 12 w 23"/>
                <a:gd name="T17" fmla="*/ 23 h 27"/>
                <a:gd name="T18" fmla="*/ 17 w 23"/>
                <a:gd name="T19" fmla="*/ 15 h 27"/>
                <a:gd name="T20" fmla="*/ 17 w 23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7">
                  <a:moveTo>
                    <a:pt x="1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4"/>
                    <a:pt x="19" y="27"/>
                    <a:pt x="12" y="27"/>
                  </a:cubicBezTo>
                  <a:cubicBezTo>
                    <a:pt x="4" y="27"/>
                    <a:pt x="0" y="24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21"/>
                    <a:pt x="7" y="24"/>
                    <a:pt x="12" y="23"/>
                  </a:cubicBezTo>
                  <a:cubicBezTo>
                    <a:pt x="16" y="24"/>
                    <a:pt x="18" y="21"/>
                    <a:pt x="17" y="15"/>
                  </a:cubicBez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73">
              <a:extLst>
                <a:ext uri="{FF2B5EF4-FFF2-40B4-BE49-F238E27FC236}">
                  <a16:creationId xmlns="" xmlns:a16="http://schemas.microsoft.com/office/drawing/2014/main" id="{834D3A81-EBB4-4D0E-979E-88166603A835}"/>
                </a:ext>
              </a:extLst>
            </p:cNvPr>
            <p:cNvSpPr>
              <a:spLocks/>
            </p:cNvSpPr>
            <p:nvPr/>
          </p:nvSpPr>
          <p:spPr bwMode="auto">
            <a:xfrm>
              <a:off x="-6743700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3 w 50"/>
                <a:gd name="T3" fmla="*/ 57 h 57"/>
                <a:gd name="T4" fmla="*/ 13 w 50"/>
                <a:gd name="T5" fmla="*/ 11 h 57"/>
                <a:gd name="T6" fmla="*/ 13 w 50"/>
                <a:gd name="T7" fmla="*/ 11 h 57"/>
                <a:gd name="T8" fmla="*/ 13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9 w 50"/>
                <a:gd name="T15" fmla="*/ 0 h 57"/>
                <a:gd name="T16" fmla="*/ 40 w 50"/>
                <a:gd name="T17" fmla="*/ 44 h 57"/>
                <a:gd name="T18" fmla="*/ 40 w 50"/>
                <a:gd name="T19" fmla="*/ 44 h 57"/>
                <a:gd name="T20" fmla="*/ 40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3" y="5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9" y="0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0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Rectangle 74">
              <a:extLst>
                <a:ext uri="{FF2B5EF4-FFF2-40B4-BE49-F238E27FC236}">
                  <a16:creationId xmlns="" xmlns:a16="http://schemas.microsoft.com/office/drawing/2014/main" id="{A7342BED-8226-462B-8E4B-21CA21A15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648450" y="11930872"/>
              <a:ext cx="2063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75">
              <a:extLst>
                <a:ext uri="{FF2B5EF4-FFF2-40B4-BE49-F238E27FC236}">
                  <a16:creationId xmlns="" xmlns:a16="http://schemas.microsoft.com/office/drawing/2014/main" id="{D7F7347A-1B82-4EFF-BE67-4CD06CC96B8F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21463" y="11930872"/>
              <a:ext cx="85725" cy="90488"/>
            </a:xfrm>
            <a:custGeom>
              <a:avLst/>
              <a:gdLst>
                <a:gd name="T0" fmla="*/ 21 w 54"/>
                <a:gd name="T1" fmla="*/ 57 h 57"/>
                <a:gd name="T2" fmla="*/ 0 w 54"/>
                <a:gd name="T3" fmla="*/ 0 h 57"/>
                <a:gd name="T4" fmla="*/ 15 w 54"/>
                <a:gd name="T5" fmla="*/ 0 h 57"/>
                <a:gd name="T6" fmla="*/ 27 w 54"/>
                <a:gd name="T7" fmla="*/ 44 h 57"/>
                <a:gd name="T8" fmla="*/ 29 w 54"/>
                <a:gd name="T9" fmla="*/ 44 h 57"/>
                <a:gd name="T10" fmla="*/ 44 w 54"/>
                <a:gd name="T11" fmla="*/ 0 h 57"/>
                <a:gd name="T12" fmla="*/ 54 w 54"/>
                <a:gd name="T13" fmla="*/ 0 h 57"/>
                <a:gd name="T14" fmla="*/ 33 w 54"/>
                <a:gd name="T15" fmla="*/ 57 h 57"/>
                <a:gd name="T16" fmla="*/ 21 w 54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21" y="57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27" y="44"/>
                  </a:lnTo>
                  <a:lnTo>
                    <a:pt x="29" y="44"/>
                  </a:lnTo>
                  <a:lnTo>
                    <a:pt x="44" y="0"/>
                  </a:lnTo>
                  <a:lnTo>
                    <a:pt x="54" y="0"/>
                  </a:lnTo>
                  <a:lnTo>
                    <a:pt x="33" y="57"/>
                  </a:lnTo>
                  <a:lnTo>
                    <a:pt x="2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76">
              <a:extLst>
                <a:ext uri="{FF2B5EF4-FFF2-40B4-BE49-F238E27FC236}">
                  <a16:creationId xmlns="" xmlns:a16="http://schemas.microsoft.com/office/drawing/2014/main" id="{C42183D8-2564-4EAE-BC97-3158E7A79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-6526213" y="11930872"/>
              <a:ext cx="60325" cy="90488"/>
            </a:xfrm>
            <a:custGeom>
              <a:avLst/>
              <a:gdLst>
                <a:gd name="T0" fmla="*/ 0 w 38"/>
                <a:gd name="T1" fmla="*/ 57 h 57"/>
                <a:gd name="T2" fmla="*/ 0 w 38"/>
                <a:gd name="T3" fmla="*/ 0 h 57"/>
                <a:gd name="T4" fmla="*/ 38 w 38"/>
                <a:gd name="T5" fmla="*/ 0 h 57"/>
                <a:gd name="T6" fmla="*/ 38 w 38"/>
                <a:gd name="T7" fmla="*/ 11 h 57"/>
                <a:gd name="T8" fmla="*/ 11 w 38"/>
                <a:gd name="T9" fmla="*/ 11 h 57"/>
                <a:gd name="T10" fmla="*/ 11 w 38"/>
                <a:gd name="T11" fmla="*/ 23 h 57"/>
                <a:gd name="T12" fmla="*/ 36 w 38"/>
                <a:gd name="T13" fmla="*/ 23 h 57"/>
                <a:gd name="T14" fmla="*/ 36 w 38"/>
                <a:gd name="T15" fmla="*/ 32 h 57"/>
                <a:gd name="T16" fmla="*/ 11 w 38"/>
                <a:gd name="T17" fmla="*/ 32 h 57"/>
                <a:gd name="T18" fmla="*/ 11 w 38"/>
                <a:gd name="T19" fmla="*/ 46 h 57"/>
                <a:gd name="T20" fmla="*/ 38 w 38"/>
                <a:gd name="T21" fmla="*/ 46 h 57"/>
                <a:gd name="T22" fmla="*/ 38 w 38"/>
                <a:gd name="T23" fmla="*/ 57 h 57"/>
                <a:gd name="T24" fmla="*/ 0 w 38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57">
                  <a:moveTo>
                    <a:pt x="0" y="5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11"/>
                  </a:lnTo>
                  <a:lnTo>
                    <a:pt x="11" y="11"/>
                  </a:lnTo>
                  <a:lnTo>
                    <a:pt x="11" y="23"/>
                  </a:lnTo>
                  <a:lnTo>
                    <a:pt x="36" y="23"/>
                  </a:lnTo>
                  <a:lnTo>
                    <a:pt x="36" y="32"/>
                  </a:lnTo>
                  <a:lnTo>
                    <a:pt x="11" y="32"/>
                  </a:lnTo>
                  <a:lnTo>
                    <a:pt x="11" y="46"/>
                  </a:lnTo>
                  <a:lnTo>
                    <a:pt x="38" y="46"/>
                  </a:lnTo>
                  <a:lnTo>
                    <a:pt x="38" y="57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77">
              <a:extLst>
                <a:ext uri="{FF2B5EF4-FFF2-40B4-BE49-F238E27FC236}">
                  <a16:creationId xmlns="" xmlns:a16="http://schemas.microsoft.com/office/drawing/2014/main" id="{BE5F2BD1-8800-483C-8D10-494D72CC46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453188" y="11930872"/>
              <a:ext cx="73025" cy="90488"/>
            </a:xfrm>
            <a:custGeom>
              <a:avLst/>
              <a:gdLst>
                <a:gd name="T0" fmla="*/ 6 w 22"/>
                <a:gd name="T1" fmla="*/ 5 h 27"/>
                <a:gd name="T2" fmla="*/ 6 w 22"/>
                <a:gd name="T3" fmla="*/ 12 h 27"/>
                <a:gd name="T4" fmla="*/ 11 w 22"/>
                <a:gd name="T5" fmla="*/ 12 h 27"/>
                <a:gd name="T6" fmla="*/ 15 w 22"/>
                <a:gd name="T7" fmla="*/ 8 h 27"/>
                <a:gd name="T8" fmla="*/ 11 w 22"/>
                <a:gd name="T9" fmla="*/ 5 h 27"/>
                <a:gd name="T10" fmla="*/ 6 w 22"/>
                <a:gd name="T11" fmla="*/ 5 h 27"/>
                <a:gd name="T12" fmla="*/ 6 w 22"/>
                <a:gd name="T13" fmla="*/ 16 h 27"/>
                <a:gd name="T14" fmla="*/ 6 w 22"/>
                <a:gd name="T15" fmla="*/ 27 h 27"/>
                <a:gd name="T16" fmla="*/ 0 w 22"/>
                <a:gd name="T17" fmla="*/ 27 h 27"/>
                <a:gd name="T18" fmla="*/ 0 w 22"/>
                <a:gd name="T19" fmla="*/ 0 h 27"/>
                <a:gd name="T20" fmla="*/ 12 w 22"/>
                <a:gd name="T21" fmla="*/ 0 h 27"/>
                <a:gd name="T22" fmla="*/ 21 w 22"/>
                <a:gd name="T23" fmla="*/ 7 h 27"/>
                <a:gd name="T24" fmla="*/ 15 w 22"/>
                <a:gd name="T25" fmla="*/ 14 h 27"/>
                <a:gd name="T26" fmla="*/ 15 w 22"/>
                <a:gd name="T27" fmla="*/ 14 h 27"/>
                <a:gd name="T28" fmla="*/ 20 w 22"/>
                <a:gd name="T29" fmla="*/ 20 h 27"/>
                <a:gd name="T30" fmla="*/ 20 w 22"/>
                <a:gd name="T31" fmla="*/ 21 h 27"/>
                <a:gd name="T32" fmla="*/ 22 w 22"/>
                <a:gd name="T33" fmla="*/ 27 h 27"/>
                <a:gd name="T34" fmla="*/ 15 w 22"/>
                <a:gd name="T35" fmla="*/ 27 h 27"/>
                <a:gd name="T36" fmla="*/ 14 w 22"/>
                <a:gd name="T37" fmla="*/ 20 h 27"/>
                <a:gd name="T38" fmla="*/ 12 w 22"/>
                <a:gd name="T39" fmla="*/ 16 h 27"/>
                <a:gd name="T40" fmla="*/ 6 w 22"/>
                <a:gd name="T4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27">
                  <a:moveTo>
                    <a:pt x="6" y="5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2"/>
                    <a:pt x="15" y="11"/>
                    <a:pt x="15" y="8"/>
                  </a:cubicBezTo>
                  <a:cubicBezTo>
                    <a:pt x="15" y="6"/>
                    <a:pt x="13" y="5"/>
                    <a:pt x="11" y="5"/>
                  </a:cubicBezTo>
                  <a:cubicBezTo>
                    <a:pt x="6" y="5"/>
                    <a:pt x="6" y="5"/>
                    <a:pt x="6" y="5"/>
                  </a:cubicBezTo>
                  <a:close/>
                  <a:moveTo>
                    <a:pt x="6" y="16"/>
                  </a:moveTo>
                  <a:cubicBezTo>
                    <a:pt x="6" y="27"/>
                    <a:pt x="6" y="27"/>
                    <a:pt x="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21" y="3"/>
                    <a:pt x="21" y="7"/>
                  </a:cubicBezTo>
                  <a:cubicBezTo>
                    <a:pt x="21" y="11"/>
                    <a:pt x="19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8" y="14"/>
                    <a:pt x="19" y="16"/>
                    <a:pt x="20" y="20"/>
                  </a:cubicBezTo>
                  <a:cubicBezTo>
                    <a:pt x="20" y="20"/>
                    <a:pt x="20" y="20"/>
                    <a:pt x="20" y="21"/>
                  </a:cubicBezTo>
                  <a:cubicBezTo>
                    <a:pt x="20" y="24"/>
                    <a:pt x="21" y="26"/>
                    <a:pt x="22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5"/>
                    <a:pt x="15" y="22"/>
                    <a:pt x="14" y="20"/>
                  </a:cubicBezTo>
                  <a:cubicBezTo>
                    <a:pt x="14" y="17"/>
                    <a:pt x="13" y="16"/>
                    <a:pt x="12" y="16"/>
                  </a:cubicBezTo>
                  <a:lnTo>
                    <a:pt x="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78">
              <a:extLst>
                <a:ext uri="{FF2B5EF4-FFF2-40B4-BE49-F238E27FC236}">
                  <a16:creationId xmlns="" xmlns:a16="http://schemas.microsoft.com/office/drawing/2014/main" id="{A4841EBE-720D-4AEB-9825-51BEF5076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-6373813" y="11930872"/>
              <a:ext cx="73025" cy="90488"/>
            </a:xfrm>
            <a:custGeom>
              <a:avLst/>
              <a:gdLst>
                <a:gd name="T0" fmla="*/ 21 w 22"/>
                <a:gd name="T1" fmla="*/ 8 h 27"/>
                <a:gd name="T2" fmla="*/ 15 w 22"/>
                <a:gd name="T3" fmla="*/ 8 h 27"/>
                <a:gd name="T4" fmla="*/ 11 w 22"/>
                <a:gd name="T5" fmla="*/ 4 h 27"/>
                <a:gd name="T6" fmla="*/ 7 w 22"/>
                <a:gd name="T7" fmla="*/ 7 h 27"/>
                <a:gd name="T8" fmla="*/ 11 w 22"/>
                <a:gd name="T9" fmla="*/ 11 h 27"/>
                <a:gd name="T10" fmla="*/ 11 w 22"/>
                <a:gd name="T11" fmla="*/ 11 h 27"/>
                <a:gd name="T12" fmla="*/ 12 w 22"/>
                <a:gd name="T13" fmla="*/ 11 h 27"/>
                <a:gd name="T14" fmla="*/ 21 w 22"/>
                <a:gd name="T15" fmla="*/ 19 h 27"/>
                <a:gd name="T16" fmla="*/ 10 w 22"/>
                <a:gd name="T17" fmla="*/ 27 h 27"/>
                <a:gd name="T18" fmla="*/ 0 w 22"/>
                <a:gd name="T19" fmla="*/ 18 h 27"/>
                <a:gd name="T20" fmla="*/ 6 w 22"/>
                <a:gd name="T21" fmla="*/ 18 h 27"/>
                <a:gd name="T22" fmla="*/ 10 w 22"/>
                <a:gd name="T23" fmla="*/ 23 h 27"/>
                <a:gd name="T24" fmla="*/ 15 w 22"/>
                <a:gd name="T25" fmla="*/ 20 h 27"/>
                <a:gd name="T26" fmla="*/ 10 w 22"/>
                <a:gd name="T27" fmla="*/ 16 h 27"/>
                <a:gd name="T28" fmla="*/ 9 w 22"/>
                <a:gd name="T29" fmla="*/ 16 h 27"/>
                <a:gd name="T30" fmla="*/ 1 w 22"/>
                <a:gd name="T31" fmla="*/ 8 h 27"/>
                <a:gd name="T32" fmla="*/ 12 w 22"/>
                <a:gd name="T33" fmla="*/ 0 h 27"/>
                <a:gd name="T34" fmla="*/ 21 w 22"/>
                <a:gd name="T35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7">
                  <a:moveTo>
                    <a:pt x="21" y="8"/>
                  </a:moveTo>
                  <a:cubicBezTo>
                    <a:pt x="15" y="8"/>
                    <a:pt x="15" y="8"/>
                    <a:pt x="15" y="8"/>
                  </a:cubicBezTo>
                  <a:cubicBezTo>
                    <a:pt x="15" y="5"/>
                    <a:pt x="14" y="4"/>
                    <a:pt x="11" y="4"/>
                  </a:cubicBezTo>
                  <a:cubicBezTo>
                    <a:pt x="8" y="4"/>
                    <a:pt x="7" y="5"/>
                    <a:pt x="7" y="7"/>
                  </a:cubicBezTo>
                  <a:cubicBezTo>
                    <a:pt x="7" y="9"/>
                    <a:pt x="8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8" y="12"/>
                    <a:pt x="22" y="15"/>
                    <a:pt x="21" y="19"/>
                  </a:cubicBezTo>
                  <a:cubicBezTo>
                    <a:pt x="21" y="24"/>
                    <a:pt x="18" y="27"/>
                    <a:pt x="10" y="27"/>
                  </a:cubicBezTo>
                  <a:cubicBezTo>
                    <a:pt x="3" y="27"/>
                    <a:pt x="0" y="24"/>
                    <a:pt x="0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21"/>
                    <a:pt x="7" y="23"/>
                    <a:pt x="10" y="23"/>
                  </a:cubicBezTo>
                  <a:cubicBezTo>
                    <a:pt x="14" y="23"/>
                    <a:pt x="15" y="22"/>
                    <a:pt x="15" y="20"/>
                  </a:cubicBezTo>
                  <a:cubicBezTo>
                    <a:pt x="15" y="18"/>
                    <a:pt x="14" y="17"/>
                    <a:pt x="10" y="16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3" y="14"/>
                    <a:pt x="1" y="12"/>
                    <a:pt x="1" y="8"/>
                  </a:cubicBezTo>
                  <a:cubicBezTo>
                    <a:pt x="1" y="3"/>
                    <a:pt x="5" y="0"/>
                    <a:pt x="12" y="0"/>
                  </a:cubicBezTo>
                  <a:cubicBezTo>
                    <a:pt x="17" y="0"/>
                    <a:pt x="20" y="3"/>
                    <a:pt x="2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Rectangle 79">
              <a:extLst>
                <a:ext uri="{FF2B5EF4-FFF2-40B4-BE49-F238E27FC236}">
                  <a16:creationId xmlns="" xmlns:a16="http://schemas.microsoft.com/office/drawing/2014/main" id="{4E616819-DDA1-42F9-AD71-08A2F5E38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291263" y="11930872"/>
              <a:ext cx="2063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80">
              <a:extLst>
                <a:ext uri="{FF2B5EF4-FFF2-40B4-BE49-F238E27FC236}">
                  <a16:creationId xmlns="" xmlns:a16="http://schemas.microsoft.com/office/drawing/2014/main" id="{5AC4C62F-442E-4685-B583-4BF06BE29A7B}"/>
                </a:ext>
              </a:extLst>
            </p:cNvPr>
            <p:cNvSpPr>
              <a:spLocks/>
            </p:cNvSpPr>
            <p:nvPr/>
          </p:nvSpPr>
          <p:spPr bwMode="auto">
            <a:xfrm>
              <a:off x="-6261100" y="11930872"/>
              <a:ext cx="69850" cy="90488"/>
            </a:xfrm>
            <a:custGeom>
              <a:avLst/>
              <a:gdLst>
                <a:gd name="T0" fmla="*/ 0 w 44"/>
                <a:gd name="T1" fmla="*/ 11 h 57"/>
                <a:gd name="T2" fmla="*/ 0 w 44"/>
                <a:gd name="T3" fmla="*/ 0 h 57"/>
                <a:gd name="T4" fmla="*/ 44 w 44"/>
                <a:gd name="T5" fmla="*/ 0 h 57"/>
                <a:gd name="T6" fmla="*/ 44 w 44"/>
                <a:gd name="T7" fmla="*/ 11 h 57"/>
                <a:gd name="T8" fmla="*/ 27 w 44"/>
                <a:gd name="T9" fmla="*/ 11 h 57"/>
                <a:gd name="T10" fmla="*/ 27 w 44"/>
                <a:gd name="T11" fmla="*/ 57 h 57"/>
                <a:gd name="T12" fmla="*/ 17 w 44"/>
                <a:gd name="T13" fmla="*/ 57 h 57"/>
                <a:gd name="T14" fmla="*/ 17 w 44"/>
                <a:gd name="T15" fmla="*/ 11 h 57"/>
                <a:gd name="T16" fmla="*/ 0 w 44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7">
                  <a:moveTo>
                    <a:pt x="0" y="11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44" y="11"/>
                  </a:lnTo>
                  <a:lnTo>
                    <a:pt x="27" y="11"/>
                  </a:lnTo>
                  <a:lnTo>
                    <a:pt x="27" y="57"/>
                  </a:lnTo>
                  <a:lnTo>
                    <a:pt x="17" y="57"/>
                  </a:lnTo>
                  <a:lnTo>
                    <a:pt x="17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81">
              <a:extLst>
                <a:ext uri="{FF2B5EF4-FFF2-40B4-BE49-F238E27FC236}">
                  <a16:creationId xmlns="" xmlns:a16="http://schemas.microsoft.com/office/drawing/2014/main" id="{96D34372-D1F3-4D75-A07B-2CC901C7D5C6}"/>
                </a:ext>
              </a:extLst>
            </p:cNvPr>
            <p:cNvSpPr>
              <a:spLocks/>
            </p:cNvSpPr>
            <p:nvPr/>
          </p:nvSpPr>
          <p:spPr bwMode="auto">
            <a:xfrm>
              <a:off x="-6188075" y="11930872"/>
              <a:ext cx="79375" cy="90488"/>
            </a:xfrm>
            <a:custGeom>
              <a:avLst/>
              <a:gdLst>
                <a:gd name="T0" fmla="*/ 18 w 50"/>
                <a:gd name="T1" fmla="*/ 57 h 57"/>
                <a:gd name="T2" fmla="*/ 18 w 50"/>
                <a:gd name="T3" fmla="*/ 38 h 57"/>
                <a:gd name="T4" fmla="*/ 0 w 50"/>
                <a:gd name="T5" fmla="*/ 0 h 57"/>
                <a:gd name="T6" fmla="*/ 14 w 50"/>
                <a:gd name="T7" fmla="*/ 0 h 57"/>
                <a:gd name="T8" fmla="*/ 27 w 50"/>
                <a:gd name="T9" fmla="*/ 25 h 57"/>
                <a:gd name="T10" fmla="*/ 37 w 50"/>
                <a:gd name="T11" fmla="*/ 0 h 57"/>
                <a:gd name="T12" fmla="*/ 50 w 50"/>
                <a:gd name="T13" fmla="*/ 0 h 57"/>
                <a:gd name="T14" fmla="*/ 31 w 50"/>
                <a:gd name="T15" fmla="*/ 38 h 57"/>
                <a:gd name="T16" fmla="*/ 31 w 50"/>
                <a:gd name="T17" fmla="*/ 57 h 57"/>
                <a:gd name="T18" fmla="*/ 18 w 50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7">
                  <a:moveTo>
                    <a:pt x="18" y="57"/>
                  </a:moveTo>
                  <a:lnTo>
                    <a:pt x="18" y="38"/>
                  </a:lnTo>
                  <a:lnTo>
                    <a:pt x="0" y="0"/>
                  </a:lnTo>
                  <a:lnTo>
                    <a:pt x="14" y="0"/>
                  </a:lnTo>
                  <a:lnTo>
                    <a:pt x="27" y="25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31" y="38"/>
                  </a:lnTo>
                  <a:lnTo>
                    <a:pt x="31" y="57"/>
                  </a:lnTo>
                  <a:lnTo>
                    <a:pt x="1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82">
              <a:extLst>
                <a:ext uri="{FF2B5EF4-FFF2-40B4-BE49-F238E27FC236}">
                  <a16:creationId xmlns="" xmlns:a16="http://schemas.microsoft.com/office/drawing/2014/main" id="{8609200A-FC29-41B0-90B7-4DB4177319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069013" y="11930872"/>
              <a:ext cx="85725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6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0" y="22"/>
                    <a:pt x="0" y="14"/>
                  </a:cubicBezTo>
                  <a:cubicBezTo>
                    <a:pt x="0" y="4"/>
                    <a:pt x="5" y="0"/>
                    <a:pt x="13" y="0"/>
                  </a:cubicBezTo>
                  <a:cubicBezTo>
                    <a:pt x="21" y="0"/>
                    <a:pt x="25" y="4"/>
                    <a:pt x="26" y="14"/>
                  </a:cubicBezTo>
                  <a:cubicBezTo>
                    <a:pt x="25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3" y="23"/>
                  </a:cubicBezTo>
                  <a:cubicBezTo>
                    <a:pt x="17" y="23"/>
                    <a:pt x="20" y="20"/>
                    <a:pt x="20" y="14"/>
                  </a:cubicBezTo>
                  <a:cubicBezTo>
                    <a:pt x="20" y="7"/>
                    <a:pt x="17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83">
              <a:extLst>
                <a:ext uri="{FF2B5EF4-FFF2-40B4-BE49-F238E27FC236}">
                  <a16:creationId xmlns="" xmlns:a16="http://schemas.microsoft.com/office/drawing/2014/main" id="{F84BB5E0-CD42-4EFC-9DE0-6D52451079B6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70588" y="11930872"/>
              <a:ext cx="55563" cy="90488"/>
            </a:xfrm>
            <a:custGeom>
              <a:avLst/>
              <a:gdLst>
                <a:gd name="T0" fmla="*/ 13 w 35"/>
                <a:gd name="T1" fmla="*/ 57 h 57"/>
                <a:gd name="T2" fmla="*/ 0 w 35"/>
                <a:gd name="T3" fmla="*/ 57 h 57"/>
                <a:gd name="T4" fmla="*/ 0 w 35"/>
                <a:gd name="T5" fmla="*/ 0 h 57"/>
                <a:gd name="T6" fmla="*/ 35 w 35"/>
                <a:gd name="T7" fmla="*/ 0 h 57"/>
                <a:gd name="T8" fmla="*/ 35 w 35"/>
                <a:gd name="T9" fmla="*/ 11 h 57"/>
                <a:gd name="T10" fmla="*/ 13 w 35"/>
                <a:gd name="T11" fmla="*/ 11 h 57"/>
                <a:gd name="T12" fmla="*/ 13 w 35"/>
                <a:gd name="T13" fmla="*/ 23 h 57"/>
                <a:gd name="T14" fmla="*/ 33 w 35"/>
                <a:gd name="T15" fmla="*/ 23 h 57"/>
                <a:gd name="T16" fmla="*/ 33 w 35"/>
                <a:gd name="T17" fmla="*/ 34 h 57"/>
                <a:gd name="T18" fmla="*/ 13 w 35"/>
                <a:gd name="T19" fmla="*/ 34 h 57"/>
                <a:gd name="T20" fmla="*/ 13 w 35"/>
                <a:gd name="T2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7">
                  <a:moveTo>
                    <a:pt x="13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35" y="0"/>
                  </a:lnTo>
                  <a:lnTo>
                    <a:pt x="35" y="11"/>
                  </a:lnTo>
                  <a:lnTo>
                    <a:pt x="13" y="11"/>
                  </a:lnTo>
                  <a:lnTo>
                    <a:pt x="13" y="23"/>
                  </a:lnTo>
                  <a:lnTo>
                    <a:pt x="33" y="23"/>
                  </a:lnTo>
                  <a:lnTo>
                    <a:pt x="33" y="34"/>
                  </a:lnTo>
                  <a:lnTo>
                    <a:pt x="13" y="34"/>
                  </a:lnTo>
                  <a:lnTo>
                    <a:pt x="1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84">
              <a:extLst>
                <a:ext uri="{FF2B5EF4-FFF2-40B4-BE49-F238E27FC236}">
                  <a16:creationId xmlns="" xmlns:a16="http://schemas.microsoft.com/office/drawing/2014/main" id="{BBE04146-7A62-42EE-BEA2-6B68631BDC2E}"/>
                </a:ext>
              </a:extLst>
            </p:cNvPr>
            <p:cNvSpPr>
              <a:spLocks/>
            </p:cNvSpPr>
            <p:nvPr/>
          </p:nvSpPr>
          <p:spPr bwMode="auto">
            <a:xfrm>
              <a:off x="-5878513" y="11930872"/>
              <a:ext cx="73025" cy="90488"/>
            </a:xfrm>
            <a:custGeom>
              <a:avLst/>
              <a:gdLst>
                <a:gd name="T0" fmla="*/ 0 w 46"/>
                <a:gd name="T1" fmla="*/ 11 h 57"/>
                <a:gd name="T2" fmla="*/ 0 w 46"/>
                <a:gd name="T3" fmla="*/ 0 h 57"/>
                <a:gd name="T4" fmla="*/ 46 w 46"/>
                <a:gd name="T5" fmla="*/ 0 h 57"/>
                <a:gd name="T6" fmla="*/ 46 w 46"/>
                <a:gd name="T7" fmla="*/ 11 h 57"/>
                <a:gd name="T8" fmla="*/ 29 w 46"/>
                <a:gd name="T9" fmla="*/ 11 h 57"/>
                <a:gd name="T10" fmla="*/ 29 w 46"/>
                <a:gd name="T11" fmla="*/ 57 h 57"/>
                <a:gd name="T12" fmla="*/ 17 w 46"/>
                <a:gd name="T13" fmla="*/ 57 h 57"/>
                <a:gd name="T14" fmla="*/ 17 w 46"/>
                <a:gd name="T15" fmla="*/ 11 h 57"/>
                <a:gd name="T16" fmla="*/ 0 w 46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57">
                  <a:moveTo>
                    <a:pt x="0" y="11"/>
                  </a:moveTo>
                  <a:lnTo>
                    <a:pt x="0" y="0"/>
                  </a:lnTo>
                  <a:lnTo>
                    <a:pt x="46" y="0"/>
                  </a:lnTo>
                  <a:lnTo>
                    <a:pt x="46" y="11"/>
                  </a:lnTo>
                  <a:lnTo>
                    <a:pt x="29" y="11"/>
                  </a:lnTo>
                  <a:lnTo>
                    <a:pt x="29" y="57"/>
                  </a:lnTo>
                  <a:lnTo>
                    <a:pt x="17" y="57"/>
                  </a:lnTo>
                  <a:lnTo>
                    <a:pt x="17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85">
              <a:extLst>
                <a:ext uri="{FF2B5EF4-FFF2-40B4-BE49-F238E27FC236}">
                  <a16:creationId xmlns="" xmlns:a16="http://schemas.microsoft.com/office/drawing/2014/main" id="{8D735690-118E-44E8-95E1-C3BFEFC5E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95963" y="11930872"/>
              <a:ext cx="60325" cy="90488"/>
            </a:xfrm>
            <a:custGeom>
              <a:avLst/>
              <a:gdLst>
                <a:gd name="T0" fmla="*/ 0 w 38"/>
                <a:gd name="T1" fmla="*/ 57 h 57"/>
                <a:gd name="T2" fmla="*/ 0 w 38"/>
                <a:gd name="T3" fmla="*/ 0 h 57"/>
                <a:gd name="T4" fmla="*/ 38 w 38"/>
                <a:gd name="T5" fmla="*/ 0 h 57"/>
                <a:gd name="T6" fmla="*/ 38 w 38"/>
                <a:gd name="T7" fmla="*/ 11 h 57"/>
                <a:gd name="T8" fmla="*/ 11 w 38"/>
                <a:gd name="T9" fmla="*/ 11 h 57"/>
                <a:gd name="T10" fmla="*/ 11 w 38"/>
                <a:gd name="T11" fmla="*/ 23 h 57"/>
                <a:gd name="T12" fmla="*/ 36 w 38"/>
                <a:gd name="T13" fmla="*/ 23 h 57"/>
                <a:gd name="T14" fmla="*/ 36 w 38"/>
                <a:gd name="T15" fmla="*/ 32 h 57"/>
                <a:gd name="T16" fmla="*/ 11 w 38"/>
                <a:gd name="T17" fmla="*/ 32 h 57"/>
                <a:gd name="T18" fmla="*/ 11 w 38"/>
                <a:gd name="T19" fmla="*/ 46 h 57"/>
                <a:gd name="T20" fmla="*/ 38 w 38"/>
                <a:gd name="T21" fmla="*/ 46 h 57"/>
                <a:gd name="T22" fmla="*/ 38 w 38"/>
                <a:gd name="T23" fmla="*/ 57 h 57"/>
                <a:gd name="T24" fmla="*/ 0 w 38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57">
                  <a:moveTo>
                    <a:pt x="0" y="5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11"/>
                  </a:lnTo>
                  <a:lnTo>
                    <a:pt x="11" y="11"/>
                  </a:lnTo>
                  <a:lnTo>
                    <a:pt x="11" y="23"/>
                  </a:lnTo>
                  <a:lnTo>
                    <a:pt x="36" y="23"/>
                  </a:lnTo>
                  <a:lnTo>
                    <a:pt x="36" y="32"/>
                  </a:lnTo>
                  <a:lnTo>
                    <a:pt x="11" y="32"/>
                  </a:lnTo>
                  <a:lnTo>
                    <a:pt x="11" y="46"/>
                  </a:lnTo>
                  <a:lnTo>
                    <a:pt x="38" y="46"/>
                  </a:lnTo>
                  <a:lnTo>
                    <a:pt x="38" y="57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86">
              <a:extLst>
                <a:ext uri="{FF2B5EF4-FFF2-40B4-BE49-F238E27FC236}">
                  <a16:creationId xmlns="" xmlns:a16="http://schemas.microsoft.com/office/drawing/2014/main" id="{EF18F0BB-B3BA-4A58-A4A6-6D0F67897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26113" y="11930872"/>
              <a:ext cx="76200" cy="90488"/>
            </a:xfrm>
            <a:custGeom>
              <a:avLst/>
              <a:gdLst>
                <a:gd name="T0" fmla="*/ 23 w 23"/>
                <a:gd name="T1" fmla="*/ 9 h 27"/>
                <a:gd name="T2" fmla="*/ 17 w 23"/>
                <a:gd name="T3" fmla="*/ 9 h 27"/>
                <a:gd name="T4" fmla="*/ 11 w 23"/>
                <a:gd name="T5" fmla="*/ 4 h 27"/>
                <a:gd name="T6" fmla="*/ 6 w 23"/>
                <a:gd name="T7" fmla="*/ 14 h 27"/>
                <a:gd name="T8" fmla="*/ 11 w 23"/>
                <a:gd name="T9" fmla="*/ 23 h 27"/>
                <a:gd name="T10" fmla="*/ 17 w 23"/>
                <a:gd name="T11" fmla="*/ 18 h 27"/>
                <a:gd name="T12" fmla="*/ 23 w 23"/>
                <a:gd name="T13" fmla="*/ 18 h 27"/>
                <a:gd name="T14" fmla="*/ 11 w 23"/>
                <a:gd name="T15" fmla="*/ 27 h 27"/>
                <a:gd name="T16" fmla="*/ 0 w 23"/>
                <a:gd name="T17" fmla="*/ 14 h 27"/>
                <a:gd name="T18" fmla="*/ 11 w 23"/>
                <a:gd name="T19" fmla="*/ 0 h 27"/>
                <a:gd name="T20" fmla="*/ 23 w 23"/>
                <a:gd name="T2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7">
                  <a:moveTo>
                    <a:pt x="23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6" y="6"/>
                    <a:pt x="15" y="4"/>
                    <a:pt x="11" y="4"/>
                  </a:cubicBezTo>
                  <a:cubicBezTo>
                    <a:pt x="8" y="4"/>
                    <a:pt x="7" y="7"/>
                    <a:pt x="6" y="14"/>
                  </a:cubicBezTo>
                  <a:cubicBezTo>
                    <a:pt x="7" y="20"/>
                    <a:pt x="8" y="23"/>
                    <a:pt x="11" y="23"/>
                  </a:cubicBezTo>
                  <a:cubicBezTo>
                    <a:pt x="15" y="23"/>
                    <a:pt x="17" y="22"/>
                    <a:pt x="17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24"/>
                    <a:pt x="19" y="27"/>
                    <a:pt x="11" y="27"/>
                  </a:cubicBezTo>
                  <a:cubicBezTo>
                    <a:pt x="4" y="27"/>
                    <a:pt x="1" y="22"/>
                    <a:pt x="0" y="14"/>
                  </a:cubicBezTo>
                  <a:cubicBezTo>
                    <a:pt x="1" y="5"/>
                    <a:pt x="4" y="0"/>
                    <a:pt x="11" y="0"/>
                  </a:cubicBezTo>
                  <a:cubicBezTo>
                    <a:pt x="19" y="0"/>
                    <a:pt x="22" y="3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87">
              <a:extLst>
                <a:ext uri="{FF2B5EF4-FFF2-40B4-BE49-F238E27FC236}">
                  <a16:creationId xmlns="" xmlns:a16="http://schemas.microsoft.com/office/drawing/2014/main" id="{B1E2A6E1-1319-4510-9D8D-B1A93A9BC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-5640388" y="11930872"/>
              <a:ext cx="73025" cy="90488"/>
            </a:xfrm>
            <a:custGeom>
              <a:avLst/>
              <a:gdLst>
                <a:gd name="T0" fmla="*/ 13 w 46"/>
                <a:gd name="T1" fmla="*/ 57 h 57"/>
                <a:gd name="T2" fmla="*/ 0 w 46"/>
                <a:gd name="T3" fmla="*/ 57 h 57"/>
                <a:gd name="T4" fmla="*/ 0 w 46"/>
                <a:gd name="T5" fmla="*/ 0 h 57"/>
                <a:gd name="T6" fmla="*/ 13 w 46"/>
                <a:gd name="T7" fmla="*/ 0 h 57"/>
                <a:gd name="T8" fmla="*/ 13 w 46"/>
                <a:gd name="T9" fmla="*/ 23 h 57"/>
                <a:gd name="T10" fmla="*/ 33 w 46"/>
                <a:gd name="T11" fmla="*/ 23 h 57"/>
                <a:gd name="T12" fmla="*/ 33 w 46"/>
                <a:gd name="T13" fmla="*/ 0 h 57"/>
                <a:gd name="T14" fmla="*/ 46 w 46"/>
                <a:gd name="T15" fmla="*/ 0 h 57"/>
                <a:gd name="T16" fmla="*/ 46 w 46"/>
                <a:gd name="T17" fmla="*/ 57 h 57"/>
                <a:gd name="T18" fmla="*/ 33 w 46"/>
                <a:gd name="T19" fmla="*/ 57 h 57"/>
                <a:gd name="T20" fmla="*/ 33 w 46"/>
                <a:gd name="T21" fmla="*/ 32 h 57"/>
                <a:gd name="T22" fmla="*/ 13 w 46"/>
                <a:gd name="T23" fmla="*/ 32 h 57"/>
                <a:gd name="T24" fmla="*/ 13 w 46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57">
                  <a:moveTo>
                    <a:pt x="13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3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3" y="32"/>
                  </a:lnTo>
                  <a:lnTo>
                    <a:pt x="1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88">
              <a:extLst>
                <a:ext uri="{FF2B5EF4-FFF2-40B4-BE49-F238E27FC236}">
                  <a16:creationId xmlns="" xmlns:a16="http://schemas.microsoft.com/office/drawing/2014/main" id="{158077B5-047C-468F-ADEB-0E243DD29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551488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2 w 50"/>
                <a:gd name="T3" fmla="*/ 57 h 57"/>
                <a:gd name="T4" fmla="*/ 11 w 50"/>
                <a:gd name="T5" fmla="*/ 11 h 57"/>
                <a:gd name="T6" fmla="*/ 11 w 50"/>
                <a:gd name="T7" fmla="*/ 11 h 57"/>
                <a:gd name="T8" fmla="*/ 11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7 w 50"/>
                <a:gd name="T15" fmla="*/ 0 h 57"/>
                <a:gd name="T16" fmla="*/ 38 w 50"/>
                <a:gd name="T17" fmla="*/ 44 h 57"/>
                <a:gd name="T18" fmla="*/ 38 w 50"/>
                <a:gd name="T19" fmla="*/ 44 h 57"/>
                <a:gd name="T20" fmla="*/ 38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2" y="57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89">
              <a:extLst>
                <a:ext uri="{FF2B5EF4-FFF2-40B4-BE49-F238E27FC236}">
                  <a16:creationId xmlns="" xmlns:a16="http://schemas.microsoft.com/office/drawing/2014/main" id="{E6B69715-A119-48FC-98C9-63CFAD0CC5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462588" y="11930872"/>
              <a:ext cx="87313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7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1" y="22"/>
                    <a:pt x="0" y="14"/>
                  </a:cubicBezTo>
                  <a:cubicBezTo>
                    <a:pt x="1" y="4"/>
                    <a:pt x="5" y="0"/>
                    <a:pt x="13" y="0"/>
                  </a:cubicBezTo>
                  <a:cubicBezTo>
                    <a:pt x="21" y="0"/>
                    <a:pt x="26" y="4"/>
                    <a:pt x="26" y="14"/>
                  </a:cubicBezTo>
                  <a:cubicBezTo>
                    <a:pt x="26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9" y="4"/>
                    <a:pt x="7" y="7"/>
                    <a:pt x="7" y="14"/>
                  </a:cubicBezTo>
                  <a:cubicBezTo>
                    <a:pt x="7" y="20"/>
                    <a:pt x="9" y="23"/>
                    <a:pt x="13" y="23"/>
                  </a:cubicBezTo>
                  <a:cubicBezTo>
                    <a:pt x="18" y="23"/>
                    <a:pt x="20" y="20"/>
                    <a:pt x="20" y="14"/>
                  </a:cubicBezTo>
                  <a:cubicBezTo>
                    <a:pt x="20" y="7"/>
                    <a:pt x="18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90">
              <a:extLst>
                <a:ext uri="{FF2B5EF4-FFF2-40B4-BE49-F238E27FC236}">
                  <a16:creationId xmlns="" xmlns:a16="http://schemas.microsoft.com/office/drawing/2014/main" id="{24FBD989-A951-4B62-AF9E-58F651F0FBAC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62575" y="11930872"/>
              <a:ext cx="55563" cy="90488"/>
            </a:xfrm>
            <a:custGeom>
              <a:avLst/>
              <a:gdLst>
                <a:gd name="T0" fmla="*/ 35 w 35"/>
                <a:gd name="T1" fmla="*/ 57 h 57"/>
                <a:gd name="T2" fmla="*/ 0 w 35"/>
                <a:gd name="T3" fmla="*/ 57 h 57"/>
                <a:gd name="T4" fmla="*/ 0 w 35"/>
                <a:gd name="T5" fmla="*/ 0 h 57"/>
                <a:gd name="T6" fmla="*/ 12 w 35"/>
                <a:gd name="T7" fmla="*/ 0 h 57"/>
                <a:gd name="T8" fmla="*/ 12 w 35"/>
                <a:gd name="T9" fmla="*/ 46 h 57"/>
                <a:gd name="T10" fmla="*/ 35 w 35"/>
                <a:gd name="T11" fmla="*/ 46 h 57"/>
                <a:gd name="T12" fmla="*/ 35 w 35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7">
                  <a:moveTo>
                    <a:pt x="35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46"/>
                  </a:lnTo>
                  <a:lnTo>
                    <a:pt x="35" y="46"/>
                  </a:lnTo>
                  <a:lnTo>
                    <a:pt x="3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91">
              <a:extLst>
                <a:ext uri="{FF2B5EF4-FFF2-40B4-BE49-F238E27FC236}">
                  <a16:creationId xmlns="" xmlns:a16="http://schemas.microsoft.com/office/drawing/2014/main" id="{C322E166-5351-49E9-8717-CB6DB2FA8E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295900" y="11930872"/>
              <a:ext cx="82550" cy="90488"/>
            </a:xfrm>
            <a:custGeom>
              <a:avLst/>
              <a:gdLst>
                <a:gd name="T0" fmla="*/ 13 w 25"/>
                <a:gd name="T1" fmla="*/ 27 h 27"/>
                <a:gd name="T2" fmla="*/ 0 w 25"/>
                <a:gd name="T3" fmla="*/ 14 h 27"/>
                <a:gd name="T4" fmla="*/ 13 w 25"/>
                <a:gd name="T5" fmla="*/ 0 h 27"/>
                <a:gd name="T6" fmla="*/ 25 w 25"/>
                <a:gd name="T7" fmla="*/ 14 h 27"/>
                <a:gd name="T8" fmla="*/ 13 w 25"/>
                <a:gd name="T9" fmla="*/ 27 h 27"/>
                <a:gd name="T10" fmla="*/ 13 w 25"/>
                <a:gd name="T11" fmla="*/ 4 h 27"/>
                <a:gd name="T12" fmla="*/ 6 w 25"/>
                <a:gd name="T13" fmla="*/ 14 h 27"/>
                <a:gd name="T14" fmla="*/ 13 w 25"/>
                <a:gd name="T15" fmla="*/ 23 h 27"/>
                <a:gd name="T16" fmla="*/ 19 w 25"/>
                <a:gd name="T17" fmla="*/ 14 h 27"/>
                <a:gd name="T18" fmla="*/ 13 w 25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4" y="27"/>
                    <a:pt x="0" y="22"/>
                    <a:pt x="0" y="14"/>
                  </a:cubicBezTo>
                  <a:cubicBezTo>
                    <a:pt x="0" y="4"/>
                    <a:pt x="4" y="0"/>
                    <a:pt x="13" y="0"/>
                  </a:cubicBezTo>
                  <a:cubicBezTo>
                    <a:pt x="21" y="0"/>
                    <a:pt x="25" y="4"/>
                    <a:pt x="25" y="14"/>
                  </a:cubicBezTo>
                  <a:cubicBezTo>
                    <a:pt x="25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3" y="23"/>
                  </a:cubicBezTo>
                  <a:cubicBezTo>
                    <a:pt x="17" y="23"/>
                    <a:pt x="19" y="20"/>
                    <a:pt x="19" y="14"/>
                  </a:cubicBezTo>
                  <a:cubicBezTo>
                    <a:pt x="19" y="7"/>
                    <a:pt x="17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92">
              <a:extLst>
                <a:ext uri="{FF2B5EF4-FFF2-40B4-BE49-F238E27FC236}">
                  <a16:creationId xmlns="" xmlns:a16="http://schemas.microsoft.com/office/drawing/2014/main" id="{B4906C9E-9DFA-47D1-8D5A-09D42C6F50F0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03825" y="11930872"/>
              <a:ext cx="82550" cy="90488"/>
            </a:xfrm>
            <a:custGeom>
              <a:avLst/>
              <a:gdLst>
                <a:gd name="T0" fmla="*/ 19 w 25"/>
                <a:gd name="T1" fmla="*/ 17 h 27"/>
                <a:gd name="T2" fmla="*/ 14 w 25"/>
                <a:gd name="T3" fmla="*/ 17 h 27"/>
                <a:gd name="T4" fmla="*/ 14 w 25"/>
                <a:gd name="T5" fmla="*/ 13 h 27"/>
                <a:gd name="T6" fmla="*/ 25 w 25"/>
                <a:gd name="T7" fmla="*/ 13 h 27"/>
                <a:gd name="T8" fmla="*/ 25 w 25"/>
                <a:gd name="T9" fmla="*/ 26 h 27"/>
                <a:gd name="T10" fmla="*/ 19 w 25"/>
                <a:gd name="T11" fmla="*/ 27 h 27"/>
                <a:gd name="T12" fmla="*/ 13 w 25"/>
                <a:gd name="T13" fmla="*/ 27 h 27"/>
                <a:gd name="T14" fmla="*/ 0 w 25"/>
                <a:gd name="T15" fmla="*/ 14 h 27"/>
                <a:gd name="T16" fmla="*/ 13 w 25"/>
                <a:gd name="T17" fmla="*/ 0 h 27"/>
                <a:gd name="T18" fmla="*/ 25 w 25"/>
                <a:gd name="T19" fmla="*/ 8 h 27"/>
                <a:gd name="T20" fmla="*/ 19 w 25"/>
                <a:gd name="T21" fmla="*/ 8 h 27"/>
                <a:gd name="T22" fmla="*/ 14 w 25"/>
                <a:gd name="T23" fmla="*/ 4 h 27"/>
                <a:gd name="T24" fmla="*/ 6 w 25"/>
                <a:gd name="T25" fmla="*/ 14 h 27"/>
                <a:gd name="T26" fmla="*/ 14 w 25"/>
                <a:gd name="T27" fmla="*/ 23 h 27"/>
                <a:gd name="T28" fmla="*/ 19 w 25"/>
                <a:gd name="T29" fmla="*/ 23 h 27"/>
                <a:gd name="T30" fmla="*/ 19 w 25"/>
                <a:gd name="T31" fmla="*/ 23 h 27"/>
                <a:gd name="T32" fmla="*/ 19 w 25"/>
                <a:gd name="T33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7">
                  <a:moveTo>
                    <a:pt x="19" y="17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3" y="27"/>
                    <a:pt x="21" y="27"/>
                    <a:pt x="19" y="27"/>
                  </a:cubicBezTo>
                  <a:cubicBezTo>
                    <a:pt x="17" y="27"/>
                    <a:pt x="15" y="27"/>
                    <a:pt x="13" y="27"/>
                  </a:cubicBezTo>
                  <a:cubicBezTo>
                    <a:pt x="5" y="27"/>
                    <a:pt x="0" y="22"/>
                    <a:pt x="0" y="14"/>
                  </a:cubicBezTo>
                  <a:cubicBezTo>
                    <a:pt x="0" y="5"/>
                    <a:pt x="5" y="0"/>
                    <a:pt x="13" y="0"/>
                  </a:cubicBezTo>
                  <a:cubicBezTo>
                    <a:pt x="21" y="0"/>
                    <a:pt x="25" y="3"/>
                    <a:pt x="25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5"/>
                    <a:pt x="17" y="4"/>
                    <a:pt x="14" y="4"/>
                  </a:cubicBezTo>
                  <a:cubicBezTo>
                    <a:pt x="9" y="4"/>
                    <a:pt x="6" y="7"/>
                    <a:pt x="6" y="14"/>
                  </a:cubicBezTo>
                  <a:cubicBezTo>
                    <a:pt x="6" y="20"/>
                    <a:pt x="9" y="23"/>
                    <a:pt x="14" y="23"/>
                  </a:cubicBezTo>
                  <a:cubicBezTo>
                    <a:pt x="15" y="23"/>
                    <a:pt x="17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lnTo>
                    <a:pt x="1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93">
              <a:extLst>
                <a:ext uri="{FF2B5EF4-FFF2-40B4-BE49-F238E27FC236}">
                  <a16:creationId xmlns="" xmlns:a16="http://schemas.microsoft.com/office/drawing/2014/main" id="{38431FDD-6A04-437D-82C5-26557AE6DE55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11750" y="11930872"/>
              <a:ext cx="79375" cy="90488"/>
            </a:xfrm>
            <a:custGeom>
              <a:avLst/>
              <a:gdLst>
                <a:gd name="T0" fmla="*/ 19 w 50"/>
                <a:gd name="T1" fmla="*/ 57 h 57"/>
                <a:gd name="T2" fmla="*/ 19 w 50"/>
                <a:gd name="T3" fmla="*/ 38 h 57"/>
                <a:gd name="T4" fmla="*/ 0 w 50"/>
                <a:gd name="T5" fmla="*/ 0 h 57"/>
                <a:gd name="T6" fmla="*/ 15 w 50"/>
                <a:gd name="T7" fmla="*/ 0 h 57"/>
                <a:gd name="T8" fmla="*/ 25 w 50"/>
                <a:gd name="T9" fmla="*/ 25 h 57"/>
                <a:gd name="T10" fmla="*/ 37 w 50"/>
                <a:gd name="T11" fmla="*/ 0 h 57"/>
                <a:gd name="T12" fmla="*/ 50 w 50"/>
                <a:gd name="T13" fmla="*/ 0 h 57"/>
                <a:gd name="T14" fmla="*/ 31 w 50"/>
                <a:gd name="T15" fmla="*/ 38 h 57"/>
                <a:gd name="T16" fmla="*/ 31 w 50"/>
                <a:gd name="T17" fmla="*/ 57 h 57"/>
                <a:gd name="T18" fmla="*/ 19 w 50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7">
                  <a:moveTo>
                    <a:pt x="19" y="57"/>
                  </a:moveTo>
                  <a:lnTo>
                    <a:pt x="19" y="38"/>
                  </a:lnTo>
                  <a:lnTo>
                    <a:pt x="0" y="0"/>
                  </a:lnTo>
                  <a:lnTo>
                    <a:pt x="15" y="0"/>
                  </a:lnTo>
                  <a:lnTo>
                    <a:pt x="25" y="25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31" y="38"/>
                  </a:lnTo>
                  <a:lnTo>
                    <a:pt x="31" y="57"/>
                  </a:lnTo>
                  <a:lnTo>
                    <a:pt x="1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4" name="标题 4">
            <a:extLst>
              <a:ext uri="{FF2B5EF4-FFF2-40B4-BE49-F238E27FC236}">
                <a16:creationId xmlns="" xmlns:a16="http://schemas.microsoft.com/office/drawing/2014/main" id="{748A3903-4304-4920-AA18-3FB3BEE224BA}"/>
              </a:ext>
            </a:extLst>
          </p:cNvPr>
          <p:cNvSpPr txBox="1">
            <a:spLocks/>
          </p:cNvSpPr>
          <p:nvPr/>
        </p:nvSpPr>
        <p:spPr>
          <a:xfrm>
            <a:off x="918714" y="2920082"/>
            <a:ext cx="3814874" cy="82990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谢谢！</a:t>
            </a:r>
          </a:p>
        </p:txBody>
      </p:sp>
      <p:sp>
        <p:nvSpPr>
          <p:cNvPr id="156" name="标题 4">
            <a:extLst>
              <a:ext uri="{FF2B5EF4-FFF2-40B4-BE49-F238E27FC236}">
                <a16:creationId xmlns="" xmlns:a16="http://schemas.microsoft.com/office/drawing/2014/main" id="{2859060B-3938-4CDB-9178-34CA239F1CBC}"/>
              </a:ext>
            </a:extLst>
          </p:cNvPr>
          <p:cNvSpPr txBox="1">
            <a:spLocks/>
          </p:cNvSpPr>
          <p:nvPr/>
        </p:nvSpPr>
        <p:spPr>
          <a:xfrm>
            <a:off x="817113" y="2161821"/>
            <a:ext cx="4292277" cy="7477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6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Thanks</a:t>
            </a:r>
            <a:endParaRPr lang="zh-CN" altLang="en-US" sz="60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58" name="图片 157">
            <a:extLst>
              <a:ext uri="{FF2B5EF4-FFF2-40B4-BE49-F238E27FC236}">
                <a16:creationId xmlns="" xmlns:a16="http://schemas.microsoft.com/office/drawing/2014/main" id="{5C45E31F-709E-46B2-99D8-4BA481D83E0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2102" y="4478563"/>
            <a:ext cx="1575115" cy="1575115"/>
          </a:xfrm>
          <a:prstGeom prst="rect">
            <a:avLst/>
          </a:prstGeom>
        </p:spPr>
      </p:pic>
      <p:sp>
        <p:nvSpPr>
          <p:cNvPr id="159" name="文本框 158">
            <a:extLst>
              <a:ext uri="{FF2B5EF4-FFF2-40B4-BE49-F238E27FC236}">
                <a16:creationId xmlns="" xmlns:a16="http://schemas.microsoft.com/office/drawing/2014/main" id="{69EE9181-BE6A-4E88-ADBB-A2EB5B33A4D2}"/>
              </a:ext>
            </a:extLst>
          </p:cNvPr>
          <p:cNvSpPr txBox="1"/>
          <p:nvPr/>
        </p:nvSpPr>
        <p:spPr>
          <a:xfrm>
            <a:off x="8908831" y="6115601"/>
            <a:ext cx="19071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官方微信公众号</a:t>
            </a:r>
          </a:p>
        </p:txBody>
      </p:sp>
    </p:spTree>
    <p:extLst>
      <p:ext uri="{BB962C8B-B14F-4D97-AF65-F5344CB8AC3E}">
        <p14:creationId xmlns:p14="http://schemas.microsoft.com/office/powerpoint/2010/main" val="53688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A13AF262-3199-4746-A924-91FA713ACFC2}"/>
              </a:ext>
            </a:extLst>
          </p:cNvPr>
          <p:cNvSpPr/>
          <p:nvPr/>
        </p:nvSpPr>
        <p:spPr>
          <a:xfrm>
            <a:off x="1141160" y="1051024"/>
            <a:ext cx="10058400" cy="5152572"/>
          </a:xfrm>
          <a:prstGeom prst="roundRect">
            <a:avLst>
              <a:gd name="adj" fmla="val 2735"/>
            </a:avLst>
          </a:prstGeom>
          <a:solidFill>
            <a:schemeClr val="bg1">
              <a:lumMod val="95000"/>
              <a:alpha val="84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Microsoft YaHei"/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0FF61010-A54E-4820-BE24-275236DB000D}"/>
              </a:ext>
            </a:extLst>
          </p:cNvPr>
          <p:cNvGrpSpPr/>
          <p:nvPr/>
        </p:nvGrpSpPr>
        <p:grpSpPr>
          <a:xfrm>
            <a:off x="1881774" y="731415"/>
            <a:ext cx="2095416" cy="579992"/>
            <a:chOff x="1018018" y="2188636"/>
            <a:chExt cx="2095416" cy="579992"/>
          </a:xfrm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A6A8DC1E-DE87-441C-AB0A-07A97EC3781A}"/>
                </a:ext>
              </a:extLst>
            </p:cNvPr>
            <p:cNvSpPr/>
            <p:nvPr/>
          </p:nvSpPr>
          <p:spPr>
            <a:xfrm>
              <a:off x="1025651" y="2267706"/>
              <a:ext cx="2087783" cy="50092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9AE0C5D5-689C-493B-9C16-7752E1FC805F}"/>
                </a:ext>
              </a:extLst>
            </p:cNvPr>
            <p:cNvGrpSpPr/>
            <p:nvPr/>
          </p:nvGrpSpPr>
          <p:grpSpPr>
            <a:xfrm rot="10568783">
              <a:off x="1018018" y="2188636"/>
              <a:ext cx="2093326" cy="216758"/>
              <a:chOff x="0" y="3044506"/>
              <a:chExt cx="12247604" cy="1000346"/>
            </a:xfrm>
          </p:grpSpPr>
          <p:sp>
            <p:nvSpPr>
              <p:cNvPr id="14" name="等腰三角形 13">
                <a:extLst>
                  <a:ext uri="{FF2B5EF4-FFF2-40B4-BE49-F238E27FC236}">
                    <a16:creationId xmlns="" xmlns:a16="http://schemas.microsoft.com/office/drawing/2014/main" id="{DCBEDA1A-C7CF-4484-8284-83037A8BA93A}"/>
                  </a:ext>
                </a:extLst>
              </p:cNvPr>
              <p:cNvSpPr/>
              <p:nvPr/>
            </p:nvSpPr>
            <p:spPr>
              <a:xfrm rot="16200000">
                <a:off x="8397624" y="194872"/>
                <a:ext cx="1000346" cy="6699614"/>
              </a:xfrm>
              <a:custGeom>
                <a:avLst/>
                <a:gdLst>
                  <a:gd name="connsiteX0" fmla="*/ 0 w 762000"/>
                  <a:gd name="connsiteY0" fmla="*/ 1703710 h 1703710"/>
                  <a:gd name="connsiteX1" fmla="*/ 381000 w 762000"/>
                  <a:gd name="connsiteY1" fmla="*/ 0 h 1703710"/>
                  <a:gd name="connsiteX2" fmla="*/ 762000 w 762000"/>
                  <a:gd name="connsiteY2" fmla="*/ 1703710 h 1703710"/>
                  <a:gd name="connsiteX3" fmla="*/ 0 w 762000"/>
                  <a:gd name="connsiteY3" fmla="*/ 1703710 h 1703710"/>
                  <a:gd name="connsiteX0" fmla="*/ 0 w 762000"/>
                  <a:gd name="connsiteY0" fmla="*/ 6644010 h 6644010"/>
                  <a:gd name="connsiteX1" fmla="*/ 279400 w 762000"/>
                  <a:gd name="connsiteY1" fmla="*/ 0 h 6644010"/>
                  <a:gd name="connsiteX2" fmla="*/ 762000 w 762000"/>
                  <a:gd name="connsiteY2" fmla="*/ 6644010 h 6644010"/>
                  <a:gd name="connsiteX3" fmla="*/ 0 w 762000"/>
                  <a:gd name="connsiteY3" fmla="*/ 6644010 h 6644010"/>
                  <a:gd name="connsiteX0" fmla="*/ 0 w 1003300"/>
                  <a:gd name="connsiteY0" fmla="*/ 6644010 h 6644010"/>
                  <a:gd name="connsiteX1" fmla="*/ 520700 w 1003300"/>
                  <a:gd name="connsiteY1" fmla="*/ 0 h 6644010"/>
                  <a:gd name="connsiteX2" fmla="*/ 1003300 w 1003300"/>
                  <a:gd name="connsiteY2" fmla="*/ 6644010 h 6644010"/>
                  <a:gd name="connsiteX3" fmla="*/ 0 w 1003300"/>
                  <a:gd name="connsiteY3" fmla="*/ 6644010 h 6644010"/>
                  <a:gd name="connsiteX0" fmla="*/ 0 w 1000346"/>
                  <a:gd name="connsiteY0" fmla="*/ 6644010 h 6699616"/>
                  <a:gd name="connsiteX1" fmla="*/ 520700 w 1000346"/>
                  <a:gd name="connsiteY1" fmla="*/ 0 h 6699616"/>
                  <a:gd name="connsiteX2" fmla="*/ 1000348 w 1000346"/>
                  <a:gd name="connsiteY2" fmla="*/ 6699617 h 6699616"/>
                  <a:gd name="connsiteX3" fmla="*/ 0 w 1000346"/>
                  <a:gd name="connsiteY3" fmla="*/ 6644010 h 6699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346" h="6699616">
                    <a:moveTo>
                      <a:pt x="0" y="6644010"/>
                    </a:moveTo>
                    <a:lnTo>
                      <a:pt x="520700" y="0"/>
                    </a:lnTo>
                    <a:lnTo>
                      <a:pt x="1000348" y="6699617"/>
                    </a:lnTo>
                    <a:lnTo>
                      <a:pt x="0" y="664401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Microsoft YaHei"/>
                  <a:cs typeface="+mn-ea"/>
                  <a:sym typeface="+mn-lt"/>
                </a:endParaRPr>
              </a:p>
            </p:txBody>
          </p:sp>
          <p:sp>
            <p:nvSpPr>
              <p:cNvPr id="15" name="等腰三角形 13">
                <a:extLst>
                  <a:ext uri="{FF2B5EF4-FFF2-40B4-BE49-F238E27FC236}">
                    <a16:creationId xmlns="" xmlns:a16="http://schemas.microsoft.com/office/drawing/2014/main" id="{5620177C-936A-43EF-A43F-34AFF9AE2695}"/>
                  </a:ext>
                </a:extLst>
              </p:cNvPr>
              <p:cNvSpPr/>
              <p:nvPr/>
            </p:nvSpPr>
            <p:spPr>
              <a:xfrm rot="5400000">
                <a:off x="5239133" y="-2158921"/>
                <a:ext cx="884891" cy="11363157"/>
              </a:xfrm>
              <a:custGeom>
                <a:avLst/>
                <a:gdLst>
                  <a:gd name="connsiteX0" fmla="*/ 0 w 762000"/>
                  <a:gd name="connsiteY0" fmla="*/ 1703710 h 1703710"/>
                  <a:gd name="connsiteX1" fmla="*/ 381000 w 762000"/>
                  <a:gd name="connsiteY1" fmla="*/ 0 h 1703710"/>
                  <a:gd name="connsiteX2" fmla="*/ 762000 w 762000"/>
                  <a:gd name="connsiteY2" fmla="*/ 1703710 h 1703710"/>
                  <a:gd name="connsiteX3" fmla="*/ 0 w 762000"/>
                  <a:gd name="connsiteY3" fmla="*/ 1703710 h 1703710"/>
                  <a:gd name="connsiteX0" fmla="*/ 0 w 762000"/>
                  <a:gd name="connsiteY0" fmla="*/ 6644010 h 6644010"/>
                  <a:gd name="connsiteX1" fmla="*/ 279400 w 762000"/>
                  <a:gd name="connsiteY1" fmla="*/ 0 h 6644010"/>
                  <a:gd name="connsiteX2" fmla="*/ 762000 w 762000"/>
                  <a:gd name="connsiteY2" fmla="*/ 6644010 h 6644010"/>
                  <a:gd name="connsiteX3" fmla="*/ 0 w 762000"/>
                  <a:gd name="connsiteY3" fmla="*/ 6644010 h 6644010"/>
                  <a:gd name="connsiteX0" fmla="*/ 0 w 1003300"/>
                  <a:gd name="connsiteY0" fmla="*/ 6644010 h 6644010"/>
                  <a:gd name="connsiteX1" fmla="*/ 520700 w 1003300"/>
                  <a:gd name="connsiteY1" fmla="*/ 0 h 6644010"/>
                  <a:gd name="connsiteX2" fmla="*/ 1003300 w 1003300"/>
                  <a:gd name="connsiteY2" fmla="*/ 6644010 h 6644010"/>
                  <a:gd name="connsiteX3" fmla="*/ 0 w 1003300"/>
                  <a:gd name="connsiteY3" fmla="*/ 6644010 h 6644010"/>
                  <a:gd name="connsiteX0" fmla="*/ 0 w 2885642"/>
                  <a:gd name="connsiteY0" fmla="*/ 11363157 h 11363157"/>
                  <a:gd name="connsiteX1" fmla="*/ 2885641 w 2885642"/>
                  <a:gd name="connsiteY1" fmla="*/ 0 h 11363157"/>
                  <a:gd name="connsiteX2" fmla="*/ 1003300 w 2885642"/>
                  <a:gd name="connsiteY2" fmla="*/ 11363157 h 11363157"/>
                  <a:gd name="connsiteX3" fmla="*/ 0 w 2885642"/>
                  <a:gd name="connsiteY3" fmla="*/ 11363157 h 11363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5642" h="11363157">
                    <a:moveTo>
                      <a:pt x="0" y="11363157"/>
                    </a:moveTo>
                    <a:lnTo>
                      <a:pt x="2885641" y="0"/>
                    </a:lnTo>
                    <a:lnTo>
                      <a:pt x="1003300" y="11363157"/>
                    </a:lnTo>
                    <a:lnTo>
                      <a:pt x="0" y="1136315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Microsoft YaHei"/>
                  <a:cs typeface="+mn-ea"/>
                  <a:sym typeface="+mn-lt"/>
                </a:endParaRPr>
              </a:p>
            </p:txBody>
          </p:sp>
          <p:sp>
            <p:nvSpPr>
              <p:cNvPr id="16" name="等腰三角形 13">
                <a:extLst>
                  <a:ext uri="{FF2B5EF4-FFF2-40B4-BE49-F238E27FC236}">
                    <a16:creationId xmlns="" xmlns:a16="http://schemas.microsoft.com/office/drawing/2014/main" id="{E5A939E1-F993-498B-87BB-CCC8568B1703}"/>
                  </a:ext>
                </a:extLst>
              </p:cNvPr>
              <p:cNvSpPr/>
              <p:nvPr/>
            </p:nvSpPr>
            <p:spPr>
              <a:xfrm rot="5400000">
                <a:off x="2550148" y="525882"/>
                <a:ext cx="538823" cy="5639118"/>
              </a:xfrm>
              <a:custGeom>
                <a:avLst/>
                <a:gdLst>
                  <a:gd name="connsiteX0" fmla="*/ 0 w 762000"/>
                  <a:gd name="connsiteY0" fmla="*/ 1703710 h 1703710"/>
                  <a:gd name="connsiteX1" fmla="*/ 381000 w 762000"/>
                  <a:gd name="connsiteY1" fmla="*/ 0 h 1703710"/>
                  <a:gd name="connsiteX2" fmla="*/ 762000 w 762000"/>
                  <a:gd name="connsiteY2" fmla="*/ 1703710 h 1703710"/>
                  <a:gd name="connsiteX3" fmla="*/ 0 w 762000"/>
                  <a:gd name="connsiteY3" fmla="*/ 1703710 h 1703710"/>
                  <a:gd name="connsiteX0" fmla="*/ 0 w 762000"/>
                  <a:gd name="connsiteY0" fmla="*/ 6644010 h 6644010"/>
                  <a:gd name="connsiteX1" fmla="*/ 279400 w 762000"/>
                  <a:gd name="connsiteY1" fmla="*/ 0 h 6644010"/>
                  <a:gd name="connsiteX2" fmla="*/ 762000 w 762000"/>
                  <a:gd name="connsiteY2" fmla="*/ 6644010 h 6644010"/>
                  <a:gd name="connsiteX3" fmla="*/ 0 w 762000"/>
                  <a:gd name="connsiteY3" fmla="*/ 6644010 h 6644010"/>
                  <a:gd name="connsiteX0" fmla="*/ 0 w 1003300"/>
                  <a:gd name="connsiteY0" fmla="*/ 6644010 h 6644010"/>
                  <a:gd name="connsiteX1" fmla="*/ 520700 w 1003300"/>
                  <a:gd name="connsiteY1" fmla="*/ 0 h 6644010"/>
                  <a:gd name="connsiteX2" fmla="*/ 1003300 w 1003300"/>
                  <a:gd name="connsiteY2" fmla="*/ 6644010 h 6644010"/>
                  <a:gd name="connsiteX3" fmla="*/ 0 w 1003300"/>
                  <a:gd name="connsiteY3" fmla="*/ 6644010 h 6644010"/>
                  <a:gd name="connsiteX0" fmla="*/ 0 w 2885642"/>
                  <a:gd name="connsiteY0" fmla="*/ 11363157 h 11363157"/>
                  <a:gd name="connsiteX1" fmla="*/ 2885641 w 2885642"/>
                  <a:gd name="connsiteY1" fmla="*/ 0 h 11363157"/>
                  <a:gd name="connsiteX2" fmla="*/ 1003300 w 2885642"/>
                  <a:gd name="connsiteY2" fmla="*/ 11363157 h 11363157"/>
                  <a:gd name="connsiteX3" fmla="*/ 0 w 2885642"/>
                  <a:gd name="connsiteY3" fmla="*/ 11363157 h 11363157"/>
                  <a:gd name="connsiteX0" fmla="*/ 0 w 2885642"/>
                  <a:gd name="connsiteY0" fmla="*/ 11363157 h 11363157"/>
                  <a:gd name="connsiteX1" fmla="*/ 1387910 w 2885642"/>
                  <a:gd name="connsiteY1" fmla="*/ 5933907 h 11363157"/>
                  <a:gd name="connsiteX2" fmla="*/ 2885641 w 2885642"/>
                  <a:gd name="connsiteY2" fmla="*/ 0 h 11363157"/>
                  <a:gd name="connsiteX3" fmla="*/ 1003300 w 2885642"/>
                  <a:gd name="connsiteY3" fmla="*/ 11363157 h 11363157"/>
                  <a:gd name="connsiteX4" fmla="*/ 0 w 2885642"/>
                  <a:gd name="connsiteY4" fmla="*/ 11363157 h 11363157"/>
                  <a:gd name="connsiteX0" fmla="*/ 0 w 1933100"/>
                  <a:gd name="connsiteY0" fmla="*/ 5429250 h 5429250"/>
                  <a:gd name="connsiteX1" fmla="*/ 1387910 w 1933100"/>
                  <a:gd name="connsiteY1" fmla="*/ 0 h 5429250"/>
                  <a:gd name="connsiteX2" fmla="*/ 1933100 w 1933100"/>
                  <a:gd name="connsiteY2" fmla="*/ 936793 h 5429250"/>
                  <a:gd name="connsiteX3" fmla="*/ 1003300 w 1933100"/>
                  <a:gd name="connsiteY3" fmla="*/ 5429250 h 5429250"/>
                  <a:gd name="connsiteX4" fmla="*/ 0 w 1933100"/>
                  <a:gd name="connsiteY4" fmla="*/ 5429250 h 5429250"/>
                  <a:gd name="connsiteX0" fmla="*/ 0 w 1632849"/>
                  <a:gd name="connsiteY0" fmla="*/ 5429250 h 5429250"/>
                  <a:gd name="connsiteX1" fmla="*/ 1387910 w 1632849"/>
                  <a:gd name="connsiteY1" fmla="*/ 0 h 5429250"/>
                  <a:gd name="connsiteX2" fmla="*/ 1632850 w 1632849"/>
                  <a:gd name="connsiteY2" fmla="*/ 1352718 h 5429250"/>
                  <a:gd name="connsiteX3" fmla="*/ 1003300 w 1632849"/>
                  <a:gd name="connsiteY3" fmla="*/ 5429250 h 5429250"/>
                  <a:gd name="connsiteX4" fmla="*/ 0 w 1632849"/>
                  <a:gd name="connsiteY4" fmla="*/ 5429250 h 5429250"/>
                  <a:gd name="connsiteX0" fmla="*/ 0 w 1487897"/>
                  <a:gd name="connsiteY0" fmla="*/ 5429250 h 5429250"/>
                  <a:gd name="connsiteX1" fmla="*/ 1387910 w 1487897"/>
                  <a:gd name="connsiteY1" fmla="*/ 0 h 5429250"/>
                  <a:gd name="connsiteX2" fmla="*/ 1487897 w 1487897"/>
                  <a:gd name="connsiteY2" fmla="*/ 1438443 h 5429250"/>
                  <a:gd name="connsiteX3" fmla="*/ 1003300 w 1487897"/>
                  <a:gd name="connsiteY3" fmla="*/ 5429250 h 5429250"/>
                  <a:gd name="connsiteX4" fmla="*/ 0 w 1487897"/>
                  <a:gd name="connsiteY4" fmla="*/ 5429250 h 5429250"/>
                  <a:gd name="connsiteX0" fmla="*/ 0 w 1653557"/>
                  <a:gd name="connsiteY0" fmla="*/ 5429250 h 5429250"/>
                  <a:gd name="connsiteX1" fmla="*/ 1387910 w 1653557"/>
                  <a:gd name="connsiteY1" fmla="*/ 0 h 5429250"/>
                  <a:gd name="connsiteX2" fmla="*/ 1653557 w 1653557"/>
                  <a:gd name="connsiteY2" fmla="*/ 1359068 h 5429250"/>
                  <a:gd name="connsiteX3" fmla="*/ 1003300 w 1653557"/>
                  <a:gd name="connsiteY3" fmla="*/ 5429250 h 5429250"/>
                  <a:gd name="connsiteX4" fmla="*/ 0 w 1653557"/>
                  <a:gd name="connsiteY4" fmla="*/ 5429250 h 5429250"/>
                  <a:gd name="connsiteX0" fmla="*/ 0 w 1653557"/>
                  <a:gd name="connsiteY0" fmla="*/ 5612130 h 5612130"/>
                  <a:gd name="connsiteX1" fmla="*/ 1537005 w 1653557"/>
                  <a:gd name="connsiteY1" fmla="*/ 0 h 5612130"/>
                  <a:gd name="connsiteX2" fmla="*/ 1653557 w 1653557"/>
                  <a:gd name="connsiteY2" fmla="*/ 1541948 h 5612130"/>
                  <a:gd name="connsiteX3" fmla="*/ 1003300 w 1653557"/>
                  <a:gd name="connsiteY3" fmla="*/ 5612130 h 5612130"/>
                  <a:gd name="connsiteX4" fmla="*/ 0 w 1653557"/>
                  <a:gd name="connsiteY4" fmla="*/ 5612130 h 5612130"/>
                  <a:gd name="connsiteX0" fmla="*/ 0 w 1777802"/>
                  <a:gd name="connsiteY0" fmla="*/ 5612130 h 5612130"/>
                  <a:gd name="connsiteX1" fmla="*/ 1537005 w 1777802"/>
                  <a:gd name="connsiteY1" fmla="*/ 0 h 5612130"/>
                  <a:gd name="connsiteX2" fmla="*/ 1777802 w 1777802"/>
                  <a:gd name="connsiteY2" fmla="*/ 1168568 h 5612130"/>
                  <a:gd name="connsiteX3" fmla="*/ 1003300 w 1777802"/>
                  <a:gd name="connsiteY3" fmla="*/ 5612130 h 5612130"/>
                  <a:gd name="connsiteX4" fmla="*/ 0 w 1777802"/>
                  <a:gd name="connsiteY4" fmla="*/ 5612130 h 5612130"/>
                  <a:gd name="connsiteX0" fmla="*/ 0 w 1777802"/>
                  <a:gd name="connsiteY0" fmla="*/ 5654993 h 5654993"/>
                  <a:gd name="connsiteX1" fmla="*/ 1498180 w 1777802"/>
                  <a:gd name="connsiteY1" fmla="*/ 0 h 5654993"/>
                  <a:gd name="connsiteX2" fmla="*/ 1777802 w 1777802"/>
                  <a:gd name="connsiteY2" fmla="*/ 1211431 h 5654993"/>
                  <a:gd name="connsiteX3" fmla="*/ 1003300 w 1777802"/>
                  <a:gd name="connsiteY3" fmla="*/ 5654993 h 5654993"/>
                  <a:gd name="connsiteX4" fmla="*/ 0 w 1777802"/>
                  <a:gd name="connsiteY4" fmla="*/ 5654993 h 5654993"/>
                  <a:gd name="connsiteX0" fmla="*/ 0 w 1777802"/>
                  <a:gd name="connsiteY0" fmla="*/ 5635943 h 5635943"/>
                  <a:gd name="connsiteX1" fmla="*/ 1456773 w 1777802"/>
                  <a:gd name="connsiteY1" fmla="*/ 0 h 5635943"/>
                  <a:gd name="connsiteX2" fmla="*/ 1777802 w 1777802"/>
                  <a:gd name="connsiteY2" fmla="*/ 1192381 h 5635943"/>
                  <a:gd name="connsiteX3" fmla="*/ 1003300 w 1777802"/>
                  <a:gd name="connsiteY3" fmla="*/ 5635943 h 5635943"/>
                  <a:gd name="connsiteX4" fmla="*/ 0 w 1777802"/>
                  <a:gd name="connsiteY4" fmla="*/ 5635943 h 5635943"/>
                  <a:gd name="connsiteX0" fmla="*/ 0 w 1694979"/>
                  <a:gd name="connsiteY0" fmla="*/ 5635943 h 5635943"/>
                  <a:gd name="connsiteX1" fmla="*/ 1456773 w 1694979"/>
                  <a:gd name="connsiteY1" fmla="*/ 0 h 5635943"/>
                  <a:gd name="connsiteX2" fmla="*/ 1694980 w 1694979"/>
                  <a:gd name="connsiteY2" fmla="*/ 1157456 h 5635943"/>
                  <a:gd name="connsiteX3" fmla="*/ 1003300 w 1694979"/>
                  <a:gd name="connsiteY3" fmla="*/ 5635943 h 5635943"/>
                  <a:gd name="connsiteX4" fmla="*/ 0 w 1694979"/>
                  <a:gd name="connsiteY4" fmla="*/ 5635943 h 5635943"/>
                  <a:gd name="connsiteX0" fmla="*/ 0 w 1757111"/>
                  <a:gd name="connsiteY0" fmla="*/ 5635943 h 5635943"/>
                  <a:gd name="connsiteX1" fmla="*/ 1456773 w 1757111"/>
                  <a:gd name="connsiteY1" fmla="*/ 0 h 5635943"/>
                  <a:gd name="connsiteX2" fmla="*/ 1757110 w 1757111"/>
                  <a:gd name="connsiteY2" fmla="*/ 1163806 h 5635943"/>
                  <a:gd name="connsiteX3" fmla="*/ 1003300 w 1757111"/>
                  <a:gd name="connsiteY3" fmla="*/ 5635943 h 5635943"/>
                  <a:gd name="connsiteX4" fmla="*/ 0 w 1757111"/>
                  <a:gd name="connsiteY4" fmla="*/ 5635943 h 5635943"/>
                  <a:gd name="connsiteX0" fmla="*/ 0 w 1757111"/>
                  <a:gd name="connsiteY0" fmla="*/ 5639118 h 5639118"/>
                  <a:gd name="connsiteX1" fmla="*/ 1436067 w 1757111"/>
                  <a:gd name="connsiteY1" fmla="*/ 0 h 5639118"/>
                  <a:gd name="connsiteX2" fmla="*/ 1757110 w 1757111"/>
                  <a:gd name="connsiteY2" fmla="*/ 1166981 h 5639118"/>
                  <a:gd name="connsiteX3" fmla="*/ 1003300 w 1757111"/>
                  <a:gd name="connsiteY3" fmla="*/ 5639118 h 5639118"/>
                  <a:gd name="connsiteX4" fmla="*/ 0 w 1757111"/>
                  <a:gd name="connsiteY4" fmla="*/ 5639118 h 563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7111" h="5639118">
                    <a:moveTo>
                      <a:pt x="0" y="5639118"/>
                    </a:moveTo>
                    <a:lnTo>
                      <a:pt x="1436067" y="0"/>
                    </a:lnTo>
                    <a:lnTo>
                      <a:pt x="1757110" y="1166981"/>
                    </a:lnTo>
                    <a:lnTo>
                      <a:pt x="1003300" y="5639118"/>
                    </a:lnTo>
                    <a:lnTo>
                      <a:pt x="0" y="563911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Microsoft YaHei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3CC2238A-7C4F-4A0C-A9D8-3838A0840228}"/>
              </a:ext>
            </a:extLst>
          </p:cNvPr>
          <p:cNvSpPr txBox="1"/>
          <p:nvPr/>
        </p:nvSpPr>
        <p:spPr>
          <a:xfrm>
            <a:off x="2366385" y="874423"/>
            <a:ext cx="1415777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rPr>
              <a:t>模板简介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9F16327-426A-4C8D-AF89-730BDA6BC041}"/>
              </a:ext>
            </a:extLst>
          </p:cNvPr>
          <p:cNvSpPr txBox="1"/>
          <p:nvPr/>
        </p:nvSpPr>
        <p:spPr>
          <a:xfrm>
            <a:off x="5131256" y="1696676"/>
            <a:ext cx="4375531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rPr>
              <a:t>设计说明</a:t>
            </a:r>
          </a:p>
        </p:txBody>
      </p:sp>
      <p:grpSp>
        <p:nvGrpSpPr>
          <p:cNvPr id="110" name="组合 109">
            <a:extLst>
              <a:ext uri="{FF2B5EF4-FFF2-40B4-BE49-F238E27FC236}">
                <a16:creationId xmlns="" xmlns:a16="http://schemas.microsoft.com/office/drawing/2014/main" id="{C54DF266-5C6B-45B9-882F-5DB74BEFC26C}"/>
              </a:ext>
            </a:extLst>
          </p:cNvPr>
          <p:cNvGrpSpPr/>
          <p:nvPr/>
        </p:nvGrpSpPr>
        <p:grpSpPr>
          <a:xfrm>
            <a:off x="10144737" y="248130"/>
            <a:ext cx="1642678" cy="411015"/>
            <a:chOff x="-8804275" y="11189509"/>
            <a:chExt cx="3775075" cy="944563"/>
          </a:xfrm>
          <a:solidFill>
            <a:schemeClr val="bg1"/>
          </a:solidFill>
        </p:grpSpPr>
        <p:sp>
          <p:nvSpPr>
            <p:cNvPr id="111" name="Freeform 5">
              <a:extLst>
                <a:ext uri="{FF2B5EF4-FFF2-40B4-BE49-F238E27FC236}">
                  <a16:creationId xmlns="" xmlns:a16="http://schemas.microsoft.com/office/drawing/2014/main" id="{DFB785DA-80F3-4692-92E6-7EBEC549F9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804275" y="11189509"/>
              <a:ext cx="938213" cy="944563"/>
            </a:xfrm>
            <a:custGeom>
              <a:avLst/>
              <a:gdLst>
                <a:gd name="T0" fmla="*/ 283 w 284"/>
                <a:gd name="T1" fmla="*/ 137 h 284"/>
                <a:gd name="T2" fmla="*/ 245 w 284"/>
                <a:gd name="T3" fmla="*/ 239 h 284"/>
                <a:gd name="T4" fmla="*/ 204 w 284"/>
                <a:gd name="T5" fmla="*/ 269 h 284"/>
                <a:gd name="T6" fmla="*/ 148 w 284"/>
                <a:gd name="T7" fmla="*/ 283 h 284"/>
                <a:gd name="T8" fmla="*/ 88 w 284"/>
                <a:gd name="T9" fmla="*/ 272 h 284"/>
                <a:gd name="T10" fmla="*/ 15 w 284"/>
                <a:gd name="T11" fmla="*/ 204 h 284"/>
                <a:gd name="T12" fmla="*/ 1 w 284"/>
                <a:gd name="T13" fmla="*/ 148 h 284"/>
                <a:gd name="T14" fmla="*/ 12 w 284"/>
                <a:gd name="T15" fmla="*/ 88 h 284"/>
                <a:gd name="T16" fmla="*/ 40 w 284"/>
                <a:gd name="T17" fmla="*/ 45 h 284"/>
                <a:gd name="T18" fmla="*/ 106 w 284"/>
                <a:gd name="T19" fmla="*/ 6 h 284"/>
                <a:gd name="T20" fmla="*/ 137 w 284"/>
                <a:gd name="T21" fmla="*/ 1 h 284"/>
                <a:gd name="T22" fmla="*/ 197 w 284"/>
                <a:gd name="T23" fmla="*/ 12 h 284"/>
                <a:gd name="T24" fmla="*/ 269 w 284"/>
                <a:gd name="T25" fmla="*/ 81 h 284"/>
                <a:gd name="T26" fmla="*/ 283 w 284"/>
                <a:gd name="T27" fmla="*/ 137 h 284"/>
                <a:gd name="T28" fmla="*/ 267 w 284"/>
                <a:gd name="T29" fmla="*/ 197 h 284"/>
                <a:gd name="T30" fmla="*/ 278 w 284"/>
                <a:gd name="T31" fmla="*/ 140 h 284"/>
                <a:gd name="T32" fmla="*/ 266 w 284"/>
                <a:gd name="T33" fmla="*/ 85 h 284"/>
                <a:gd name="T34" fmla="*/ 238 w 284"/>
                <a:gd name="T35" fmla="*/ 45 h 284"/>
                <a:gd name="T36" fmla="*/ 197 w 284"/>
                <a:gd name="T37" fmla="*/ 18 h 284"/>
                <a:gd name="T38" fmla="*/ 140 w 284"/>
                <a:gd name="T39" fmla="*/ 6 h 284"/>
                <a:gd name="T40" fmla="*/ 140 w 284"/>
                <a:gd name="T41" fmla="*/ 6 h 284"/>
                <a:gd name="T42" fmla="*/ 85 w 284"/>
                <a:gd name="T43" fmla="*/ 19 h 284"/>
                <a:gd name="T44" fmla="*/ 45 w 284"/>
                <a:gd name="T45" fmla="*/ 47 h 284"/>
                <a:gd name="T46" fmla="*/ 18 w 284"/>
                <a:gd name="T47" fmla="*/ 88 h 284"/>
                <a:gd name="T48" fmla="*/ 6 w 284"/>
                <a:gd name="T49" fmla="*/ 144 h 284"/>
                <a:gd name="T50" fmla="*/ 19 w 284"/>
                <a:gd name="T51" fmla="*/ 200 h 284"/>
                <a:gd name="T52" fmla="*/ 88 w 284"/>
                <a:gd name="T53" fmla="*/ 267 h 284"/>
                <a:gd name="T54" fmla="*/ 144 w 284"/>
                <a:gd name="T55" fmla="*/ 278 h 284"/>
                <a:gd name="T56" fmla="*/ 200 w 284"/>
                <a:gd name="T57" fmla="*/ 266 h 284"/>
                <a:gd name="T58" fmla="*/ 267 w 284"/>
                <a:gd name="T59" fmla="*/ 19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284">
                  <a:moveTo>
                    <a:pt x="283" y="137"/>
                  </a:moveTo>
                  <a:cubicBezTo>
                    <a:pt x="284" y="184"/>
                    <a:pt x="267" y="214"/>
                    <a:pt x="245" y="239"/>
                  </a:cubicBezTo>
                  <a:cubicBezTo>
                    <a:pt x="234" y="251"/>
                    <a:pt x="220" y="261"/>
                    <a:pt x="204" y="269"/>
                  </a:cubicBezTo>
                  <a:cubicBezTo>
                    <a:pt x="188" y="277"/>
                    <a:pt x="169" y="282"/>
                    <a:pt x="148" y="283"/>
                  </a:cubicBezTo>
                  <a:cubicBezTo>
                    <a:pt x="125" y="284"/>
                    <a:pt x="105" y="279"/>
                    <a:pt x="88" y="272"/>
                  </a:cubicBezTo>
                  <a:cubicBezTo>
                    <a:pt x="55" y="259"/>
                    <a:pt x="31" y="235"/>
                    <a:pt x="15" y="204"/>
                  </a:cubicBezTo>
                  <a:cubicBezTo>
                    <a:pt x="7" y="188"/>
                    <a:pt x="2" y="170"/>
                    <a:pt x="1" y="148"/>
                  </a:cubicBezTo>
                  <a:cubicBezTo>
                    <a:pt x="0" y="125"/>
                    <a:pt x="5" y="104"/>
                    <a:pt x="12" y="88"/>
                  </a:cubicBezTo>
                  <a:cubicBezTo>
                    <a:pt x="19" y="71"/>
                    <a:pt x="28" y="58"/>
                    <a:pt x="40" y="45"/>
                  </a:cubicBezTo>
                  <a:cubicBezTo>
                    <a:pt x="56" y="27"/>
                    <a:pt x="78" y="13"/>
                    <a:pt x="106" y="6"/>
                  </a:cubicBezTo>
                  <a:cubicBezTo>
                    <a:pt x="115" y="3"/>
                    <a:pt x="126" y="2"/>
                    <a:pt x="137" y="1"/>
                  </a:cubicBezTo>
                  <a:cubicBezTo>
                    <a:pt x="160" y="0"/>
                    <a:pt x="181" y="5"/>
                    <a:pt x="197" y="12"/>
                  </a:cubicBezTo>
                  <a:cubicBezTo>
                    <a:pt x="230" y="26"/>
                    <a:pt x="253" y="49"/>
                    <a:pt x="269" y="81"/>
                  </a:cubicBezTo>
                  <a:cubicBezTo>
                    <a:pt x="277" y="96"/>
                    <a:pt x="283" y="116"/>
                    <a:pt x="283" y="137"/>
                  </a:cubicBezTo>
                  <a:close/>
                  <a:moveTo>
                    <a:pt x="267" y="197"/>
                  </a:moveTo>
                  <a:cubicBezTo>
                    <a:pt x="274" y="181"/>
                    <a:pt x="278" y="163"/>
                    <a:pt x="278" y="140"/>
                  </a:cubicBezTo>
                  <a:cubicBezTo>
                    <a:pt x="278" y="119"/>
                    <a:pt x="273" y="100"/>
                    <a:pt x="266" y="85"/>
                  </a:cubicBezTo>
                  <a:cubicBezTo>
                    <a:pt x="258" y="69"/>
                    <a:pt x="249" y="57"/>
                    <a:pt x="238" y="45"/>
                  </a:cubicBezTo>
                  <a:cubicBezTo>
                    <a:pt x="226" y="34"/>
                    <a:pt x="213" y="24"/>
                    <a:pt x="197" y="18"/>
                  </a:cubicBezTo>
                  <a:cubicBezTo>
                    <a:pt x="182" y="11"/>
                    <a:pt x="161" y="5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18" y="6"/>
                    <a:pt x="100" y="12"/>
                    <a:pt x="85" y="19"/>
                  </a:cubicBezTo>
                  <a:cubicBezTo>
                    <a:pt x="69" y="26"/>
                    <a:pt x="56" y="36"/>
                    <a:pt x="45" y="47"/>
                  </a:cubicBezTo>
                  <a:cubicBezTo>
                    <a:pt x="34" y="58"/>
                    <a:pt x="24" y="72"/>
                    <a:pt x="18" y="88"/>
                  </a:cubicBezTo>
                  <a:cubicBezTo>
                    <a:pt x="11" y="103"/>
                    <a:pt x="6" y="122"/>
                    <a:pt x="6" y="144"/>
                  </a:cubicBezTo>
                  <a:cubicBezTo>
                    <a:pt x="6" y="166"/>
                    <a:pt x="12" y="184"/>
                    <a:pt x="19" y="200"/>
                  </a:cubicBezTo>
                  <a:cubicBezTo>
                    <a:pt x="33" y="231"/>
                    <a:pt x="57" y="253"/>
                    <a:pt x="88" y="267"/>
                  </a:cubicBezTo>
                  <a:cubicBezTo>
                    <a:pt x="103" y="274"/>
                    <a:pt x="123" y="279"/>
                    <a:pt x="144" y="278"/>
                  </a:cubicBezTo>
                  <a:cubicBezTo>
                    <a:pt x="165" y="278"/>
                    <a:pt x="184" y="273"/>
                    <a:pt x="200" y="266"/>
                  </a:cubicBezTo>
                  <a:cubicBezTo>
                    <a:pt x="231" y="251"/>
                    <a:pt x="253" y="228"/>
                    <a:pt x="267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12" name="Freeform 6">
              <a:extLst>
                <a:ext uri="{FF2B5EF4-FFF2-40B4-BE49-F238E27FC236}">
                  <a16:creationId xmlns="" xmlns:a16="http://schemas.microsoft.com/office/drawing/2014/main" id="{1C0252B5-E0CC-4B7C-B814-55AFD333E7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972425" y="11651472"/>
              <a:ext cx="52388" cy="47625"/>
            </a:xfrm>
            <a:custGeom>
              <a:avLst/>
              <a:gdLst>
                <a:gd name="T0" fmla="*/ 14 w 16"/>
                <a:gd name="T1" fmla="*/ 2 h 14"/>
                <a:gd name="T2" fmla="*/ 14 w 16"/>
                <a:gd name="T3" fmla="*/ 11 h 14"/>
                <a:gd name="T4" fmla="*/ 4 w 16"/>
                <a:gd name="T5" fmla="*/ 12 h 14"/>
                <a:gd name="T6" fmla="*/ 4 w 16"/>
                <a:gd name="T7" fmla="*/ 2 h 14"/>
                <a:gd name="T8" fmla="*/ 7 w 16"/>
                <a:gd name="T9" fmla="*/ 1 h 14"/>
                <a:gd name="T10" fmla="*/ 14 w 16"/>
                <a:gd name="T11" fmla="*/ 2 h 14"/>
                <a:gd name="T12" fmla="*/ 13 w 16"/>
                <a:gd name="T13" fmla="*/ 9 h 14"/>
                <a:gd name="T14" fmla="*/ 7 w 16"/>
                <a:gd name="T15" fmla="*/ 4 h 14"/>
                <a:gd name="T16" fmla="*/ 4 w 16"/>
                <a:gd name="T17" fmla="*/ 8 h 14"/>
                <a:gd name="T18" fmla="*/ 13 w 16"/>
                <a:gd name="T1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4">
                  <a:moveTo>
                    <a:pt x="14" y="2"/>
                  </a:moveTo>
                  <a:cubicBezTo>
                    <a:pt x="15" y="4"/>
                    <a:pt x="16" y="9"/>
                    <a:pt x="14" y="11"/>
                  </a:cubicBezTo>
                  <a:cubicBezTo>
                    <a:pt x="12" y="14"/>
                    <a:pt x="6" y="14"/>
                    <a:pt x="4" y="12"/>
                  </a:cubicBezTo>
                  <a:cubicBezTo>
                    <a:pt x="0" y="9"/>
                    <a:pt x="1" y="3"/>
                    <a:pt x="4" y="2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10" y="0"/>
                    <a:pt x="12" y="1"/>
                    <a:pt x="14" y="2"/>
                  </a:cubicBezTo>
                  <a:close/>
                  <a:moveTo>
                    <a:pt x="13" y="9"/>
                  </a:moveTo>
                  <a:cubicBezTo>
                    <a:pt x="16" y="5"/>
                    <a:pt x="11" y="3"/>
                    <a:pt x="7" y="4"/>
                  </a:cubicBezTo>
                  <a:cubicBezTo>
                    <a:pt x="5" y="4"/>
                    <a:pt x="3" y="5"/>
                    <a:pt x="4" y="8"/>
                  </a:cubicBezTo>
                  <a:cubicBezTo>
                    <a:pt x="5" y="11"/>
                    <a:pt x="11" y="11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13" name="Freeform 7">
              <a:extLst>
                <a:ext uri="{FF2B5EF4-FFF2-40B4-BE49-F238E27FC236}">
                  <a16:creationId xmlns="" xmlns:a16="http://schemas.microsoft.com/office/drawing/2014/main" id="{275B9E5E-5E93-4A4A-B576-5A5F15944335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2425" y="11605434"/>
              <a:ext cx="52388" cy="46038"/>
            </a:xfrm>
            <a:custGeom>
              <a:avLst/>
              <a:gdLst>
                <a:gd name="T0" fmla="*/ 14 w 16"/>
                <a:gd name="T1" fmla="*/ 0 h 14"/>
                <a:gd name="T2" fmla="*/ 14 w 16"/>
                <a:gd name="T3" fmla="*/ 10 h 14"/>
                <a:gd name="T4" fmla="*/ 3 w 16"/>
                <a:gd name="T5" fmla="*/ 11 h 14"/>
                <a:gd name="T6" fmla="*/ 5 w 16"/>
                <a:gd name="T7" fmla="*/ 0 h 14"/>
                <a:gd name="T8" fmla="*/ 5 w 16"/>
                <a:gd name="T9" fmla="*/ 3 h 14"/>
                <a:gd name="T10" fmla="*/ 3 w 16"/>
                <a:gd name="T11" fmla="*/ 4 h 14"/>
                <a:gd name="T12" fmla="*/ 13 w 16"/>
                <a:gd name="T13" fmla="*/ 7 h 14"/>
                <a:gd name="T14" fmla="*/ 12 w 16"/>
                <a:gd name="T15" fmla="*/ 3 h 14"/>
                <a:gd name="T16" fmla="*/ 10 w 16"/>
                <a:gd name="T17" fmla="*/ 3 h 14"/>
                <a:gd name="T18" fmla="*/ 10 w 16"/>
                <a:gd name="T19" fmla="*/ 6 h 14"/>
                <a:gd name="T20" fmla="*/ 8 w 16"/>
                <a:gd name="T21" fmla="*/ 6 h 14"/>
                <a:gd name="T22" fmla="*/ 7 w 16"/>
                <a:gd name="T23" fmla="*/ 0 h 14"/>
                <a:gd name="T24" fmla="*/ 14 w 16"/>
                <a:gd name="T25" fmla="*/ 0 h 14"/>
                <a:gd name="T26" fmla="*/ 14 w 16"/>
                <a:gd name="T2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4">
                  <a:moveTo>
                    <a:pt x="14" y="0"/>
                  </a:moveTo>
                  <a:cubicBezTo>
                    <a:pt x="15" y="4"/>
                    <a:pt x="16" y="7"/>
                    <a:pt x="14" y="10"/>
                  </a:cubicBezTo>
                  <a:cubicBezTo>
                    <a:pt x="12" y="13"/>
                    <a:pt x="6" y="14"/>
                    <a:pt x="3" y="11"/>
                  </a:cubicBezTo>
                  <a:cubicBezTo>
                    <a:pt x="1" y="9"/>
                    <a:pt x="0" y="1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1" y="10"/>
                    <a:pt x="12" y="12"/>
                    <a:pt x="13" y="7"/>
                  </a:cubicBezTo>
                  <a:cubicBezTo>
                    <a:pt x="13" y="5"/>
                    <a:pt x="13" y="4"/>
                    <a:pt x="12" y="3"/>
                  </a:cubicBezTo>
                  <a:cubicBezTo>
                    <a:pt x="12" y="3"/>
                    <a:pt x="10" y="3"/>
                    <a:pt x="10" y="3"/>
                  </a:cubicBezTo>
                  <a:cubicBezTo>
                    <a:pt x="10" y="4"/>
                    <a:pt x="10" y="5"/>
                    <a:pt x="10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2"/>
                    <a:pt x="7" y="0"/>
                  </a:cubicBezTo>
                  <a:cubicBezTo>
                    <a:pt x="9" y="0"/>
                    <a:pt x="1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14" name="Freeform 8">
              <a:extLst>
                <a:ext uri="{FF2B5EF4-FFF2-40B4-BE49-F238E27FC236}">
                  <a16:creationId xmlns="" xmlns:a16="http://schemas.microsoft.com/office/drawing/2014/main" id="{06454DFE-75FF-4041-B8EA-12B5AF09F2D4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2425" y="11699097"/>
              <a:ext cx="49213" cy="33338"/>
            </a:xfrm>
            <a:custGeom>
              <a:avLst/>
              <a:gdLst>
                <a:gd name="T0" fmla="*/ 12 w 15"/>
                <a:gd name="T1" fmla="*/ 7 h 10"/>
                <a:gd name="T2" fmla="*/ 15 w 15"/>
                <a:gd name="T3" fmla="*/ 2 h 10"/>
                <a:gd name="T4" fmla="*/ 13 w 15"/>
                <a:gd name="T5" fmla="*/ 10 h 10"/>
                <a:gd name="T6" fmla="*/ 0 w 15"/>
                <a:gd name="T7" fmla="*/ 9 h 10"/>
                <a:gd name="T8" fmla="*/ 1 w 15"/>
                <a:gd name="T9" fmla="*/ 6 h 10"/>
                <a:gd name="T10" fmla="*/ 12 w 15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0">
                  <a:moveTo>
                    <a:pt x="12" y="7"/>
                  </a:moveTo>
                  <a:cubicBezTo>
                    <a:pt x="13" y="5"/>
                    <a:pt x="11" y="0"/>
                    <a:pt x="15" y="2"/>
                  </a:cubicBezTo>
                  <a:cubicBezTo>
                    <a:pt x="14" y="5"/>
                    <a:pt x="14" y="7"/>
                    <a:pt x="13" y="10"/>
                  </a:cubicBezTo>
                  <a:cubicBezTo>
                    <a:pt x="9" y="10"/>
                    <a:pt x="5" y="9"/>
                    <a:pt x="0" y="9"/>
                  </a:cubicBezTo>
                  <a:cubicBezTo>
                    <a:pt x="0" y="8"/>
                    <a:pt x="1" y="7"/>
                    <a:pt x="1" y="6"/>
                  </a:cubicBezTo>
                  <a:cubicBezTo>
                    <a:pt x="4" y="6"/>
                    <a:pt x="8" y="7"/>
                    <a:pt x="1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15" name="Freeform 9">
              <a:extLst>
                <a:ext uri="{FF2B5EF4-FFF2-40B4-BE49-F238E27FC236}">
                  <a16:creationId xmlns="" xmlns:a16="http://schemas.microsoft.com/office/drawing/2014/main" id="{9C2665B8-71EF-45A8-9BDC-ABE1193B0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78775" y="11568922"/>
              <a:ext cx="49213" cy="36513"/>
            </a:xfrm>
            <a:custGeom>
              <a:avLst/>
              <a:gdLst>
                <a:gd name="T0" fmla="*/ 14 w 15"/>
                <a:gd name="T1" fmla="*/ 1 h 11"/>
                <a:gd name="T2" fmla="*/ 15 w 15"/>
                <a:gd name="T3" fmla="*/ 4 h 11"/>
                <a:gd name="T4" fmla="*/ 3 w 15"/>
                <a:gd name="T5" fmla="*/ 11 h 11"/>
                <a:gd name="T6" fmla="*/ 2 w 15"/>
                <a:gd name="T7" fmla="*/ 8 h 11"/>
                <a:gd name="T8" fmla="*/ 7 w 15"/>
                <a:gd name="T9" fmla="*/ 4 h 11"/>
                <a:gd name="T10" fmla="*/ 1 w 15"/>
                <a:gd name="T11" fmla="*/ 3 h 11"/>
                <a:gd name="T12" fmla="*/ 0 w 15"/>
                <a:gd name="T13" fmla="*/ 0 h 11"/>
                <a:gd name="T14" fmla="*/ 14 w 15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1">
                  <a:moveTo>
                    <a:pt x="14" y="1"/>
                  </a:moveTo>
                  <a:cubicBezTo>
                    <a:pt x="14" y="2"/>
                    <a:pt x="15" y="3"/>
                    <a:pt x="15" y="4"/>
                  </a:cubicBezTo>
                  <a:cubicBezTo>
                    <a:pt x="9" y="4"/>
                    <a:pt x="7" y="9"/>
                    <a:pt x="3" y="11"/>
                  </a:cubicBezTo>
                  <a:cubicBezTo>
                    <a:pt x="3" y="11"/>
                    <a:pt x="3" y="9"/>
                    <a:pt x="2" y="8"/>
                  </a:cubicBezTo>
                  <a:cubicBezTo>
                    <a:pt x="4" y="7"/>
                    <a:pt x="6" y="5"/>
                    <a:pt x="7" y="4"/>
                  </a:cubicBezTo>
                  <a:cubicBezTo>
                    <a:pt x="6" y="3"/>
                    <a:pt x="3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5" y="1"/>
                    <a:pt x="10" y="3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16" name="Freeform 10">
              <a:extLst>
                <a:ext uri="{FF2B5EF4-FFF2-40B4-BE49-F238E27FC236}">
                  <a16:creationId xmlns="" xmlns:a16="http://schemas.microsoft.com/office/drawing/2014/main" id="{9B618967-47E2-4FD3-B6EA-8042DFC1E1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985125" y="11735609"/>
              <a:ext cx="58738" cy="52388"/>
            </a:xfrm>
            <a:custGeom>
              <a:avLst/>
              <a:gdLst>
                <a:gd name="T0" fmla="*/ 16 w 18"/>
                <a:gd name="T1" fmla="*/ 5 h 16"/>
                <a:gd name="T2" fmla="*/ 3 w 18"/>
                <a:gd name="T3" fmla="*/ 10 h 16"/>
                <a:gd name="T4" fmla="*/ 7 w 18"/>
                <a:gd name="T5" fmla="*/ 1 h 16"/>
                <a:gd name="T6" fmla="*/ 16 w 18"/>
                <a:gd name="T7" fmla="*/ 5 h 16"/>
                <a:gd name="T8" fmla="*/ 4 w 18"/>
                <a:gd name="T9" fmla="*/ 8 h 16"/>
                <a:gd name="T10" fmla="*/ 14 w 18"/>
                <a:gd name="T11" fmla="*/ 6 h 16"/>
                <a:gd name="T12" fmla="*/ 7 w 18"/>
                <a:gd name="T13" fmla="*/ 4 h 16"/>
                <a:gd name="T14" fmla="*/ 4 w 18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6">
                  <a:moveTo>
                    <a:pt x="16" y="5"/>
                  </a:moveTo>
                  <a:cubicBezTo>
                    <a:pt x="18" y="14"/>
                    <a:pt x="6" y="16"/>
                    <a:pt x="3" y="10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10" y="0"/>
                    <a:pt x="15" y="2"/>
                    <a:pt x="16" y="5"/>
                  </a:cubicBezTo>
                  <a:close/>
                  <a:moveTo>
                    <a:pt x="4" y="8"/>
                  </a:moveTo>
                  <a:cubicBezTo>
                    <a:pt x="5" y="11"/>
                    <a:pt x="16" y="12"/>
                    <a:pt x="14" y="6"/>
                  </a:cubicBezTo>
                  <a:cubicBezTo>
                    <a:pt x="13" y="4"/>
                    <a:pt x="10" y="3"/>
                    <a:pt x="7" y="4"/>
                  </a:cubicBezTo>
                  <a:cubicBezTo>
                    <a:pt x="5" y="4"/>
                    <a:pt x="4" y="5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17" name="Freeform 11">
              <a:extLst>
                <a:ext uri="{FF2B5EF4-FFF2-40B4-BE49-F238E27FC236}">
                  <a16:creationId xmlns="" xmlns:a16="http://schemas.microsoft.com/office/drawing/2014/main" id="{092C425F-226F-44C4-B2F0-A95A74D015AF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39088" y="11475259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18" name="Freeform 12">
              <a:extLst>
                <a:ext uri="{FF2B5EF4-FFF2-40B4-BE49-F238E27FC236}">
                  <a16:creationId xmlns="" xmlns:a16="http://schemas.microsoft.com/office/drawing/2014/main" id="{5114F35F-F796-40AD-8F67-FA35BB93D3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058150" y="11432397"/>
              <a:ext cx="125413" cy="93663"/>
            </a:xfrm>
            <a:custGeom>
              <a:avLst/>
              <a:gdLst>
                <a:gd name="T0" fmla="*/ 38 w 38"/>
                <a:gd name="T1" fmla="*/ 13 h 28"/>
                <a:gd name="T2" fmla="*/ 35 w 38"/>
                <a:gd name="T3" fmla="*/ 17 h 28"/>
                <a:gd name="T4" fmla="*/ 33 w 38"/>
                <a:gd name="T5" fmla="*/ 15 h 28"/>
                <a:gd name="T6" fmla="*/ 25 w 38"/>
                <a:gd name="T7" fmla="*/ 17 h 28"/>
                <a:gd name="T8" fmla="*/ 29 w 38"/>
                <a:gd name="T9" fmla="*/ 27 h 28"/>
                <a:gd name="T10" fmla="*/ 27 w 38"/>
                <a:gd name="T11" fmla="*/ 27 h 28"/>
                <a:gd name="T12" fmla="*/ 21 w 38"/>
                <a:gd name="T13" fmla="*/ 20 h 28"/>
                <a:gd name="T14" fmla="*/ 20 w 38"/>
                <a:gd name="T15" fmla="*/ 21 h 28"/>
                <a:gd name="T16" fmla="*/ 18 w 38"/>
                <a:gd name="T17" fmla="*/ 20 h 28"/>
                <a:gd name="T18" fmla="*/ 15 w 38"/>
                <a:gd name="T19" fmla="*/ 22 h 28"/>
                <a:gd name="T20" fmla="*/ 16 w 38"/>
                <a:gd name="T21" fmla="*/ 28 h 28"/>
                <a:gd name="T22" fmla="*/ 13 w 38"/>
                <a:gd name="T23" fmla="*/ 28 h 28"/>
                <a:gd name="T24" fmla="*/ 11 w 38"/>
                <a:gd name="T25" fmla="*/ 25 h 28"/>
                <a:gd name="T26" fmla="*/ 8 w 38"/>
                <a:gd name="T27" fmla="*/ 26 h 28"/>
                <a:gd name="T28" fmla="*/ 2 w 38"/>
                <a:gd name="T29" fmla="*/ 23 h 28"/>
                <a:gd name="T30" fmla="*/ 0 w 38"/>
                <a:gd name="T31" fmla="*/ 20 h 28"/>
                <a:gd name="T32" fmla="*/ 2 w 38"/>
                <a:gd name="T33" fmla="*/ 19 h 28"/>
                <a:gd name="T34" fmla="*/ 3 w 38"/>
                <a:gd name="T35" fmla="*/ 14 h 28"/>
                <a:gd name="T36" fmla="*/ 3 w 38"/>
                <a:gd name="T37" fmla="*/ 19 h 28"/>
                <a:gd name="T38" fmla="*/ 9 w 38"/>
                <a:gd name="T39" fmla="*/ 22 h 28"/>
                <a:gd name="T40" fmla="*/ 6 w 38"/>
                <a:gd name="T41" fmla="*/ 16 h 28"/>
                <a:gd name="T42" fmla="*/ 5 w 38"/>
                <a:gd name="T43" fmla="*/ 10 h 28"/>
                <a:gd name="T44" fmla="*/ 12 w 38"/>
                <a:gd name="T45" fmla="*/ 18 h 28"/>
                <a:gd name="T46" fmla="*/ 18 w 38"/>
                <a:gd name="T47" fmla="*/ 17 h 28"/>
                <a:gd name="T48" fmla="*/ 10 w 38"/>
                <a:gd name="T49" fmla="*/ 9 h 28"/>
                <a:gd name="T50" fmla="*/ 19 w 38"/>
                <a:gd name="T51" fmla="*/ 15 h 28"/>
                <a:gd name="T52" fmla="*/ 26 w 38"/>
                <a:gd name="T53" fmla="*/ 24 h 28"/>
                <a:gd name="T54" fmla="*/ 25 w 38"/>
                <a:gd name="T55" fmla="*/ 19 h 28"/>
                <a:gd name="T56" fmla="*/ 22 w 38"/>
                <a:gd name="T57" fmla="*/ 16 h 28"/>
                <a:gd name="T58" fmla="*/ 21 w 38"/>
                <a:gd name="T59" fmla="*/ 15 h 28"/>
                <a:gd name="T60" fmla="*/ 20 w 38"/>
                <a:gd name="T61" fmla="*/ 14 h 28"/>
                <a:gd name="T62" fmla="*/ 19 w 38"/>
                <a:gd name="T63" fmla="*/ 14 h 28"/>
                <a:gd name="T64" fmla="*/ 14 w 38"/>
                <a:gd name="T65" fmla="*/ 7 h 28"/>
                <a:gd name="T66" fmla="*/ 12 w 38"/>
                <a:gd name="T67" fmla="*/ 4 h 28"/>
                <a:gd name="T68" fmla="*/ 7 w 38"/>
                <a:gd name="T69" fmla="*/ 4 h 28"/>
                <a:gd name="T70" fmla="*/ 9 w 38"/>
                <a:gd name="T71" fmla="*/ 0 h 28"/>
                <a:gd name="T72" fmla="*/ 15 w 38"/>
                <a:gd name="T73" fmla="*/ 1 h 28"/>
                <a:gd name="T74" fmla="*/ 16 w 38"/>
                <a:gd name="T75" fmla="*/ 4 h 28"/>
                <a:gd name="T76" fmla="*/ 18 w 38"/>
                <a:gd name="T77" fmla="*/ 7 h 28"/>
                <a:gd name="T78" fmla="*/ 17 w 38"/>
                <a:gd name="T79" fmla="*/ 5 h 28"/>
                <a:gd name="T80" fmla="*/ 30 w 38"/>
                <a:gd name="T81" fmla="*/ 3 h 28"/>
                <a:gd name="T82" fmla="*/ 29 w 38"/>
                <a:gd name="T83" fmla="*/ 5 h 28"/>
                <a:gd name="T84" fmla="*/ 28 w 38"/>
                <a:gd name="T85" fmla="*/ 4 h 28"/>
                <a:gd name="T86" fmla="*/ 18 w 38"/>
                <a:gd name="T87" fmla="*/ 8 h 28"/>
                <a:gd name="T88" fmla="*/ 20 w 38"/>
                <a:gd name="T89" fmla="*/ 8 h 28"/>
                <a:gd name="T90" fmla="*/ 28 w 38"/>
                <a:gd name="T91" fmla="*/ 6 h 28"/>
                <a:gd name="T92" fmla="*/ 31 w 38"/>
                <a:gd name="T93" fmla="*/ 8 h 28"/>
                <a:gd name="T94" fmla="*/ 30 w 38"/>
                <a:gd name="T95" fmla="*/ 9 h 28"/>
                <a:gd name="T96" fmla="*/ 38 w 38"/>
                <a:gd name="T97" fmla="*/ 13 h 28"/>
                <a:gd name="T98" fmla="*/ 37 w 38"/>
                <a:gd name="T99" fmla="*/ 14 h 28"/>
                <a:gd name="T100" fmla="*/ 36 w 38"/>
                <a:gd name="T101" fmla="*/ 13 h 28"/>
                <a:gd name="T102" fmla="*/ 37 w 38"/>
                <a:gd name="T103" fmla="*/ 14 h 28"/>
                <a:gd name="T104" fmla="*/ 28 w 38"/>
                <a:gd name="T105" fmla="*/ 12 h 28"/>
                <a:gd name="T106" fmla="*/ 26 w 38"/>
                <a:gd name="T107" fmla="*/ 9 h 28"/>
                <a:gd name="T108" fmla="*/ 21 w 38"/>
                <a:gd name="T109" fmla="*/ 11 h 28"/>
                <a:gd name="T110" fmla="*/ 26 w 38"/>
                <a:gd name="T111" fmla="*/ 14 h 28"/>
                <a:gd name="T112" fmla="*/ 28 w 38"/>
                <a:gd name="T11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" h="28">
                  <a:moveTo>
                    <a:pt x="38" y="13"/>
                  </a:moveTo>
                  <a:cubicBezTo>
                    <a:pt x="38" y="15"/>
                    <a:pt x="38" y="17"/>
                    <a:pt x="35" y="17"/>
                  </a:cubicBezTo>
                  <a:cubicBezTo>
                    <a:pt x="35" y="16"/>
                    <a:pt x="34" y="15"/>
                    <a:pt x="33" y="15"/>
                  </a:cubicBezTo>
                  <a:cubicBezTo>
                    <a:pt x="29" y="14"/>
                    <a:pt x="29" y="17"/>
                    <a:pt x="25" y="17"/>
                  </a:cubicBezTo>
                  <a:cubicBezTo>
                    <a:pt x="26" y="20"/>
                    <a:pt x="30" y="22"/>
                    <a:pt x="29" y="27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5" y="24"/>
                    <a:pt x="24" y="22"/>
                    <a:pt x="21" y="20"/>
                  </a:cubicBezTo>
                  <a:cubicBezTo>
                    <a:pt x="21" y="20"/>
                    <a:pt x="21" y="21"/>
                    <a:pt x="20" y="21"/>
                  </a:cubicBezTo>
                  <a:cubicBezTo>
                    <a:pt x="19" y="21"/>
                    <a:pt x="19" y="20"/>
                    <a:pt x="18" y="20"/>
                  </a:cubicBezTo>
                  <a:cubicBezTo>
                    <a:pt x="16" y="20"/>
                    <a:pt x="16" y="21"/>
                    <a:pt x="15" y="22"/>
                  </a:cubicBezTo>
                  <a:cubicBezTo>
                    <a:pt x="16" y="24"/>
                    <a:pt x="17" y="26"/>
                    <a:pt x="16" y="28"/>
                  </a:cubicBezTo>
                  <a:cubicBezTo>
                    <a:pt x="15" y="28"/>
                    <a:pt x="14" y="28"/>
                    <a:pt x="13" y="28"/>
                  </a:cubicBezTo>
                  <a:cubicBezTo>
                    <a:pt x="12" y="27"/>
                    <a:pt x="12" y="26"/>
                    <a:pt x="11" y="25"/>
                  </a:cubicBezTo>
                  <a:cubicBezTo>
                    <a:pt x="10" y="25"/>
                    <a:pt x="9" y="26"/>
                    <a:pt x="8" y="26"/>
                  </a:cubicBezTo>
                  <a:cubicBezTo>
                    <a:pt x="6" y="26"/>
                    <a:pt x="4" y="24"/>
                    <a:pt x="2" y="23"/>
                  </a:cubicBezTo>
                  <a:cubicBezTo>
                    <a:pt x="1" y="22"/>
                    <a:pt x="0" y="21"/>
                    <a:pt x="0" y="20"/>
                  </a:cubicBezTo>
                  <a:cubicBezTo>
                    <a:pt x="1" y="20"/>
                    <a:pt x="1" y="19"/>
                    <a:pt x="2" y="19"/>
                  </a:cubicBezTo>
                  <a:cubicBezTo>
                    <a:pt x="3" y="18"/>
                    <a:pt x="2" y="15"/>
                    <a:pt x="3" y="14"/>
                  </a:cubicBezTo>
                  <a:cubicBezTo>
                    <a:pt x="5" y="15"/>
                    <a:pt x="3" y="17"/>
                    <a:pt x="3" y="19"/>
                  </a:cubicBezTo>
                  <a:cubicBezTo>
                    <a:pt x="3" y="22"/>
                    <a:pt x="7" y="24"/>
                    <a:pt x="9" y="22"/>
                  </a:cubicBezTo>
                  <a:cubicBezTo>
                    <a:pt x="9" y="20"/>
                    <a:pt x="7" y="18"/>
                    <a:pt x="6" y="16"/>
                  </a:cubicBezTo>
                  <a:cubicBezTo>
                    <a:pt x="5" y="14"/>
                    <a:pt x="2" y="12"/>
                    <a:pt x="5" y="10"/>
                  </a:cubicBezTo>
                  <a:cubicBezTo>
                    <a:pt x="8" y="12"/>
                    <a:pt x="10" y="16"/>
                    <a:pt x="12" y="18"/>
                  </a:cubicBezTo>
                  <a:cubicBezTo>
                    <a:pt x="14" y="17"/>
                    <a:pt x="16" y="17"/>
                    <a:pt x="18" y="17"/>
                  </a:cubicBezTo>
                  <a:cubicBezTo>
                    <a:pt x="17" y="13"/>
                    <a:pt x="13" y="12"/>
                    <a:pt x="10" y="9"/>
                  </a:cubicBezTo>
                  <a:cubicBezTo>
                    <a:pt x="14" y="10"/>
                    <a:pt x="17" y="13"/>
                    <a:pt x="19" y="15"/>
                  </a:cubicBezTo>
                  <a:cubicBezTo>
                    <a:pt x="21" y="18"/>
                    <a:pt x="23" y="21"/>
                    <a:pt x="26" y="24"/>
                  </a:cubicBezTo>
                  <a:cubicBezTo>
                    <a:pt x="27" y="22"/>
                    <a:pt x="25" y="21"/>
                    <a:pt x="25" y="19"/>
                  </a:cubicBezTo>
                  <a:cubicBezTo>
                    <a:pt x="24" y="19"/>
                    <a:pt x="23" y="17"/>
                    <a:pt x="22" y="16"/>
                  </a:cubicBezTo>
                  <a:cubicBezTo>
                    <a:pt x="22" y="16"/>
                    <a:pt x="22" y="16"/>
                    <a:pt x="21" y="15"/>
                  </a:cubicBezTo>
                  <a:cubicBezTo>
                    <a:pt x="21" y="15"/>
                    <a:pt x="21" y="14"/>
                    <a:pt x="20" y="14"/>
                  </a:cubicBezTo>
                  <a:cubicBezTo>
                    <a:pt x="20" y="14"/>
                    <a:pt x="19" y="14"/>
                    <a:pt x="19" y="14"/>
                  </a:cubicBezTo>
                  <a:cubicBezTo>
                    <a:pt x="18" y="12"/>
                    <a:pt x="15" y="9"/>
                    <a:pt x="14" y="7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9" y="4"/>
                    <a:pt x="7" y="4"/>
                  </a:cubicBezTo>
                  <a:cubicBezTo>
                    <a:pt x="5" y="2"/>
                    <a:pt x="7" y="1"/>
                    <a:pt x="9" y="0"/>
                  </a:cubicBezTo>
                  <a:cubicBezTo>
                    <a:pt x="11" y="1"/>
                    <a:pt x="13" y="0"/>
                    <a:pt x="15" y="1"/>
                  </a:cubicBezTo>
                  <a:cubicBezTo>
                    <a:pt x="16" y="2"/>
                    <a:pt x="15" y="3"/>
                    <a:pt x="16" y="4"/>
                  </a:cubicBezTo>
                  <a:cubicBezTo>
                    <a:pt x="16" y="5"/>
                    <a:pt x="17" y="6"/>
                    <a:pt x="18" y="7"/>
                  </a:cubicBezTo>
                  <a:cubicBezTo>
                    <a:pt x="18" y="6"/>
                    <a:pt x="17" y="6"/>
                    <a:pt x="17" y="5"/>
                  </a:cubicBezTo>
                  <a:cubicBezTo>
                    <a:pt x="19" y="2"/>
                    <a:pt x="26" y="1"/>
                    <a:pt x="30" y="3"/>
                  </a:cubicBezTo>
                  <a:cubicBezTo>
                    <a:pt x="30" y="4"/>
                    <a:pt x="29" y="4"/>
                    <a:pt x="29" y="5"/>
                  </a:cubicBezTo>
                  <a:cubicBezTo>
                    <a:pt x="28" y="5"/>
                    <a:pt x="28" y="4"/>
                    <a:pt x="28" y="4"/>
                  </a:cubicBezTo>
                  <a:cubicBezTo>
                    <a:pt x="24" y="4"/>
                    <a:pt x="20" y="5"/>
                    <a:pt x="18" y="8"/>
                  </a:cubicBezTo>
                  <a:cubicBezTo>
                    <a:pt x="19" y="9"/>
                    <a:pt x="20" y="8"/>
                    <a:pt x="20" y="8"/>
                  </a:cubicBezTo>
                  <a:cubicBezTo>
                    <a:pt x="22" y="7"/>
                    <a:pt x="25" y="6"/>
                    <a:pt x="28" y="6"/>
                  </a:cubicBezTo>
                  <a:cubicBezTo>
                    <a:pt x="29" y="6"/>
                    <a:pt x="31" y="6"/>
                    <a:pt x="31" y="8"/>
                  </a:cubicBezTo>
                  <a:cubicBezTo>
                    <a:pt x="31" y="8"/>
                    <a:pt x="30" y="8"/>
                    <a:pt x="30" y="9"/>
                  </a:cubicBezTo>
                  <a:cubicBezTo>
                    <a:pt x="31" y="12"/>
                    <a:pt x="36" y="11"/>
                    <a:pt x="38" y="13"/>
                  </a:cubicBezTo>
                  <a:close/>
                  <a:moveTo>
                    <a:pt x="37" y="14"/>
                  </a:moveTo>
                  <a:cubicBezTo>
                    <a:pt x="37" y="13"/>
                    <a:pt x="36" y="13"/>
                    <a:pt x="36" y="13"/>
                  </a:cubicBezTo>
                  <a:cubicBezTo>
                    <a:pt x="36" y="14"/>
                    <a:pt x="36" y="13"/>
                    <a:pt x="37" y="14"/>
                  </a:cubicBezTo>
                  <a:close/>
                  <a:moveTo>
                    <a:pt x="28" y="12"/>
                  </a:moveTo>
                  <a:cubicBezTo>
                    <a:pt x="28" y="10"/>
                    <a:pt x="26" y="11"/>
                    <a:pt x="26" y="9"/>
                  </a:cubicBezTo>
                  <a:cubicBezTo>
                    <a:pt x="24" y="9"/>
                    <a:pt x="23" y="10"/>
                    <a:pt x="21" y="11"/>
                  </a:cubicBezTo>
                  <a:cubicBezTo>
                    <a:pt x="22" y="12"/>
                    <a:pt x="23" y="14"/>
                    <a:pt x="26" y="14"/>
                  </a:cubicBezTo>
                  <a:cubicBezTo>
                    <a:pt x="27" y="13"/>
                    <a:pt x="27" y="12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19" name="Freeform 13">
              <a:extLst>
                <a:ext uri="{FF2B5EF4-FFF2-40B4-BE49-F238E27FC236}">
                  <a16:creationId xmlns="" xmlns:a16="http://schemas.microsoft.com/office/drawing/2014/main" id="{4E390578-2860-4F00-A77E-31D9ABCD1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99413" y="11778472"/>
              <a:ext cx="57150" cy="52388"/>
            </a:xfrm>
            <a:custGeom>
              <a:avLst/>
              <a:gdLst>
                <a:gd name="T0" fmla="*/ 17 w 17"/>
                <a:gd name="T1" fmla="*/ 4 h 16"/>
                <a:gd name="T2" fmla="*/ 15 w 17"/>
                <a:gd name="T3" fmla="*/ 8 h 16"/>
                <a:gd name="T4" fmla="*/ 3 w 17"/>
                <a:gd name="T5" fmla="*/ 9 h 16"/>
                <a:gd name="T6" fmla="*/ 14 w 17"/>
                <a:gd name="T7" fmla="*/ 13 h 16"/>
                <a:gd name="T8" fmla="*/ 13 w 17"/>
                <a:gd name="T9" fmla="*/ 16 h 16"/>
                <a:gd name="T10" fmla="*/ 0 w 17"/>
                <a:gd name="T11" fmla="*/ 11 h 16"/>
                <a:gd name="T12" fmla="*/ 2 w 17"/>
                <a:gd name="T13" fmla="*/ 7 h 16"/>
                <a:gd name="T14" fmla="*/ 13 w 17"/>
                <a:gd name="T15" fmla="*/ 6 h 16"/>
                <a:gd name="T16" fmla="*/ 4 w 17"/>
                <a:gd name="T17" fmla="*/ 2 h 16"/>
                <a:gd name="T18" fmla="*/ 5 w 17"/>
                <a:gd name="T19" fmla="*/ 0 h 16"/>
                <a:gd name="T20" fmla="*/ 17 w 17"/>
                <a:gd name="T2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6">
                  <a:moveTo>
                    <a:pt x="17" y="4"/>
                  </a:moveTo>
                  <a:cubicBezTo>
                    <a:pt x="17" y="6"/>
                    <a:pt x="16" y="7"/>
                    <a:pt x="15" y="8"/>
                  </a:cubicBezTo>
                  <a:cubicBezTo>
                    <a:pt x="11" y="8"/>
                    <a:pt x="7" y="9"/>
                    <a:pt x="3" y="9"/>
                  </a:cubicBezTo>
                  <a:cubicBezTo>
                    <a:pt x="7" y="10"/>
                    <a:pt x="10" y="12"/>
                    <a:pt x="14" y="13"/>
                  </a:cubicBezTo>
                  <a:cubicBezTo>
                    <a:pt x="14" y="14"/>
                    <a:pt x="13" y="15"/>
                    <a:pt x="13" y="16"/>
                  </a:cubicBezTo>
                  <a:cubicBezTo>
                    <a:pt x="9" y="14"/>
                    <a:pt x="4" y="12"/>
                    <a:pt x="0" y="11"/>
                  </a:cubicBezTo>
                  <a:cubicBezTo>
                    <a:pt x="1" y="10"/>
                    <a:pt x="1" y="8"/>
                    <a:pt x="2" y="7"/>
                  </a:cubicBezTo>
                  <a:cubicBezTo>
                    <a:pt x="6" y="7"/>
                    <a:pt x="10" y="6"/>
                    <a:pt x="13" y="6"/>
                  </a:cubicBezTo>
                  <a:cubicBezTo>
                    <a:pt x="10" y="5"/>
                    <a:pt x="7" y="3"/>
                    <a:pt x="4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9" y="1"/>
                    <a:pt x="13" y="3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20" name="Freeform 14">
              <a:extLst>
                <a:ext uri="{FF2B5EF4-FFF2-40B4-BE49-F238E27FC236}">
                  <a16:creationId xmlns="" xmlns:a16="http://schemas.microsoft.com/office/drawing/2014/main" id="{C88DDCC7-5E9B-4360-9EB3-8B60BF7C3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15288" y="11821334"/>
              <a:ext cx="52388" cy="50800"/>
            </a:xfrm>
            <a:custGeom>
              <a:avLst/>
              <a:gdLst>
                <a:gd name="T0" fmla="*/ 16 w 16"/>
                <a:gd name="T1" fmla="*/ 6 h 15"/>
                <a:gd name="T2" fmla="*/ 15 w 16"/>
                <a:gd name="T3" fmla="*/ 8 h 15"/>
                <a:gd name="T4" fmla="*/ 10 w 16"/>
                <a:gd name="T5" fmla="*/ 6 h 15"/>
                <a:gd name="T6" fmla="*/ 7 w 16"/>
                <a:gd name="T7" fmla="*/ 10 h 15"/>
                <a:gd name="T8" fmla="*/ 13 w 16"/>
                <a:gd name="T9" fmla="*/ 13 h 15"/>
                <a:gd name="T10" fmla="*/ 11 w 16"/>
                <a:gd name="T11" fmla="*/ 15 h 15"/>
                <a:gd name="T12" fmla="*/ 0 w 16"/>
                <a:gd name="T13" fmla="*/ 9 h 15"/>
                <a:gd name="T14" fmla="*/ 1 w 16"/>
                <a:gd name="T15" fmla="*/ 7 h 15"/>
                <a:gd name="T16" fmla="*/ 5 w 16"/>
                <a:gd name="T17" fmla="*/ 9 h 15"/>
                <a:gd name="T18" fmla="*/ 8 w 16"/>
                <a:gd name="T19" fmla="*/ 5 h 15"/>
                <a:gd name="T20" fmla="*/ 3 w 16"/>
                <a:gd name="T21" fmla="*/ 2 h 15"/>
                <a:gd name="T22" fmla="*/ 4 w 16"/>
                <a:gd name="T23" fmla="*/ 0 h 15"/>
                <a:gd name="T24" fmla="*/ 16 w 16"/>
                <a:gd name="T25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5">
                  <a:moveTo>
                    <a:pt x="16" y="6"/>
                  </a:moveTo>
                  <a:cubicBezTo>
                    <a:pt x="16" y="7"/>
                    <a:pt x="15" y="7"/>
                    <a:pt x="15" y="8"/>
                  </a:cubicBezTo>
                  <a:cubicBezTo>
                    <a:pt x="13" y="7"/>
                    <a:pt x="12" y="6"/>
                    <a:pt x="10" y="6"/>
                  </a:cubicBezTo>
                  <a:cubicBezTo>
                    <a:pt x="9" y="7"/>
                    <a:pt x="8" y="9"/>
                    <a:pt x="7" y="10"/>
                  </a:cubicBezTo>
                  <a:cubicBezTo>
                    <a:pt x="9" y="11"/>
                    <a:pt x="11" y="12"/>
                    <a:pt x="13" y="13"/>
                  </a:cubicBezTo>
                  <a:cubicBezTo>
                    <a:pt x="12" y="14"/>
                    <a:pt x="12" y="14"/>
                    <a:pt x="11" y="15"/>
                  </a:cubicBezTo>
                  <a:cubicBezTo>
                    <a:pt x="7" y="13"/>
                    <a:pt x="4" y="11"/>
                    <a:pt x="0" y="9"/>
                  </a:cubicBezTo>
                  <a:cubicBezTo>
                    <a:pt x="0" y="8"/>
                    <a:pt x="0" y="8"/>
                    <a:pt x="1" y="7"/>
                  </a:cubicBezTo>
                  <a:cubicBezTo>
                    <a:pt x="2" y="7"/>
                    <a:pt x="4" y="8"/>
                    <a:pt x="5" y="9"/>
                  </a:cubicBezTo>
                  <a:cubicBezTo>
                    <a:pt x="6" y="8"/>
                    <a:pt x="7" y="6"/>
                    <a:pt x="8" y="5"/>
                  </a:cubicBezTo>
                  <a:cubicBezTo>
                    <a:pt x="6" y="4"/>
                    <a:pt x="5" y="3"/>
                    <a:pt x="3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9" y="1"/>
                    <a:pt x="12" y="4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21" name="Freeform 15">
              <a:extLst>
                <a:ext uri="{FF2B5EF4-FFF2-40B4-BE49-F238E27FC236}">
                  <a16:creationId xmlns="" xmlns:a16="http://schemas.microsoft.com/office/drawing/2014/main" id="{6C646B63-DA45-4849-8396-1BA55E06F57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34338" y="11854672"/>
              <a:ext cx="52388" cy="50800"/>
            </a:xfrm>
            <a:custGeom>
              <a:avLst/>
              <a:gdLst>
                <a:gd name="T0" fmla="*/ 12 w 16"/>
                <a:gd name="T1" fmla="*/ 5 h 15"/>
                <a:gd name="T2" fmla="*/ 9 w 16"/>
                <a:gd name="T3" fmla="*/ 15 h 15"/>
                <a:gd name="T4" fmla="*/ 0 w 16"/>
                <a:gd name="T5" fmla="*/ 8 h 15"/>
                <a:gd name="T6" fmla="*/ 8 w 16"/>
                <a:gd name="T7" fmla="*/ 2 h 15"/>
                <a:gd name="T8" fmla="*/ 7 w 16"/>
                <a:gd name="T9" fmla="*/ 5 h 15"/>
                <a:gd name="T10" fmla="*/ 3 w 16"/>
                <a:gd name="T11" fmla="*/ 6 h 15"/>
                <a:gd name="T12" fmla="*/ 10 w 16"/>
                <a:gd name="T13" fmla="*/ 12 h 15"/>
                <a:gd name="T14" fmla="*/ 11 w 16"/>
                <a:gd name="T15" fmla="*/ 8 h 15"/>
                <a:gd name="T16" fmla="*/ 12 w 16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5">
                  <a:moveTo>
                    <a:pt x="12" y="5"/>
                  </a:moveTo>
                  <a:cubicBezTo>
                    <a:pt x="16" y="8"/>
                    <a:pt x="13" y="14"/>
                    <a:pt x="9" y="15"/>
                  </a:cubicBezTo>
                  <a:cubicBezTo>
                    <a:pt x="6" y="15"/>
                    <a:pt x="1" y="11"/>
                    <a:pt x="0" y="8"/>
                  </a:cubicBezTo>
                  <a:cubicBezTo>
                    <a:pt x="0" y="5"/>
                    <a:pt x="4" y="0"/>
                    <a:pt x="8" y="2"/>
                  </a:cubicBezTo>
                  <a:cubicBezTo>
                    <a:pt x="8" y="3"/>
                    <a:pt x="7" y="4"/>
                    <a:pt x="7" y="5"/>
                  </a:cubicBezTo>
                  <a:cubicBezTo>
                    <a:pt x="5" y="4"/>
                    <a:pt x="3" y="5"/>
                    <a:pt x="3" y="6"/>
                  </a:cubicBezTo>
                  <a:cubicBezTo>
                    <a:pt x="2" y="9"/>
                    <a:pt x="7" y="13"/>
                    <a:pt x="10" y="12"/>
                  </a:cubicBezTo>
                  <a:cubicBezTo>
                    <a:pt x="12" y="12"/>
                    <a:pt x="13" y="9"/>
                    <a:pt x="11" y="8"/>
                  </a:cubicBezTo>
                  <a:cubicBezTo>
                    <a:pt x="11" y="7"/>
                    <a:pt x="12" y="6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22" name="Freeform 16">
              <a:extLst>
                <a:ext uri="{FF2B5EF4-FFF2-40B4-BE49-F238E27FC236}">
                  <a16:creationId xmlns="" xmlns:a16="http://schemas.microsoft.com/office/drawing/2014/main" id="{94CB881F-F50C-4B1B-B779-375994973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61325" y="11888009"/>
              <a:ext cx="52388" cy="53975"/>
            </a:xfrm>
            <a:custGeom>
              <a:avLst/>
              <a:gdLst>
                <a:gd name="T0" fmla="*/ 16 w 16"/>
                <a:gd name="T1" fmla="*/ 9 h 16"/>
                <a:gd name="T2" fmla="*/ 13 w 16"/>
                <a:gd name="T3" fmla="*/ 12 h 16"/>
                <a:gd name="T4" fmla="*/ 10 w 16"/>
                <a:gd name="T5" fmla="*/ 16 h 16"/>
                <a:gd name="T6" fmla="*/ 2 w 16"/>
                <a:gd name="T7" fmla="*/ 9 h 16"/>
                <a:gd name="T8" fmla="*/ 0 w 16"/>
                <a:gd name="T9" fmla="*/ 7 h 16"/>
                <a:gd name="T10" fmla="*/ 3 w 16"/>
                <a:gd name="T11" fmla="*/ 4 h 16"/>
                <a:gd name="T12" fmla="*/ 6 w 16"/>
                <a:gd name="T13" fmla="*/ 0 h 16"/>
                <a:gd name="T14" fmla="*/ 7 w 16"/>
                <a:gd name="T15" fmla="*/ 2 h 16"/>
                <a:gd name="T16" fmla="*/ 3 w 16"/>
                <a:gd name="T17" fmla="*/ 6 h 16"/>
                <a:gd name="T18" fmla="*/ 6 w 16"/>
                <a:gd name="T19" fmla="*/ 8 h 16"/>
                <a:gd name="T20" fmla="*/ 9 w 16"/>
                <a:gd name="T21" fmla="*/ 4 h 16"/>
                <a:gd name="T22" fmla="*/ 11 w 16"/>
                <a:gd name="T23" fmla="*/ 6 h 16"/>
                <a:gd name="T24" fmla="*/ 8 w 16"/>
                <a:gd name="T25" fmla="*/ 10 h 16"/>
                <a:gd name="T26" fmla="*/ 10 w 16"/>
                <a:gd name="T27" fmla="*/ 12 h 16"/>
                <a:gd name="T28" fmla="*/ 14 w 16"/>
                <a:gd name="T29" fmla="*/ 8 h 16"/>
                <a:gd name="T30" fmla="*/ 16 w 16"/>
                <a:gd name="T3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6">
                  <a:moveTo>
                    <a:pt x="16" y="9"/>
                  </a:moveTo>
                  <a:cubicBezTo>
                    <a:pt x="16" y="10"/>
                    <a:pt x="13" y="12"/>
                    <a:pt x="13" y="12"/>
                  </a:cubicBezTo>
                  <a:cubicBezTo>
                    <a:pt x="12" y="14"/>
                    <a:pt x="11" y="15"/>
                    <a:pt x="10" y="16"/>
                  </a:cubicBezTo>
                  <a:cubicBezTo>
                    <a:pt x="7" y="14"/>
                    <a:pt x="5" y="12"/>
                    <a:pt x="2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7"/>
                    <a:pt x="2" y="5"/>
                    <a:pt x="3" y="4"/>
                  </a:cubicBezTo>
                  <a:cubicBezTo>
                    <a:pt x="4" y="2"/>
                    <a:pt x="5" y="2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3"/>
                    <a:pt x="5" y="5"/>
                    <a:pt x="3" y="6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7" y="7"/>
                    <a:pt x="8" y="6"/>
                    <a:pt x="9" y="4"/>
                  </a:cubicBezTo>
                  <a:cubicBezTo>
                    <a:pt x="10" y="5"/>
                    <a:pt x="11" y="5"/>
                    <a:pt x="11" y="6"/>
                  </a:cubicBezTo>
                  <a:cubicBezTo>
                    <a:pt x="10" y="7"/>
                    <a:pt x="9" y="8"/>
                    <a:pt x="8" y="10"/>
                  </a:cubicBezTo>
                  <a:cubicBezTo>
                    <a:pt x="8" y="11"/>
                    <a:pt x="9" y="11"/>
                    <a:pt x="10" y="12"/>
                  </a:cubicBezTo>
                  <a:cubicBezTo>
                    <a:pt x="12" y="11"/>
                    <a:pt x="13" y="9"/>
                    <a:pt x="14" y="8"/>
                  </a:cubicBezTo>
                  <a:cubicBezTo>
                    <a:pt x="14" y="8"/>
                    <a:pt x="16" y="8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23" name="Freeform 17">
              <a:extLst>
                <a:ext uri="{FF2B5EF4-FFF2-40B4-BE49-F238E27FC236}">
                  <a16:creationId xmlns="" xmlns:a16="http://schemas.microsoft.com/office/drawing/2014/main" id="{748B1E5A-C5D1-43A4-B2AC-C86CA4CA40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51875" y="11348259"/>
              <a:ext cx="636588" cy="639763"/>
            </a:xfrm>
            <a:custGeom>
              <a:avLst/>
              <a:gdLst>
                <a:gd name="T0" fmla="*/ 165 w 193"/>
                <a:gd name="T1" fmla="*/ 162 h 192"/>
                <a:gd name="T2" fmla="*/ 31 w 193"/>
                <a:gd name="T3" fmla="*/ 165 h 192"/>
                <a:gd name="T4" fmla="*/ 9 w 193"/>
                <a:gd name="T5" fmla="*/ 60 h 192"/>
                <a:gd name="T6" fmla="*/ 93 w 193"/>
                <a:gd name="T7" fmla="*/ 1 h 192"/>
                <a:gd name="T8" fmla="*/ 191 w 193"/>
                <a:gd name="T9" fmla="*/ 93 h 192"/>
                <a:gd name="T10" fmla="*/ 179 w 193"/>
                <a:gd name="T11" fmla="*/ 120 h 192"/>
                <a:gd name="T12" fmla="*/ 152 w 193"/>
                <a:gd name="T13" fmla="*/ 80 h 192"/>
                <a:gd name="T14" fmla="*/ 98 w 193"/>
                <a:gd name="T15" fmla="*/ 10 h 192"/>
                <a:gd name="T16" fmla="*/ 26 w 193"/>
                <a:gd name="T17" fmla="*/ 62 h 192"/>
                <a:gd name="T18" fmla="*/ 29 w 193"/>
                <a:gd name="T19" fmla="*/ 41 h 192"/>
                <a:gd name="T20" fmla="*/ 23 w 193"/>
                <a:gd name="T21" fmla="*/ 86 h 192"/>
                <a:gd name="T22" fmla="*/ 18 w 193"/>
                <a:gd name="T23" fmla="*/ 120 h 192"/>
                <a:gd name="T24" fmla="*/ 39 w 193"/>
                <a:gd name="T25" fmla="*/ 106 h 192"/>
                <a:gd name="T26" fmla="*/ 15 w 193"/>
                <a:gd name="T27" fmla="*/ 136 h 192"/>
                <a:gd name="T28" fmla="*/ 93 w 193"/>
                <a:gd name="T29" fmla="*/ 142 h 192"/>
                <a:gd name="T30" fmla="*/ 137 w 193"/>
                <a:gd name="T31" fmla="*/ 169 h 192"/>
                <a:gd name="T32" fmla="*/ 132 w 193"/>
                <a:gd name="T33" fmla="*/ 165 h 192"/>
                <a:gd name="T34" fmla="*/ 127 w 193"/>
                <a:gd name="T35" fmla="*/ 169 h 192"/>
                <a:gd name="T36" fmla="*/ 137 w 193"/>
                <a:gd name="T37" fmla="*/ 169 h 192"/>
                <a:gd name="T38" fmla="*/ 127 w 193"/>
                <a:gd name="T39" fmla="*/ 171 h 192"/>
                <a:gd name="T40" fmla="*/ 124 w 193"/>
                <a:gd name="T41" fmla="*/ 167 h 192"/>
                <a:gd name="T42" fmla="*/ 119 w 193"/>
                <a:gd name="T43" fmla="*/ 176 h 192"/>
                <a:gd name="T44" fmla="*/ 124 w 193"/>
                <a:gd name="T45" fmla="*/ 176 h 192"/>
                <a:gd name="T46" fmla="*/ 126 w 193"/>
                <a:gd name="T47" fmla="*/ 173 h 192"/>
                <a:gd name="T48" fmla="*/ 117 w 193"/>
                <a:gd name="T49" fmla="*/ 176 h 192"/>
                <a:gd name="T50" fmla="*/ 108 w 193"/>
                <a:gd name="T51" fmla="*/ 174 h 192"/>
                <a:gd name="T52" fmla="*/ 113 w 193"/>
                <a:gd name="T53" fmla="*/ 178 h 192"/>
                <a:gd name="T54" fmla="*/ 117 w 193"/>
                <a:gd name="T55" fmla="*/ 176 h 192"/>
                <a:gd name="T56" fmla="*/ 105 w 193"/>
                <a:gd name="T57" fmla="*/ 171 h 192"/>
                <a:gd name="T58" fmla="*/ 99 w 193"/>
                <a:gd name="T59" fmla="*/ 175 h 192"/>
                <a:gd name="T60" fmla="*/ 103 w 193"/>
                <a:gd name="T61" fmla="*/ 181 h 192"/>
                <a:gd name="T62" fmla="*/ 93 w 193"/>
                <a:gd name="T63" fmla="*/ 179 h 192"/>
                <a:gd name="T64" fmla="*/ 93 w 193"/>
                <a:gd name="T65" fmla="*/ 179 h 192"/>
                <a:gd name="T66" fmla="*/ 85 w 193"/>
                <a:gd name="T67" fmla="*/ 171 h 192"/>
                <a:gd name="T68" fmla="*/ 79 w 193"/>
                <a:gd name="T69" fmla="*/ 168 h 192"/>
                <a:gd name="T70" fmla="*/ 76 w 193"/>
                <a:gd name="T71" fmla="*/ 169 h 192"/>
                <a:gd name="T72" fmla="*/ 69 w 193"/>
                <a:gd name="T73" fmla="*/ 168 h 192"/>
                <a:gd name="T74" fmla="*/ 81 w 193"/>
                <a:gd name="T75" fmla="*/ 177 h 192"/>
                <a:gd name="T76" fmla="*/ 71 w 193"/>
                <a:gd name="T77" fmla="*/ 170 h 192"/>
                <a:gd name="T78" fmla="*/ 75 w 193"/>
                <a:gd name="T79" fmla="*/ 175 h 192"/>
                <a:gd name="T80" fmla="*/ 72 w 193"/>
                <a:gd name="T81" fmla="*/ 177 h 192"/>
                <a:gd name="T82" fmla="*/ 76 w 193"/>
                <a:gd name="T83" fmla="*/ 179 h 192"/>
                <a:gd name="T84" fmla="*/ 81 w 193"/>
                <a:gd name="T85" fmla="*/ 177 h 192"/>
                <a:gd name="T86" fmla="*/ 83 w 193"/>
                <a:gd name="T87" fmla="*/ 180 h 192"/>
                <a:gd name="T88" fmla="*/ 81 w 193"/>
                <a:gd name="T89" fmla="*/ 180 h 192"/>
                <a:gd name="T90" fmla="*/ 74 w 193"/>
                <a:gd name="T91" fmla="*/ 35 h 192"/>
                <a:gd name="T92" fmla="*/ 61 w 193"/>
                <a:gd name="T93" fmla="*/ 35 h 192"/>
                <a:gd name="T94" fmla="*/ 73 w 193"/>
                <a:gd name="T95" fmla="*/ 175 h 192"/>
                <a:gd name="T96" fmla="*/ 69 w 193"/>
                <a:gd name="T97" fmla="*/ 177 h 192"/>
                <a:gd name="T98" fmla="*/ 67 w 193"/>
                <a:gd name="T99" fmla="*/ 169 h 192"/>
                <a:gd name="T100" fmla="*/ 63 w 193"/>
                <a:gd name="T101" fmla="*/ 167 h 192"/>
                <a:gd name="T102" fmla="*/ 62 w 193"/>
                <a:gd name="T103" fmla="*/ 162 h 192"/>
                <a:gd name="T104" fmla="*/ 65 w 193"/>
                <a:gd name="T105" fmla="*/ 174 h 192"/>
                <a:gd name="T106" fmla="*/ 60 w 193"/>
                <a:gd name="T107" fmla="*/ 172 h 192"/>
                <a:gd name="T108" fmla="*/ 67 w 193"/>
                <a:gd name="T109" fmla="*/ 169 h 192"/>
                <a:gd name="T110" fmla="*/ 59 w 193"/>
                <a:gd name="T111" fmla="*/ 160 h 192"/>
                <a:gd name="T112" fmla="*/ 54 w 193"/>
                <a:gd name="T113" fmla="*/ 162 h 192"/>
                <a:gd name="T114" fmla="*/ 56 w 193"/>
                <a:gd name="T115" fmla="*/ 165 h 192"/>
                <a:gd name="T116" fmla="*/ 50 w 193"/>
                <a:gd name="T117" fmla="*/ 166 h 192"/>
                <a:gd name="T118" fmla="*/ 54 w 193"/>
                <a:gd name="T119" fmla="*/ 169 h 192"/>
                <a:gd name="T120" fmla="*/ 56 w 193"/>
                <a:gd name="T121" fmla="*/ 1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3" h="192">
                  <a:moveTo>
                    <a:pt x="191" y="93"/>
                  </a:moveTo>
                  <a:cubicBezTo>
                    <a:pt x="193" y="123"/>
                    <a:pt x="180" y="146"/>
                    <a:pt x="165" y="162"/>
                  </a:cubicBezTo>
                  <a:cubicBezTo>
                    <a:pt x="150" y="178"/>
                    <a:pt x="129" y="190"/>
                    <a:pt x="100" y="191"/>
                  </a:cubicBezTo>
                  <a:cubicBezTo>
                    <a:pt x="70" y="192"/>
                    <a:pt x="46" y="180"/>
                    <a:pt x="31" y="165"/>
                  </a:cubicBezTo>
                  <a:cubicBezTo>
                    <a:pt x="15" y="150"/>
                    <a:pt x="3" y="129"/>
                    <a:pt x="1" y="100"/>
                  </a:cubicBezTo>
                  <a:cubicBezTo>
                    <a:pt x="0" y="85"/>
                    <a:pt x="4" y="71"/>
                    <a:pt x="9" y="60"/>
                  </a:cubicBezTo>
                  <a:cubicBezTo>
                    <a:pt x="18" y="37"/>
                    <a:pt x="33" y="21"/>
                    <a:pt x="54" y="11"/>
                  </a:cubicBezTo>
                  <a:cubicBezTo>
                    <a:pt x="65" y="5"/>
                    <a:pt x="78" y="2"/>
                    <a:pt x="93" y="1"/>
                  </a:cubicBezTo>
                  <a:cubicBezTo>
                    <a:pt x="123" y="0"/>
                    <a:pt x="147" y="13"/>
                    <a:pt x="162" y="27"/>
                  </a:cubicBezTo>
                  <a:cubicBezTo>
                    <a:pt x="178" y="43"/>
                    <a:pt x="190" y="63"/>
                    <a:pt x="191" y="93"/>
                  </a:cubicBezTo>
                  <a:close/>
                  <a:moveTo>
                    <a:pt x="148" y="153"/>
                  </a:moveTo>
                  <a:cubicBezTo>
                    <a:pt x="166" y="151"/>
                    <a:pt x="184" y="141"/>
                    <a:pt x="179" y="120"/>
                  </a:cubicBezTo>
                  <a:cubicBezTo>
                    <a:pt x="178" y="111"/>
                    <a:pt x="173" y="104"/>
                    <a:pt x="168" y="97"/>
                  </a:cubicBezTo>
                  <a:cubicBezTo>
                    <a:pt x="164" y="91"/>
                    <a:pt x="158" y="85"/>
                    <a:pt x="152" y="80"/>
                  </a:cubicBezTo>
                  <a:cubicBezTo>
                    <a:pt x="158" y="88"/>
                    <a:pt x="166" y="98"/>
                    <a:pt x="169" y="110"/>
                  </a:cubicBezTo>
                  <a:cubicBezTo>
                    <a:pt x="141" y="81"/>
                    <a:pt x="117" y="48"/>
                    <a:pt x="98" y="10"/>
                  </a:cubicBezTo>
                  <a:cubicBezTo>
                    <a:pt x="82" y="42"/>
                    <a:pt x="63" y="70"/>
                    <a:pt x="41" y="95"/>
                  </a:cubicBezTo>
                  <a:cubicBezTo>
                    <a:pt x="35" y="86"/>
                    <a:pt x="26" y="76"/>
                    <a:pt x="26" y="62"/>
                  </a:cubicBezTo>
                  <a:cubicBezTo>
                    <a:pt x="25" y="44"/>
                    <a:pt x="39" y="37"/>
                    <a:pt x="55" y="36"/>
                  </a:cubicBezTo>
                  <a:cubicBezTo>
                    <a:pt x="45" y="35"/>
                    <a:pt x="36" y="37"/>
                    <a:pt x="29" y="41"/>
                  </a:cubicBezTo>
                  <a:cubicBezTo>
                    <a:pt x="22" y="44"/>
                    <a:pt x="17" y="51"/>
                    <a:pt x="16" y="60"/>
                  </a:cubicBezTo>
                  <a:cubicBezTo>
                    <a:pt x="16" y="71"/>
                    <a:pt x="19" y="79"/>
                    <a:pt x="23" y="86"/>
                  </a:cubicBezTo>
                  <a:cubicBezTo>
                    <a:pt x="27" y="92"/>
                    <a:pt x="31" y="97"/>
                    <a:pt x="35" y="102"/>
                  </a:cubicBezTo>
                  <a:cubicBezTo>
                    <a:pt x="30" y="108"/>
                    <a:pt x="23" y="114"/>
                    <a:pt x="18" y="120"/>
                  </a:cubicBezTo>
                  <a:cubicBezTo>
                    <a:pt x="17" y="120"/>
                    <a:pt x="15" y="122"/>
                    <a:pt x="16" y="122"/>
                  </a:cubicBezTo>
                  <a:cubicBezTo>
                    <a:pt x="24" y="117"/>
                    <a:pt x="31" y="112"/>
                    <a:pt x="39" y="106"/>
                  </a:cubicBezTo>
                  <a:cubicBezTo>
                    <a:pt x="41" y="108"/>
                    <a:pt x="44" y="110"/>
                    <a:pt x="46" y="113"/>
                  </a:cubicBezTo>
                  <a:cubicBezTo>
                    <a:pt x="36" y="121"/>
                    <a:pt x="26" y="129"/>
                    <a:pt x="15" y="136"/>
                  </a:cubicBezTo>
                  <a:cubicBezTo>
                    <a:pt x="28" y="131"/>
                    <a:pt x="40" y="124"/>
                    <a:pt x="52" y="117"/>
                  </a:cubicBezTo>
                  <a:cubicBezTo>
                    <a:pt x="64" y="127"/>
                    <a:pt x="77" y="135"/>
                    <a:pt x="93" y="142"/>
                  </a:cubicBezTo>
                  <a:cubicBezTo>
                    <a:pt x="108" y="149"/>
                    <a:pt x="126" y="155"/>
                    <a:pt x="148" y="153"/>
                  </a:cubicBezTo>
                  <a:close/>
                  <a:moveTo>
                    <a:pt x="137" y="169"/>
                  </a:moveTo>
                  <a:cubicBezTo>
                    <a:pt x="138" y="165"/>
                    <a:pt x="131" y="165"/>
                    <a:pt x="130" y="168"/>
                  </a:cubicBezTo>
                  <a:cubicBezTo>
                    <a:pt x="128" y="166"/>
                    <a:pt x="130" y="164"/>
                    <a:pt x="132" y="165"/>
                  </a:cubicBezTo>
                  <a:cubicBezTo>
                    <a:pt x="133" y="165"/>
                    <a:pt x="134" y="164"/>
                    <a:pt x="134" y="164"/>
                  </a:cubicBezTo>
                  <a:cubicBezTo>
                    <a:pt x="131" y="161"/>
                    <a:pt x="126" y="165"/>
                    <a:pt x="127" y="169"/>
                  </a:cubicBezTo>
                  <a:cubicBezTo>
                    <a:pt x="127" y="170"/>
                    <a:pt x="128" y="172"/>
                    <a:pt x="129" y="173"/>
                  </a:cubicBezTo>
                  <a:cubicBezTo>
                    <a:pt x="132" y="174"/>
                    <a:pt x="136" y="172"/>
                    <a:pt x="137" y="169"/>
                  </a:cubicBezTo>
                  <a:close/>
                  <a:moveTo>
                    <a:pt x="128" y="173"/>
                  </a:moveTo>
                  <a:cubicBezTo>
                    <a:pt x="128" y="172"/>
                    <a:pt x="128" y="172"/>
                    <a:pt x="127" y="171"/>
                  </a:cubicBezTo>
                  <a:cubicBezTo>
                    <a:pt x="127" y="171"/>
                    <a:pt x="126" y="172"/>
                    <a:pt x="126" y="172"/>
                  </a:cubicBezTo>
                  <a:cubicBezTo>
                    <a:pt x="125" y="170"/>
                    <a:pt x="124" y="168"/>
                    <a:pt x="124" y="167"/>
                  </a:cubicBezTo>
                  <a:cubicBezTo>
                    <a:pt x="123" y="167"/>
                    <a:pt x="122" y="167"/>
                    <a:pt x="121" y="167"/>
                  </a:cubicBezTo>
                  <a:cubicBezTo>
                    <a:pt x="120" y="170"/>
                    <a:pt x="117" y="173"/>
                    <a:pt x="119" y="176"/>
                  </a:cubicBezTo>
                  <a:cubicBezTo>
                    <a:pt x="120" y="175"/>
                    <a:pt x="122" y="175"/>
                    <a:pt x="124" y="174"/>
                  </a:cubicBezTo>
                  <a:cubicBezTo>
                    <a:pt x="124" y="175"/>
                    <a:pt x="124" y="176"/>
                    <a:pt x="124" y="176"/>
                  </a:cubicBezTo>
                  <a:cubicBezTo>
                    <a:pt x="125" y="176"/>
                    <a:pt x="126" y="176"/>
                    <a:pt x="127" y="175"/>
                  </a:cubicBezTo>
                  <a:cubicBezTo>
                    <a:pt x="126" y="175"/>
                    <a:pt x="126" y="174"/>
                    <a:pt x="126" y="173"/>
                  </a:cubicBezTo>
                  <a:cubicBezTo>
                    <a:pt x="127" y="173"/>
                    <a:pt x="127" y="173"/>
                    <a:pt x="128" y="173"/>
                  </a:cubicBezTo>
                  <a:close/>
                  <a:moveTo>
                    <a:pt x="117" y="176"/>
                  </a:moveTo>
                  <a:cubicBezTo>
                    <a:pt x="117" y="174"/>
                    <a:pt x="117" y="171"/>
                    <a:pt x="115" y="170"/>
                  </a:cubicBezTo>
                  <a:cubicBezTo>
                    <a:pt x="112" y="169"/>
                    <a:pt x="107" y="171"/>
                    <a:pt x="108" y="174"/>
                  </a:cubicBezTo>
                  <a:cubicBezTo>
                    <a:pt x="108" y="177"/>
                    <a:pt x="113" y="176"/>
                    <a:pt x="114" y="175"/>
                  </a:cubicBezTo>
                  <a:cubicBezTo>
                    <a:pt x="115" y="177"/>
                    <a:pt x="114" y="178"/>
                    <a:pt x="113" y="178"/>
                  </a:cubicBezTo>
                  <a:cubicBezTo>
                    <a:pt x="112" y="177"/>
                    <a:pt x="110" y="177"/>
                    <a:pt x="109" y="178"/>
                  </a:cubicBezTo>
                  <a:cubicBezTo>
                    <a:pt x="110" y="181"/>
                    <a:pt x="117" y="179"/>
                    <a:pt x="117" y="176"/>
                  </a:cubicBezTo>
                  <a:close/>
                  <a:moveTo>
                    <a:pt x="106" y="180"/>
                  </a:moveTo>
                  <a:cubicBezTo>
                    <a:pt x="105" y="177"/>
                    <a:pt x="105" y="174"/>
                    <a:pt x="105" y="171"/>
                  </a:cubicBezTo>
                  <a:cubicBezTo>
                    <a:pt x="102" y="171"/>
                    <a:pt x="101" y="172"/>
                    <a:pt x="99" y="173"/>
                  </a:cubicBezTo>
                  <a:cubicBezTo>
                    <a:pt x="99" y="174"/>
                    <a:pt x="99" y="174"/>
                    <a:pt x="99" y="175"/>
                  </a:cubicBezTo>
                  <a:cubicBezTo>
                    <a:pt x="100" y="175"/>
                    <a:pt x="101" y="174"/>
                    <a:pt x="102" y="174"/>
                  </a:cubicBezTo>
                  <a:cubicBezTo>
                    <a:pt x="102" y="176"/>
                    <a:pt x="103" y="178"/>
                    <a:pt x="103" y="181"/>
                  </a:cubicBezTo>
                  <a:cubicBezTo>
                    <a:pt x="103" y="181"/>
                    <a:pt x="105" y="181"/>
                    <a:pt x="106" y="180"/>
                  </a:cubicBezTo>
                  <a:close/>
                  <a:moveTo>
                    <a:pt x="93" y="179"/>
                  </a:moveTo>
                  <a:cubicBezTo>
                    <a:pt x="96" y="179"/>
                    <a:pt x="95" y="174"/>
                    <a:pt x="92" y="175"/>
                  </a:cubicBezTo>
                  <a:cubicBezTo>
                    <a:pt x="89" y="176"/>
                    <a:pt x="90" y="180"/>
                    <a:pt x="93" y="179"/>
                  </a:cubicBezTo>
                  <a:close/>
                  <a:moveTo>
                    <a:pt x="85" y="173"/>
                  </a:moveTo>
                  <a:cubicBezTo>
                    <a:pt x="85" y="172"/>
                    <a:pt x="85" y="172"/>
                    <a:pt x="85" y="171"/>
                  </a:cubicBezTo>
                  <a:cubicBezTo>
                    <a:pt x="83" y="171"/>
                    <a:pt x="81" y="170"/>
                    <a:pt x="79" y="169"/>
                  </a:cubicBezTo>
                  <a:cubicBezTo>
                    <a:pt x="79" y="169"/>
                    <a:pt x="79" y="168"/>
                    <a:pt x="79" y="168"/>
                  </a:cubicBezTo>
                  <a:cubicBezTo>
                    <a:pt x="78" y="168"/>
                    <a:pt x="77" y="168"/>
                    <a:pt x="76" y="168"/>
                  </a:cubicBezTo>
                  <a:cubicBezTo>
                    <a:pt x="76" y="168"/>
                    <a:pt x="77" y="169"/>
                    <a:pt x="76" y="169"/>
                  </a:cubicBezTo>
                  <a:cubicBezTo>
                    <a:pt x="74" y="168"/>
                    <a:pt x="72" y="167"/>
                    <a:pt x="70" y="167"/>
                  </a:cubicBezTo>
                  <a:cubicBezTo>
                    <a:pt x="70" y="167"/>
                    <a:pt x="69" y="168"/>
                    <a:pt x="69" y="168"/>
                  </a:cubicBezTo>
                  <a:cubicBezTo>
                    <a:pt x="75" y="169"/>
                    <a:pt x="80" y="171"/>
                    <a:pt x="85" y="173"/>
                  </a:cubicBezTo>
                  <a:close/>
                  <a:moveTo>
                    <a:pt x="81" y="177"/>
                  </a:moveTo>
                  <a:cubicBezTo>
                    <a:pt x="82" y="175"/>
                    <a:pt x="82" y="174"/>
                    <a:pt x="82" y="173"/>
                  </a:cubicBezTo>
                  <a:cubicBezTo>
                    <a:pt x="79" y="172"/>
                    <a:pt x="75" y="171"/>
                    <a:pt x="71" y="170"/>
                  </a:cubicBezTo>
                  <a:cubicBezTo>
                    <a:pt x="71" y="171"/>
                    <a:pt x="71" y="172"/>
                    <a:pt x="70" y="173"/>
                  </a:cubicBezTo>
                  <a:cubicBezTo>
                    <a:pt x="72" y="174"/>
                    <a:pt x="73" y="174"/>
                    <a:pt x="75" y="175"/>
                  </a:cubicBezTo>
                  <a:cubicBezTo>
                    <a:pt x="74" y="175"/>
                    <a:pt x="74" y="177"/>
                    <a:pt x="74" y="177"/>
                  </a:cubicBezTo>
                  <a:cubicBezTo>
                    <a:pt x="73" y="177"/>
                    <a:pt x="72" y="177"/>
                    <a:pt x="72" y="177"/>
                  </a:cubicBezTo>
                  <a:cubicBezTo>
                    <a:pt x="72" y="177"/>
                    <a:pt x="72" y="178"/>
                    <a:pt x="72" y="179"/>
                  </a:cubicBezTo>
                  <a:cubicBezTo>
                    <a:pt x="73" y="179"/>
                    <a:pt x="75" y="179"/>
                    <a:pt x="76" y="179"/>
                  </a:cubicBezTo>
                  <a:cubicBezTo>
                    <a:pt x="77" y="178"/>
                    <a:pt x="77" y="176"/>
                    <a:pt x="77" y="175"/>
                  </a:cubicBezTo>
                  <a:cubicBezTo>
                    <a:pt x="79" y="176"/>
                    <a:pt x="80" y="176"/>
                    <a:pt x="81" y="177"/>
                  </a:cubicBezTo>
                  <a:close/>
                  <a:moveTo>
                    <a:pt x="81" y="180"/>
                  </a:moveTo>
                  <a:cubicBezTo>
                    <a:pt x="81" y="180"/>
                    <a:pt x="82" y="180"/>
                    <a:pt x="83" y="180"/>
                  </a:cubicBezTo>
                  <a:cubicBezTo>
                    <a:pt x="81" y="178"/>
                    <a:pt x="80" y="176"/>
                    <a:pt x="78" y="177"/>
                  </a:cubicBezTo>
                  <a:cubicBezTo>
                    <a:pt x="78" y="178"/>
                    <a:pt x="80" y="179"/>
                    <a:pt x="81" y="180"/>
                  </a:cubicBezTo>
                  <a:close/>
                  <a:moveTo>
                    <a:pt x="68" y="44"/>
                  </a:moveTo>
                  <a:cubicBezTo>
                    <a:pt x="71" y="44"/>
                    <a:pt x="76" y="40"/>
                    <a:pt x="74" y="35"/>
                  </a:cubicBezTo>
                  <a:cubicBezTo>
                    <a:pt x="73" y="32"/>
                    <a:pt x="70" y="31"/>
                    <a:pt x="66" y="31"/>
                  </a:cubicBezTo>
                  <a:cubicBezTo>
                    <a:pt x="63" y="32"/>
                    <a:pt x="62" y="34"/>
                    <a:pt x="61" y="35"/>
                  </a:cubicBezTo>
                  <a:cubicBezTo>
                    <a:pt x="60" y="40"/>
                    <a:pt x="63" y="44"/>
                    <a:pt x="68" y="44"/>
                  </a:cubicBezTo>
                  <a:close/>
                  <a:moveTo>
                    <a:pt x="73" y="175"/>
                  </a:moveTo>
                  <a:cubicBezTo>
                    <a:pt x="72" y="173"/>
                    <a:pt x="70" y="175"/>
                    <a:pt x="67" y="176"/>
                  </a:cubicBezTo>
                  <a:cubicBezTo>
                    <a:pt x="68" y="176"/>
                    <a:pt x="68" y="177"/>
                    <a:pt x="69" y="177"/>
                  </a:cubicBezTo>
                  <a:cubicBezTo>
                    <a:pt x="70" y="177"/>
                    <a:pt x="72" y="176"/>
                    <a:pt x="73" y="175"/>
                  </a:cubicBezTo>
                  <a:close/>
                  <a:moveTo>
                    <a:pt x="67" y="169"/>
                  </a:moveTo>
                  <a:cubicBezTo>
                    <a:pt x="67" y="168"/>
                    <a:pt x="67" y="168"/>
                    <a:pt x="66" y="167"/>
                  </a:cubicBezTo>
                  <a:cubicBezTo>
                    <a:pt x="65" y="167"/>
                    <a:pt x="64" y="167"/>
                    <a:pt x="63" y="167"/>
                  </a:cubicBezTo>
                  <a:cubicBezTo>
                    <a:pt x="63" y="166"/>
                    <a:pt x="64" y="164"/>
                    <a:pt x="65" y="163"/>
                  </a:cubicBezTo>
                  <a:cubicBezTo>
                    <a:pt x="64" y="163"/>
                    <a:pt x="63" y="162"/>
                    <a:pt x="62" y="162"/>
                  </a:cubicBezTo>
                  <a:cubicBezTo>
                    <a:pt x="61" y="165"/>
                    <a:pt x="59" y="168"/>
                    <a:pt x="57" y="172"/>
                  </a:cubicBezTo>
                  <a:cubicBezTo>
                    <a:pt x="59" y="173"/>
                    <a:pt x="63" y="177"/>
                    <a:pt x="65" y="174"/>
                  </a:cubicBezTo>
                  <a:cubicBezTo>
                    <a:pt x="65" y="173"/>
                    <a:pt x="64" y="173"/>
                    <a:pt x="63" y="172"/>
                  </a:cubicBezTo>
                  <a:cubicBezTo>
                    <a:pt x="63" y="174"/>
                    <a:pt x="61" y="173"/>
                    <a:pt x="60" y="172"/>
                  </a:cubicBezTo>
                  <a:cubicBezTo>
                    <a:pt x="60" y="171"/>
                    <a:pt x="61" y="169"/>
                    <a:pt x="62" y="168"/>
                  </a:cubicBezTo>
                  <a:cubicBezTo>
                    <a:pt x="64" y="169"/>
                    <a:pt x="65" y="169"/>
                    <a:pt x="67" y="169"/>
                  </a:cubicBezTo>
                  <a:close/>
                  <a:moveTo>
                    <a:pt x="61" y="161"/>
                  </a:moveTo>
                  <a:cubicBezTo>
                    <a:pt x="60" y="161"/>
                    <a:pt x="60" y="160"/>
                    <a:pt x="59" y="160"/>
                  </a:cubicBezTo>
                  <a:cubicBezTo>
                    <a:pt x="58" y="161"/>
                    <a:pt x="58" y="162"/>
                    <a:pt x="57" y="163"/>
                  </a:cubicBezTo>
                  <a:cubicBezTo>
                    <a:pt x="56" y="163"/>
                    <a:pt x="55" y="162"/>
                    <a:pt x="54" y="162"/>
                  </a:cubicBezTo>
                  <a:cubicBezTo>
                    <a:pt x="54" y="162"/>
                    <a:pt x="53" y="162"/>
                    <a:pt x="53" y="163"/>
                  </a:cubicBezTo>
                  <a:cubicBezTo>
                    <a:pt x="54" y="164"/>
                    <a:pt x="55" y="164"/>
                    <a:pt x="56" y="165"/>
                  </a:cubicBezTo>
                  <a:cubicBezTo>
                    <a:pt x="56" y="166"/>
                    <a:pt x="56" y="167"/>
                    <a:pt x="55" y="167"/>
                  </a:cubicBezTo>
                  <a:cubicBezTo>
                    <a:pt x="53" y="167"/>
                    <a:pt x="52" y="167"/>
                    <a:pt x="50" y="166"/>
                  </a:cubicBezTo>
                  <a:cubicBezTo>
                    <a:pt x="50" y="167"/>
                    <a:pt x="51" y="167"/>
                    <a:pt x="50" y="168"/>
                  </a:cubicBezTo>
                  <a:cubicBezTo>
                    <a:pt x="52" y="168"/>
                    <a:pt x="53" y="168"/>
                    <a:pt x="54" y="169"/>
                  </a:cubicBezTo>
                  <a:cubicBezTo>
                    <a:pt x="54" y="169"/>
                    <a:pt x="54" y="170"/>
                    <a:pt x="53" y="171"/>
                  </a:cubicBezTo>
                  <a:cubicBezTo>
                    <a:pt x="54" y="171"/>
                    <a:pt x="55" y="171"/>
                    <a:pt x="56" y="172"/>
                  </a:cubicBezTo>
                  <a:cubicBezTo>
                    <a:pt x="57" y="168"/>
                    <a:pt x="59" y="165"/>
                    <a:pt x="6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24" name="Freeform 18">
              <a:extLst>
                <a:ext uri="{FF2B5EF4-FFF2-40B4-BE49-F238E27FC236}">
                  <a16:creationId xmlns="" xmlns:a16="http://schemas.microsoft.com/office/drawing/2014/main" id="{1266EE75-755E-49CD-8D39-1DDE8F8217C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91488" y="11914997"/>
              <a:ext cx="49213" cy="49213"/>
            </a:xfrm>
            <a:custGeom>
              <a:avLst/>
              <a:gdLst>
                <a:gd name="T0" fmla="*/ 15 w 15"/>
                <a:gd name="T1" fmla="*/ 12 h 15"/>
                <a:gd name="T2" fmla="*/ 12 w 15"/>
                <a:gd name="T3" fmla="*/ 15 h 15"/>
                <a:gd name="T4" fmla="*/ 5 w 15"/>
                <a:gd name="T5" fmla="*/ 7 h 15"/>
                <a:gd name="T6" fmla="*/ 2 w 15"/>
                <a:gd name="T7" fmla="*/ 9 h 15"/>
                <a:gd name="T8" fmla="*/ 0 w 15"/>
                <a:gd name="T9" fmla="*/ 8 h 15"/>
                <a:gd name="T10" fmla="*/ 8 w 15"/>
                <a:gd name="T11" fmla="*/ 0 h 15"/>
                <a:gd name="T12" fmla="*/ 10 w 15"/>
                <a:gd name="T13" fmla="*/ 2 h 15"/>
                <a:gd name="T14" fmla="*/ 7 w 15"/>
                <a:gd name="T15" fmla="*/ 4 h 15"/>
                <a:gd name="T16" fmla="*/ 11 w 15"/>
                <a:gd name="T17" fmla="*/ 9 h 15"/>
                <a:gd name="T18" fmla="*/ 15 w 15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15" y="12"/>
                  </a:moveTo>
                  <a:cubicBezTo>
                    <a:pt x="15" y="13"/>
                    <a:pt x="13" y="14"/>
                    <a:pt x="12" y="15"/>
                  </a:cubicBezTo>
                  <a:cubicBezTo>
                    <a:pt x="10" y="12"/>
                    <a:pt x="7" y="9"/>
                    <a:pt x="5" y="7"/>
                  </a:cubicBezTo>
                  <a:cubicBezTo>
                    <a:pt x="4" y="7"/>
                    <a:pt x="3" y="8"/>
                    <a:pt x="2" y="9"/>
                  </a:cubicBezTo>
                  <a:cubicBezTo>
                    <a:pt x="1" y="9"/>
                    <a:pt x="1" y="8"/>
                    <a:pt x="0" y="8"/>
                  </a:cubicBezTo>
                  <a:cubicBezTo>
                    <a:pt x="3" y="5"/>
                    <a:pt x="6" y="3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3"/>
                    <a:pt x="7" y="4"/>
                    <a:pt x="7" y="4"/>
                  </a:cubicBezTo>
                  <a:cubicBezTo>
                    <a:pt x="7" y="5"/>
                    <a:pt x="10" y="8"/>
                    <a:pt x="11" y="9"/>
                  </a:cubicBezTo>
                  <a:cubicBezTo>
                    <a:pt x="11" y="9"/>
                    <a:pt x="15" y="12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25" name="Freeform 19">
              <a:extLst>
                <a:ext uri="{FF2B5EF4-FFF2-40B4-BE49-F238E27FC236}">
                  <a16:creationId xmlns="" xmlns:a16="http://schemas.microsoft.com/office/drawing/2014/main" id="{71F992AF-C5E8-4A8A-AB6F-0EF314A95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70863" y="11319684"/>
              <a:ext cx="122238" cy="109538"/>
            </a:xfrm>
            <a:custGeom>
              <a:avLst/>
              <a:gdLst>
                <a:gd name="T0" fmla="*/ 37 w 37"/>
                <a:gd name="T1" fmla="*/ 2 h 33"/>
                <a:gd name="T2" fmla="*/ 36 w 37"/>
                <a:gd name="T3" fmla="*/ 5 h 33"/>
                <a:gd name="T4" fmla="*/ 24 w 37"/>
                <a:gd name="T5" fmla="*/ 9 h 33"/>
                <a:gd name="T6" fmla="*/ 31 w 37"/>
                <a:gd name="T7" fmla="*/ 12 h 33"/>
                <a:gd name="T8" fmla="*/ 31 w 37"/>
                <a:gd name="T9" fmla="*/ 16 h 33"/>
                <a:gd name="T10" fmla="*/ 26 w 37"/>
                <a:gd name="T11" fmla="*/ 13 h 33"/>
                <a:gd name="T12" fmla="*/ 21 w 37"/>
                <a:gd name="T13" fmla="*/ 11 h 33"/>
                <a:gd name="T14" fmla="*/ 19 w 37"/>
                <a:gd name="T15" fmla="*/ 12 h 33"/>
                <a:gd name="T16" fmla="*/ 27 w 37"/>
                <a:gd name="T17" fmla="*/ 31 h 33"/>
                <a:gd name="T18" fmla="*/ 23 w 37"/>
                <a:gd name="T19" fmla="*/ 31 h 33"/>
                <a:gd name="T20" fmla="*/ 18 w 37"/>
                <a:gd name="T21" fmla="*/ 25 h 33"/>
                <a:gd name="T22" fmla="*/ 17 w 37"/>
                <a:gd name="T23" fmla="*/ 14 h 33"/>
                <a:gd name="T24" fmla="*/ 0 w 37"/>
                <a:gd name="T25" fmla="*/ 11 h 33"/>
                <a:gd name="T26" fmla="*/ 4 w 37"/>
                <a:gd name="T27" fmla="*/ 12 h 33"/>
                <a:gd name="T28" fmla="*/ 18 w 37"/>
                <a:gd name="T29" fmla="*/ 10 h 33"/>
                <a:gd name="T30" fmla="*/ 10 w 37"/>
                <a:gd name="T31" fmla="*/ 5 h 33"/>
                <a:gd name="T32" fmla="*/ 12 w 37"/>
                <a:gd name="T33" fmla="*/ 4 h 33"/>
                <a:gd name="T34" fmla="*/ 18 w 37"/>
                <a:gd name="T35" fmla="*/ 6 h 33"/>
                <a:gd name="T36" fmla="*/ 21 w 37"/>
                <a:gd name="T37" fmla="*/ 7 h 33"/>
                <a:gd name="T38" fmla="*/ 23 w 37"/>
                <a:gd name="T39" fmla="*/ 6 h 33"/>
                <a:gd name="T40" fmla="*/ 29 w 37"/>
                <a:gd name="T41" fmla="*/ 4 h 33"/>
                <a:gd name="T42" fmla="*/ 37 w 37"/>
                <a:gd name="T4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3">
                  <a:moveTo>
                    <a:pt x="37" y="2"/>
                  </a:moveTo>
                  <a:cubicBezTo>
                    <a:pt x="37" y="4"/>
                    <a:pt x="37" y="4"/>
                    <a:pt x="36" y="5"/>
                  </a:cubicBezTo>
                  <a:cubicBezTo>
                    <a:pt x="31" y="3"/>
                    <a:pt x="27" y="7"/>
                    <a:pt x="24" y="9"/>
                  </a:cubicBezTo>
                  <a:cubicBezTo>
                    <a:pt x="26" y="10"/>
                    <a:pt x="29" y="11"/>
                    <a:pt x="31" y="12"/>
                  </a:cubicBezTo>
                  <a:cubicBezTo>
                    <a:pt x="33" y="13"/>
                    <a:pt x="34" y="16"/>
                    <a:pt x="31" y="16"/>
                  </a:cubicBezTo>
                  <a:cubicBezTo>
                    <a:pt x="30" y="16"/>
                    <a:pt x="27" y="13"/>
                    <a:pt x="26" y="13"/>
                  </a:cubicBezTo>
                  <a:cubicBezTo>
                    <a:pt x="24" y="12"/>
                    <a:pt x="23" y="12"/>
                    <a:pt x="21" y="11"/>
                  </a:cubicBezTo>
                  <a:cubicBezTo>
                    <a:pt x="20" y="11"/>
                    <a:pt x="20" y="12"/>
                    <a:pt x="19" y="12"/>
                  </a:cubicBezTo>
                  <a:cubicBezTo>
                    <a:pt x="18" y="21"/>
                    <a:pt x="24" y="25"/>
                    <a:pt x="27" y="31"/>
                  </a:cubicBezTo>
                  <a:cubicBezTo>
                    <a:pt x="26" y="33"/>
                    <a:pt x="24" y="32"/>
                    <a:pt x="23" y="31"/>
                  </a:cubicBezTo>
                  <a:cubicBezTo>
                    <a:pt x="19" y="32"/>
                    <a:pt x="20" y="27"/>
                    <a:pt x="18" y="25"/>
                  </a:cubicBezTo>
                  <a:cubicBezTo>
                    <a:pt x="16" y="22"/>
                    <a:pt x="15" y="17"/>
                    <a:pt x="17" y="14"/>
                  </a:cubicBezTo>
                  <a:cubicBezTo>
                    <a:pt x="12" y="18"/>
                    <a:pt x="1" y="18"/>
                    <a:pt x="0" y="11"/>
                  </a:cubicBezTo>
                  <a:cubicBezTo>
                    <a:pt x="1" y="9"/>
                    <a:pt x="3" y="11"/>
                    <a:pt x="4" y="12"/>
                  </a:cubicBezTo>
                  <a:cubicBezTo>
                    <a:pt x="9" y="14"/>
                    <a:pt x="14" y="13"/>
                    <a:pt x="18" y="10"/>
                  </a:cubicBezTo>
                  <a:cubicBezTo>
                    <a:pt x="16" y="8"/>
                    <a:pt x="11" y="9"/>
                    <a:pt x="10" y="5"/>
                  </a:cubicBezTo>
                  <a:cubicBezTo>
                    <a:pt x="11" y="5"/>
                    <a:pt x="11" y="4"/>
                    <a:pt x="12" y="4"/>
                  </a:cubicBezTo>
                  <a:cubicBezTo>
                    <a:pt x="14" y="4"/>
                    <a:pt x="16" y="5"/>
                    <a:pt x="18" y="6"/>
                  </a:cubicBezTo>
                  <a:cubicBezTo>
                    <a:pt x="19" y="6"/>
                    <a:pt x="20" y="8"/>
                    <a:pt x="21" y="7"/>
                  </a:cubicBezTo>
                  <a:cubicBezTo>
                    <a:pt x="22" y="7"/>
                    <a:pt x="23" y="6"/>
                    <a:pt x="23" y="6"/>
                  </a:cubicBezTo>
                  <a:cubicBezTo>
                    <a:pt x="25" y="5"/>
                    <a:pt x="27" y="4"/>
                    <a:pt x="29" y="4"/>
                  </a:cubicBezTo>
                  <a:cubicBezTo>
                    <a:pt x="31" y="3"/>
                    <a:pt x="35" y="0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26" name="Freeform 20">
              <a:extLst>
                <a:ext uri="{FF2B5EF4-FFF2-40B4-BE49-F238E27FC236}">
                  <a16:creationId xmlns="" xmlns:a16="http://schemas.microsoft.com/office/drawing/2014/main" id="{B5665492-D64B-4C05-A2AF-7D91E7DF1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01063" y="11551459"/>
              <a:ext cx="412750" cy="282575"/>
            </a:xfrm>
            <a:custGeom>
              <a:avLst/>
              <a:gdLst>
                <a:gd name="T0" fmla="*/ 124 w 125"/>
                <a:gd name="T1" fmla="*/ 54 h 85"/>
                <a:gd name="T2" fmla="*/ 122 w 125"/>
                <a:gd name="T3" fmla="*/ 67 h 85"/>
                <a:gd name="T4" fmla="*/ 71 w 125"/>
                <a:gd name="T5" fmla="*/ 16 h 85"/>
                <a:gd name="T6" fmla="*/ 54 w 125"/>
                <a:gd name="T7" fmla="*/ 37 h 85"/>
                <a:gd name="T8" fmla="*/ 62 w 125"/>
                <a:gd name="T9" fmla="*/ 45 h 85"/>
                <a:gd name="T10" fmla="*/ 85 w 125"/>
                <a:gd name="T11" fmla="*/ 48 h 85"/>
                <a:gd name="T12" fmla="*/ 121 w 125"/>
                <a:gd name="T13" fmla="*/ 69 h 85"/>
                <a:gd name="T14" fmla="*/ 62 w 125"/>
                <a:gd name="T15" fmla="*/ 77 h 85"/>
                <a:gd name="T16" fmla="*/ 14 w 125"/>
                <a:gd name="T17" fmla="*/ 51 h 85"/>
                <a:gd name="T18" fmla="*/ 32 w 125"/>
                <a:gd name="T19" fmla="*/ 43 h 85"/>
                <a:gd name="T20" fmla="*/ 49 w 125"/>
                <a:gd name="T21" fmla="*/ 50 h 85"/>
                <a:gd name="T22" fmla="*/ 95 w 125"/>
                <a:gd name="T23" fmla="*/ 75 h 85"/>
                <a:gd name="T24" fmla="*/ 95 w 125"/>
                <a:gd name="T25" fmla="*/ 75 h 85"/>
                <a:gd name="T26" fmla="*/ 32 w 125"/>
                <a:gd name="T27" fmla="*/ 16 h 85"/>
                <a:gd name="T28" fmla="*/ 7 w 125"/>
                <a:gd name="T29" fmla="*/ 45 h 85"/>
                <a:gd name="T30" fmla="*/ 0 w 125"/>
                <a:gd name="T31" fmla="*/ 39 h 85"/>
                <a:gd name="T32" fmla="*/ 37 w 125"/>
                <a:gd name="T33" fmla="*/ 7 h 85"/>
                <a:gd name="T34" fmla="*/ 52 w 125"/>
                <a:gd name="T35" fmla="*/ 0 h 85"/>
                <a:gd name="T36" fmla="*/ 72 w 125"/>
                <a:gd name="T37" fmla="*/ 11 h 85"/>
                <a:gd name="T38" fmla="*/ 124 w 125"/>
                <a:gd name="T39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" h="85">
                  <a:moveTo>
                    <a:pt x="124" y="54"/>
                  </a:moveTo>
                  <a:cubicBezTo>
                    <a:pt x="125" y="59"/>
                    <a:pt x="124" y="64"/>
                    <a:pt x="122" y="67"/>
                  </a:cubicBezTo>
                  <a:cubicBezTo>
                    <a:pt x="103" y="53"/>
                    <a:pt x="85" y="36"/>
                    <a:pt x="71" y="16"/>
                  </a:cubicBezTo>
                  <a:cubicBezTo>
                    <a:pt x="66" y="23"/>
                    <a:pt x="60" y="31"/>
                    <a:pt x="54" y="37"/>
                  </a:cubicBezTo>
                  <a:cubicBezTo>
                    <a:pt x="56" y="40"/>
                    <a:pt x="59" y="42"/>
                    <a:pt x="62" y="45"/>
                  </a:cubicBezTo>
                  <a:cubicBezTo>
                    <a:pt x="70" y="40"/>
                    <a:pt x="79" y="44"/>
                    <a:pt x="85" y="48"/>
                  </a:cubicBezTo>
                  <a:cubicBezTo>
                    <a:pt x="97" y="56"/>
                    <a:pt x="109" y="64"/>
                    <a:pt x="121" y="69"/>
                  </a:cubicBezTo>
                  <a:cubicBezTo>
                    <a:pt x="112" y="85"/>
                    <a:pt x="81" y="82"/>
                    <a:pt x="62" y="77"/>
                  </a:cubicBezTo>
                  <a:cubicBezTo>
                    <a:pt x="43" y="71"/>
                    <a:pt x="28" y="62"/>
                    <a:pt x="14" y="51"/>
                  </a:cubicBezTo>
                  <a:cubicBezTo>
                    <a:pt x="19" y="48"/>
                    <a:pt x="24" y="43"/>
                    <a:pt x="32" y="43"/>
                  </a:cubicBezTo>
                  <a:cubicBezTo>
                    <a:pt x="38" y="43"/>
                    <a:pt x="44" y="47"/>
                    <a:pt x="49" y="50"/>
                  </a:cubicBezTo>
                  <a:cubicBezTo>
                    <a:pt x="63" y="59"/>
                    <a:pt x="80" y="69"/>
                    <a:pt x="95" y="7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72" y="59"/>
                    <a:pt x="49" y="40"/>
                    <a:pt x="32" y="16"/>
                  </a:cubicBezTo>
                  <a:cubicBezTo>
                    <a:pt x="24" y="26"/>
                    <a:pt x="16" y="36"/>
                    <a:pt x="7" y="45"/>
                  </a:cubicBezTo>
                  <a:cubicBezTo>
                    <a:pt x="5" y="43"/>
                    <a:pt x="3" y="41"/>
                    <a:pt x="0" y="39"/>
                  </a:cubicBezTo>
                  <a:cubicBezTo>
                    <a:pt x="13" y="29"/>
                    <a:pt x="24" y="18"/>
                    <a:pt x="37" y="7"/>
                  </a:cubicBezTo>
                  <a:cubicBezTo>
                    <a:pt x="41" y="4"/>
                    <a:pt x="45" y="0"/>
                    <a:pt x="52" y="0"/>
                  </a:cubicBezTo>
                  <a:cubicBezTo>
                    <a:pt x="61" y="0"/>
                    <a:pt x="67" y="6"/>
                    <a:pt x="72" y="11"/>
                  </a:cubicBezTo>
                  <a:cubicBezTo>
                    <a:pt x="89" y="26"/>
                    <a:pt x="106" y="41"/>
                    <a:pt x="12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27" name="Freeform 21">
              <a:extLst>
                <a:ext uri="{FF2B5EF4-FFF2-40B4-BE49-F238E27FC236}">
                  <a16:creationId xmlns="" xmlns:a16="http://schemas.microsoft.com/office/drawing/2014/main" id="{9AD279C0-5140-4DF6-AF30-FF11D55E8A21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37525" y="11957859"/>
              <a:ext cx="39688" cy="53975"/>
            </a:xfrm>
            <a:custGeom>
              <a:avLst/>
              <a:gdLst>
                <a:gd name="T0" fmla="*/ 10 w 12"/>
                <a:gd name="T1" fmla="*/ 5 h 16"/>
                <a:gd name="T2" fmla="*/ 12 w 12"/>
                <a:gd name="T3" fmla="*/ 7 h 16"/>
                <a:gd name="T4" fmla="*/ 7 w 12"/>
                <a:gd name="T5" fmla="*/ 10 h 16"/>
                <a:gd name="T6" fmla="*/ 11 w 12"/>
                <a:gd name="T7" fmla="*/ 14 h 16"/>
                <a:gd name="T8" fmla="*/ 8 w 12"/>
                <a:gd name="T9" fmla="*/ 16 h 16"/>
                <a:gd name="T10" fmla="*/ 0 w 12"/>
                <a:gd name="T11" fmla="*/ 5 h 16"/>
                <a:gd name="T12" fmla="*/ 7 w 12"/>
                <a:gd name="T13" fmla="*/ 0 h 16"/>
                <a:gd name="T14" fmla="*/ 9 w 12"/>
                <a:gd name="T15" fmla="*/ 2 h 16"/>
                <a:gd name="T16" fmla="*/ 4 w 12"/>
                <a:gd name="T17" fmla="*/ 5 h 16"/>
                <a:gd name="T18" fmla="*/ 6 w 12"/>
                <a:gd name="T19" fmla="*/ 8 h 16"/>
                <a:gd name="T20" fmla="*/ 10 w 12"/>
                <a:gd name="T2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6">
                  <a:moveTo>
                    <a:pt x="10" y="5"/>
                  </a:moveTo>
                  <a:cubicBezTo>
                    <a:pt x="11" y="6"/>
                    <a:pt x="11" y="6"/>
                    <a:pt x="12" y="7"/>
                  </a:cubicBezTo>
                  <a:cubicBezTo>
                    <a:pt x="10" y="8"/>
                    <a:pt x="9" y="9"/>
                    <a:pt x="7" y="10"/>
                  </a:cubicBezTo>
                  <a:cubicBezTo>
                    <a:pt x="8" y="12"/>
                    <a:pt x="9" y="13"/>
                    <a:pt x="11" y="14"/>
                  </a:cubicBezTo>
                  <a:cubicBezTo>
                    <a:pt x="10" y="15"/>
                    <a:pt x="9" y="16"/>
                    <a:pt x="8" y="16"/>
                  </a:cubicBezTo>
                  <a:cubicBezTo>
                    <a:pt x="6" y="12"/>
                    <a:pt x="3" y="9"/>
                    <a:pt x="0" y="5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6"/>
                    <a:pt x="5" y="7"/>
                    <a:pt x="6" y="8"/>
                  </a:cubicBezTo>
                  <a:cubicBezTo>
                    <a:pt x="7" y="7"/>
                    <a:pt x="9" y="6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28" name="Freeform 22">
              <a:extLst>
                <a:ext uri="{FF2B5EF4-FFF2-40B4-BE49-F238E27FC236}">
                  <a16:creationId xmlns="" xmlns:a16="http://schemas.microsoft.com/office/drawing/2014/main" id="{BE66984B-CD9D-40ED-B8FB-551EA3E32D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174038" y="11984847"/>
              <a:ext cx="46038" cy="49213"/>
            </a:xfrm>
            <a:custGeom>
              <a:avLst/>
              <a:gdLst>
                <a:gd name="T0" fmla="*/ 7 w 14"/>
                <a:gd name="T1" fmla="*/ 0 h 15"/>
                <a:gd name="T2" fmla="*/ 14 w 14"/>
                <a:gd name="T3" fmla="*/ 8 h 15"/>
                <a:gd name="T4" fmla="*/ 5 w 14"/>
                <a:gd name="T5" fmla="*/ 14 h 15"/>
                <a:gd name="T6" fmla="*/ 1 w 14"/>
                <a:gd name="T7" fmla="*/ 4 h 15"/>
                <a:gd name="T8" fmla="*/ 7 w 14"/>
                <a:gd name="T9" fmla="*/ 0 h 15"/>
                <a:gd name="T10" fmla="*/ 12 w 14"/>
                <a:gd name="T11" fmla="*/ 10 h 15"/>
                <a:gd name="T12" fmla="*/ 6 w 14"/>
                <a:gd name="T13" fmla="*/ 3 h 15"/>
                <a:gd name="T14" fmla="*/ 8 w 14"/>
                <a:gd name="T15" fmla="*/ 12 h 15"/>
                <a:gd name="T16" fmla="*/ 12 w 14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7" y="0"/>
                  </a:moveTo>
                  <a:cubicBezTo>
                    <a:pt x="11" y="0"/>
                    <a:pt x="14" y="4"/>
                    <a:pt x="14" y="8"/>
                  </a:cubicBezTo>
                  <a:cubicBezTo>
                    <a:pt x="14" y="11"/>
                    <a:pt x="10" y="15"/>
                    <a:pt x="5" y="14"/>
                  </a:cubicBezTo>
                  <a:cubicBezTo>
                    <a:pt x="2" y="13"/>
                    <a:pt x="0" y="8"/>
                    <a:pt x="1" y="4"/>
                  </a:cubicBezTo>
                  <a:cubicBezTo>
                    <a:pt x="2" y="2"/>
                    <a:pt x="4" y="0"/>
                    <a:pt x="7" y="0"/>
                  </a:cubicBezTo>
                  <a:close/>
                  <a:moveTo>
                    <a:pt x="12" y="10"/>
                  </a:moveTo>
                  <a:cubicBezTo>
                    <a:pt x="12" y="6"/>
                    <a:pt x="9" y="2"/>
                    <a:pt x="6" y="3"/>
                  </a:cubicBezTo>
                  <a:cubicBezTo>
                    <a:pt x="1" y="4"/>
                    <a:pt x="5" y="11"/>
                    <a:pt x="8" y="12"/>
                  </a:cubicBezTo>
                  <a:cubicBezTo>
                    <a:pt x="10" y="12"/>
                    <a:pt x="11" y="11"/>
                    <a:pt x="1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29" name="Freeform 23">
              <a:extLst>
                <a:ext uri="{FF2B5EF4-FFF2-40B4-BE49-F238E27FC236}">
                  <a16:creationId xmlns="" xmlns:a16="http://schemas.microsoft.com/office/drawing/2014/main" id="{DAD79514-281E-43F9-A750-1C642A7499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321675" y="11253009"/>
              <a:ext cx="117475" cy="82550"/>
            </a:xfrm>
            <a:custGeom>
              <a:avLst/>
              <a:gdLst>
                <a:gd name="T0" fmla="*/ 30 w 36"/>
                <a:gd name="T1" fmla="*/ 13 h 25"/>
                <a:gd name="T2" fmla="*/ 36 w 36"/>
                <a:gd name="T3" fmla="*/ 14 h 25"/>
                <a:gd name="T4" fmla="*/ 29 w 36"/>
                <a:gd name="T5" fmla="*/ 14 h 25"/>
                <a:gd name="T6" fmla="*/ 24 w 36"/>
                <a:gd name="T7" fmla="*/ 18 h 25"/>
                <a:gd name="T8" fmla="*/ 34 w 36"/>
                <a:gd name="T9" fmla="*/ 23 h 25"/>
                <a:gd name="T10" fmla="*/ 31 w 36"/>
                <a:gd name="T11" fmla="*/ 25 h 25"/>
                <a:gd name="T12" fmla="*/ 9 w 36"/>
                <a:gd name="T13" fmla="*/ 21 h 25"/>
                <a:gd name="T14" fmla="*/ 0 w 36"/>
                <a:gd name="T15" fmla="*/ 15 h 25"/>
                <a:gd name="T16" fmla="*/ 15 w 36"/>
                <a:gd name="T17" fmla="*/ 16 h 25"/>
                <a:gd name="T18" fmla="*/ 15 w 36"/>
                <a:gd name="T19" fmla="*/ 9 h 25"/>
                <a:gd name="T20" fmla="*/ 13 w 36"/>
                <a:gd name="T21" fmla="*/ 11 h 25"/>
                <a:gd name="T22" fmla="*/ 9 w 36"/>
                <a:gd name="T23" fmla="*/ 7 h 25"/>
                <a:gd name="T24" fmla="*/ 15 w 36"/>
                <a:gd name="T25" fmla="*/ 8 h 25"/>
                <a:gd name="T26" fmla="*/ 24 w 36"/>
                <a:gd name="T27" fmla="*/ 1 h 25"/>
                <a:gd name="T28" fmla="*/ 23 w 36"/>
                <a:gd name="T29" fmla="*/ 13 h 25"/>
                <a:gd name="T30" fmla="*/ 33 w 36"/>
                <a:gd name="T31" fmla="*/ 2 h 25"/>
                <a:gd name="T32" fmla="*/ 33 w 36"/>
                <a:gd name="T33" fmla="*/ 0 h 25"/>
                <a:gd name="T34" fmla="*/ 36 w 36"/>
                <a:gd name="T35" fmla="*/ 1 h 25"/>
                <a:gd name="T36" fmla="*/ 35 w 36"/>
                <a:gd name="T37" fmla="*/ 3 h 25"/>
                <a:gd name="T38" fmla="*/ 30 w 36"/>
                <a:gd name="T39" fmla="*/ 13 h 25"/>
                <a:gd name="T40" fmla="*/ 20 w 36"/>
                <a:gd name="T41" fmla="*/ 15 h 25"/>
                <a:gd name="T42" fmla="*/ 22 w 36"/>
                <a:gd name="T43" fmla="*/ 14 h 25"/>
                <a:gd name="T44" fmla="*/ 20 w 36"/>
                <a:gd name="T45" fmla="*/ 15 h 25"/>
                <a:gd name="T46" fmla="*/ 19 w 36"/>
                <a:gd name="T47" fmla="*/ 17 h 25"/>
                <a:gd name="T48" fmla="*/ 19 w 36"/>
                <a:gd name="T49" fmla="*/ 16 h 25"/>
                <a:gd name="T50" fmla="*/ 17 w 36"/>
                <a:gd name="T51" fmla="*/ 17 h 25"/>
                <a:gd name="T52" fmla="*/ 19 w 36"/>
                <a:gd name="T53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25">
                  <a:moveTo>
                    <a:pt x="30" y="13"/>
                  </a:moveTo>
                  <a:cubicBezTo>
                    <a:pt x="32" y="11"/>
                    <a:pt x="36" y="11"/>
                    <a:pt x="36" y="14"/>
                  </a:cubicBezTo>
                  <a:cubicBezTo>
                    <a:pt x="34" y="16"/>
                    <a:pt x="32" y="14"/>
                    <a:pt x="29" y="14"/>
                  </a:cubicBezTo>
                  <a:cubicBezTo>
                    <a:pt x="27" y="15"/>
                    <a:pt x="26" y="17"/>
                    <a:pt x="24" y="18"/>
                  </a:cubicBezTo>
                  <a:cubicBezTo>
                    <a:pt x="27" y="20"/>
                    <a:pt x="33" y="19"/>
                    <a:pt x="34" y="23"/>
                  </a:cubicBezTo>
                  <a:cubicBezTo>
                    <a:pt x="33" y="24"/>
                    <a:pt x="32" y="24"/>
                    <a:pt x="31" y="25"/>
                  </a:cubicBezTo>
                  <a:cubicBezTo>
                    <a:pt x="25" y="22"/>
                    <a:pt x="17" y="19"/>
                    <a:pt x="9" y="21"/>
                  </a:cubicBezTo>
                  <a:cubicBezTo>
                    <a:pt x="6" y="20"/>
                    <a:pt x="1" y="19"/>
                    <a:pt x="0" y="15"/>
                  </a:cubicBezTo>
                  <a:cubicBezTo>
                    <a:pt x="5" y="14"/>
                    <a:pt x="10" y="16"/>
                    <a:pt x="15" y="16"/>
                  </a:cubicBezTo>
                  <a:cubicBezTo>
                    <a:pt x="14" y="14"/>
                    <a:pt x="14" y="12"/>
                    <a:pt x="15" y="9"/>
                  </a:cubicBezTo>
                  <a:cubicBezTo>
                    <a:pt x="13" y="8"/>
                    <a:pt x="14" y="11"/>
                    <a:pt x="13" y="11"/>
                  </a:cubicBezTo>
                  <a:cubicBezTo>
                    <a:pt x="10" y="13"/>
                    <a:pt x="7" y="9"/>
                    <a:pt x="9" y="7"/>
                  </a:cubicBezTo>
                  <a:cubicBezTo>
                    <a:pt x="11" y="6"/>
                    <a:pt x="14" y="7"/>
                    <a:pt x="15" y="8"/>
                  </a:cubicBezTo>
                  <a:cubicBezTo>
                    <a:pt x="18" y="5"/>
                    <a:pt x="20" y="2"/>
                    <a:pt x="24" y="1"/>
                  </a:cubicBezTo>
                  <a:cubicBezTo>
                    <a:pt x="27" y="5"/>
                    <a:pt x="18" y="9"/>
                    <a:pt x="23" y="13"/>
                  </a:cubicBezTo>
                  <a:cubicBezTo>
                    <a:pt x="26" y="9"/>
                    <a:pt x="28" y="4"/>
                    <a:pt x="33" y="2"/>
                  </a:cubicBezTo>
                  <a:cubicBezTo>
                    <a:pt x="33" y="1"/>
                    <a:pt x="33" y="0"/>
                    <a:pt x="33" y="0"/>
                  </a:cubicBezTo>
                  <a:cubicBezTo>
                    <a:pt x="35" y="0"/>
                    <a:pt x="36" y="0"/>
                    <a:pt x="36" y="1"/>
                  </a:cubicBezTo>
                  <a:cubicBezTo>
                    <a:pt x="36" y="2"/>
                    <a:pt x="35" y="2"/>
                    <a:pt x="35" y="3"/>
                  </a:cubicBezTo>
                  <a:cubicBezTo>
                    <a:pt x="34" y="7"/>
                    <a:pt x="31" y="9"/>
                    <a:pt x="30" y="13"/>
                  </a:cubicBezTo>
                  <a:close/>
                  <a:moveTo>
                    <a:pt x="20" y="15"/>
                  </a:moveTo>
                  <a:cubicBezTo>
                    <a:pt x="21" y="15"/>
                    <a:pt x="22" y="15"/>
                    <a:pt x="22" y="14"/>
                  </a:cubicBezTo>
                  <a:cubicBezTo>
                    <a:pt x="21" y="14"/>
                    <a:pt x="20" y="14"/>
                    <a:pt x="20" y="15"/>
                  </a:cubicBezTo>
                  <a:close/>
                  <a:moveTo>
                    <a:pt x="19" y="17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8" y="16"/>
                    <a:pt x="17" y="17"/>
                  </a:cubicBezTo>
                  <a:cubicBezTo>
                    <a:pt x="18" y="16"/>
                    <a:pt x="18" y="17"/>
                    <a:pt x="1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30" name="Freeform 24">
              <a:extLst>
                <a:ext uri="{FF2B5EF4-FFF2-40B4-BE49-F238E27FC236}">
                  <a16:creationId xmlns="" xmlns:a16="http://schemas.microsoft.com/office/drawing/2014/main" id="{87625AEF-7BDC-4965-BB9D-3BEB28BA72D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39125" y="12011834"/>
              <a:ext cx="34925" cy="49213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0 h 15"/>
                <a:gd name="T4" fmla="*/ 11 w 11"/>
                <a:gd name="T5" fmla="*/ 14 h 15"/>
                <a:gd name="T6" fmla="*/ 8 w 11"/>
                <a:gd name="T7" fmla="*/ 15 h 15"/>
                <a:gd name="T8" fmla="*/ 0 w 11"/>
                <a:gd name="T9" fmla="*/ 3 h 15"/>
                <a:gd name="T10" fmla="*/ 2 w 11"/>
                <a:gd name="T11" fmla="*/ 2 h 15"/>
                <a:gd name="T12" fmla="*/ 7 w 11"/>
                <a:gd name="T13" fmla="*/ 7 h 15"/>
                <a:gd name="T14" fmla="*/ 8 w 11"/>
                <a:gd name="T15" fmla="*/ 1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5"/>
                    <a:pt x="8" y="10"/>
                    <a:pt x="11" y="14"/>
                  </a:cubicBezTo>
                  <a:cubicBezTo>
                    <a:pt x="10" y="14"/>
                    <a:pt x="9" y="14"/>
                    <a:pt x="8" y="15"/>
                  </a:cubicBezTo>
                  <a:cubicBezTo>
                    <a:pt x="7" y="9"/>
                    <a:pt x="2" y="7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4" y="4"/>
                    <a:pt x="6" y="6"/>
                    <a:pt x="7" y="7"/>
                  </a:cubicBezTo>
                  <a:cubicBezTo>
                    <a:pt x="8" y="5"/>
                    <a:pt x="8" y="3"/>
                    <a:pt x="8" y="1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31" name="Freeform 25">
              <a:extLst>
                <a:ext uri="{FF2B5EF4-FFF2-40B4-BE49-F238E27FC236}">
                  <a16:creationId xmlns="" xmlns:a16="http://schemas.microsoft.com/office/drawing/2014/main" id="{B61259FD-B63F-4443-8941-4B93A679B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23250" y="11905472"/>
              <a:ext cx="15875" cy="15875"/>
            </a:xfrm>
            <a:custGeom>
              <a:avLst/>
              <a:gdLst>
                <a:gd name="T0" fmla="*/ 2 w 5"/>
                <a:gd name="T1" fmla="*/ 1 h 5"/>
                <a:gd name="T2" fmla="*/ 2 w 5"/>
                <a:gd name="T3" fmla="*/ 4 h 5"/>
                <a:gd name="T4" fmla="*/ 2 w 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2" y="1"/>
                  </a:moveTo>
                  <a:cubicBezTo>
                    <a:pt x="5" y="0"/>
                    <a:pt x="4" y="5"/>
                    <a:pt x="2" y="4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32" name="Freeform 26">
              <a:extLst>
                <a:ext uri="{FF2B5EF4-FFF2-40B4-BE49-F238E27FC236}">
                  <a16:creationId xmlns="" xmlns:a16="http://schemas.microsoft.com/office/drawing/2014/main" id="{A8F1F4BB-4277-4694-B6CB-982817136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75638" y="12021359"/>
              <a:ext cx="36513" cy="49213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2 h 15"/>
                <a:gd name="T4" fmla="*/ 7 w 11"/>
                <a:gd name="T5" fmla="*/ 3 h 15"/>
                <a:gd name="T6" fmla="*/ 9 w 11"/>
                <a:gd name="T7" fmla="*/ 14 h 15"/>
                <a:gd name="T8" fmla="*/ 7 w 11"/>
                <a:gd name="T9" fmla="*/ 15 h 15"/>
                <a:gd name="T10" fmla="*/ 4 w 11"/>
                <a:gd name="T11" fmla="*/ 4 h 15"/>
                <a:gd name="T12" fmla="*/ 0 w 11"/>
                <a:gd name="T13" fmla="*/ 5 h 15"/>
                <a:gd name="T14" fmla="*/ 0 w 11"/>
                <a:gd name="T15" fmla="*/ 3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1"/>
                    <a:pt x="11" y="2"/>
                    <a:pt x="11" y="2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8" y="7"/>
                    <a:pt x="9" y="10"/>
                    <a:pt x="9" y="14"/>
                  </a:cubicBezTo>
                  <a:cubicBezTo>
                    <a:pt x="8" y="14"/>
                    <a:pt x="8" y="15"/>
                    <a:pt x="7" y="15"/>
                  </a:cubicBezTo>
                  <a:cubicBezTo>
                    <a:pt x="6" y="11"/>
                    <a:pt x="5" y="8"/>
                    <a:pt x="4" y="4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3" y="2"/>
                    <a:pt x="7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33" name="Freeform 27">
              <a:extLst>
                <a:ext uri="{FF2B5EF4-FFF2-40B4-BE49-F238E27FC236}">
                  <a16:creationId xmlns="" xmlns:a16="http://schemas.microsoft.com/office/drawing/2014/main" id="{9FFB8DA3-6B51-4266-916D-026D914EA16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56588" y="11914997"/>
              <a:ext cx="9525" cy="12700"/>
            </a:xfrm>
            <a:custGeom>
              <a:avLst/>
              <a:gdLst>
                <a:gd name="T0" fmla="*/ 2 w 3"/>
                <a:gd name="T1" fmla="*/ 0 h 4"/>
                <a:gd name="T2" fmla="*/ 3 w 3"/>
                <a:gd name="T3" fmla="*/ 3 h 4"/>
                <a:gd name="T4" fmla="*/ 0 w 3"/>
                <a:gd name="T5" fmla="*/ 4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34" name="Freeform 28">
              <a:extLst>
                <a:ext uri="{FF2B5EF4-FFF2-40B4-BE49-F238E27FC236}">
                  <a16:creationId xmlns="" xmlns:a16="http://schemas.microsoft.com/office/drawing/2014/main" id="{CEEDF8F0-572B-471C-8427-8C9457922F2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93100" y="11918172"/>
              <a:ext cx="20638" cy="12700"/>
            </a:xfrm>
            <a:custGeom>
              <a:avLst/>
              <a:gdLst>
                <a:gd name="T0" fmla="*/ 4 w 6"/>
                <a:gd name="T1" fmla="*/ 1 h 4"/>
                <a:gd name="T2" fmla="*/ 2 w 6"/>
                <a:gd name="T3" fmla="*/ 3 h 4"/>
                <a:gd name="T4" fmla="*/ 4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4" y="1"/>
                  </a:moveTo>
                  <a:cubicBezTo>
                    <a:pt x="6" y="2"/>
                    <a:pt x="4" y="4"/>
                    <a:pt x="2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35" name="Freeform 29">
              <a:extLst>
                <a:ext uri="{FF2B5EF4-FFF2-40B4-BE49-F238E27FC236}">
                  <a16:creationId xmlns="" xmlns:a16="http://schemas.microsoft.com/office/drawing/2014/main" id="{603E7A13-317C-45D3-A590-0304BCBDB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-8289925" y="12030884"/>
              <a:ext cx="14288" cy="42863"/>
            </a:xfrm>
            <a:custGeom>
              <a:avLst/>
              <a:gdLst>
                <a:gd name="T0" fmla="*/ 3 w 4"/>
                <a:gd name="T1" fmla="*/ 0 h 13"/>
                <a:gd name="T2" fmla="*/ 4 w 4"/>
                <a:gd name="T3" fmla="*/ 13 h 13"/>
                <a:gd name="T4" fmla="*/ 2 w 4"/>
                <a:gd name="T5" fmla="*/ 13 h 13"/>
                <a:gd name="T6" fmla="*/ 0 w 4"/>
                <a:gd name="T7" fmla="*/ 0 h 13"/>
                <a:gd name="T8" fmla="*/ 3 w 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3">
                  <a:moveTo>
                    <a:pt x="3" y="0"/>
                  </a:moveTo>
                  <a:cubicBezTo>
                    <a:pt x="3" y="4"/>
                    <a:pt x="4" y="8"/>
                    <a:pt x="4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9"/>
                    <a:pt x="0" y="5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36" name="Freeform 30">
              <a:extLst>
                <a:ext uri="{FF2B5EF4-FFF2-40B4-BE49-F238E27FC236}">
                  <a16:creationId xmlns="" xmlns:a16="http://schemas.microsoft.com/office/drawing/2014/main" id="{47D4D2E1-CF82-46C0-B495-08D510198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32788" y="12024534"/>
              <a:ext cx="46038" cy="63500"/>
            </a:xfrm>
            <a:custGeom>
              <a:avLst/>
              <a:gdLst>
                <a:gd name="T0" fmla="*/ 11 w 14"/>
                <a:gd name="T1" fmla="*/ 10 h 19"/>
                <a:gd name="T2" fmla="*/ 0 w 14"/>
                <a:gd name="T3" fmla="*/ 12 h 19"/>
                <a:gd name="T4" fmla="*/ 3 w 14"/>
                <a:gd name="T5" fmla="*/ 12 h 19"/>
                <a:gd name="T6" fmla="*/ 5 w 14"/>
                <a:gd name="T7" fmla="*/ 14 h 19"/>
                <a:gd name="T8" fmla="*/ 8 w 14"/>
                <a:gd name="T9" fmla="*/ 12 h 19"/>
                <a:gd name="T10" fmla="*/ 0 w 14"/>
                <a:gd name="T11" fmla="*/ 7 h 19"/>
                <a:gd name="T12" fmla="*/ 10 w 14"/>
                <a:gd name="T13" fmla="*/ 6 h 19"/>
                <a:gd name="T14" fmla="*/ 8 w 14"/>
                <a:gd name="T15" fmla="*/ 6 h 19"/>
                <a:gd name="T16" fmla="*/ 3 w 14"/>
                <a:gd name="T17" fmla="*/ 6 h 19"/>
                <a:gd name="T18" fmla="*/ 11 w 14"/>
                <a:gd name="T1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9">
                  <a:moveTo>
                    <a:pt x="11" y="10"/>
                  </a:moveTo>
                  <a:cubicBezTo>
                    <a:pt x="14" y="16"/>
                    <a:pt x="1" y="19"/>
                    <a:pt x="0" y="12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3" y="13"/>
                    <a:pt x="4" y="14"/>
                    <a:pt x="5" y="14"/>
                  </a:cubicBezTo>
                  <a:cubicBezTo>
                    <a:pt x="6" y="14"/>
                    <a:pt x="9" y="14"/>
                    <a:pt x="8" y="12"/>
                  </a:cubicBezTo>
                  <a:cubicBezTo>
                    <a:pt x="8" y="10"/>
                    <a:pt x="1" y="11"/>
                    <a:pt x="0" y="7"/>
                  </a:cubicBezTo>
                  <a:cubicBezTo>
                    <a:pt x="0" y="2"/>
                    <a:pt x="9" y="0"/>
                    <a:pt x="10" y="6"/>
                  </a:cubicBezTo>
                  <a:cubicBezTo>
                    <a:pt x="10" y="6"/>
                    <a:pt x="8" y="6"/>
                    <a:pt x="8" y="6"/>
                  </a:cubicBezTo>
                  <a:cubicBezTo>
                    <a:pt x="8" y="4"/>
                    <a:pt x="3" y="4"/>
                    <a:pt x="3" y="6"/>
                  </a:cubicBezTo>
                  <a:cubicBezTo>
                    <a:pt x="3" y="9"/>
                    <a:pt x="10" y="8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37" name="Freeform 31">
              <a:extLst>
                <a:ext uri="{FF2B5EF4-FFF2-40B4-BE49-F238E27FC236}">
                  <a16:creationId xmlns="" xmlns:a16="http://schemas.microsoft.com/office/drawing/2014/main" id="{8DC9C779-2FA4-4007-9DD4-98CEA05D7A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372475" y="12030884"/>
              <a:ext cx="36513" cy="47625"/>
            </a:xfrm>
            <a:custGeom>
              <a:avLst/>
              <a:gdLst>
                <a:gd name="T0" fmla="*/ 11 w 11"/>
                <a:gd name="T1" fmla="*/ 3 h 14"/>
                <a:gd name="T2" fmla="*/ 8 w 11"/>
                <a:gd name="T3" fmla="*/ 7 h 14"/>
                <a:gd name="T4" fmla="*/ 11 w 11"/>
                <a:gd name="T5" fmla="*/ 14 h 14"/>
                <a:gd name="T6" fmla="*/ 8 w 11"/>
                <a:gd name="T7" fmla="*/ 14 h 14"/>
                <a:gd name="T8" fmla="*/ 7 w 11"/>
                <a:gd name="T9" fmla="*/ 9 h 14"/>
                <a:gd name="T10" fmla="*/ 3 w 11"/>
                <a:gd name="T11" fmla="*/ 8 h 14"/>
                <a:gd name="T12" fmla="*/ 3 w 11"/>
                <a:gd name="T13" fmla="*/ 14 h 14"/>
                <a:gd name="T14" fmla="*/ 0 w 11"/>
                <a:gd name="T15" fmla="*/ 14 h 14"/>
                <a:gd name="T16" fmla="*/ 0 w 11"/>
                <a:gd name="T17" fmla="*/ 1 h 14"/>
                <a:gd name="T18" fmla="*/ 11 w 11"/>
                <a:gd name="T19" fmla="*/ 3 h 14"/>
                <a:gd name="T20" fmla="*/ 7 w 11"/>
                <a:gd name="T21" fmla="*/ 6 h 14"/>
                <a:gd name="T22" fmla="*/ 7 w 11"/>
                <a:gd name="T23" fmla="*/ 3 h 14"/>
                <a:gd name="T24" fmla="*/ 3 w 11"/>
                <a:gd name="T25" fmla="*/ 3 h 14"/>
                <a:gd name="T26" fmla="*/ 3 w 11"/>
                <a:gd name="T27" fmla="*/ 6 h 14"/>
                <a:gd name="T28" fmla="*/ 7 w 11"/>
                <a:gd name="T2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4">
                  <a:moveTo>
                    <a:pt x="11" y="3"/>
                  </a:moveTo>
                  <a:cubicBezTo>
                    <a:pt x="11" y="5"/>
                    <a:pt x="10" y="7"/>
                    <a:pt x="8" y="7"/>
                  </a:cubicBezTo>
                  <a:cubicBezTo>
                    <a:pt x="10" y="8"/>
                    <a:pt x="10" y="12"/>
                    <a:pt x="11" y="14"/>
                  </a:cubicBezTo>
                  <a:cubicBezTo>
                    <a:pt x="10" y="14"/>
                    <a:pt x="9" y="14"/>
                    <a:pt x="8" y="14"/>
                  </a:cubicBezTo>
                  <a:cubicBezTo>
                    <a:pt x="7" y="12"/>
                    <a:pt x="7" y="10"/>
                    <a:pt x="7" y="9"/>
                  </a:cubicBezTo>
                  <a:cubicBezTo>
                    <a:pt x="6" y="8"/>
                    <a:pt x="4" y="9"/>
                    <a:pt x="3" y="8"/>
                  </a:cubicBezTo>
                  <a:cubicBezTo>
                    <a:pt x="3" y="10"/>
                    <a:pt x="3" y="12"/>
                    <a:pt x="3" y="14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9"/>
                    <a:pt x="0" y="5"/>
                    <a:pt x="0" y="1"/>
                  </a:cubicBezTo>
                  <a:cubicBezTo>
                    <a:pt x="4" y="0"/>
                    <a:pt x="10" y="0"/>
                    <a:pt x="11" y="3"/>
                  </a:cubicBezTo>
                  <a:close/>
                  <a:moveTo>
                    <a:pt x="7" y="6"/>
                  </a:moveTo>
                  <a:cubicBezTo>
                    <a:pt x="8" y="5"/>
                    <a:pt x="8" y="4"/>
                    <a:pt x="7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5" y="6"/>
                    <a:pt x="6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38" name="Freeform 32">
              <a:extLst>
                <a:ext uri="{FF2B5EF4-FFF2-40B4-BE49-F238E27FC236}">
                  <a16:creationId xmlns="" xmlns:a16="http://schemas.microsoft.com/office/drawing/2014/main" id="{EAFBACA2-E62C-420C-847F-5FC7C867E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12163" y="12027709"/>
              <a:ext cx="36513" cy="46038"/>
            </a:xfrm>
            <a:custGeom>
              <a:avLst/>
              <a:gdLst>
                <a:gd name="T0" fmla="*/ 10 w 11"/>
                <a:gd name="T1" fmla="*/ 1 h 14"/>
                <a:gd name="T2" fmla="*/ 10 w 11"/>
                <a:gd name="T3" fmla="*/ 3 h 14"/>
                <a:gd name="T4" fmla="*/ 4 w 11"/>
                <a:gd name="T5" fmla="*/ 2 h 14"/>
                <a:gd name="T6" fmla="*/ 4 w 11"/>
                <a:gd name="T7" fmla="*/ 5 h 14"/>
                <a:gd name="T8" fmla="*/ 9 w 11"/>
                <a:gd name="T9" fmla="*/ 6 h 14"/>
                <a:gd name="T10" fmla="*/ 9 w 11"/>
                <a:gd name="T11" fmla="*/ 8 h 14"/>
                <a:gd name="T12" fmla="*/ 4 w 11"/>
                <a:gd name="T13" fmla="*/ 8 h 14"/>
                <a:gd name="T14" fmla="*/ 3 w 11"/>
                <a:gd name="T15" fmla="*/ 11 h 14"/>
                <a:gd name="T16" fmla="*/ 9 w 11"/>
                <a:gd name="T17" fmla="*/ 12 h 14"/>
                <a:gd name="T18" fmla="*/ 9 w 11"/>
                <a:gd name="T19" fmla="*/ 14 h 14"/>
                <a:gd name="T20" fmla="*/ 0 w 11"/>
                <a:gd name="T21" fmla="*/ 13 h 14"/>
                <a:gd name="T22" fmla="*/ 2 w 11"/>
                <a:gd name="T23" fmla="*/ 0 h 14"/>
                <a:gd name="T24" fmla="*/ 10 w 11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4">
                  <a:moveTo>
                    <a:pt x="10" y="1"/>
                  </a:moveTo>
                  <a:cubicBezTo>
                    <a:pt x="11" y="2"/>
                    <a:pt x="10" y="2"/>
                    <a:pt x="10" y="3"/>
                  </a:cubicBezTo>
                  <a:cubicBezTo>
                    <a:pt x="8" y="3"/>
                    <a:pt x="6" y="3"/>
                    <a:pt x="4" y="2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6" y="6"/>
                    <a:pt x="8" y="6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7" y="8"/>
                    <a:pt x="5" y="8"/>
                    <a:pt x="4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5" y="12"/>
                    <a:pt x="7" y="12"/>
                    <a:pt x="9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6" y="14"/>
                    <a:pt x="3" y="13"/>
                    <a:pt x="0" y="13"/>
                  </a:cubicBezTo>
                  <a:cubicBezTo>
                    <a:pt x="1" y="9"/>
                    <a:pt x="1" y="4"/>
                    <a:pt x="2" y="0"/>
                  </a:cubicBezTo>
                  <a:cubicBezTo>
                    <a:pt x="5" y="0"/>
                    <a:pt x="7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39" name="Freeform 33">
              <a:extLst>
                <a:ext uri="{FF2B5EF4-FFF2-40B4-BE49-F238E27FC236}">
                  <a16:creationId xmlns="" xmlns:a16="http://schemas.microsoft.com/office/drawing/2014/main" id="{236DDD1E-C6EF-45F6-B8B4-235024E9C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58200" y="11249834"/>
              <a:ext cx="76200" cy="92075"/>
            </a:xfrm>
            <a:custGeom>
              <a:avLst/>
              <a:gdLst>
                <a:gd name="T0" fmla="*/ 23 w 23"/>
                <a:gd name="T1" fmla="*/ 13 h 28"/>
                <a:gd name="T2" fmla="*/ 22 w 23"/>
                <a:gd name="T3" fmla="*/ 17 h 28"/>
                <a:gd name="T4" fmla="*/ 12 w 23"/>
                <a:gd name="T5" fmla="*/ 21 h 28"/>
                <a:gd name="T6" fmla="*/ 0 w 23"/>
                <a:gd name="T7" fmla="*/ 25 h 28"/>
                <a:gd name="T8" fmla="*/ 0 w 23"/>
                <a:gd name="T9" fmla="*/ 22 h 28"/>
                <a:gd name="T10" fmla="*/ 11 w 23"/>
                <a:gd name="T11" fmla="*/ 16 h 28"/>
                <a:gd name="T12" fmla="*/ 13 w 23"/>
                <a:gd name="T13" fmla="*/ 9 h 28"/>
                <a:gd name="T14" fmla="*/ 6 w 23"/>
                <a:gd name="T15" fmla="*/ 12 h 28"/>
                <a:gd name="T16" fmla="*/ 3 w 23"/>
                <a:gd name="T17" fmla="*/ 10 h 28"/>
                <a:gd name="T18" fmla="*/ 12 w 23"/>
                <a:gd name="T19" fmla="*/ 3 h 28"/>
                <a:gd name="T20" fmla="*/ 18 w 23"/>
                <a:gd name="T21" fmla="*/ 1 h 28"/>
                <a:gd name="T22" fmla="*/ 17 w 23"/>
                <a:gd name="T23" fmla="*/ 9 h 28"/>
                <a:gd name="T24" fmla="*/ 18 w 23"/>
                <a:gd name="T25" fmla="*/ 13 h 28"/>
                <a:gd name="T26" fmla="*/ 23 w 23"/>
                <a:gd name="T27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8">
                  <a:moveTo>
                    <a:pt x="23" y="13"/>
                  </a:moveTo>
                  <a:cubicBezTo>
                    <a:pt x="23" y="15"/>
                    <a:pt x="22" y="16"/>
                    <a:pt x="22" y="17"/>
                  </a:cubicBezTo>
                  <a:cubicBezTo>
                    <a:pt x="18" y="17"/>
                    <a:pt x="15" y="19"/>
                    <a:pt x="12" y="21"/>
                  </a:cubicBezTo>
                  <a:cubicBezTo>
                    <a:pt x="10" y="24"/>
                    <a:pt x="5" y="28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3" y="20"/>
                    <a:pt x="9" y="19"/>
                    <a:pt x="11" y="16"/>
                  </a:cubicBezTo>
                  <a:cubicBezTo>
                    <a:pt x="12" y="14"/>
                    <a:pt x="13" y="11"/>
                    <a:pt x="13" y="9"/>
                  </a:cubicBezTo>
                  <a:cubicBezTo>
                    <a:pt x="11" y="10"/>
                    <a:pt x="9" y="12"/>
                    <a:pt x="6" y="12"/>
                  </a:cubicBezTo>
                  <a:cubicBezTo>
                    <a:pt x="5" y="12"/>
                    <a:pt x="3" y="11"/>
                    <a:pt x="3" y="10"/>
                  </a:cubicBezTo>
                  <a:cubicBezTo>
                    <a:pt x="3" y="8"/>
                    <a:pt x="10" y="5"/>
                    <a:pt x="12" y="3"/>
                  </a:cubicBezTo>
                  <a:cubicBezTo>
                    <a:pt x="14" y="2"/>
                    <a:pt x="15" y="0"/>
                    <a:pt x="18" y="1"/>
                  </a:cubicBezTo>
                  <a:cubicBezTo>
                    <a:pt x="18" y="4"/>
                    <a:pt x="17" y="6"/>
                    <a:pt x="17" y="9"/>
                  </a:cubicBezTo>
                  <a:cubicBezTo>
                    <a:pt x="18" y="10"/>
                    <a:pt x="18" y="12"/>
                    <a:pt x="18" y="13"/>
                  </a:cubicBezTo>
                  <a:cubicBezTo>
                    <a:pt x="20" y="12"/>
                    <a:pt x="22" y="12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40" name="Freeform 34">
              <a:extLst>
                <a:ext uri="{FF2B5EF4-FFF2-40B4-BE49-F238E27FC236}">
                  <a16:creationId xmlns="" xmlns:a16="http://schemas.microsoft.com/office/drawing/2014/main" id="{AF24E3AA-F72E-4F4D-90EE-BA8562E37DE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12163" y="11921347"/>
              <a:ext cx="23813" cy="9525"/>
            </a:xfrm>
            <a:custGeom>
              <a:avLst/>
              <a:gdLst>
                <a:gd name="T0" fmla="*/ 7 w 7"/>
                <a:gd name="T1" fmla="*/ 1 h 3"/>
                <a:gd name="T2" fmla="*/ 6 w 7"/>
                <a:gd name="T3" fmla="*/ 3 h 3"/>
                <a:gd name="T4" fmla="*/ 0 w 7"/>
                <a:gd name="T5" fmla="*/ 1 h 3"/>
                <a:gd name="T6" fmla="*/ 0 w 7"/>
                <a:gd name="T7" fmla="*/ 0 h 3"/>
                <a:gd name="T8" fmla="*/ 7 w 7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2"/>
                    <a:pt x="6" y="2"/>
                    <a:pt x="6" y="3"/>
                  </a:cubicBezTo>
                  <a:cubicBezTo>
                    <a:pt x="4" y="2"/>
                    <a:pt x="2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4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41" name="Freeform 35">
              <a:extLst>
                <a:ext uri="{FF2B5EF4-FFF2-40B4-BE49-F238E27FC236}">
                  <a16:creationId xmlns="" xmlns:a16="http://schemas.microsoft.com/office/drawing/2014/main" id="{0244BCC0-E52A-4CE7-9A4F-F07C1FBB4DA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47088" y="12015009"/>
              <a:ext cx="38100" cy="52388"/>
            </a:xfrm>
            <a:custGeom>
              <a:avLst/>
              <a:gdLst>
                <a:gd name="T0" fmla="*/ 10 w 12"/>
                <a:gd name="T1" fmla="*/ 3 h 16"/>
                <a:gd name="T2" fmla="*/ 12 w 12"/>
                <a:gd name="T3" fmla="*/ 4 h 16"/>
                <a:gd name="T4" fmla="*/ 4 w 12"/>
                <a:gd name="T5" fmla="*/ 16 h 16"/>
                <a:gd name="T6" fmla="*/ 1 w 12"/>
                <a:gd name="T7" fmla="*/ 15 h 16"/>
                <a:gd name="T8" fmla="*/ 0 w 12"/>
                <a:gd name="T9" fmla="*/ 0 h 16"/>
                <a:gd name="T10" fmla="*/ 3 w 12"/>
                <a:gd name="T11" fmla="*/ 1 h 16"/>
                <a:gd name="T12" fmla="*/ 3 w 12"/>
                <a:gd name="T13" fmla="*/ 12 h 16"/>
                <a:gd name="T14" fmla="*/ 10 w 12"/>
                <a:gd name="T1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6">
                  <a:moveTo>
                    <a:pt x="10" y="3"/>
                  </a:moveTo>
                  <a:cubicBezTo>
                    <a:pt x="11" y="4"/>
                    <a:pt x="11" y="4"/>
                    <a:pt x="12" y="4"/>
                  </a:cubicBezTo>
                  <a:cubicBezTo>
                    <a:pt x="10" y="8"/>
                    <a:pt x="6" y="12"/>
                    <a:pt x="4" y="16"/>
                  </a:cubicBezTo>
                  <a:cubicBezTo>
                    <a:pt x="3" y="15"/>
                    <a:pt x="2" y="15"/>
                    <a:pt x="1" y="15"/>
                  </a:cubicBezTo>
                  <a:cubicBezTo>
                    <a:pt x="1" y="10"/>
                    <a:pt x="0" y="5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5"/>
                    <a:pt x="3" y="9"/>
                    <a:pt x="3" y="12"/>
                  </a:cubicBezTo>
                  <a:cubicBezTo>
                    <a:pt x="5" y="10"/>
                    <a:pt x="7" y="6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42" name="Freeform 36">
              <a:extLst>
                <a:ext uri="{FF2B5EF4-FFF2-40B4-BE49-F238E27FC236}">
                  <a16:creationId xmlns="" xmlns:a16="http://schemas.microsoft.com/office/drawing/2014/main" id="{219A0DF0-F5E1-49AE-815C-E1D8BF140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77250" y="12011834"/>
              <a:ext cx="22225" cy="42863"/>
            </a:xfrm>
            <a:custGeom>
              <a:avLst/>
              <a:gdLst>
                <a:gd name="T0" fmla="*/ 4 w 7"/>
                <a:gd name="T1" fmla="*/ 0 h 13"/>
                <a:gd name="T2" fmla="*/ 7 w 7"/>
                <a:gd name="T3" fmla="*/ 1 h 13"/>
                <a:gd name="T4" fmla="*/ 3 w 7"/>
                <a:gd name="T5" fmla="*/ 13 h 13"/>
                <a:gd name="T6" fmla="*/ 0 w 7"/>
                <a:gd name="T7" fmla="*/ 13 h 13"/>
                <a:gd name="T8" fmla="*/ 4 w 7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cubicBezTo>
                    <a:pt x="6" y="0"/>
                    <a:pt x="6" y="1"/>
                    <a:pt x="7" y="1"/>
                  </a:cubicBezTo>
                  <a:cubicBezTo>
                    <a:pt x="6" y="5"/>
                    <a:pt x="4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1" y="8"/>
                    <a:pt x="3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43" name="Freeform 37">
              <a:extLst>
                <a:ext uri="{FF2B5EF4-FFF2-40B4-BE49-F238E27FC236}">
                  <a16:creationId xmlns="" xmlns:a16="http://schemas.microsoft.com/office/drawing/2014/main" id="{BC22D350-3F82-4A54-B77E-37491411D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23288" y="11991197"/>
              <a:ext cx="55563" cy="57150"/>
            </a:xfrm>
            <a:custGeom>
              <a:avLst/>
              <a:gdLst>
                <a:gd name="T0" fmla="*/ 14 w 17"/>
                <a:gd name="T1" fmla="*/ 4 h 17"/>
                <a:gd name="T2" fmla="*/ 17 w 17"/>
                <a:gd name="T3" fmla="*/ 5 h 17"/>
                <a:gd name="T4" fmla="*/ 11 w 17"/>
                <a:gd name="T5" fmla="*/ 17 h 17"/>
                <a:gd name="T6" fmla="*/ 7 w 17"/>
                <a:gd name="T7" fmla="*/ 16 h 17"/>
                <a:gd name="T8" fmla="*/ 7 w 17"/>
                <a:gd name="T9" fmla="*/ 3 h 17"/>
                <a:gd name="T10" fmla="*/ 3 w 17"/>
                <a:gd name="T11" fmla="*/ 13 h 17"/>
                <a:gd name="T12" fmla="*/ 0 w 17"/>
                <a:gd name="T13" fmla="*/ 12 h 17"/>
                <a:gd name="T14" fmla="*/ 6 w 17"/>
                <a:gd name="T15" fmla="*/ 0 h 17"/>
                <a:gd name="T16" fmla="*/ 10 w 17"/>
                <a:gd name="T17" fmla="*/ 2 h 17"/>
                <a:gd name="T18" fmla="*/ 10 w 17"/>
                <a:gd name="T19" fmla="*/ 14 h 17"/>
                <a:gd name="T20" fmla="*/ 14 w 17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7">
                  <a:moveTo>
                    <a:pt x="14" y="4"/>
                  </a:moveTo>
                  <a:cubicBezTo>
                    <a:pt x="15" y="4"/>
                    <a:pt x="16" y="5"/>
                    <a:pt x="17" y="5"/>
                  </a:cubicBezTo>
                  <a:cubicBezTo>
                    <a:pt x="15" y="9"/>
                    <a:pt x="13" y="13"/>
                    <a:pt x="11" y="17"/>
                  </a:cubicBezTo>
                  <a:cubicBezTo>
                    <a:pt x="10" y="17"/>
                    <a:pt x="9" y="16"/>
                    <a:pt x="7" y="16"/>
                  </a:cubicBezTo>
                  <a:cubicBezTo>
                    <a:pt x="7" y="12"/>
                    <a:pt x="7" y="7"/>
                    <a:pt x="7" y="3"/>
                  </a:cubicBezTo>
                  <a:cubicBezTo>
                    <a:pt x="6" y="7"/>
                    <a:pt x="4" y="10"/>
                    <a:pt x="3" y="13"/>
                  </a:cubicBezTo>
                  <a:cubicBezTo>
                    <a:pt x="2" y="13"/>
                    <a:pt x="1" y="13"/>
                    <a:pt x="0" y="12"/>
                  </a:cubicBezTo>
                  <a:cubicBezTo>
                    <a:pt x="2" y="8"/>
                    <a:pt x="4" y="4"/>
                    <a:pt x="6" y="0"/>
                  </a:cubicBezTo>
                  <a:cubicBezTo>
                    <a:pt x="7" y="1"/>
                    <a:pt x="8" y="2"/>
                    <a:pt x="10" y="2"/>
                  </a:cubicBezTo>
                  <a:cubicBezTo>
                    <a:pt x="10" y="6"/>
                    <a:pt x="10" y="10"/>
                    <a:pt x="10" y="14"/>
                  </a:cubicBezTo>
                  <a:cubicBezTo>
                    <a:pt x="12" y="11"/>
                    <a:pt x="13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44" name="Freeform 38">
              <a:extLst>
                <a:ext uri="{FF2B5EF4-FFF2-40B4-BE49-F238E27FC236}">
                  <a16:creationId xmlns="" xmlns:a16="http://schemas.microsoft.com/office/drawing/2014/main" id="{9D14EC8F-0F5C-4147-96EF-3968C9749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62975" y="11967384"/>
              <a:ext cx="52388" cy="57150"/>
            </a:xfrm>
            <a:custGeom>
              <a:avLst/>
              <a:gdLst>
                <a:gd name="T0" fmla="*/ 14 w 16"/>
                <a:gd name="T1" fmla="*/ 5 h 17"/>
                <a:gd name="T2" fmla="*/ 16 w 16"/>
                <a:gd name="T3" fmla="*/ 7 h 17"/>
                <a:gd name="T4" fmla="*/ 9 w 16"/>
                <a:gd name="T5" fmla="*/ 16 h 17"/>
                <a:gd name="T6" fmla="*/ 1 w 16"/>
                <a:gd name="T7" fmla="*/ 9 h 17"/>
                <a:gd name="T8" fmla="*/ 6 w 16"/>
                <a:gd name="T9" fmla="*/ 0 h 17"/>
                <a:gd name="T10" fmla="*/ 9 w 16"/>
                <a:gd name="T11" fmla="*/ 2 h 17"/>
                <a:gd name="T12" fmla="*/ 6 w 16"/>
                <a:gd name="T13" fmla="*/ 6 h 17"/>
                <a:gd name="T14" fmla="*/ 4 w 16"/>
                <a:gd name="T15" fmla="*/ 11 h 17"/>
                <a:gd name="T16" fmla="*/ 7 w 16"/>
                <a:gd name="T17" fmla="*/ 14 h 17"/>
                <a:gd name="T18" fmla="*/ 11 w 16"/>
                <a:gd name="T19" fmla="*/ 10 h 17"/>
                <a:gd name="T20" fmla="*/ 14 w 16"/>
                <a:gd name="T2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7">
                  <a:moveTo>
                    <a:pt x="14" y="5"/>
                  </a:moveTo>
                  <a:cubicBezTo>
                    <a:pt x="15" y="5"/>
                    <a:pt x="15" y="6"/>
                    <a:pt x="16" y="7"/>
                  </a:cubicBezTo>
                  <a:cubicBezTo>
                    <a:pt x="14" y="9"/>
                    <a:pt x="13" y="15"/>
                    <a:pt x="9" y="16"/>
                  </a:cubicBezTo>
                  <a:cubicBezTo>
                    <a:pt x="5" y="17"/>
                    <a:pt x="0" y="13"/>
                    <a:pt x="1" y="9"/>
                  </a:cubicBezTo>
                  <a:cubicBezTo>
                    <a:pt x="2" y="6"/>
                    <a:pt x="6" y="2"/>
                    <a:pt x="6" y="0"/>
                  </a:cubicBezTo>
                  <a:cubicBezTo>
                    <a:pt x="7" y="1"/>
                    <a:pt x="8" y="1"/>
                    <a:pt x="9" y="2"/>
                  </a:cubicBezTo>
                  <a:cubicBezTo>
                    <a:pt x="8" y="3"/>
                    <a:pt x="7" y="5"/>
                    <a:pt x="6" y="6"/>
                  </a:cubicBezTo>
                  <a:cubicBezTo>
                    <a:pt x="5" y="8"/>
                    <a:pt x="3" y="10"/>
                    <a:pt x="4" y="11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9" y="14"/>
                    <a:pt x="10" y="11"/>
                    <a:pt x="11" y="10"/>
                  </a:cubicBezTo>
                  <a:cubicBezTo>
                    <a:pt x="12" y="8"/>
                    <a:pt x="13" y="7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45" name="Freeform 39">
              <a:extLst>
                <a:ext uri="{FF2B5EF4-FFF2-40B4-BE49-F238E27FC236}">
                  <a16:creationId xmlns="" xmlns:a16="http://schemas.microsoft.com/office/drawing/2014/main" id="{80994644-FB51-4C0A-9AD3-E9EE670DF8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99488" y="11289522"/>
              <a:ext cx="82550" cy="139700"/>
            </a:xfrm>
            <a:custGeom>
              <a:avLst/>
              <a:gdLst>
                <a:gd name="T0" fmla="*/ 24 w 25"/>
                <a:gd name="T1" fmla="*/ 13 h 42"/>
                <a:gd name="T2" fmla="*/ 24 w 25"/>
                <a:gd name="T3" fmla="*/ 16 h 42"/>
                <a:gd name="T4" fmla="*/ 18 w 25"/>
                <a:gd name="T5" fmla="*/ 27 h 42"/>
                <a:gd name="T6" fmla="*/ 13 w 25"/>
                <a:gd name="T7" fmla="*/ 34 h 42"/>
                <a:gd name="T8" fmla="*/ 9 w 25"/>
                <a:gd name="T9" fmla="*/ 40 h 42"/>
                <a:gd name="T10" fmla="*/ 8 w 25"/>
                <a:gd name="T11" fmla="*/ 42 h 42"/>
                <a:gd name="T12" fmla="*/ 8 w 25"/>
                <a:gd name="T13" fmla="*/ 38 h 42"/>
                <a:gd name="T14" fmla="*/ 12 w 25"/>
                <a:gd name="T15" fmla="*/ 29 h 42"/>
                <a:gd name="T16" fmla="*/ 14 w 25"/>
                <a:gd name="T17" fmla="*/ 25 h 42"/>
                <a:gd name="T18" fmla="*/ 14 w 25"/>
                <a:gd name="T19" fmla="*/ 9 h 42"/>
                <a:gd name="T20" fmla="*/ 12 w 25"/>
                <a:gd name="T21" fmla="*/ 12 h 42"/>
                <a:gd name="T22" fmla="*/ 7 w 25"/>
                <a:gd name="T23" fmla="*/ 20 h 42"/>
                <a:gd name="T24" fmla="*/ 4 w 25"/>
                <a:gd name="T25" fmla="*/ 26 h 42"/>
                <a:gd name="T26" fmla="*/ 1 w 25"/>
                <a:gd name="T27" fmla="*/ 28 h 42"/>
                <a:gd name="T28" fmla="*/ 3 w 25"/>
                <a:gd name="T29" fmla="*/ 22 h 42"/>
                <a:gd name="T30" fmla="*/ 4 w 25"/>
                <a:gd name="T31" fmla="*/ 20 h 42"/>
                <a:gd name="T32" fmla="*/ 6 w 25"/>
                <a:gd name="T33" fmla="*/ 15 h 42"/>
                <a:gd name="T34" fmla="*/ 9 w 25"/>
                <a:gd name="T35" fmla="*/ 5 h 42"/>
                <a:gd name="T36" fmla="*/ 4 w 25"/>
                <a:gd name="T37" fmla="*/ 4 h 42"/>
                <a:gd name="T38" fmla="*/ 6 w 25"/>
                <a:gd name="T39" fmla="*/ 1 h 42"/>
                <a:gd name="T40" fmla="*/ 13 w 25"/>
                <a:gd name="T41" fmla="*/ 5 h 42"/>
                <a:gd name="T42" fmla="*/ 19 w 25"/>
                <a:gd name="T43" fmla="*/ 0 h 42"/>
                <a:gd name="T44" fmla="*/ 18 w 25"/>
                <a:gd name="T45" fmla="*/ 7 h 42"/>
                <a:gd name="T46" fmla="*/ 17 w 25"/>
                <a:gd name="T47" fmla="*/ 6 h 42"/>
                <a:gd name="T48" fmla="*/ 14 w 25"/>
                <a:gd name="T49" fmla="*/ 9 h 42"/>
                <a:gd name="T50" fmla="*/ 17 w 25"/>
                <a:gd name="T51" fmla="*/ 10 h 42"/>
                <a:gd name="T52" fmla="*/ 17 w 25"/>
                <a:gd name="T53" fmla="*/ 12 h 42"/>
                <a:gd name="T54" fmla="*/ 24 w 25"/>
                <a:gd name="T55" fmla="*/ 13 h 42"/>
                <a:gd name="T56" fmla="*/ 19 w 25"/>
                <a:gd name="T57" fmla="*/ 25 h 42"/>
                <a:gd name="T58" fmla="*/ 22 w 25"/>
                <a:gd name="T59" fmla="*/ 16 h 42"/>
                <a:gd name="T60" fmla="*/ 18 w 25"/>
                <a:gd name="T61" fmla="*/ 15 h 42"/>
                <a:gd name="T62" fmla="*/ 19 w 25"/>
                <a:gd name="T63" fmla="*/ 22 h 42"/>
                <a:gd name="T64" fmla="*/ 19 w 25"/>
                <a:gd name="T65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42">
                  <a:moveTo>
                    <a:pt x="24" y="13"/>
                  </a:moveTo>
                  <a:cubicBezTo>
                    <a:pt x="24" y="13"/>
                    <a:pt x="24" y="15"/>
                    <a:pt x="24" y="16"/>
                  </a:cubicBezTo>
                  <a:cubicBezTo>
                    <a:pt x="24" y="21"/>
                    <a:pt x="25" y="29"/>
                    <a:pt x="18" y="27"/>
                  </a:cubicBezTo>
                  <a:cubicBezTo>
                    <a:pt x="16" y="29"/>
                    <a:pt x="14" y="32"/>
                    <a:pt x="13" y="34"/>
                  </a:cubicBezTo>
                  <a:cubicBezTo>
                    <a:pt x="11" y="35"/>
                    <a:pt x="9" y="38"/>
                    <a:pt x="9" y="40"/>
                  </a:cubicBezTo>
                  <a:cubicBezTo>
                    <a:pt x="8" y="40"/>
                    <a:pt x="9" y="42"/>
                    <a:pt x="8" y="42"/>
                  </a:cubicBezTo>
                  <a:cubicBezTo>
                    <a:pt x="6" y="42"/>
                    <a:pt x="8" y="39"/>
                    <a:pt x="8" y="38"/>
                  </a:cubicBezTo>
                  <a:cubicBezTo>
                    <a:pt x="10" y="34"/>
                    <a:pt x="10" y="32"/>
                    <a:pt x="12" y="29"/>
                  </a:cubicBezTo>
                  <a:cubicBezTo>
                    <a:pt x="13" y="28"/>
                    <a:pt x="14" y="26"/>
                    <a:pt x="14" y="25"/>
                  </a:cubicBezTo>
                  <a:cubicBezTo>
                    <a:pt x="15" y="19"/>
                    <a:pt x="12" y="13"/>
                    <a:pt x="14" y="9"/>
                  </a:cubicBezTo>
                  <a:cubicBezTo>
                    <a:pt x="13" y="9"/>
                    <a:pt x="12" y="11"/>
                    <a:pt x="12" y="12"/>
                  </a:cubicBezTo>
                  <a:cubicBezTo>
                    <a:pt x="11" y="15"/>
                    <a:pt x="9" y="17"/>
                    <a:pt x="7" y="20"/>
                  </a:cubicBezTo>
                  <a:cubicBezTo>
                    <a:pt x="6" y="23"/>
                    <a:pt x="5" y="25"/>
                    <a:pt x="4" y="26"/>
                  </a:cubicBezTo>
                  <a:cubicBezTo>
                    <a:pt x="3" y="27"/>
                    <a:pt x="2" y="29"/>
                    <a:pt x="1" y="28"/>
                  </a:cubicBezTo>
                  <a:cubicBezTo>
                    <a:pt x="0" y="26"/>
                    <a:pt x="2" y="24"/>
                    <a:pt x="3" y="22"/>
                  </a:cubicBezTo>
                  <a:cubicBezTo>
                    <a:pt x="3" y="21"/>
                    <a:pt x="3" y="21"/>
                    <a:pt x="4" y="20"/>
                  </a:cubicBezTo>
                  <a:cubicBezTo>
                    <a:pt x="5" y="18"/>
                    <a:pt x="6" y="17"/>
                    <a:pt x="6" y="15"/>
                  </a:cubicBezTo>
                  <a:cubicBezTo>
                    <a:pt x="8" y="12"/>
                    <a:pt x="11" y="9"/>
                    <a:pt x="9" y="5"/>
                  </a:cubicBezTo>
                  <a:cubicBezTo>
                    <a:pt x="7" y="5"/>
                    <a:pt x="4" y="7"/>
                    <a:pt x="4" y="4"/>
                  </a:cubicBezTo>
                  <a:cubicBezTo>
                    <a:pt x="4" y="3"/>
                    <a:pt x="5" y="1"/>
                    <a:pt x="6" y="1"/>
                  </a:cubicBezTo>
                  <a:cubicBezTo>
                    <a:pt x="9" y="0"/>
                    <a:pt x="11" y="4"/>
                    <a:pt x="13" y="5"/>
                  </a:cubicBezTo>
                  <a:cubicBezTo>
                    <a:pt x="15" y="3"/>
                    <a:pt x="16" y="0"/>
                    <a:pt x="19" y="0"/>
                  </a:cubicBezTo>
                  <a:cubicBezTo>
                    <a:pt x="21" y="2"/>
                    <a:pt x="18" y="5"/>
                    <a:pt x="18" y="7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6" y="7"/>
                    <a:pt x="15" y="8"/>
                    <a:pt x="14" y="9"/>
                  </a:cubicBezTo>
                  <a:cubicBezTo>
                    <a:pt x="15" y="8"/>
                    <a:pt x="16" y="9"/>
                    <a:pt x="17" y="10"/>
                  </a:cubicBezTo>
                  <a:cubicBezTo>
                    <a:pt x="17" y="11"/>
                    <a:pt x="17" y="11"/>
                    <a:pt x="17" y="12"/>
                  </a:cubicBezTo>
                  <a:cubicBezTo>
                    <a:pt x="19" y="11"/>
                    <a:pt x="24" y="11"/>
                    <a:pt x="24" y="13"/>
                  </a:cubicBezTo>
                  <a:close/>
                  <a:moveTo>
                    <a:pt x="19" y="25"/>
                  </a:moveTo>
                  <a:cubicBezTo>
                    <a:pt x="22" y="23"/>
                    <a:pt x="22" y="19"/>
                    <a:pt x="22" y="16"/>
                  </a:cubicBezTo>
                  <a:cubicBezTo>
                    <a:pt x="21" y="15"/>
                    <a:pt x="19" y="15"/>
                    <a:pt x="18" y="15"/>
                  </a:cubicBezTo>
                  <a:cubicBezTo>
                    <a:pt x="18" y="18"/>
                    <a:pt x="19" y="20"/>
                    <a:pt x="19" y="22"/>
                  </a:cubicBezTo>
                  <a:cubicBezTo>
                    <a:pt x="19" y="23"/>
                    <a:pt x="18" y="24"/>
                    <a:pt x="1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46" name="Freeform 40">
              <a:extLst>
                <a:ext uri="{FF2B5EF4-FFF2-40B4-BE49-F238E27FC236}">
                  <a16:creationId xmlns="" xmlns:a16="http://schemas.microsoft.com/office/drawing/2014/main" id="{749B6411-FF25-4936-9BC4-BD24B1BA30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29650" y="11934047"/>
              <a:ext cx="49213" cy="50800"/>
            </a:xfrm>
            <a:custGeom>
              <a:avLst/>
              <a:gdLst>
                <a:gd name="T0" fmla="*/ 13 w 15"/>
                <a:gd name="T1" fmla="*/ 0 h 15"/>
                <a:gd name="T2" fmla="*/ 15 w 15"/>
                <a:gd name="T3" fmla="*/ 2 h 15"/>
                <a:gd name="T4" fmla="*/ 10 w 15"/>
                <a:gd name="T5" fmla="*/ 15 h 15"/>
                <a:gd name="T6" fmla="*/ 7 w 15"/>
                <a:gd name="T7" fmla="*/ 12 h 15"/>
                <a:gd name="T8" fmla="*/ 9 w 15"/>
                <a:gd name="T9" fmla="*/ 10 h 15"/>
                <a:gd name="T10" fmla="*/ 5 w 15"/>
                <a:gd name="T11" fmla="*/ 6 h 15"/>
                <a:gd name="T12" fmla="*/ 2 w 15"/>
                <a:gd name="T13" fmla="*/ 8 h 15"/>
                <a:gd name="T14" fmla="*/ 0 w 15"/>
                <a:gd name="T15" fmla="*/ 6 h 15"/>
                <a:gd name="T16" fmla="*/ 13 w 15"/>
                <a:gd name="T17" fmla="*/ 0 h 15"/>
                <a:gd name="T18" fmla="*/ 10 w 15"/>
                <a:gd name="T19" fmla="*/ 8 h 15"/>
                <a:gd name="T20" fmla="*/ 12 w 15"/>
                <a:gd name="T21" fmla="*/ 3 h 15"/>
                <a:gd name="T22" fmla="*/ 7 w 15"/>
                <a:gd name="T23" fmla="*/ 5 h 15"/>
                <a:gd name="T24" fmla="*/ 10 w 15"/>
                <a:gd name="T2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5">
                  <a:moveTo>
                    <a:pt x="13" y="0"/>
                  </a:moveTo>
                  <a:cubicBezTo>
                    <a:pt x="14" y="0"/>
                    <a:pt x="15" y="1"/>
                    <a:pt x="15" y="2"/>
                  </a:cubicBezTo>
                  <a:cubicBezTo>
                    <a:pt x="14" y="6"/>
                    <a:pt x="11" y="10"/>
                    <a:pt x="10" y="15"/>
                  </a:cubicBezTo>
                  <a:cubicBezTo>
                    <a:pt x="9" y="15"/>
                    <a:pt x="8" y="13"/>
                    <a:pt x="7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8" y="9"/>
                    <a:pt x="6" y="8"/>
                    <a:pt x="5" y="6"/>
                  </a:cubicBezTo>
                  <a:cubicBezTo>
                    <a:pt x="4" y="7"/>
                    <a:pt x="3" y="7"/>
                    <a:pt x="2" y="8"/>
                  </a:cubicBezTo>
                  <a:cubicBezTo>
                    <a:pt x="1" y="7"/>
                    <a:pt x="1" y="6"/>
                    <a:pt x="0" y="6"/>
                  </a:cubicBezTo>
                  <a:cubicBezTo>
                    <a:pt x="4" y="4"/>
                    <a:pt x="9" y="2"/>
                    <a:pt x="13" y="0"/>
                  </a:cubicBezTo>
                  <a:close/>
                  <a:moveTo>
                    <a:pt x="10" y="8"/>
                  </a:moveTo>
                  <a:cubicBezTo>
                    <a:pt x="11" y="6"/>
                    <a:pt x="12" y="4"/>
                    <a:pt x="12" y="3"/>
                  </a:cubicBezTo>
                  <a:cubicBezTo>
                    <a:pt x="10" y="3"/>
                    <a:pt x="9" y="4"/>
                    <a:pt x="7" y="5"/>
                  </a:cubicBezTo>
                  <a:cubicBezTo>
                    <a:pt x="8" y="6"/>
                    <a:pt x="9" y="7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47" name="Freeform 41">
              <a:extLst>
                <a:ext uri="{FF2B5EF4-FFF2-40B4-BE49-F238E27FC236}">
                  <a16:creationId xmlns="" xmlns:a16="http://schemas.microsoft.com/office/drawing/2014/main" id="{BC40739C-C017-4861-A910-6671731703C6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59813" y="11888009"/>
              <a:ext cx="60325" cy="60325"/>
            </a:xfrm>
            <a:custGeom>
              <a:avLst/>
              <a:gdLst>
                <a:gd name="T0" fmla="*/ 16 w 18"/>
                <a:gd name="T1" fmla="*/ 8 h 18"/>
                <a:gd name="T2" fmla="*/ 18 w 18"/>
                <a:gd name="T3" fmla="*/ 9 h 18"/>
                <a:gd name="T4" fmla="*/ 10 w 18"/>
                <a:gd name="T5" fmla="*/ 16 h 18"/>
                <a:gd name="T6" fmla="*/ 7 w 18"/>
                <a:gd name="T7" fmla="*/ 18 h 18"/>
                <a:gd name="T8" fmla="*/ 5 w 18"/>
                <a:gd name="T9" fmla="*/ 15 h 18"/>
                <a:gd name="T10" fmla="*/ 10 w 18"/>
                <a:gd name="T11" fmla="*/ 4 h 18"/>
                <a:gd name="T12" fmla="*/ 1 w 18"/>
                <a:gd name="T13" fmla="*/ 11 h 18"/>
                <a:gd name="T14" fmla="*/ 0 w 18"/>
                <a:gd name="T15" fmla="*/ 9 h 18"/>
                <a:gd name="T16" fmla="*/ 4 w 18"/>
                <a:gd name="T17" fmla="*/ 5 h 18"/>
                <a:gd name="T18" fmla="*/ 10 w 18"/>
                <a:gd name="T19" fmla="*/ 0 h 18"/>
                <a:gd name="T20" fmla="*/ 12 w 18"/>
                <a:gd name="T21" fmla="*/ 4 h 18"/>
                <a:gd name="T22" fmla="*/ 8 w 18"/>
                <a:gd name="T23" fmla="*/ 14 h 18"/>
                <a:gd name="T24" fmla="*/ 16 w 18"/>
                <a:gd name="T25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8">
                  <a:moveTo>
                    <a:pt x="16" y="8"/>
                  </a:moveTo>
                  <a:cubicBezTo>
                    <a:pt x="17" y="8"/>
                    <a:pt x="17" y="9"/>
                    <a:pt x="18" y="9"/>
                  </a:cubicBezTo>
                  <a:cubicBezTo>
                    <a:pt x="16" y="11"/>
                    <a:pt x="13" y="14"/>
                    <a:pt x="10" y="16"/>
                  </a:cubicBezTo>
                  <a:cubicBezTo>
                    <a:pt x="9" y="16"/>
                    <a:pt x="8" y="18"/>
                    <a:pt x="7" y="18"/>
                  </a:cubicBezTo>
                  <a:cubicBezTo>
                    <a:pt x="7" y="18"/>
                    <a:pt x="6" y="15"/>
                    <a:pt x="5" y="15"/>
                  </a:cubicBezTo>
                  <a:cubicBezTo>
                    <a:pt x="6" y="11"/>
                    <a:pt x="8" y="8"/>
                    <a:pt x="10" y="4"/>
                  </a:cubicBezTo>
                  <a:cubicBezTo>
                    <a:pt x="7" y="6"/>
                    <a:pt x="4" y="8"/>
                    <a:pt x="1" y="11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8"/>
                    <a:pt x="4" y="5"/>
                    <a:pt x="4" y="5"/>
                  </a:cubicBezTo>
                  <a:cubicBezTo>
                    <a:pt x="7" y="3"/>
                    <a:pt x="8" y="2"/>
                    <a:pt x="10" y="0"/>
                  </a:cubicBezTo>
                  <a:cubicBezTo>
                    <a:pt x="11" y="1"/>
                    <a:pt x="12" y="2"/>
                    <a:pt x="12" y="4"/>
                  </a:cubicBezTo>
                  <a:cubicBezTo>
                    <a:pt x="11" y="7"/>
                    <a:pt x="9" y="10"/>
                    <a:pt x="8" y="14"/>
                  </a:cubicBezTo>
                  <a:cubicBezTo>
                    <a:pt x="10" y="12"/>
                    <a:pt x="13" y="10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48" name="Freeform 42">
              <a:extLst>
                <a:ext uri="{FF2B5EF4-FFF2-40B4-BE49-F238E27FC236}">
                  <a16:creationId xmlns="" xmlns:a16="http://schemas.microsoft.com/office/drawing/2014/main" id="{4F1E57EC-A9CB-4A38-B101-175213E3B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02675" y="11422872"/>
              <a:ext cx="85725" cy="52388"/>
            </a:xfrm>
            <a:custGeom>
              <a:avLst/>
              <a:gdLst>
                <a:gd name="T0" fmla="*/ 24 w 26"/>
                <a:gd name="T1" fmla="*/ 3 h 16"/>
                <a:gd name="T2" fmla="*/ 26 w 26"/>
                <a:gd name="T3" fmla="*/ 10 h 16"/>
                <a:gd name="T4" fmla="*/ 21 w 26"/>
                <a:gd name="T5" fmla="*/ 15 h 16"/>
                <a:gd name="T6" fmla="*/ 13 w 26"/>
                <a:gd name="T7" fmla="*/ 13 h 16"/>
                <a:gd name="T8" fmla="*/ 11 w 26"/>
                <a:gd name="T9" fmla="*/ 12 h 16"/>
                <a:gd name="T10" fmla="*/ 9 w 26"/>
                <a:gd name="T11" fmla="*/ 11 h 16"/>
                <a:gd name="T12" fmla="*/ 0 w 26"/>
                <a:gd name="T13" fmla="*/ 1 h 16"/>
                <a:gd name="T14" fmla="*/ 4 w 26"/>
                <a:gd name="T15" fmla="*/ 1 h 16"/>
                <a:gd name="T16" fmla="*/ 4 w 26"/>
                <a:gd name="T17" fmla="*/ 3 h 16"/>
                <a:gd name="T18" fmla="*/ 11 w 26"/>
                <a:gd name="T19" fmla="*/ 8 h 16"/>
                <a:gd name="T20" fmla="*/ 17 w 26"/>
                <a:gd name="T21" fmla="*/ 4 h 16"/>
                <a:gd name="T22" fmla="*/ 16 w 26"/>
                <a:gd name="T23" fmla="*/ 9 h 16"/>
                <a:gd name="T24" fmla="*/ 20 w 26"/>
                <a:gd name="T25" fmla="*/ 11 h 16"/>
                <a:gd name="T26" fmla="*/ 22 w 26"/>
                <a:gd name="T27" fmla="*/ 9 h 16"/>
                <a:gd name="T28" fmla="*/ 21 w 26"/>
                <a:gd name="T29" fmla="*/ 7 h 16"/>
                <a:gd name="T30" fmla="*/ 24 w 26"/>
                <a:gd name="T3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16">
                  <a:moveTo>
                    <a:pt x="24" y="3"/>
                  </a:moveTo>
                  <a:cubicBezTo>
                    <a:pt x="25" y="3"/>
                    <a:pt x="26" y="8"/>
                    <a:pt x="26" y="10"/>
                  </a:cubicBezTo>
                  <a:cubicBezTo>
                    <a:pt x="26" y="11"/>
                    <a:pt x="23" y="14"/>
                    <a:pt x="21" y="15"/>
                  </a:cubicBezTo>
                  <a:cubicBezTo>
                    <a:pt x="19" y="16"/>
                    <a:pt x="15" y="15"/>
                    <a:pt x="13" y="13"/>
                  </a:cubicBezTo>
                  <a:cubicBezTo>
                    <a:pt x="12" y="13"/>
                    <a:pt x="12" y="12"/>
                    <a:pt x="11" y="12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5" y="8"/>
                    <a:pt x="2" y="5"/>
                    <a:pt x="0" y="1"/>
                  </a:cubicBezTo>
                  <a:cubicBezTo>
                    <a:pt x="1" y="0"/>
                    <a:pt x="4" y="1"/>
                    <a:pt x="4" y="1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6" y="5"/>
                    <a:pt x="9" y="6"/>
                    <a:pt x="11" y="8"/>
                  </a:cubicBezTo>
                  <a:cubicBezTo>
                    <a:pt x="13" y="6"/>
                    <a:pt x="14" y="2"/>
                    <a:pt x="17" y="4"/>
                  </a:cubicBezTo>
                  <a:cubicBezTo>
                    <a:pt x="19" y="6"/>
                    <a:pt x="17" y="8"/>
                    <a:pt x="16" y="9"/>
                  </a:cubicBezTo>
                  <a:cubicBezTo>
                    <a:pt x="17" y="11"/>
                    <a:pt x="19" y="11"/>
                    <a:pt x="20" y="11"/>
                  </a:cubicBezTo>
                  <a:cubicBezTo>
                    <a:pt x="21" y="11"/>
                    <a:pt x="21" y="10"/>
                    <a:pt x="22" y="9"/>
                  </a:cubicBezTo>
                  <a:cubicBezTo>
                    <a:pt x="22" y="8"/>
                    <a:pt x="21" y="8"/>
                    <a:pt x="21" y="7"/>
                  </a:cubicBezTo>
                  <a:cubicBezTo>
                    <a:pt x="21" y="5"/>
                    <a:pt x="21" y="2"/>
                    <a:pt x="2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49" name="Freeform 43">
              <a:extLst>
                <a:ext uri="{FF2B5EF4-FFF2-40B4-BE49-F238E27FC236}">
                  <a16:creationId xmlns="" xmlns:a16="http://schemas.microsoft.com/office/drawing/2014/main" id="{CC52496E-8CBC-4367-861A-8F56056CC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72513" y="11875309"/>
              <a:ext cx="42863" cy="33338"/>
            </a:xfrm>
            <a:custGeom>
              <a:avLst/>
              <a:gdLst>
                <a:gd name="T0" fmla="*/ 11 w 13"/>
                <a:gd name="T1" fmla="*/ 0 h 10"/>
                <a:gd name="T2" fmla="*/ 13 w 13"/>
                <a:gd name="T3" fmla="*/ 2 h 10"/>
                <a:gd name="T4" fmla="*/ 2 w 13"/>
                <a:gd name="T5" fmla="*/ 10 h 10"/>
                <a:gd name="T6" fmla="*/ 0 w 13"/>
                <a:gd name="T7" fmla="*/ 8 h 10"/>
                <a:gd name="T8" fmla="*/ 11 w 1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11" y="0"/>
                  </a:moveTo>
                  <a:cubicBezTo>
                    <a:pt x="12" y="1"/>
                    <a:pt x="12" y="2"/>
                    <a:pt x="13" y="2"/>
                  </a:cubicBezTo>
                  <a:cubicBezTo>
                    <a:pt x="9" y="5"/>
                    <a:pt x="6" y="8"/>
                    <a:pt x="2" y="10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4" y="5"/>
                    <a:pt x="7" y="3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50" name="Freeform 44">
              <a:extLst>
                <a:ext uri="{FF2B5EF4-FFF2-40B4-BE49-F238E27FC236}">
                  <a16:creationId xmlns="" xmlns:a16="http://schemas.microsoft.com/office/drawing/2014/main" id="{7C643591-E763-4411-BEFA-F0BB0C8AC7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12200" y="11462559"/>
              <a:ext cx="85725" cy="69850"/>
            </a:xfrm>
            <a:custGeom>
              <a:avLst/>
              <a:gdLst>
                <a:gd name="T0" fmla="*/ 22 w 26"/>
                <a:gd name="T1" fmla="*/ 12 h 21"/>
                <a:gd name="T2" fmla="*/ 16 w 26"/>
                <a:gd name="T3" fmla="*/ 19 h 21"/>
                <a:gd name="T4" fmla="*/ 14 w 26"/>
                <a:gd name="T5" fmla="*/ 16 h 21"/>
                <a:gd name="T6" fmla="*/ 9 w 26"/>
                <a:gd name="T7" fmla="*/ 16 h 21"/>
                <a:gd name="T8" fmla="*/ 11 w 26"/>
                <a:gd name="T9" fmla="*/ 11 h 21"/>
                <a:gd name="T10" fmla="*/ 3 w 26"/>
                <a:gd name="T11" fmla="*/ 5 h 21"/>
                <a:gd name="T12" fmla="*/ 1 w 26"/>
                <a:gd name="T13" fmla="*/ 0 h 21"/>
                <a:gd name="T14" fmla="*/ 13 w 26"/>
                <a:gd name="T15" fmla="*/ 4 h 21"/>
                <a:gd name="T16" fmla="*/ 13 w 26"/>
                <a:gd name="T17" fmla="*/ 1 h 21"/>
                <a:gd name="T18" fmla="*/ 14 w 26"/>
                <a:gd name="T19" fmla="*/ 3 h 21"/>
                <a:gd name="T20" fmla="*/ 18 w 26"/>
                <a:gd name="T21" fmla="*/ 6 h 21"/>
                <a:gd name="T22" fmla="*/ 18 w 26"/>
                <a:gd name="T23" fmla="*/ 12 h 21"/>
                <a:gd name="T24" fmla="*/ 19 w 26"/>
                <a:gd name="T25" fmla="*/ 13 h 21"/>
                <a:gd name="T26" fmla="*/ 22 w 26"/>
                <a:gd name="T27" fmla="*/ 12 h 21"/>
                <a:gd name="T28" fmla="*/ 16 w 26"/>
                <a:gd name="T29" fmla="*/ 15 h 21"/>
                <a:gd name="T30" fmla="*/ 16 w 26"/>
                <a:gd name="T31" fmla="*/ 12 h 21"/>
                <a:gd name="T32" fmla="*/ 15 w 26"/>
                <a:gd name="T33" fmla="*/ 12 h 21"/>
                <a:gd name="T34" fmla="*/ 16 w 26"/>
                <a:gd name="T35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1">
                  <a:moveTo>
                    <a:pt x="22" y="12"/>
                  </a:moveTo>
                  <a:cubicBezTo>
                    <a:pt x="26" y="16"/>
                    <a:pt x="22" y="21"/>
                    <a:pt x="16" y="19"/>
                  </a:cubicBezTo>
                  <a:cubicBezTo>
                    <a:pt x="16" y="18"/>
                    <a:pt x="15" y="17"/>
                    <a:pt x="14" y="16"/>
                  </a:cubicBezTo>
                  <a:cubicBezTo>
                    <a:pt x="12" y="16"/>
                    <a:pt x="10" y="17"/>
                    <a:pt x="9" y="16"/>
                  </a:cubicBezTo>
                  <a:cubicBezTo>
                    <a:pt x="7" y="15"/>
                    <a:pt x="9" y="12"/>
                    <a:pt x="11" y="11"/>
                  </a:cubicBezTo>
                  <a:cubicBezTo>
                    <a:pt x="9" y="9"/>
                    <a:pt x="5" y="7"/>
                    <a:pt x="3" y="5"/>
                  </a:cubicBezTo>
                  <a:cubicBezTo>
                    <a:pt x="1" y="3"/>
                    <a:pt x="0" y="2"/>
                    <a:pt x="1" y="0"/>
                  </a:cubicBezTo>
                  <a:cubicBezTo>
                    <a:pt x="7" y="0"/>
                    <a:pt x="9" y="3"/>
                    <a:pt x="13" y="4"/>
                  </a:cubicBezTo>
                  <a:cubicBezTo>
                    <a:pt x="14" y="4"/>
                    <a:pt x="13" y="2"/>
                    <a:pt x="13" y="1"/>
                  </a:cubicBezTo>
                  <a:cubicBezTo>
                    <a:pt x="13" y="1"/>
                    <a:pt x="14" y="3"/>
                    <a:pt x="14" y="3"/>
                  </a:cubicBezTo>
                  <a:cubicBezTo>
                    <a:pt x="15" y="5"/>
                    <a:pt x="16" y="5"/>
                    <a:pt x="18" y="6"/>
                  </a:cubicBezTo>
                  <a:cubicBezTo>
                    <a:pt x="19" y="7"/>
                    <a:pt x="18" y="9"/>
                    <a:pt x="18" y="12"/>
                  </a:cubicBezTo>
                  <a:cubicBezTo>
                    <a:pt x="18" y="12"/>
                    <a:pt x="19" y="12"/>
                    <a:pt x="19" y="13"/>
                  </a:cubicBezTo>
                  <a:cubicBezTo>
                    <a:pt x="20" y="13"/>
                    <a:pt x="21" y="12"/>
                    <a:pt x="22" y="12"/>
                  </a:cubicBezTo>
                  <a:close/>
                  <a:moveTo>
                    <a:pt x="16" y="15"/>
                  </a:moveTo>
                  <a:cubicBezTo>
                    <a:pt x="16" y="14"/>
                    <a:pt x="16" y="12"/>
                    <a:pt x="16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3"/>
                    <a:pt x="15" y="14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51" name="Freeform 45">
              <a:extLst>
                <a:ext uri="{FF2B5EF4-FFF2-40B4-BE49-F238E27FC236}">
                  <a16:creationId xmlns="" xmlns:a16="http://schemas.microsoft.com/office/drawing/2014/main" id="{74F05387-E668-4B94-966A-E8C161F5864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96325" y="11838797"/>
              <a:ext cx="57150" cy="52388"/>
            </a:xfrm>
            <a:custGeom>
              <a:avLst/>
              <a:gdLst>
                <a:gd name="T0" fmla="*/ 15 w 17"/>
                <a:gd name="T1" fmla="*/ 7 h 16"/>
                <a:gd name="T2" fmla="*/ 17 w 17"/>
                <a:gd name="T3" fmla="*/ 10 h 16"/>
                <a:gd name="T4" fmla="*/ 5 w 17"/>
                <a:gd name="T5" fmla="*/ 16 h 16"/>
                <a:gd name="T6" fmla="*/ 4 w 17"/>
                <a:gd name="T7" fmla="*/ 14 h 16"/>
                <a:gd name="T8" fmla="*/ 9 w 17"/>
                <a:gd name="T9" fmla="*/ 11 h 16"/>
                <a:gd name="T10" fmla="*/ 6 w 17"/>
                <a:gd name="T11" fmla="*/ 6 h 16"/>
                <a:gd name="T12" fmla="*/ 1 w 17"/>
                <a:gd name="T13" fmla="*/ 9 h 16"/>
                <a:gd name="T14" fmla="*/ 0 w 17"/>
                <a:gd name="T15" fmla="*/ 7 h 16"/>
                <a:gd name="T16" fmla="*/ 11 w 17"/>
                <a:gd name="T17" fmla="*/ 0 h 16"/>
                <a:gd name="T18" fmla="*/ 13 w 17"/>
                <a:gd name="T19" fmla="*/ 3 h 16"/>
                <a:gd name="T20" fmla="*/ 8 w 17"/>
                <a:gd name="T21" fmla="*/ 5 h 16"/>
                <a:gd name="T22" fmla="*/ 10 w 17"/>
                <a:gd name="T23" fmla="*/ 10 h 16"/>
                <a:gd name="T24" fmla="*/ 15 w 17"/>
                <a:gd name="T2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6">
                  <a:moveTo>
                    <a:pt x="15" y="7"/>
                  </a:moveTo>
                  <a:cubicBezTo>
                    <a:pt x="16" y="8"/>
                    <a:pt x="16" y="9"/>
                    <a:pt x="17" y="10"/>
                  </a:cubicBezTo>
                  <a:cubicBezTo>
                    <a:pt x="13" y="12"/>
                    <a:pt x="9" y="14"/>
                    <a:pt x="5" y="16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5" y="13"/>
                    <a:pt x="7" y="12"/>
                    <a:pt x="9" y="11"/>
                  </a:cubicBezTo>
                  <a:cubicBezTo>
                    <a:pt x="8" y="9"/>
                    <a:pt x="7" y="8"/>
                    <a:pt x="6" y="6"/>
                  </a:cubicBezTo>
                  <a:cubicBezTo>
                    <a:pt x="5" y="7"/>
                    <a:pt x="3" y="8"/>
                    <a:pt x="1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4" y="5"/>
                    <a:pt x="7" y="3"/>
                    <a:pt x="11" y="0"/>
                  </a:cubicBezTo>
                  <a:cubicBezTo>
                    <a:pt x="12" y="1"/>
                    <a:pt x="12" y="2"/>
                    <a:pt x="13" y="3"/>
                  </a:cubicBezTo>
                  <a:cubicBezTo>
                    <a:pt x="11" y="4"/>
                    <a:pt x="10" y="4"/>
                    <a:pt x="8" y="5"/>
                  </a:cubicBezTo>
                  <a:cubicBezTo>
                    <a:pt x="9" y="7"/>
                    <a:pt x="10" y="8"/>
                    <a:pt x="10" y="10"/>
                  </a:cubicBezTo>
                  <a:cubicBezTo>
                    <a:pt x="12" y="9"/>
                    <a:pt x="14" y="8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52" name="Freeform 46">
              <a:extLst>
                <a:ext uri="{FF2B5EF4-FFF2-40B4-BE49-F238E27FC236}">
                  <a16:creationId xmlns="" xmlns:a16="http://schemas.microsoft.com/office/drawing/2014/main" id="{021C34EC-2D02-46C4-9968-2241C3EC2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12200" y="11797522"/>
              <a:ext cx="49213" cy="53975"/>
            </a:xfrm>
            <a:custGeom>
              <a:avLst/>
              <a:gdLst>
                <a:gd name="T0" fmla="*/ 0 w 15"/>
                <a:gd name="T1" fmla="*/ 9 h 16"/>
                <a:gd name="T2" fmla="*/ 14 w 15"/>
                <a:gd name="T3" fmla="*/ 9 h 16"/>
                <a:gd name="T4" fmla="*/ 11 w 15"/>
                <a:gd name="T5" fmla="*/ 13 h 16"/>
                <a:gd name="T6" fmla="*/ 10 w 15"/>
                <a:gd name="T7" fmla="*/ 10 h 16"/>
                <a:gd name="T8" fmla="*/ 12 w 15"/>
                <a:gd name="T9" fmla="*/ 9 h 16"/>
                <a:gd name="T10" fmla="*/ 2 w 15"/>
                <a:gd name="T11" fmla="*/ 9 h 16"/>
                <a:gd name="T12" fmla="*/ 6 w 15"/>
                <a:gd name="T13" fmla="*/ 12 h 16"/>
                <a:gd name="T14" fmla="*/ 7 w 15"/>
                <a:gd name="T15" fmla="*/ 15 h 16"/>
                <a:gd name="T16" fmla="*/ 0 w 15"/>
                <a:gd name="T1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0" y="9"/>
                  </a:moveTo>
                  <a:cubicBezTo>
                    <a:pt x="1" y="2"/>
                    <a:pt x="15" y="0"/>
                    <a:pt x="14" y="9"/>
                  </a:cubicBezTo>
                  <a:cubicBezTo>
                    <a:pt x="14" y="11"/>
                    <a:pt x="13" y="12"/>
                    <a:pt x="11" y="13"/>
                  </a:cubicBezTo>
                  <a:cubicBezTo>
                    <a:pt x="11" y="12"/>
                    <a:pt x="11" y="11"/>
                    <a:pt x="10" y="10"/>
                  </a:cubicBezTo>
                  <a:cubicBezTo>
                    <a:pt x="11" y="9"/>
                    <a:pt x="11" y="10"/>
                    <a:pt x="12" y="9"/>
                  </a:cubicBezTo>
                  <a:cubicBezTo>
                    <a:pt x="13" y="3"/>
                    <a:pt x="3" y="7"/>
                    <a:pt x="2" y="9"/>
                  </a:cubicBezTo>
                  <a:cubicBezTo>
                    <a:pt x="2" y="11"/>
                    <a:pt x="3" y="13"/>
                    <a:pt x="6" y="12"/>
                  </a:cubicBezTo>
                  <a:cubicBezTo>
                    <a:pt x="6" y="13"/>
                    <a:pt x="7" y="14"/>
                    <a:pt x="7" y="15"/>
                  </a:cubicBezTo>
                  <a:cubicBezTo>
                    <a:pt x="3" y="16"/>
                    <a:pt x="0" y="13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53" name="Freeform 47">
              <a:extLst>
                <a:ext uri="{FF2B5EF4-FFF2-40B4-BE49-F238E27FC236}">
                  <a16:creationId xmlns="" xmlns:a16="http://schemas.microsoft.com/office/drawing/2014/main" id="{49158114-E236-4718-B6A4-174C8BC3F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39188" y="11738784"/>
              <a:ext cx="50800" cy="42863"/>
            </a:xfrm>
            <a:custGeom>
              <a:avLst/>
              <a:gdLst>
                <a:gd name="T0" fmla="*/ 15 w 15"/>
                <a:gd name="T1" fmla="*/ 7 h 13"/>
                <a:gd name="T2" fmla="*/ 15 w 15"/>
                <a:gd name="T3" fmla="*/ 10 h 13"/>
                <a:gd name="T4" fmla="*/ 2 w 15"/>
                <a:gd name="T5" fmla="*/ 13 h 13"/>
                <a:gd name="T6" fmla="*/ 2 w 15"/>
                <a:gd name="T7" fmla="*/ 10 h 13"/>
                <a:gd name="T8" fmla="*/ 8 w 15"/>
                <a:gd name="T9" fmla="*/ 9 h 13"/>
                <a:gd name="T10" fmla="*/ 6 w 15"/>
                <a:gd name="T11" fmla="*/ 4 h 13"/>
                <a:gd name="T12" fmla="*/ 0 w 15"/>
                <a:gd name="T13" fmla="*/ 5 h 13"/>
                <a:gd name="T14" fmla="*/ 0 w 15"/>
                <a:gd name="T15" fmla="*/ 2 h 13"/>
                <a:gd name="T16" fmla="*/ 13 w 15"/>
                <a:gd name="T17" fmla="*/ 0 h 13"/>
                <a:gd name="T18" fmla="*/ 14 w 15"/>
                <a:gd name="T19" fmla="*/ 2 h 13"/>
                <a:gd name="T20" fmla="*/ 9 w 15"/>
                <a:gd name="T21" fmla="*/ 3 h 13"/>
                <a:gd name="T22" fmla="*/ 10 w 15"/>
                <a:gd name="T23" fmla="*/ 8 h 13"/>
                <a:gd name="T24" fmla="*/ 15 w 15"/>
                <a:gd name="T2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3">
                  <a:moveTo>
                    <a:pt x="15" y="7"/>
                  </a:moveTo>
                  <a:cubicBezTo>
                    <a:pt x="15" y="8"/>
                    <a:pt x="15" y="9"/>
                    <a:pt x="15" y="10"/>
                  </a:cubicBezTo>
                  <a:cubicBezTo>
                    <a:pt x="11" y="11"/>
                    <a:pt x="7" y="12"/>
                    <a:pt x="2" y="13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4" y="10"/>
                    <a:pt x="6" y="9"/>
                    <a:pt x="8" y="9"/>
                  </a:cubicBezTo>
                  <a:cubicBezTo>
                    <a:pt x="7" y="7"/>
                    <a:pt x="7" y="6"/>
                    <a:pt x="6" y="4"/>
                  </a:cubicBezTo>
                  <a:cubicBezTo>
                    <a:pt x="4" y="4"/>
                    <a:pt x="2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4" y="1"/>
                    <a:pt x="8" y="0"/>
                    <a:pt x="13" y="0"/>
                  </a:cubicBezTo>
                  <a:cubicBezTo>
                    <a:pt x="13" y="0"/>
                    <a:pt x="13" y="1"/>
                    <a:pt x="14" y="2"/>
                  </a:cubicBezTo>
                  <a:cubicBezTo>
                    <a:pt x="12" y="2"/>
                    <a:pt x="10" y="3"/>
                    <a:pt x="9" y="3"/>
                  </a:cubicBezTo>
                  <a:cubicBezTo>
                    <a:pt x="9" y="5"/>
                    <a:pt x="9" y="7"/>
                    <a:pt x="10" y="8"/>
                  </a:cubicBezTo>
                  <a:cubicBezTo>
                    <a:pt x="11" y="8"/>
                    <a:pt x="13" y="7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54" name="Freeform 48">
              <a:extLst>
                <a:ext uri="{FF2B5EF4-FFF2-40B4-BE49-F238E27FC236}">
                  <a16:creationId xmlns="" xmlns:a16="http://schemas.microsoft.com/office/drawing/2014/main" id="{C318D80F-FE56-4D57-9347-1083ED958E16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42363" y="11559397"/>
              <a:ext cx="50800" cy="46038"/>
            </a:xfrm>
            <a:custGeom>
              <a:avLst/>
              <a:gdLst>
                <a:gd name="T0" fmla="*/ 15 w 15"/>
                <a:gd name="T1" fmla="*/ 3 h 14"/>
                <a:gd name="T2" fmla="*/ 14 w 15"/>
                <a:gd name="T3" fmla="*/ 7 h 14"/>
                <a:gd name="T4" fmla="*/ 3 w 15"/>
                <a:gd name="T5" fmla="*/ 10 h 14"/>
                <a:gd name="T6" fmla="*/ 13 w 15"/>
                <a:gd name="T7" fmla="*/ 12 h 14"/>
                <a:gd name="T8" fmla="*/ 13 w 15"/>
                <a:gd name="T9" fmla="*/ 14 h 14"/>
                <a:gd name="T10" fmla="*/ 0 w 15"/>
                <a:gd name="T11" fmla="*/ 12 h 14"/>
                <a:gd name="T12" fmla="*/ 0 w 15"/>
                <a:gd name="T13" fmla="*/ 8 h 14"/>
                <a:gd name="T14" fmla="*/ 12 w 15"/>
                <a:gd name="T15" fmla="*/ 5 h 14"/>
                <a:gd name="T16" fmla="*/ 1 w 15"/>
                <a:gd name="T17" fmla="*/ 3 h 14"/>
                <a:gd name="T18" fmla="*/ 2 w 15"/>
                <a:gd name="T19" fmla="*/ 0 h 14"/>
                <a:gd name="T20" fmla="*/ 15 w 15"/>
                <a:gd name="T2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4">
                  <a:moveTo>
                    <a:pt x="15" y="3"/>
                  </a:moveTo>
                  <a:cubicBezTo>
                    <a:pt x="15" y="4"/>
                    <a:pt x="14" y="5"/>
                    <a:pt x="14" y="7"/>
                  </a:cubicBezTo>
                  <a:cubicBezTo>
                    <a:pt x="10" y="8"/>
                    <a:pt x="7" y="9"/>
                    <a:pt x="3" y="10"/>
                  </a:cubicBezTo>
                  <a:cubicBezTo>
                    <a:pt x="6" y="11"/>
                    <a:pt x="10" y="11"/>
                    <a:pt x="13" y="12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8" y="14"/>
                    <a:pt x="4" y="13"/>
                    <a:pt x="0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5" y="7"/>
                    <a:pt x="8" y="6"/>
                    <a:pt x="12" y="5"/>
                  </a:cubicBezTo>
                  <a:cubicBezTo>
                    <a:pt x="9" y="4"/>
                    <a:pt x="5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6" y="1"/>
                    <a:pt x="10" y="2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55" name="Freeform 49">
              <a:extLst>
                <a:ext uri="{FF2B5EF4-FFF2-40B4-BE49-F238E27FC236}">
                  <a16:creationId xmlns="" xmlns:a16="http://schemas.microsoft.com/office/drawing/2014/main" id="{E9DF00D4-4CC0-42D3-805F-E2D2D11E1F9B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45538" y="11699097"/>
              <a:ext cx="46038" cy="36513"/>
            </a:xfrm>
            <a:custGeom>
              <a:avLst/>
              <a:gdLst>
                <a:gd name="T0" fmla="*/ 14 w 14"/>
                <a:gd name="T1" fmla="*/ 10 h 11"/>
                <a:gd name="T2" fmla="*/ 12 w 14"/>
                <a:gd name="T3" fmla="*/ 10 h 11"/>
                <a:gd name="T4" fmla="*/ 12 w 14"/>
                <a:gd name="T5" fmla="*/ 7 h 11"/>
                <a:gd name="T6" fmla="*/ 1 w 14"/>
                <a:gd name="T7" fmla="*/ 8 h 11"/>
                <a:gd name="T8" fmla="*/ 1 w 14"/>
                <a:gd name="T9" fmla="*/ 5 h 11"/>
                <a:gd name="T10" fmla="*/ 12 w 14"/>
                <a:gd name="T11" fmla="*/ 4 h 11"/>
                <a:gd name="T12" fmla="*/ 11 w 14"/>
                <a:gd name="T13" fmla="*/ 0 h 11"/>
                <a:gd name="T14" fmla="*/ 13 w 14"/>
                <a:gd name="T15" fmla="*/ 0 h 11"/>
                <a:gd name="T16" fmla="*/ 14 w 14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1">
                  <a:moveTo>
                    <a:pt x="14" y="10"/>
                  </a:moveTo>
                  <a:cubicBezTo>
                    <a:pt x="14" y="10"/>
                    <a:pt x="13" y="11"/>
                    <a:pt x="12" y="10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8" y="7"/>
                    <a:pt x="5" y="7"/>
                    <a:pt x="1" y="8"/>
                  </a:cubicBezTo>
                  <a:cubicBezTo>
                    <a:pt x="1" y="7"/>
                    <a:pt x="0" y="6"/>
                    <a:pt x="1" y="5"/>
                  </a:cubicBezTo>
                  <a:cubicBezTo>
                    <a:pt x="4" y="5"/>
                    <a:pt x="8" y="4"/>
                    <a:pt x="12" y="4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3"/>
                    <a:pt x="14" y="7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56" name="Freeform 50">
              <a:extLst>
                <a:ext uri="{FF2B5EF4-FFF2-40B4-BE49-F238E27FC236}">
                  <a16:creationId xmlns="" xmlns:a16="http://schemas.microsoft.com/office/drawing/2014/main" id="{658DCDA1-9834-4C63-9AF8-F89D550D32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48713" y="11660997"/>
              <a:ext cx="46038" cy="38100"/>
            </a:xfrm>
            <a:custGeom>
              <a:avLst/>
              <a:gdLst>
                <a:gd name="T0" fmla="*/ 14 w 14"/>
                <a:gd name="T1" fmla="*/ 0 h 11"/>
                <a:gd name="T2" fmla="*/ 10 w 14"/>
                <a:gd name="T3" fmla="*/ 10 h 11"/>
                <a:gd name="T4" fmla="*/ 7 w 14"/>
                <a:gd name="T5" fmla="*/ 7 h 11"/>
                <a:gd name="T6" fmla="*/ 1 w 14"/>
                <a:gd name="T7" fmla="*/ 11 h 11"/>
                <a:gd name="T8" fmla="*/ 0 w 14"/>
                <a:gd name="T9" fmla="*/ 7 h 11"/>
                <a:gd name="T10" fmla="*/ 6 w 14"/>
                <a:gd name="T11" fmla="*/ 6 h 11"/>
                <a:gd name="T12" fmla="*/ 6 w 14"/>
                <a:gd name="T13" fmla="*/ 3 h 11"/>
                <a:gd name="T14" fmla="*/ 0 w 14"/>
                <a:gd name="T15" fmla="*/ 3 h 11"/>
                <a:gd name="T16" fmla="*/ 0 w 14"/>
                <a:gd name="T17" fmla="*/ 0 h 11"/>
                <a:gd name="T18" fmla="*/ 14 w 14"/>
                <a:gd name="T19" fmla="*/ 0 h 11"/>
                <a:gd name="T20" fmla="*/ 11 w 14"/>
                <a:gd name="T21" fmla="*/ 7 h 11"/>
                <a:gd name="T22" fmla="*/ 12 w 14"/>
                <a:gd name="T23" fmla="*/ 2 h 11"/>
                <a:gd name="T24" fmla="*/ 8 w 14"/>
                <a:gd name="T25" fmla="*/ 3 h 11"/>
                <a:gd name="T26" fmla="*/ 9 w 14"/>
                <a:gd name="T27" fmla="*/ 7 h 11"/>
                <a:gd name="T28" fmla="*/ 11 w 14"/>
                <a:gd name="T2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4" y="4"/>
                    <a:pt x="14" y="10"/>
                    <a:pt x="10" y="10"/>
                  </a:cubicBezTo>
                  <a:cubicBezTo>
                    <a:pt x="8" y="10"/>
                    <a:pt x="8" y="9"/>
                    <a:pt x="7" y="7"/>
                  </a:cubicBezTo>
                  <a:cubicBezTo>
                    <a:pt x="7" y="10"/>
                    <a:pt x="3" y="9"/>
                    <a:pt x="1" y="11"/>
                  </a:cubicBezTo>
                  <a:cubicBezTo>
                    <a:pt x="0" y="10"/>
                    <a:pt x="1" y="9"/>
                    <a:pt x="0" y="7"/>
                  </a:cubicBezTo>
                  <a:cubicBezTo>
                    <a:pt x="2" y="7"/>
                    <a:pt x="5" y="7"/>
                    <a:pt x="6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2"/>
                    <a:pt x="1" y="1"/>
                    <a:pt x="0" y="0"/>
                  </a:cubicBezTo>
                  <a:cubicBezTo>
                    <a:pt x="4" y="0"/>
                    <a:pt x="9" y="0"/>
                    <a:pt x="14" y="0"/>
                  </a:cubicBezTo>
                  <a:close/>
                  <a:moveTo>
                    <a:pt x="11" y="7"/>
                  </a:moveTo>
                  <a:cubicBezTo>
                    <a:pt x="12" y="6"/>
                    <a:pt x="11" y="4"/>
                    <a:pt x="12" y="2"/>
                  </a:cubicBezTo>
                  <a:cubicBezTo>
                    <a:pt x="10" y="2"/>
                    <a:pt x="8" y="2"/>
                    <a:pt x="8" y="3"/>
                  </a:cubicBezTo>
                  <a:cubicBezTo>
                    <a:pt x="8" y="4"/>
                    <a:pt x="8" y="6"/>
                    <a:pt x="9" y="7"/>
                  </a:cubicBezTo>
                  <a:cubicBezTo>
                    <a:pt x="9" y="7"/>
                    <a:pt x="10" y="7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57" name="Freeform 51">
              <a:extLst>
                <a:ext uri="{FF2B5EF4-FFF2-40B4-BE49-F238E27FC236}">
                  <a16:creationId xmlns="" xmlns:a16="http://schemas.microsoft.com/office/drawing/2014/main" id="{73CBCC8A-122D-471C-B8DD-43BFB033ED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48713" y="11611784"/>
              <a:ext cx="49213" cy="42863"/>
            </a:xfrm>
            <a:custGeom>
              <a:avLst/>
              <a:gdLst>
                <a:gd name="T0" fmla="*/ 13 w 15"/>
                <a:gd name="T1" fmla="*/ 2 h 13"/>
                <a:gd name="T2" fmla="*/ 12 w 15"/>
                <a:gd name="T3" fmla="*/ 11 h 13"/>
                <a:gd name="T4" fmla="*/ 2 w 15"/>
                <a:gd name="T5" fmla="*/ 10 h 13"/>
                <a:gd name="T6" fmla="*/ 2 w 15"/>
                <a:gd name="T7" fmla="*/ 2 h 13"/>
                <a:gd name="T8" fmla="*/ 6 w 15"/>
                <a:gd name="T9" fmla="*/ 0 h 13"/>
                <a:gd name="T10" fmla="*/ 13 w 15"/>
                <a:gd name="T11" fmla="*/ 2 h 13"/>
                <a:gd name="T12" fmla="*/ 3 w 15"/>
                <a:gd name="T13" fmla="*/ 8 h 13"/>
                <a:gd name="T14" fmla="*/ 12 w 15"/>
                <a:gd name="T15" fmla="*/ 5 h 13"/>
                <a:gd name="T16" fmla="*/ 5 w 15"/>
                <a:gd name="T17" fmla="*/ 3 h 13"/>
                <a:gd name="T18" fmla="*/ 3 w 15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3">
                  <a:moveTo>
                    <a:pt x="13" y="2"/>
                  </a:moveTo>
                  <a:cubicBezTo>
                    <a:pt x="15" y="4"/>
                    <a:pt x="15" y="9"/>
                    <a:pt x="12" y="11"/>
                  </a:cubicBezTo>
                  <a:cubicBezTo>
                    <a:pt x="9" y="13"/>
                    <a:pt x="4" y="13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9" y="0"/>
                    <a:pt x="12" y="0"/>
                    <a:pt x="13" y="2"/>
                  </a:cubicBezTo>
                  <a:close/>
                  <a:moveTo>
                    <a:pt x="3" y="8"/>
                  </a:moveTo>
                  <a:cubicBezTo>
                    <a:pt x="5" y="11"/>
                    <a:pt x="14" y="10"/>
                    <a:pt x="12" y="5"/>
                  </a:cubicBezTo>
                  <a:cubicBezTo>
                    <a:pt x="11" y="3"/>
                    <a:pt x="8" y="2"/>
                    <a:pt x="5" y="3"/>
                  </a:cubicBezTo>
                  <a:cubicBezTo>
                    <a:pt x="3" y="3"/>
                    <a:pt x="1" y="6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58" name="Freeform 52">
              <a:extLst>
                <a:ext uri="{FF2B5EF4-FFF2-40B4-BE49-F238E27FC236}">
                  <a16:creationId xmlns="" xmlns:a16="http://schemas.microsoft.com/office/drawing/2014/main" id="{8E8C1F14-A0A2-4905-B35F-BF0777381C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478463" y="11283172"/>
              <a:ext cx="449263" cy="588963"/>
            </a:xfrm>
            <a:custGeom>
              <a:avLst/>
              <a:gdLst>
                <a:gd name="T0" fmla="*/ 131 w 136"/>
                <a:gd name="T1" fmla="*/ 73 h 177"/>
                <a:gd name="T2" fmla="*/ 98 w 136"/>
                <a:gd name="T3" fmla="*/ 91 h 177"/>
                <a:gd name="T4" fmla="*/ 93 w 136"/>
                <a:gd name="T5" fmla="*/ 115 h 177"/>
                <a:gd name="T6" fmla="*/ 98 w 136"/>
                <a:gd name="T7" fmla="*/ 137 h 177"/>
                <a:gd name="T8" fmla="*/ 60 w 136"/>
                <a:gd name="T9" fmla="*/ 177 h 177"/>
                <a:gd name="T10" fmla="*/ 41 w 136"/>
                <a:gd name="T11" fmla="*/ 151 h 177"/>
                <a:gd name="T12" fmla="*/ 82 w 136"/>
                <a:gd name="T13" fmla="*/ 138 h 177"/>
                <a:gd name="T14" fmla="*/ 31 w 136"/>
                <a:gd name="T15" fmla="*/ 138 h 177"/>
                <a:gd name="T16" fmla="*/ 80 w 136"/>
                <a:gd name="T17" fmla="*/ 93 h 177"/>
                <a:gd name="T18" fmla="*/ 53 w 136"/>
                <a:gd name="T19" fmla="*/ 97 h 177"/>
                <a:gd name="T20" fmla="*/ 87 w 136"/>
                <a:gd name="T21" fmla="*/ 82 h 177"/>
                <a:gd name="T22" fmla="*/ 117 w 136"/>
                <a:gd name="T23" fmla="*/ 67 h 177"/>
                <a:gd name="T24" fmla="*/ 74 w 136"/>
                <a:gd name="T25" fmla="*/ 77 h 177"/>
                <a:gd name="T26" fmla="*/ 25 w 136"/>
                <a:gd name="T27" fmla="*/ 95 h 177"/>
                <a:gd name="T28" fmla="*/ 1 w 136"/>
                <a:gd name="T29" fmla="*/ 104 h 177"/>
                <a:gd name="T30" fmla="*/ 23 w 136"/>
                <a:gd name="T31" fmla="*/ 79 h 177"/>
                <a:gd name="T32" fmla="*/ 42 w 136"/>
                <a:gd name="T33" fmla="*/ 78 h 177"/>
                <a:gd name="T34" fmla="*/ 37 w 136"/>
                <a:gd name="T35" fmla="*/ 41 h 177"/>
                <a:gd name="T36" fmla="*/ 49 w 136"/>
                <a:gd name="T37" fmla="*/ 20 h 177"/>
                <a:gd name="T38" fmla="*/ 50 w 136"/>
                <a:gd name="T39" fmla="*/ 28 h 177"/>
                <a:gd name="T40" fmla="*/ 45 w 136"/>
                <a:gd name="T41" fmla="*/ 77 h 177"/>
                <a:gd name="T42" fmla="*/ 56 w 136"/>
                <a:gd name="T43" fmla="*/ 32 h 177"/>
                <a:gd name="T44" fmla="*/ 70 w 136"/>
                <a:gd name="T45" fmla="*/ 20 h 177"/>
                <a:gd name="T46" fmla="*/ 87 w 136"/>
                <a:gd name="T47" fmla="*/ 21 h 177"/>
                <a:gd name="T48" fmla="*/ 111 w 136"/>
                <a:gd name="T49" fmla="*/ 20 h 177"/>
                <a:gd name="T50" fmla="*/ 94 w 136"/>
                <a:gd name="T51" fmla="*/ 40 h 177"/>
                <a:gd name="T52" fmla="*/ 91 w 136"/>
                <a:gd name="T53" fmla="*/ 64 h 177"/>
                <a:gd name="T54" fmla="*/ 99 w 136"/>
                <a:gd name="T55" fmla="*/ 10 h 177"/>
                <a:gd name="T56" fmla="*/ 99 w 136"/>
                <a:gd name="T57" fmla="*/ 7 h 177"/>
                <a:gd name="T58" fmla="*/ 82 w 136"/>
                <a:gd name="T59" fmla="*/ 55 h 177"/>
                <a:gd name="T60" fmla="*/ 78 w 136"/>
                <a:gd name="T61" fmla="*/ 40 h 177"/>
                <a:gd name="T62" fmla="*/ 64 w 136"/>
                <a:gd name="T63" fmla="*/ 48 h 177"/>
                <a:gd name="T64" fmla="*/ 82 w 136"/>
                <a:gd name="T65" fmla="*/ 5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6" h="177">
                  <a:moveTo>
                    <a:pt x="136" y="65"/>
                  </a:moveTo>
                  <a:cubicBezTo>
                    <a:pt x="136" y="69"/>
                    <a:pt x="133" y="70"/>
                    <a:pt x="131" y="73"/>
                  </a:cubicBezTo>
                  <a:cubicBezTo>
                    <a:pt x="118" y="75"/>
                    <a:pt x="106" y="78"/>
                    <a:pt x="97" y="84"/>
                  </a:cubicBezTo>
                  <a:cubicBezTo>
                    <a:pt x="97" y="87"/>
                    <a:pt x="98" y="88"/>
                    <a:pt x="98" y="91"/>
                  </a:cubicBezTo>
                  <a:cubicBezTo>
                    <a:pt x="96" y="96"/>
                    <a:pt x="89" y="96"/>
                    <a:pt x="88" y="101"/>
                  </a:cubicBezTo>
                  <a:cubicBezTo>
                    <a:pt x="87" y="106"/>
                    <a:pt x="92" y="110"/>
                    <a:pt x="93" y="115"/>
                  </a:cubicBezTo>
                  <a:cubicBezTo>
                    <a:pt x="98" y="115"/>
                    <a:pt x="104" y="113"/>
                    <a:pt x="110" y="115"/>
                  </a:cubicBezTo>
                  <a:cubicBezTo>
                    <a:pt x="119" y="123"/>
                    <a:pt x="112" y="138"/>
                    <a:pt x="98" y="137"/>
                  </a:cubicBezTo>
                  <a:cubicBezTo>
                    <a:pt x="95" y="153"/>
                    <a:pt x="88" y="164"/>
                    <a:pt x="75" y="170"/>
                  </a:cubicBezTo>
                  <a:cubicBezTo>
                    <a:pt x="73" y="175"/>
                    <a:pt x="66" y="176"/>
                    <a:pt x="60" y="177"/>
                  </a:cubicBezTo>
                  <a:cubicBezTo>
                    <a:pt x="58" y="173"/>
                    <a:pt x="54" y="168"/>
                    <a:pt x="58" y="164"/>
                  </a:cubicBezTo>
                  <a:cubicBezTo>
                    <a:pt x="55" y="157"/>
                    <a:pt x="41" y="159"/>
                    <a:pt x="41" y="151"/>
                  </a:cubicBezTo>
                  <a:cubicBezTo>
                    <a:pt x="51" y="149"/>
                    <a:pt x="52" y="162"/>
                    <a:pt x="60" y="163"/>
                  </a:cubicBezTo>
                  <a:cubicBezTo>
                    <a:pt x="74" y="166"/>
                    <a:pt x="84" y="152"/>
                    <a:pt x="82" y="138"/>
                  </a:cubicBezTo>
                  <a:cubicBezTo>
                    <a:pt x="65" y="138"/>
                    <a:pt x="53" y="151"/>
                    <a:pt x="35" y="147"/>
                  </a:cubicBezTo>
                  <a:cubicBezTo>
                    <a:pt x="34" y="144"/>
                    <a:pt x="32" y="142"/>
                    <a:pt x="31" y="138"/>
                  </a:cubicBezTo>
                  <a:cubicBezTo>
                    <a:pt x="43" y="129"/>
                    <a:pt x="61" y="127"/>
                    <a:pt x="75" y="120"/>
                  </a:cubicBezTo>
                  <a:cubicBezTo>
                    <a:pt x="72" y="110"/>
                    <a:pt x="78" y="101"/>
                    <a:pt x="80" y="93"/>
                  </a:cubicBezTo>
                  <a:cubicBezTo>
                    <a:pt x="61" y="95"/>
                    <a:pt x="53" y="108"/>
                    <a:pt x="38" y="115"/>
                  </a:cubicBezTo>
                  <a:cubicBezTo>
                    <a:pt x="39" y="105"/>
                    <a:pt x="45" y="102"/>
                    <a:pt x="53" y="97"/>
                  </a:cubicBezTo>
                  <a:cubicBezTo>
                    <a:pt x="56" y="95"/>
                    <a:pt x="60" y="91"/>
                    <a:pt x="63" y="90"/>
                  </a:cubicBezTo>
                  <a:cubicBezTo>
                    <a:pt x="71" y="86"/>
                    <a:pt x="80" y="87"/>
                    <a:pt x="87" y="82"/>
                  </a:cubicBezTo>
                  <a:cubicBezTo>
                    <a:pt x="101" y="81"/>
                    <a:pt x="108" y="73"/>
                    <a:pt x="120" y="70"/>
                  </a:cubicBezTo>
                  <a:cubicBezTo>
                    <a:pt x="120" y="68"/>
                    <a:pt x="117" y="68"/>
                    <a:pt x="117" y="67"/>
                  </a:cubicBezTo>
                  <a:cubicBezTo>
                    <a:pt x="105" y="70"/>
                    <a:pt x="89" y="71"/>
                    <a:pt x="79" y="77"/>
                  </a:cubicBezTo>
                  <a:cubicBezTo>
                    <a:pt x="77" y="77"/>
                    <a:pt x="75" y="77"/>
                    <a:pt x="74" y="77"/>
                  </a:cubicBezTo>
                  <a:cubicBezTo>
                    <a:pt x="72" y="78"/>
                    <a:pt x="71" y="80"/>
                    <a:pt x="70" y="82"/>
                  </a:cubicBezTo>
                  <a:cubicBezTo>
                    <a:pt x="57" y="88"/>
                    <a:pt x="40" y="94"/>
                    <a:pt x="25" y="95"/>
                  </a:cubicBezTo>
                  <a:cubicBezTo>
                    <a:pt x="16" y="96"/>
                    <a:pt x="15" y="113"/>
                    <a:pt x="11" y="120"/>
                  </a:cubicBezTo>
                  <a:cubicBezTo>
                    <a:pt x="4" y="122"/>
                    <a:pt x="0" y="113"/>
                    <a:pt x="1" y="104"/>
                  </a:cubicBezTo>
                  <a:cubicBezTo>
                    <a:pt x="2" y="101"/>
                    <a:pt x="5" y="97"/>
                    <a:pt x="7" y="92"/>
                  </a:cubicBezTo>
                  <a:cubicBezTo>
                    <a:pt x="10" y="85"/>
                    <a:pt x="13" y="77"/>
                    <a:pt x="23" y="79"/>
                  </a:cubicBezTo>
                  <a:cubicBezTo>
                    <a:pt x="25" y="80"/>
                    <a:pt x="26" y="81"/>
                    <a:pt x="29" y="82"/>
                  </a:cubicBezTo>
                  <a:cubicBezTo>
                    <a:pt x="34" y="83"/>
                    <a:pt x="35" y="80"/>
                    <a:pt x="42" y="78"/>
                  </a:cubicBezTo>
                  <a:cubicBezTo>
                    <a:pt x="40" y="77"/>
                    <a:pt x="37" y="77"/>
                    <a:pt x="34" y="76"/>
                  </a:cubicBezTo>
                  <a:cubicBezTo>
                    <a:pt x="26" y="66"/>
                    <a:pt x="34" y="53"/>
                    <a:pt x="37" y="41"/>
                  </a:cubicBezTo>
                  <a:cubicBezTo>
                    <a:pt x="38" y="37"/>
                    <a:pt x="38" y="33"/>
                    <a:pt x="39" y="30"/>
                  </a:cubicBezTo>
                  <a:cubicBezTo>
                    <a:pt x="42" y="25"/>
                    <a:pt x="47" y="23"/>
                    <a:pt x="49" y="20"/>
                  </a:cubicBezTo>
                  <a:cubicBezTo>
                    <a:pt x="52" y="21"/>
                    <a:pt x="53" y="23"/>
                    <a:pt x="55" y="25"/>
                  </a:cubicBezTo>
                  <a:cubicBezTo>
                    <a:pt x="55" y="28"/>
                    <a:pt x="52" y="27"/>
                    <a:pt x="50" y="28"/>
                  </a:cubicBezTo>
                  <a:cubicBezTo>
                    <a:pt x="50" y="34"/>
                    <a:pt x="48" y="37"/>
                    <a:pt x="45" y="39"/>
                  </a:cubicBezTo>
                  <a:cubicBezTo>
                    <a:pt x="43" y="51"/>
                    <a:pt x="39" y="67"/>
                    <a:pt x="45" y="77"/>
                  </a:cubicBezTo>
                  <a:cubicBezTo>
                    <a:pt x="51" y="78"/>
                    <a:pt x="49" y="72"/>
                    <a:pt x="49" y="69"/>
                  </a:cubicBezTo>
                  <a:cubicBezTo>
                    <a:pt x="51" y="59"/>
                    <a:pt x="52" y="41"/>
                    <a:pt x="56" y="32"/>
                  </a:cubicBezTo>
                  <a:cubicBezTo>
                    <a:pt x="57" y="28"/>
                    <a:pt x="62" y="20"/>
                    <a:pt x="65" y="19"/>
                  </a:cubicBezTo>
                  <a:cubicBezTo>
                    <a:pt x="66" y="19"/>
                    <a:pt x="69" y="20"/>
                    <a:pt x="70" y="20"/>
                  </a:cubicBezTo>
                  <a:cubicBezTo>
                    <a:pt x="68" y="24"/>
                    <a:pt x="70" y="26"/>
                    <a:pt x="72" y="29"/>
                  </a:cubicBezTo>
                  <a:cubicBezTo>
                    <a:pt x="78" y="28"/>
                    <a:pt x="81" y="23"/>
                    <a:pt x="87" y="21"/>
                  </a:cubicBezTo>
                  <a:cubicBezTo>
                    <a:pt x="91" y="13"/>
                    <a:pt x="96" y="2"/>
                    <a:pt x="104" y="0"/>
                  </a:cubicBezTo>
                  <a:cubicBezTo>
                    <a:pt x="110" y="2"/>
                    <a:pt x="115" y="12"/>
                    <a:pt x="111" y="20"/>
                  </a:cubicBezTo>
                  <a:cubicBezTo>
                    <a:pt x="106" y="21"/>
                    <a:pt x="103" y="23"/>
                    <a:pt x="99" y="25"/>
                  </a:cubicBezTo>
                  <a:cubicBezTo>
                    <a:pt x="99" y="30"/>
                    <a:pt x="94" y="34"/>
                    <a:pt x="94" y="40"/>
                  </a:cubicBezTo>
                  <a:cubicBezTo>
                    <a:pt x="94" y="43"/>
                    <a:pt x="96" y="46"/>
                    <a:pt x="96" y="49"/>
                  </a:cubicBezTo>
                  <a:cubicBezTo>
                    <a:pt x="96" y="55"/>
                    <a:pt x="93" y="59"/>
                    <a:pt x="91" y="64"/>
                  </a:cubicBezTo>
                  <a:cubicBezTo>
                    <a:pt x="107" y="64"/>
                    <a:pt x="126" y="51"/>
                    <a:pt x="136" y="65"/>
                  </a:cubicBezTo>
                  <a:close/>
                  <a:moveTo>
                    <a:pt x="99" y="10"/>
                  </a:moveTo>
                  <a:cubicBezTo>
                    <a:pt x="99" y="9"/>
                    <a:pt x="101" y="9"/>
                    <a:pt x="101" y="7"/>
                  </a:cubicBezTo>
                  <a:cubicBezTo>
                    <a:pt x="100" y="7"/>
                    <a:pt x="100" y="7"/>
                    <a:pt x="99" y="7"/>
                  </a:cubicBezTo>
                  <a:cubicBezTo>
                    <a:pt x="98" y="7"/>
                    <a:pt x="98" y="10"/>
                    <a:pt x="99" y="10"/>
                  </a:cubicBezTo>
                  <a:close/>
                  <a:moveTo>
                    <a:pt x="82" y="55"/>
                  </a:moveTo>
                  <a:cubicBezTo>
                    <a:pt x="82" y="50"/>
                    <a:pt x="78" y="44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5" y="41"/>
                    <a:pt x="74" y="44"/>
                    <a:pt x="71" y="45"/>
                  </a:cubicBezTo>
                  <a:cubicBezTo>
                    <a:pt x="69" y="47"/>
                    <a:pt x="66" y="47"/>
                    <a:pt x="64" y="48"/>
                  </a:cubicBezTo>
                  <a:cubicBezTo>
                    <a:pt x="61" y="53"/>
                    <a:pt x="65" y="62"/>
                    <a:pt x="63" y="69"/>
                  </a:cubicBezTo>
                  <a:cubicBezTo>
                    <a:pt x="73" y="69"/>
                    <a:pt x="82" y="62"/>
                    <a:pt x="8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59" name="Freeform 53">
              <a:extLst>
                <a:ext uri="{FF2B5EF4-FFF2-40B4-BE49-F238E27FC236}">
                  <a16:creationId xmlns="" xmlns:a16="http://schemas.microsoft.com/office/drawing/2014/main" id="{9B6E65A1-D1A4-4873-9288-C7B6D2123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64138" y="11329209"/>
              <a:ext cx="12700" cy="12700"/>
            </a:xfrm>
            <a:custGeom>
              <a:avLst/>
              <a:gdLst>
                <a:gd name="T0" fmla="*/ 3 w 4"/>
                <a:gd name="T1" fmla="*/ 0 h 4"/>
                <a:gd name="T2" fmla="*/ 1 w 4"/>
                <a:gd name="T3" fmla="*/ 4 h 4"/>
                <a:gd name="T4" fmla="*/ 1 w 4"/>
                <a:gd name="T5" fmla="*/ 0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3"/>
                    <a:pt x="2" y="2"/>
                    <a:pt x="1" y="4"/>
                  </a:cubicBezTo>
                  <a:cubicBezTo>
                    <a:pt x="0" y="4"/>
                    <a:pt x="1" y="1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60" name="Freeform 54">
              <a:extLst>
                <a:ext uri="{FF2B5EF4-FFF2-40B4-BE49-F238E27FC236}">
                  <a16:creationId xmlns="" xmlns:a16="http://schemas.microsoft.com/office/drawing/2014/main" id="{D3742831-6475-479D-A8F8-AB0D88D7D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41988" y="11654647"/>
              <a:ext cx="250825" cy="147638"/>
            </a:xfrm>
            <a:custGeom>
              <a:avLst/>
              <a:gdLst>
                <a:gd name="T0" fmla="*/ 76 w 76"/>
                <a:gd name="T1" fmla="*/ 32 h 44"/>
                <a:gd name="T2" fmla="*/ 65 w 76"/>
                <a:gd name="T3" fmla="*/ 37 h 44"/>
                <a:gd name="T4" fmla="*/ 53 w 76"/>
                <a:gd name="T5" fmla="*/ 44 h 44"/>
                <a:gd name="T6" fmla="*/ 39 w 76"/>
                <a:gd name="T7" fmla="*/ 35 h 44"/>
                <a:gd name="T8" fmla="*/ 23 w 76"/>
                <a:gd name="T9" fmla="*/ 29 h 44"/>
                <a:gd name="T10" fmla="*/ 2 w 76"/>
                <a:gd name="T11" fmla="*/ 8 h 44"/>
                <a:gd name="T12" fmla="*/ 1 w 76"/>
                <a:gd name="T13" fmla="*/ 0 h 44"/>
                <a:gd name="T14" fmla="*/ 3 w 76"/>
                <a:gd name="T15" fmla="*/ 0 h 44"/>
                <a:gd name="T16" fmla="*/ 35 w 76"/>
                <a:gd name="T17" fmla="*/ 23 h 44"/>
                <a:gd name="T18" fmla="*/ 51 w 76"/>
                <a:gd name="T19" fmla="*/ 25 h 44"/>
                <a:gd name="T20" fmla="*/ 57 w 76"/>
                <a:gd name="T21" fmla="*/ 28 h 44"/>
                <a:gd name="T22" fmla="*/ 76 w 76"/>
                <a:gd name="T23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44">
                  <a:moveTo>
                    <a:pt x="76" y="32"/>
                  </a:moveTo>
                  <a:cubicBezTo>
                    <a:pt x="76" y="37"/>
                    <a:pt x="70" y="35"/>
                    <a:pt x="65" y="37"/>
                  </a:cubicBezTo>
                  <a:cubicBezTo>
                    <a:pt x="60" y="39"/>
                    <a:pt x="58" y="44"/>
                    <a:pt x="53" y="44"/>
                  </a:cubicBezTo>
                  <a:cubicBezTo>
                    <a:pt x="47" y="43"/>
                    <a:pt x="44" y="37"/>
                    <a:pt x="39" y="35"/>
                  </a:cubicBezTo>
                  <a:cubicBezTo>
                    <a:pt x="32" y="35"/>
                    <a:pt x="29" y="32"/>
                    <a:pt x="23" y="29"/>
                  </a:cubicBezTo>
                  <a:cubicBezTo>
                    <a:pt x="13" y="24"/>
                    <a:pt x="7" y="19"/>
                    <a:pt x="2" y="8"/>
                  </a:cubicBezTo>
                  <a:cubicBezTo>
                    <a:pt x="1" y="5"/>
                    <a:pt x="0" y="3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1" y="10"/>
                    <a:pt x="21" y="19"/>
                    <a:pt x="35" y="23"/>
                  </a:cubicBezTo>
                  <a:cubicBezTo>
                    <a:pt x="40" y="24"/>
                    <a:pt x="45" y="24"/>
                    <a:pt x="51" y="25"/>
                  </a:cubicBezTo>
                  <a:cubicBezTo>
                    <a:pt x="53" y="26"/>
                    <a:pt x="55" y="27"/>
                    <a:pt x="57" y="28"/>
                  </a:cubicBezTo>
                  <a:cubicBezTo>
                    <a:pt x="63" y="29"/>
                    <a:pt x="71" y="28"/>
                    <a:pt x="7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61" name="Freeform 55">
              <a:extLst>
                <a:ext uri="{FF2B5EF4-FFF2-40B4-BE49-F238E27FC236}">
                  <a16:creationId xmlns="" xmlns:a16="http://schemas.microsoft.com/office/drawing/2014/main" id="{112AA35E-C626-42AE-8C81-80A31784A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27725" y="11375247"/>
              <a:ext cx="342900" cy="455613"/>
            </a:xfrm>
            <a:custGeom>
              <a:avLst/>
              <a:gdLst>
                <a:gd name="T0" fmla="*/ 102 w 104"/>
                <a:gd name="T1" fmla="*/ 48 h 137"/>
                <a:gd name="T2" fmla="*/ 104 w 104"/>
                <a:gd name="T3" fmla="*/ 54 h 137"/>
                <a:gd name="T4" fmla="*/ 92 w 104"/>
                <a:gd name="T5" fmla="*/ 57 h 137"/>
                <a:gd name="T6" fmla="*/ 85 w 104"/>
                <a:gd name="T7" fmla="*/ 60 h 137"/>
                <a:gd name="T8" fmla="*/ 80 w 104"/>
                <a:gd name="T9" fmla="*/ 60 h 137"/>
                <a:gd name="T10" fmla="*/ 60 w 104"/>
                <a:gd name="T11" fmla="*/ 68 h 137"/>
                <a:gd name="T12" fmla="*/ 37 w 104"/>
                <a:gd name="T13" fmla="*/ 124 h 137"/>
                <a:gd name="T14" fmla="*/ 0 w 104"/>
                <a:gd name="T15" fmla="*/ 130 h 137"/>
                <a:gd name="T16" fmla="*/ 12 w 104"/>
                <a:gd name="T17" fmla="*/ 125 h 137"/>
                <a:gd name="T18" fmla="*/ 33 w 104"/>
                <a:gd name="T19" fmla="*/ 114 h 137"/>
                <a:gd name="T20" fmla="*/ 49 w 104"/>
                <a:gd name="T21" fmla="*/ 74 h 137"/>
                <a:gd name="T22" fmla="*/ 15 w 104"/>
                <a:gd name="T23" fmla="*/ 83 h 137"/>
                <a:gd name="T24" fmla="*/ 32 w 104"/>
                <a:gd name="T25" fmla="*/ 69 h 137"/>
                <a:gd name="T26" fmla="*/ 54 w 104"/>
                <a:gd name="T27" fmla="*/ 60 h 137"/>
                <a:gd name="T28" fmla="*/ 55 w 104"/>
                <a:gd name="T29" fmla="*/ 50 h 137"/>
                <a:gd name="T30" fmla="*/ 65 w 104"/>
                <a:gd name="T31" fmla="*/ 29 h 137"/>
                <a:gd name="T32" fmla="*/ 73 w 104"/>
                <a:gd name="T33" fmla="*/ 12 h 137"/>
                <a:gd name="T34" fmla="*/ 85 w 104"/>
                <a:gd name="T35" fmla="*/ 2 h 137"/>
                <a:gd name="T36" fmla="*/ 78 w 104"/>
                <a:gd name="T37" fmla="*/ 12 h 137"/>
                <a:gd name="T38" fmla="*/ 61 w 104"/>
                <a:gd name="T39" fmla="*/ 59 h 137"/>
                <a:gd name="T40" fmla="*/ 102 w 104"/>
                <a:gd name="T41" fmla="*/ 4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37">
                  <a:moveTo>
                    <a:pt x="102" y="48"/>
                  </a:moveTo>
                  <a:cubicBezTo>
                    <a:pt x="103" y="50"/>
                    <a:pt x="104" y="51"/>
                    <a:pt x="104" y="54"/>
                  </a:cubicBezTo>
                  <a:cubicBezTo>
                    <a:pt x="101" y="58"/>
                    <a:pt x="96" y="56"/>
                    <a:pt x="92" y="57"/>
                  </a:cubicBezTo>
                  <a:cubicBezTo>
                    <a:pt x="90" y="57"/>
                    <a:pt x="87" y="60"/>
                    <a:pt x="85" y="60"/>
                  </a:cubicBezTo>
                  <a:cubicBezTo>
                    <a:pt x="83" y="60"/>
                    <a:pt x="81" y="60"/>
                    <a:pt x="80" y="60"/>
                  </a:cubicBezTo>
                  <a:cubicBezTo>
                    <a:pt x="73" y="62"/>
                    <a:pt x="68" y="68"/>
                    <a:pt x="60" y="68"/>
                  </a:cubicBezTo>
                  <a:cubicBezTo>
                    <a:pt x="53" y="86"/>
                    <a:pt x="51" y="111"/>
                    <a:pt x="37" y="124"/>
                  </a:cubicBezTo>
                  <a:cubicBezTo>
                    <a:pt x="30" y="130"/>
                    <a:pt x="11" y="137"/>
                    <a:pt x="0" y="130"/>
                  </a:cubicBezTo>
                  <a:cubicBezTo>
                    <a:pt x="2" y="124"/>
                    <a:pt x="8" y="126"/>
                    <a:pt x="12" y="125"/>
                  </a:cubicBezTo>
                  <a:cubicBezTo>
                    <a:pt x="19" y="123"/>
                    <a:pt x="29" y="119"/>
                    <a:pt x="33" y="114"/>
                  </a:cubicBezTo>
                  <a:cubicBezTo>
                    <a:pt x="43" y="105"/>
                    <a:pt x="47" y="92"/>
                    <a:pt x="49" y="74"/>
                  </a:cubicBezTo>
                  <a:cubicBezTo>
                    <a:pt x="36" y="74"/>
                    <a:pt x="29" y="89"/>
                    <a:pt x="15" y="83"/>
                  </a:cubicBezTo>
                  <a:cubicBezTo>
                    <a:pt x="12" y="72"/>
                    <a:pt x="24" y="72"/>
                    <a:pt x="32" y="69"/>
                  </a:cubicBezTo>
                  <a:cubicBezTo>
                    <a:pt x="40" y="67"/>
                    <a:pt x="51" y="65"/>
                    <a:pt x="54" y="60"/>
                  </a:cubicBezTo>
                  <a:cubicBezTo>
                    <a:pt x="56" y="56"/>
                    <a:pt x="55" y="52"/>
                    <a:pt x="55" y="50"/>
                  </a:cubicBezTo>
                  <a:cubicBezTo>
                    <a:pt x="57" y="41"/>
                    <a:pt x="60" y="37"/>
                    <a:pt x="65" y="29"/>
                  </a:cubicBezTo>
                  <a:cubicBezTo>
                    <a:pt x="66" y="22"/>
                    <a:pt x="69" y="17"/>
                    <a:pt x="73" y="12"/>
                  </a:cubicBezTo>
                  <a:cubicBezTo>
                    <a:pt x="77" y="7"/>
                    <a:pt x="79" y="0"/>
                    <a:pt x="85" y="2"/>
                  </a:cubicBezTo>
                  <a:cubicBezTo>
                    <a:pt x="86" y="7"/>
                    <a:pt x="83" y="14"/>
                    <a:pt x="78" y="12"/>
                  </a:cubicBezTo>
                  <a:cubicBezTo>
                    <a:pt x="69" y="24"/>
                    <a:pt x="64" y="40"/>
                    <a:pt x="61" y="59"/>
                  </a:cubicBezTo>
                  <a:cubicBezTo>
                    <a:pt x="77" y="57"/>
                    <a:pt x="86" y="47"/>
                    <a:pt x="10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62" name="Freeform 56">
              <a:extLst>
                <a:ext uri="{FF2B5EF4-FFF2-40B4-BE49-F238E27FC236}">
                  <a16:creationId xmlns="" xmlns:a16="http://schemas.microsoft.com/office/drawing/2014/main" id="{6E644552-C10D-4E8B-9027-B178E9D294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396038" y="11381597"/>
              <a:ext cx="471488" cy="433388"/>
            </a:xfrm>
            <a:custGeom>
              <a:avLst/>
              <a:gdLst>
                <a:gd name="T0" fmla="*/ 143 w 143"/>
                <a:gd name="T1" fmla="*/ 93 h 130"/>
                <a:gd name="T2" fmla="*/ 134 w 143"/>
                <a:gd name="T3" fmla="*/ 104 h 130"/>
                <a:gd name="T4" fmla="*/ 64 w 143"/>
                <a:gd name="T5" fmla="*/ 115 h 130"/>
                <a:gd name="T6" fmla="*/ 42 w 143"/>
                <a:gd name="T7" fmla="*/ 127 h 130"/>
                <a:gd name="T8" fmla="*/ 14 w 143"/>
                <a:gd name="T9" fmla="*/ 128 h 130"/>
                <a:gd name="T10" fmla="*/ 0 w 143"/>
                <a:gd name="T11" fmla="*/ 120 h 130"/>
                <a:gd name="T12" fmla="*/ 29 w 143"/>
                <a:gd name="T13" fmla="*/ 107 h 130"/>
                <a:gd name="T14" fmla="*/ 60 w 143"/>
                <a:gd name="T15" fmla="*/ 96 h 130"/>
                <a:gd name="T16" fmla="*/ 46 w 143"/>
                <a:gd name="T17" fmla="*/ 71 h 130"/>
                <a:gd name="T18" fmla="*/ 42 w 143"/>
                <a:gd name="T19" fmla="*/ 73 h 130"/>
                <a:gd name="T20" fmla="*/ 44 w 143"/>
                <a:gd name="T21" fmla="*/ 82 h 130"/>
                <a:gd name="T22" fmla="*/ 17 w 143"/>
                <a:gd name="T23" fmla="*/ 75 h 130"/>
                <a:gd name="T24" fmla="*/ 46 w 143"/>
                <a:gd name="T25" fmla="*/ 67 h 130"/>
                <a:gd name="T26" fmla="*/ 68 w 143"/>
                <a:gd name="T27" fmla="*/ 23 h 130"/>
                <a:gd name="T28" fmla="*/ 74 w 143"/>
                <a:gd name="T29" fmla="*/ 28 h 130"/>
                <a:gd name="T30" fmla="*/ 73 w 143"/>
                <a:gd name="T31" fmla="*/ 66 h 130"/>
                <a:gd name="T32" fmla="*/ 84 w 143"/>
                <a:gd name="T33" fmla="*/ 73 h 130"/>
                <a:gd name="T34" fmla="*/ 93 w 143"/>
                <a:gd name="T35" fmla="*/ 29 h 130"/>
                <a:gd name="T36" fmla="*/ 100 w 143"/>
                <a:gd name="T37" fmla="*/ 4 h 130"/>
                <a:gd name="T38" fmla="*/ 114 w 143"/>
                <a:gd name="T39" fmla="*/ 6 h 130"/>
                <a:gd name="T40" fmla="*/ 113 w 143"/>
                <a:gd name="T41" fmla="*/ 19 h 130"/>
                <a:gd name="T42" fmla="*/ 112 w 143"/>
                <a:gd name="T43" fmla="*/ 28 h 130"/>
                <a:gd name="T44" fmla="*/ 109 w 143"/>
                <a:gd name="T45" fmla="*/ 59 h 130"/>
                <a:gd name="T46" fmla="*/ 119 w 143"/>
                <a:gd name="T47" fmla="*/ 49 h 130"/>
                <a:gd name="T48" fmla="*/ 126 w 143"/>
                <a:gd name="T49" fmla="*/ 47 h 130"/>
                <a:gd name="T50" fmla="*/ 135 w 143"/>
                <a:gd name="T51" fmla="*/ 54 h 130"/>
                <a:gd name="T52" fmla="*/ 110 w 143"/>
                <a:gd name="T53" fmla="*/ 65 h 130"/>
                <a:gd name="T54" fmla="*/ 97 w 143"/>
                <a:gd name="T55" fmla="*/ 90 h 130"/>
                <a:gd name="T56" fmla="*/ 143 w 143"/>
                <a:gd name="T57" fmla="*/ 93 h 130"/>
                <a:gd name="T58" fmla="*/ 82 w 143"/>
                <a:gd name="T59" fmla="*/ 77 h 130"/>
                <a:gd name="T60" fmla="*/ 74 w 143"/>
                <a:gd name="T61" fmla="*/ 84 h 130"/>
                <a:gd name="T62" fmla="*/ 82 w 143"/>
                <a:gd name="T63" fmla="*/ 77 h 130"/>
                <a:gd name="T64" fmla="*/ 74 w 143"/>
                <a:gd name="T65" fmla="*/ 94 h 130"/>
                <a:gd name="T66" fmla="*/ 73 w 143"/>
                <a:gd name="T67" fmla="*/ 90 h 130"/>
                <a:gd name="T68" fmla="*/ 68 w 143"/>
                <a:gd name="T69" fmla="*/ 95 h 130"/>
                <a:gd name="T70" fmla="*/ 74 w 143"/>
                <a:gd name="T71" fmla="*/ 9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3" h="130">
                  <a:moveTo>
                    <a:pt x="143" y="93"/>
                  </a:moveTo>
                  <a:cubicBezTo>
                    <a:pt x="143" y="100"/>
                    <a:pt x="137" y="101"/>
                    <a:pt x="134" y="104"/>
                  </a:cubicBezTo>
                  <a:cubicBezTo>
                    <a:pt x="108" y="102"/>
                    <a:pt x="84" y="109"/>
                    <a:pt x="64" y="115"/>
                  </a:cubicBezTo>
                  <a:cubicBezTo>
                    <a:pt x="55" y="117"/>
                    <a:pt x="48" y="122"/>
                    <a:pt x="42" y="127"/>
                  </a:cubicBezTo>
                  <a:cubicBezTo>
                    <a:pt x="35" y="127"/>
                    <a:pt x="24" y="130"/>
                    <a:pt x="14" y="128"/>
                  </a:cubicBezTo>
                  <a:cubicBezTo>
                    <a:pt x="11" y="127"/>
                    <a:pt x="3" y="122"/>
                    <a:pt x="0" y="120"/>
                  </a:cubicBezTo>
                  <a:cubicBezTo>
                    <a:pt x="6" y="112"/>
                    <a:pt x="18" y="110"/>
                    <a:pt x="29" y="107"/>
                  </a:cubicBezTo>
                  <a:cubicBezTo>
                    <a:pt x="40" y="104"/>
                    <a:pt x="52" y="102"/>
                    <a:pt x="60" y="96"/>
                  </a:cubicBezTo>
                  <a:cubicBezTo>
                    <a:pt x="51" y="92"/>
                    <a:pt x="48" y="82"/>
                    <a:pt x="46" y="71"/>
                  </a:cubicBezTo>
                  <a:cubicBezTo>
                    <a:pt x="44" y="71"/>
                    <a:pt x="43" y="72"/>
                    <a:pt x="42" y="73"/>
                  </a:cubicBezTo>
                  <a:cubicBezTo>
                    <a:pt x="42" y="77"/>
                    <a:pt x="44" y="78"/>
                    <a:pt x="44" y="82"/>
                  </a:cubicBezTo>
                  <a:cubicBezTo>
                    <a:pt x="38" y="93"/>
                    <a:pt x="14" y="90"/>
                    <a:pt x="17" y="75"/>
                  </a:cubicBezTo>
                  <a:cubicBezTo>
                    <a:pt x="19" y="67"/>
                    <a:pt x="34" y="64"/>
                    <a:pt x="46" y="67"/>
                  </a:cubicBezTo>
                  <a:cubicBezTo>
                    <a:pt x="51" y="50"/>
                    <a:pt x="54" y="31"/>
                    <a:pt x="68" y="23"/>
                  </a:cubicBezTo>
                  <a:cubicBezTo>
                    <a:pt x="71" y="24"/>
                    <a:pt x="72" y="26"/>
                    <a:pt x="74" y="28"/>
                  </a:cubicBezTo>
                  <a:cubicBezTo>
                    <a:pt x="76" y="39"/>
                    <a:pt x="67" y="53"/>
                    <a:pt x="73" y="66"/>
                  </a:cubicBezTo>
                  <a:cubicBezTo>
                    <a:pt x="74" y="69"/>
                    <a:pt x="78" y="74"/>
                    <a:pt x="84" y="73"/>
                  </a:cubicBezTo>
                  <a:cubicBezTo>
                    <a:pt x="87" y="57"/>
                    <a:pt x="88" y="43"/>
                    <a:pt x="93" y="29"/>
                  </a:cubicBezTo>
                  <a:cubicBezTo>
                    <a:pt x="96" y="21"/>
                    <a:pt x="101" y="14"/>
                    <a:pt x="100" y="4"/>
                  </a:cubicBezTo>
                  <a:cubicBezTo>
                    <a:pt x="105" y="0"/>
                    <a:pt x="110" y="1"/>
                    <a:pt x="114" y="6"/>
                  </a:cubicBezTo>
                  <a:cubicBezTo>
                    <a:pt x="110" y="10"/>
                    <a:pt x="113" y="14"/>
                    <a:pt x="113" y="19"/>
                  </a:cubicBezTo>
                  <a:cubicBezTo>
                    <a:pt x="114" y="22"/>
                    <a:pt x="112" y="25"/>
                    <a:pt x="112" y="28"/>
                  </a:cubicBezTo>
                  <a:cubicBezTo>
                    <a:pt x="110" y="38"/>
                    <a:pt x="112" y="50"/>
                    <a:pt x="109" y="59"/>
                  </a:cubicBezTo>
                  <a:cubicBezTo>
                    <a:pt x="115" y="58"/>
                    <a:pt x="115" y="52"/>
                    <a:pt x="119" y="49"/>
                  </a:cubicBezTo>
                  <a:cubicBezTo>
                    <a:pt x="121" y="47"/>
                    <a:pt x="123" y="48"/>
                    <a:pt x="126" y="47"/>
                  </a:cubicBezTo>
                  <a:cubicBezTo>
                    <a:pt x="130" y="48"/>
                    <a:pt x="133" y="51"/>
                    <a:pt x="135" y="54"/>
                  </a:cubicBezTo>
                  <a:cubicBezTo>
                    <a:pt x="131" y="65"/>
                    <a:pt x="118" y="60"/>
                    <a:pt x="110" y="65"/>
                  </a:cubicBezTo>
                  <a:cubicBezTo>
                    <a:pt x="102" y="71"/>
                    <a:pt x="104" y="83"/>
                    <a:pt x="97" y="90"/>
                  </a:cubicBezTo>
                  <a:cubicBezTo>
                    <a:pt x="112" y="90"/>
                    <a:pt x="136" y="79"/>
                    <a:pt x="143" y="93"/>
                  </a:cubicBezTo>
                  <a:close/>
                  <a:moveTo>
                    <a:pt x="82" y="77"/>
                  </a:moveTo>
                  <a:cubicBezTo>
                    <a:pt x="77" y="78"/>
                    <a:pt x="76" y="81"/>
                    <a:pt x="74" y="84"/>
                  </a:cubicBezTo>
                  <a:cubicBezTo>
                    <a:pt x="78" y="83"/>
                    <a:pt x="80" y="81"/>
                    <a:pt x="82" y="77"/>
                  </a:cubicBezTo>
                  <a:close/>
                  <a:moveTo>
                    <a:pt x="74" y="94"/>
                  </a:moveTo>
                  <a:cubicBezTo>
                    <a:pt x="73" y="93"/>
                    <a:pt x="74" y="90"/>
                    <a:pt x="73" y="90"/>
                  </a:cubicBezTo>
                  <a:cubicBezTo>
                    <a:pt x="72" y="92"/>
                    <a:pt x="69" y="93"/>
                    <a:pt x="68" y="95"/>
                  </a:cubicBezTo>
                  <a:cubicBezTo>
                    <a:pt x="71" y="95"/>
                    <a:pt x="72" y="95"/>
                    <a:pt x="7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63" name="Freeform 57">
              <a:extLst>
                <a:ext uri="{FF2B5EF4-FFF2-40B4-BE49-F238E27FC236}">
                  <a16:creationId xmlns="" xmlns:a16="http://schemas.microsoft.com/office/drawing/2014/main" id="{39409011-826E-4849-8D9F-013E03E91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-6777038" y="11441922"/>
              <a:ext cx="330200" cy="315913"/>
            </a:xfrm>
            <a:custGeom>
              <a:avLst/>
              <a:gdLst>
                <a:gd name="T0" fmla="*/ 100 w 100"/>
                <a:gd name="T1" fmla="*/ 58 h 95"/>
                <a:gd name="T2" fmla="*/ 93 w 100"/>
                <a:gd name="T3" fmla="*/ 70 h 95"/>
                <a:gd name="T4" fmla="*/ 60 w 100"/>
                <a:gd name="T5" fmla="*/ 75 h 95"/>
                <a:gd name="T6" fmla="*/ 51 w 100"/>
                <a:gd name="T7" fmla="*/ 78 h 95"/>
                <a:gd name="T8" fmla="*/ 18 w 100"/>
                <a:gd name="T9" fmla="*/ 93 h 95"/>
                <a:gd name="T10" fmla="*/ 1 w 100"/>
                <a:gd name="T11" fmla="*/ 84 h 95"/>
                <a:gd name="T12" fmla="*/ 2 w 100"/>
                <a:gd name="T13" fmla="*/ 74 h 95"/>
                <a:gd name="T14" fmla="*/ 52 w 100"/>
                <a:gd name="T15" fmla="*/ 56 h 95"/>
                <a:gd name="T16" fmla="*/ 62 w 100"/>
                <a:gd name="T17" fmla="*/ 41 h 95"/>
                <a:gd name="T18" fmla="*/ 61 w 100"/>
                <a:gd name="T19" fmla="*/ 32 h 95"/>
                <a:gd name="T20" fmla="*/ 34 w 100"/>
                <a:gd name="T21" fmla="*/ 37 h 95"/>
                <a:gd name="T22" fmla="*/ 23 w 100"/>
                <a:gd name="T23" fmla="*/ 26 h 95"/>
                <a:gd name="T24" fmla="*/ 47 w 100"/>
                <a:gd name="T25" fmla="*/ 14 h 95"/>
                <a:gd name="T26" fmla="*/ 72 w 100"/>
                <a:gd name="T27" fmla="*/ 3 h 95"/>
                <a:gd name="T28" fmla="*/ 90 w 100"/>
                <a:gd name="T29" fmla="*/ 6 h 95"/>
                <a:gd name="T30" fmla="*/ 85 w 100"/>
                <a:gd name="T31" fmla="*/ 18 h 95"/>
                <a:gd name="T32" fmla="*/ 79 w 100"/>
                <a:gd name="T33" fmla="*/ 34 h 95"/>
                <a:gd name="T34" fmla="*/ 81 w 100"/>
                <a:gd name="T35" fmla="*/ 53 h 95"/>
                <a:gd name="T36" fmla="*/ 100 w 100"/>
                <a:gd name="T37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" h="95">
                  <a:moveTo>
                    <a:pt x="100" y="58"/>
                  </a:moveTo>
                  <a:cubicBezTo>
                    <a:pt x="99" y="64"/>
                    <a:pt x="96" y="67"/>
                    <a:pt x="93" y="70"/>
                  </a:cubicBezTo>
                  <a:cubicBezTo>
                    <a:pt x="79" y="70"/>
                    <a:pt x="69" y="71"/>
                    <a:pt x="60" y="75"/>
                  </a:cubicBezTo>
                  <a:cubicBezTo>
                    <a:pt x="57" y="76"/>
                    <a:pt x="54" y="77"/>
                    <a:pt x="51" y="78"/>
                  </a:cubicBezTo>
                  <a:cubicBezTo>
                    <a:pt x="40" y="83"/>
                    <a:pt x="35" y="95"/>
                    <a:pt x="18" y="93"/>
                  </a:cubicBezTo>
                  <a:cubicBezTo>
                    <a:pt x="11" y="93"/>
                    <a:pt x="7" y="88"/>
                    <a:pt x="1" y="84"/>
                  </a:cubicBezTo>
                  <a:cubicBezTo>
                    <a:pt x="2" y="80"/>
                    <a:pt x="0" y="77"/>
                    <a:pt x="2" y="74"/>
                  </a:cubicBezTo>
                  <a:cubicBezTo>
                    <a:pt x="17" y="68"/>
                    <a:pt x="40" y="67"/>
                    <a:pt x="52" y="56"/>
                  </a:cubicBezTo>
                  <a:cubicBezTo>
                    <a:pt x="54" y="54"/>
                    <a:pt x="61" y="44"/>
                    <a:pt x="62" y="41"/>
                  </a:cubicBezTo>
                  <a:cubicBezTo>
                    <a:pt x="63" y="38"/>
                    <a:pt x="63" y="34"/>
                    <a:pt x="61" y="32"/>
                  </a:cubicBezTo>
                  <a:cubicBezTo>
                    <a:pt x="54" y="33"/>
                    <a:pt x="45" y="40"/>
                    <a:pt x="34" y="37"/>
                  </a:cubicBezTo>
                  <a:cubicBezTo>
                    <a:pt x="31" y="36"/>
                    <a:pt x="23" y="31"/>
                    <a:pt x="23" y="26"/>
                  </a:cubicBezTo>
                  <a:cubicBezTo>
                    <a:pt x="24" y="21"/>
                    <a:pt x="40" y="16"/>
                    <a:pt x="47" y="14"/>
                  </a:cubicBezTo>
                  <a:cubicBezTo>
                    <a:pt x="57" y="10"/>
                    <a:pt x="65" y="7"/>
                    <a:pt x="72" y="3"/>
                  </a:cubicBezTo>
                  <a:cubicBezTo>
                    <a:pt x="76" y="0"/>
                    <a:pt x="87" y="3"/>
                    <a:pt x="90" y="6"/>
                  </a:cubicBezTo>
                  <a:cubicBezTo>
                    <a:pt x="92" y="12"/>
                    <a:pt x="86" y="14"/>
                    <a:pt x="85" y="18"/>
                  </a:cubicBezTo>
                  <a:cubicBezTo>
                    <a:pt x="82" y="23"/>
                    <a:pt x="82" y="29"/>
                    <a:pt x="79" y="34"/>
                  </a:cubicBezTo>
                  <a:cubicBezTo>
                    <a:pt x="81" y="40"/>
                    <a:pt x="80" y="47"/>
                    <a:pt x="81" y="53"/>
                  </a:cubicBezTo>
                  <a:cubicBezTo>
                    <a:pt x="89" y="51"/>
                    <a:pt x="96" y="53"/>
                    <a:pt x="10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64" name="Freeform 58">
              <a:extLst>
                <a:ext uri="{FF2B5EF4-FFF2-40B4-BE49-F238E27FC236}">
                  <a16:creationId xmlns="" xmlns:a16="http://schemas.microsoft.com/office/drawing/2014/main" id="{BCB8A448-2F35-458F-8F50-960EC0EC34FB}"/>
                </a:ext>
              </a:extLst>
            </p:cNvPr>
            <p:cNvSpPr>
              <a:spLocks/>
            </p:cNvSpPr>
            <p:nvPr/>
          </p:nvSpPr>
          <p:spPr bwMode="auto">
            <a:xfrm>
              <a:off x="-7245350" y="11348259"/>
              <a:ext cx="382588" cy="293688"/>
            </a:xfrm>
            <a:custGeom>
              <a:avLst/>
              <a:gdLst>
                <a:gd name="T0" fmla="*/ 115 w 116"/>
                <a:gd name="T1" fmla="*/ 23 h 88"/>
                <a:gd name="T2" fmla="*/ 99 w 116"/>
                <a:gd name="T3" fmla="*/ 40 h 88"/>
                <a:gd name="T4" fmla="*/ 101 w 116"/>
                <a:gd name="T5" fmla="*/ 35 h 88"/>
                <a:gd name="T6" fmla="*/ 68 w 116"/>
                <a:gd name="T7" fmla="*/ 49 h 88"/>
                <a:gd name="T8" fmla="*/ 53 w 116"/>
                <a:gd name="T9" fmla="*/ 61 h 88"/>
                <a:gd name="T10" fmla="*/ 36 w 116"/>
                <a:gd name="T11" fmla="*/ 71 h 88"/>
                <a:gd name="T12" fmla="*/ 0 w 116"/>
                <a:gd name="T13" fmla="*/ 88 h 88"/>
                <a:gd name="T14" fmla="*/ 18 w 116"/>
                <a:gd name="T15" fmla="*/ 71 h 88"/>
                <a:gd name="T16" fmla="*/ 27 w 116"/>
                <a:gd name="T17" fmla="*/ 63 h 88"/>
                <a:gd name="T18" fmla="*/ 68 w 116"/>
                <a:gd name="T19" fmla="*/ 38 h 88"/>
                <a:gd name="T20" fmla="*/ 75 w 116"/>
                <a:gd name="T21" fmla="*/ 21 h 88"/>
                <a:gd name="T22" fmla="*/ 59 w 116"/>
                <a:gd name="T23" fmla="*/ 15 h 88"/>
                <a:gd name="T24" fmla="*/ 68 w 116"/>
                <a:gd name="T25" fmla="*/ 5 h 88"/>
                <a:gd name="T26" fmla="*/ 84 w 116"/>
                <a:gd name="T27" fmla="*/ 23 h 88"/>
                <a:gd name="T28" fmla="*/ 83 w 116"/>
                <a:gd name="T29" fmla="*/ 30 h 88"/>
                <a:gd name="T30" fmla="*/ 115 w 116"/>
                <a:gd name="T31" fmla="*/ 2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88">
                  <a:moveTo>
                    <a:pt x="115" y="23"/>
                  </a:moveTo>
                  <a:cubicBezTo>
                    <a:pt x="116" y="33"/>
                    <a:pt x="104" y="35"/>
                    <a:pt x="99" y="40"/>
                  </a:cubicBezTo>
                  <a:cubicBezTo>
                    <a:pt x="97" y="38"/>
                    <a:pt x="101" y="38"/>
                    <a:pt x="101" y="35"/>
                  </a:cubicBezTo>
                  <a:cubicBezTo>
                    <a:pt x="89" y="38"/>
                    <a:pt x="77" y="42"/>
                    <a:pt x="68" y="49"/>
                  </a:cubicBezTo>
                  <a:cubicBezTo>
                    <a:pt x="63" y="52"/>
                    <a:pt x="58" y="57"/>
                    <a:pt x="53" y="61"/>
                  </a:cubicBezTo>
                  <a:cubicBezTo>
                    <a:pt x="47" y="64"/>
                    <a:pt x="41" y="67"/>
                    <a:pt x="36" y="71"/>
                  </a:cubicBezTo>
                  <a:cubicBezTo>
                    <a:pt x="26" y="78"/>
                    <a:pt x="14" y="88"/>
                    <a:pt x="0" y="88"/>
                  </a:cubicBezTo>
                  <a:cubicBezTo>
                    <a:pt x="1" y="78"/>
                    <a:pt x="10" y="75"/>
                    <a:pt x="18" y="71"/>
                  </a:cubicBezTo>
                  <a:cubicBezTo>
                    <a:pt x="21" y="68"/>
                    <a:pt x="24" y="65"/>
                    <a:pt x="27" y="63"/>
                  </a:cubicBezTo>
                  <a:cubicBezTo>
                    <a:pt x="40" y="54"/>
                    <a:pt x="57" y="48"/>
                    <a:pt x="68" y="38"/>
                  </a:cubicBezTo>
                  <a:cubicBezTo>
                    <a:pt x="72" y="34"/>
                    <a:pt x="76" y="27"/>
                    <a:pt x="75" y="21"/>
                  </a:cubicBezTo>
                  <a:cubicBezTo>
                    <a:pt x="73" y="16"/>
                    <a:pt x="62" y="19"/>
                    <a:pt x="59" y="15"/>
                  </a:cubicBezTo>
                  <a:cubicBezTo>
                    <a:pt x="56" y="7"/>
                    <a:pt x="63" y="8"/>
                    <a:pt x="68" y="5"/>
                  </a:cubicBezTo>
                  <a:cubicBezTo>
                    <a:pt x="76" y="0"/>
                    <a:pt x="82" y="14"/>
                    <a:pt x="84" y="23"/>
                  </a:cubicBezTo>
                  <a:cubicBezTo>
                    <a:pt x="85" y="25"/>
                    <a:pt x="85" y="28"/>
                    <a:pt x="83" y="30"/>
                  </a:cubicBezTo>
                  <a:cubicBezTo>
                    <a:pt x="93" y="27"/>
                    <a:pt x="105" y="18"/>
                    <a:pt x="1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65" name="Freeform 59">
              <a:extLst>
                <a:ext uri="{FF2B5EF4-FFF2-40B4-BE49-F238E27FC236}">
                  <a16:creationId xmlns="" xmlns:a16="http://schemas.microsoft.com/office/drawing/2014/main" id="{C562E8BC-C611-4169-A7EC-86F6C2D1CA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254875" y="11495897"/>
              <a:ext cx="373063" cy="342900"/>
            </a:xfrm>
            <a:custGeom>
              <a:avLst/>
              <a:gdLst>
                <a:gd name="T0" fmla="*/ 112 w 113"/>
                <a:gd name="T1" fmla="*/ 31 h 103"/>
                <a:gd name="T2" fmla="*/ 105 w 113"/>
                <a:gd name="T3" fmla="*/ 48 h 103"/>
                <a:gd name="T4" fmla="*/ 74 w 113"/>
                <a:gd name="T5" fmla="*/ 76 h 103"/>
                <a:gd name="T6" fmla="*/ 64 w 113"/>
                <a:gd name="T7" fmla="*/ 69 h 103"/>
                <a:gd name="T8" fmla="*/ 52 w 113"/>
                <a:gd name="T9" fmla="*/ 74 h 103"/>
                <a:gd name="T10" fmla="*/ 40 w 113"/>
                <a:gd name="T11" fmla="*/ 80 h 103"/>
                <a:gd name="T12" fmla="*/ 33 w 113"/>
                <a:gd name="T13" fmla="*/ 84 h 103"/>
                <a:gd name="T14" fmla="*/ 17 w 113"/>
                <a:gd name="T15" fmla="*/ 89 h 103"/>
                <a:gd name="T16" fmla="*/ 7 w 113"/>
                <a:gd name="T17" fmla="*/ 97 h 103"/>
                <a:gd name="T18" fmla="*/ 0 w 113"/>
                <a:gd name="T19" fmla="*/ 103 h 103"/>
                <a:gd name="T20" fmla="*/ 12 w 113"/>
                <a:gd name="T21" fmla="*/ 91 h 103"/>
                <a:gd name="T22" fmla="*/ 26 w 113"/>
                <a:gd name="T23" fmla="*/ 80 h 103"/>
                <a:gd name="T24" fmla="*/ 61 w 113"/>
                <a:gd name="T25" fmla="*/ 47 h 103"/>
                <a:gd name="T26" fmla="*/ 79 w 113"/>
                <a:gd name="T27" fmla="*/ 9 h 103"/>
                <a:gd name="T28" fmla="*/ 93 w 113"/>
                <a:gd name="T29" fmla="*/ 9 h 103"/>
                <a:gd name="T30" fmla="*/ 90 w 113"/>
                <a:gd name="T31" fmla="*/ 17 h 103"/>
                <a:gd name="T32" fmla="*/ 112 w 113"/>
                <a:gd name="T33" fmla="*/ 31 h 103"/>
                <a:gd name="T34" fmla="*/ 84 w 113"/>
                <a:gd name="T35" fmla="*/ 65 h 103"/>
                <a:gd name="T36" fmla="*/ 102 w 113"/>
                <a:gd name="T37" fmla="*/ 39 h 103"/>
                <a:gd name="T38" fmla="*/ 85 w 113"/>
                <a:gd name="T39" fmla="*/ 31 h 103"/>
                <a:gd name="T40" fmla="*/ 70 w 113"/>
                <a:gd name="T41" fmla="*/ 64 h 103"/>
                <a:gd name="T42" fmla="*/ 84 w 113"/>
                <a:gd name="T43" fmla="*/ 6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3" h="103">
                  <a:moveTo>
                    <a:pt x="112" y="31"/>
                  </a:moveTo>
                  <a:cubicBezTo>
                    <a:pt x="113" y="37"/>
                    <a:pt x="107" y="44"/>
                    <a:pt x="105" y="48"/>
                  </a:cubicBezTo>
                  <a:cubicBezTo>
                    <a:pt x="100" y="58"/>
                    <a:pt x="89" y="82"/>
                    <a:pt x="74" y="76"/>
                  </a:cubicBezTo>
                  <a:cubicBezTo>
                    <a:pt x="71" y="74"/>
                    <a:pt x="68" y="69"/>
                    <a:pt x="64" y="69"/>
                  </a:cubicBezTo>
                  <a:cubicBezTo>
                    <a:pt x="63" y="68"/>
                    <a:pt x="56" y="72"/>
                    <a:pt x="52" y="74"/>
                  </a:cubicBezTo>
                  <a:cubicBezTo>
                    <a:pt x="48" y="77"/>
                    <a:pt x="44" y="79"/>
                    <a:pt x="40" y="80"/>
                  </a:cubicBezTo>
                  <a:cubicBezTo>
                    <a:pt x="37" y="81"/>
                    <a:pt x="35" y="84"/>
                    <a:pt x="33" y="84"/>
                  </a:cubicBezTo>
                  <a:cubicBezTo>
                    <a:pt x="27" y="86"/>
                    <a:pt x="22" y="87"/>
                    <a:pt x="17" y="89"/>
                  </a:cubicBezTo>
                  <a:cubicBezTo>
                    <a:pt x="13" y="92"/>
                    <a:pt x="9" y="95"/>
                    <a:pt x="7" y="97"/>
                  </a:cubicBezTo>
                  <a:cubicBezTo>
                    <a:pt x="5" y="99"/>
                    <a:pt x="4" y="103"/>
                    <a:pt x="0" y="103"/>
                  </a:cubicBezTo>
                  <a:cubicBezTo>
                    <a:pt x="2" y="98"/>
                    <a:pt x="8" y="94"/>
                    <a:pt x="12" y="91"/>
                  </a:cubicBezTo>
                  <a:cubicBezTo>
                    <a:pt x="16" y="87"/>
                    <a:pt x="21" y="83"/>
                    <a:pt x="26" y="80"/>
                  </a:cubicBezTo>
                  <a:cubicBezTo>
                    <a:pt x="39" y="70"/>
                    <a:pt x="53" y="63"/>
                    <a:pt x="61" y="47"/>
                  </a:cubicBezTo>
                  <a:cubicBezTo>
                    <a:pt x="67" y="35"/>
                    <a:pt x="74" y="23"/>
                    <a:pt x="79" y="9"/>
                  </a:cubicBezTo>
                  <a:cubicBezTo>
                    <a:pt x="83" y="4"/>
                    <a:pt x="91" y="0"/>
                    <a:pt x="93" y="9"/>
                  </a:cubicBezTo>
                  <a:cubicBezTo>
                    <a:pt x="93" y="12"/>
                    <a:pt x="91" y="14"/>
                    <a:pt x="90" y="17"/>
                  </a:cubicBezTo>
                  <a:cubicBezTo>
                    <a:pt x="97" y="22"/>
                    <a:pt x="110" y="22"/>
                    <a:pt x="112" y="31"/>
                  </a:cubicBezTo>
                  <a:close/>
                  <a:moveTo>
                    <a:pt x="84" y="65"/>
                  </a:moveTo>
                  <a:cubicBezTo>
                    <a:pt x="91" y="60"/>
                    <a:pt x="103" y="46"/>
                    <a:pt x="102" y="39"/>
                  </a:cubicBezTo>
                  <a:cubicBezTo>
                    <a:pt x="101" y="34"/>
                    <a:pt x="93" y="28"/>
                    <a:pt x="85" y="31"/>
                  </a:cubicBezTo>
                  <a:cubicBezTo>
                    <a:pt x="81" y="43"/>
                    <a:pt x="75" y="54"/>
                    <a:pt x="70" y="64"/>
                  </a:cubicBezTo>
                  <a:cubicBezTo>
                    <a:pt x="71" y="69"/>
                    <a:pt x="79" y="68"/>
                    <a:pt x="84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66" name="Freeform 60">
              <a:extLst>
                <a:ext uri="{FF2B5EF4-FFF2-40B4-BE49-F238E27FC236}">
                  <a16:creationId xmlns="" xmlns:a16="http://schemas.microsoft.com/office/drawing/2014/main" id="{25404E9E-3AC3-4B2A-A30F-3DC791E41794}"/>
                </a:ext>
              </a:extLst>
            </p:cNvPr>
            <p:cNvSpPr>
              <a:spLocks/>
            </p:cNvSpPr>
            <p:nvPr/>
          </p:nvSpPr>
          <p:spPr bwMode="auto">
            <a:xfrm>
              <a:off x="-7499350" y="11381597"/>
              <a:ext cx="211138" cy="396875"/>
            </a:xfrm>
            <a:custGeom>
              <a:avLst/>
              <a:gdLst>
                <a:gd name="T0" fmla="*/ 64 w 64"/>
                <a:gd name="T1" fmla="*/ 95 h 119"/>
                <a:gd name="T2" fmla="*/ 54 w 64"/>
                <a:gd name="T3" fmla="*/ 108 h 119"/>
                <a:gd name="T4" fmla="*/ 40 w 64"/>
                <a:gd name="T5" fmla="*/ 117 h 119"/>
                <a:gd name="T6" fmla="*/ 7 w 64"/>
                <a:gd name="T7" fmla="*/ 104 h 119"/>
                <a:gd name="T8" fmla="*/ 1 w 64"/>
                <a:gd name="T9" fmla="*/ 70 h 119"/>
                <a:gd name="T10" fmla="*/ 3 w 64"/>
                <a:gd name="T11" fmla="*/ 63 h 119"/>
                <a:gd name="T12" fmla="*/ 4 w 64"/>
                <a:gd name="T13" fmla="*/ 48 h 119"/>
                <a:gd name="T14" fmla="*/ 14 w 64"/>
                <a:gd name="T15" fmla="*/ 15 h 119"/>
                <a:gd name="T16" fmla="*/ 19 w 64"/>
                <a:gd name="T17" fmla="*/ 8 h 119"/>
                <a:gd name="T18" fmla="*/ 26 w 64"/>
                <a:gd name="T19" fmla="*/ 0 h 119"/>
                <a:gd name="T20" fmla="*/ 33 w 64"/>
                <a:gd name="T21" fmla="*/ 15 h 119"/>
                <a:gd name="T22" fmla="*/ 22 w 64"/>
                <a:gd name="T23" fmla="*/ 56 h 119"/>
                <a:gd name="T24" fmla="*/ 45 w 64"/>
                <a:gd name="T25" fmla="*/ 70 h 119"/>
                <a:gd name="T26" fmla="*/ 36 w 64"/>
                <a:gd name="T27" fmla="*/ 79 h 119"/>
                <a:gd name="T28" fmla="*/ 22 w 64"/>
                <a:gd name="T29" fmla="*/ 76 h 119"/>
                <a:gd name="T30" fmla="*/ 24 w 64"/>
                <a:gd name="T31" fmla="*/ 97 h 119"/>
                <a:gd name="T32" fmla="*/ 37 w 64"/>
                <a:gd name="T33" fmla="*/ 97 h 119"/>
                <a:gd name="T34" fmla="*/ 40 w 64"/>
                <a:gd name="T35" fmla="*/ 91 h 119"/>
                <a:gd name="T36" fmla="*/ 64 w 64"/>
                <a:gd name="T37" fmla="*/ 9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119">
                  <a:moveTo>
                    <a:pt x="64" y="95"/>
                  </a:moveTo>
                  <a:cubicBezTo>
                    <a:pt x="64" y="101"/>
                    <a:pt x="57" y="105"/>
                    <a:pt x="54" y="108"/>
                  </a:cubicBezTo>
                  <a:cubicBezTo>
                    <a:pt x="49" y="112"/>
                    <a:pt x="44" y="116"/>
                    <a:pt x="40" y="117"/>
                  </a:cubicBezTo>
                  <a:cubicBezTo>
                    <a:pt x="30" y="119"/>
                    <a:pt x="11" y="110"/>
                    <a:pt x="7" y="104"/>
                  </a:cubicBezTo>
                  <a:cubicBezTo>
                    <a:pt x="4" y="99"/>
                    <a:pt x="0" y="78"/>
                    <a:pt x="1" y="70"/>
                  </a:cubicBezTo>
                  <a:cubicBezTo>
                    <a:pt x="1" y="68"/>
                    <a:pt x="3" y="66"/>
                    <a:pt x="3" y="63"/>
                  </a:cubicBezTo>
                  <a:cubicBezTo>
                    <a:pt x="4" y="59"/>
                    <a:pt x="3" y="53"/>
                    <a:pt x="4" y="48"/>
                  </a:cubicBezTo>
                  <a:cubicBezTo>
                    <a:pt x="6" y="39"/>
                    <a:pt x="10" y="24"/>
                    <a:pt x="14" y="15"/>
                  </a:cubicBezTo>
                  <a:cubicBezTo>
                    <a:pt x="15" y="13"/>
                    <a:pt x="17" y="10"/>
                    <a:pt x="19" y="8"/>
                  </a:cubicBezTo>
                  <a:cubicBezTo>
                    <a:pt x="22" y="4"/>
                    <a:pt x="22" y="0"/>
                    <a:pt x="26" y="0"/>
                  </a:cubicBezTo>
                  <a:cubicBezTo>
                    <a:pt x="32" y="1"/>
                    <a:pt x="34" y="8"/>
                    <a:pt x="33" y="15"/>
                  </a:cubicBezTo>
                  <a:cubicBezTo>
                    <a:pt x="19" y="19"/>
                    <a:pt x="22" y="41"/>
                    <a:pt x="22" y="56"/>
                  </a:cubicBezTo>
                  <a:cubicBezTo>
                    <a:pt x="35" y="54"/>
                    <a:pt x="47" y="58"/>
                    <a:pt x="45" y="70"/>
                  </a:cubicBezTo>
                  <a:cubicBezTo>
                    <a:pt x="45" y="74"/>
                    <a:pt x="40" y="76"/>
                    <a:pt x="36" y="79"/>
                  </a:cubicBezTo>
                  <a:cubicBezTo>
                    <a:pt x="31" y="78"/>
                    <a:pt x="27" y="76"/>
                    <a:pt x="22" y="76"/>
                  </a:cubicBezTo>
                  <a:cubicBezTo>
                    <a:pt x="20" y="82"/>
                    <a:pt x="22" y="92"/>
                    <a:pt x="24" y="97"/>
                  </a:cubicBezTo>
                  <a:cubicBezTo>
                    <a:pt x="28" y="98"/>
                    <a:pt x="34" y="99"/>
                    <a:pt x="37" y="97"/>
                  </a:cubicBezTo>
                  <a:cubicBezTo>
                    <a:pt x="40" y="97"/>
                    <a:pt x="38" y="92"/>
                    <a:pt x="40" y="91"/>
                  </a:cubicBezTo>
                  <a:cubicBezTo>
                    <a:pt x="48" y="87"/>
                    <a:pt x="64" y="84"/>
                    <a:pt x="6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67" name="Freeform 61">
              <a:extLst>
                <a:ext uri="{FF2B5EF4-FFF2-40B4-BE49-F238E27FC236}">
                  <a16:creationId xmlns="" xmlns:a16="http://schemas.microsoft.com/office/drawing/2014/main" id="{FE3B0654-5D70-41E9-9B82-CE591EC795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737475" y="11414934"/>
              <a:ext cx="223838" cy="415925"/>
            </a:xfrm>
            <a:custGeom>
              <a:avLst/>
              <a:gdLst>
                <a:gd name="T0" fmla="*/ 57 w 68"/>
                <a:gd name="T1" fmla="*/ 57 h 125"/>
                <a:gd name="T2" fmla="*/ 68 w 68"/>
                <a:gd name="T3" fmla="*/ 49 h 125"/>
                <a:gd name="T4" fmla="*/ 60 w 68"/>
                <a:gd name="T5" fmla="*/ 76 h 125"/>
                <a:gd name="T6" fmla="*/ 34 w 68"/>
                <a:gd name="T7" fmla="*/ 94 h 125"/>
                <a:gd name="T8" fmla="*/ 41 w 68"/>
                <a:gd name="T9" fmla="*/ 107 h 125"/>
                <a:gd name="T10" fmla="*/ 12 w 68"/>
                <a:gd name="T11" fmla="*/ 115 h 125"/>
                <a:gd name="T12" fmla="*/ 8 w 68"/>
                <a:gd name="T13" fmla="*/ 106 h 125"/>
                <a:gd name="T14" fmla="*/ 4 w 68"/>
                <a:gd name="T15" fmla="*/ 96 h 125"/>
                <a:gd name="T16" fmla="*/ 10 w 68"/>
                <a:gd name="T17" fmla="*/ 88 h 125"/>
                <a:gd name="T18" fmla="*/ 1 w 68"/>
                <a:gd name="T19" fmla="*/ 63 h 125"/>
                <a:gd name="T20" fmla="*/ 18 w 68"/>
                <a:gd name="T21" fmla="*/ 55 h 125"/>
                <a:gd name="T22" fmla="*/ 26 w 68"/>
                <a:gd name="T23" fmla="*/ 59 h 125"/>
                <a:gd name="T24" fmla="*/ 36 w 68"/>
                <a:gd name="T25" fmla="*/ 19 h 125"/>
                <a:gd name="T26" fmla="*/ 52 w 68"/>
                <a:gd name="T27" fmla="*/ 1 h 125"/>
                <a:gd name="T28" fmla="*/ 57 w 68"/>
                <a:gd name="T29" fmla="*/ 57 h 125"/>
                <a:gd name="T30" fmla="*/ 31 w 68"/>
                <a:gd name="T31" fmla="*/ 81 h 125"/>
                <a:gd name="T32" fmla="*/ 20 w 68"/>
                <a:gd name="T33" fmla="*/ 88 h 125"/>
                <a:gd name="T34" fmla="*/ 31 w 68"/>
                <a:gd name="T35" fmla="*/ 8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125">
                  <a:moveTo>
                    <a:pt x="57" y="57"/>
                  </a:moveTo>
                  <a:cubicBezTo>
                    <a:pt x="62" y="56"/>
                    <a:pt x="63" y="50"/>
                    <a:pt x="68" y="49"/>
                  </a:cubicBezTo>
                  <a:cubicBezTo>
                    <a:pt x="63" y="56"/>
                    <a:pt x="54" y="65"/>
                    <a:pt x="60" y="76"/>
                  </a:cubicBezTo>
                  <a:cubicBezTo>
                    <a:pt x="56" y="89"/>
                    <a:pt x="34" y="83"/>
                    <a:pt x="34" y="94"/>
                  </a:cubicBezTo>
                  <a:cubicBezTo>
                    <a:pt x="34" y="100"/>
                    <a:pt x="41" y="101"/>
                    <a:pt x="41" y="107"/>
                  </a:cubicBezTo>
                  <a:cubicBezTo>
                    <a:pt x="42" y="120"/>
                    <a:pt x="21" y="125"/>
                    <a:pt x="12" y="115"/>
                  </a:cubicBezTo>
                  <a:cubicBezTo>
                    <a:pt x="11" y="113"/>
                    <a:pt x="9" y="108"/>
                    <a:pt x="8" y="106"/>
                  </a:cubicBezTo>
                  <a:cubicBezTo>
                    <a:pt x="6" y="103"/>
                    <a:pt x="4" y="99"/>
                    <a:pt x="4" y="96"/>
                  </a:cubicBezTo>
                  <a:cubicBezTo>
                    <a:pt x="5" y="93"/>
                    <a:pt x="9" y="90"/>
                    <a:pt x="10" y="88"/>
                  </a:cubicBezTo>
                  <a:cubicBezTo>
                    <a:pt x="12" y="77"/>
                    <a:pt x="0" y="71"/>
                    <a:pt x="1" y="63"/>
                  </a:cubicBezTo>
                  <a:cubicBezTo>
                    <a:pt x="2" y="56"/>
                    <a:pt x="11" y="53"/>
                    <a:pt x="18" y="55"/>
                  </a:cubicBezTo>
                  <a:cubicBezTo>
                    <a:pt x="21" y="56"/>
                    <a:pt x="22" y="59"/>
                    <a:pt x="26" y="59"/>
                  </a:cubicBezTo>
                  <a:cubicBezTo>
                    <a:pt x="28" y="46"/>
                    <a:pt x="31" y="31"/>
                    <a:pt x="36" y="19"/>
                  </a:cubicBezTo>
                  <a:cubicBezTo>
                    <a:pt x="39" y="8"/>
                    <a:pt x="39" y="0"/>
                    <a:pt x="52" y="1"/>
                  </a:cubicBezTo>
                  <a:cubicBezTo>
                    <a:pt x="62" y="13"/>
                    <a:pt x="55" y="38"/>
                    <a:pt x="57" y="57"/>
                  </a:cubicBezTo>
                  <a:close/>
                  <a:moveTo>
                    <a:pt x="31" y="81"/>
                  </a:moveTo>
                  <a:cubicBezTo>
                    <a:pt x="28" y="79"/>
                    <a:pt x="22" y="84"/>
                    <a:pt x="20" y="88"/>
                  </a:cubicBezTo>
                  <a:cubicBezTo>
                    <a:pt x="25" y="87"/>
                    <a:pt x="30" y="86"/>
                    <a:pt x="3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68" name="Freeform 62">
              <a:extLst>
                <a:ext uri="{FF2B5EF4-FFF2-40B4-BE49-F238E27FC236}">
                  <a16:creationId xmlns="" xmlns:a16="http://schemas.microsoft.com/office/drawing/2014/main" id="{9E36275F-6002-4EFE-8C56-C14557F4D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-7721600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1 w 50"/>
                <a:gd name="T3" fmla="*/ 57 h 57"/>
                <a:gd name="T4" fmla="*/ 11 w 50"/>
                <a:gd name="T5" fmla="*/ 11 h 57"/>
                <a:gd name="T6" fmla="*/ 11 w 50"/>
                <a:gd name="T7" fmla="*/ 11 h 57"/>
                <a:gd name="T8" fmla="*/ 11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7 w 50"/>
                <a:gd name="T15" fmla="*/ 0 h 57"/>
                <a:gd name="T16" fmla="*/ 38 w 50"/>
                <a:gd name="T17" fmla="*/ 44 h 57"/>
                <a:gd name="T18" fmla="*/ 38 w 50"/>
                <a:gd name="T19" fmla="*/ 44 h 57"/>
                <a:gd name="T20" fmla="*/ 38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1" y="57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69" name="Freeform 63">
              <a:extLst>
                <a:ext uri="{FF2B5EF4-FFF2-40B4-BE49-F238E27FC236}">
                  <a16:creationId xmlns="" xmlns:a16="http://schemas.microsoft.com/office/drawing/2014/main" id="{3B1546D0-D298-4091-B1CC-CB1375D663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632700" y="11930872"/>
              <a:ext cx="87313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6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1" y="22"/>
                    <a:pt x="0" y="14"/>
                  </a:cubicBezTo>
                  <a:cubicBezTo>
                    <a:pt x="1" y="4"/>
                    <a:pt x="5" y="0"/>
                    <a:pt x="13" y="0"/>
                  </a:cubicBezTo>
                  <a:cubicBezTo>
                    <a:pt x="21" y="0"/>
                    <a:pt x="26" y="4"/>
                    <a:pt x="26" y="14"/>
                  </a:cubicBezTo>
                  <a:cubicBezTo>
                    <a:pt x="26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9" y="4"/>
                    <a:pt x="6" y="7"/>
                    <a:pt x="6" y="14"/>
                  </a:cubicBezTo>
                  <a:cubicBezTo>
                    <a:pt x="6" y="20"/>
                    <a:pt x="9" y="23"/>
                    <a:pt x="13" y="23"/>
                  </a:cubicBezTo>
                  <a:cubicBezTo>
                    <a:pt x="18" y="23"/>
                    <a:pt x="20" y="20"/>
                    <a:pt x="20" y="14"/>
                  </a:cubicBezTo>
                  <a:cubicBezTo>
                    <a:pt x="20" y="7"/>
                    <a:pt x="18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70" name="Freeform 64">
              <a:extLst>
                <a:ext uri="{FF2B5EF4-FFF2-40B4-BE49-F238E27FC236}">
                  <a16:creationId xmlns="" xmlns:a16="http://schemas.microsoft.com/office/drawing/2014/main" id="{4635E7E5-3A9A-47B6-93DD-18FA294726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32688" y="11930872"/>
              <a:ext cx="69850" cy="90488"/>
            </a:xfrm>
            <a:custGeom>
              <a:avLst/>
              <a:gdLst>
                <a:gd name="T0" fmla="*/ 5 w 21"/>
                <a:gd name="T1" fmla="*/ 5 h 27"/>
                <a:gd name="T2" fmla="*/ 5 w 21"/>
                <a:gd name="T3" fmla="*/ 12 h 27"/>
                <a:gd name="T4" fmla="*/ 10 w 21"/>
                <a:gd name="T5" fmla="*/ 12 h 27"/>
                <a:gd name="T6" fmla="*/ 14 w 21"/>
                <a:gd name="T7" fmla="*/ 8 h 27"/>
                <a:gd name="T8" fmla="*/ 10 w 21"/>
                <a:gd name="T9" fmla="*/ 5 h 27"/>
                <a:gd name="T10" fmla="*/ 5 w 21"/>
                <a:gd name="T11" fmla="*/ 5 h 27"/>
                <a:gd name="T12" fmla="*/ 5 w 21"/>
                <a:gd name="T13" fmla="*/ 16 h 27"/>
                <a:gd name="T14" fmla="*/ 5 w 21"/>
                <a:gd name="T15" fmla="*/ 27 h 27"/>
                <a:gd name="T16" fmla="*/ 0 w 21"/>
                <a:gd name="T17" fmla="*/ 27 h 27"/>
                <a:gd name="T18" fmla="*/ 0 w 21"/>
                <a:gd name="T19" fmla="*/ 0 h 27"/>
                <a:gd name="T20" fmla="*/ 11 w 21"/>
                <a:gd name="T21" fmla="*/ 0 h 27"/>
                <a:gd name="T22" fmla="*/ 20 w 21"/>
                <a:gd name="T23" fmla="*/ 7 h 27"/>
                <a:gd name="T24" fmla="*/ 15 w 21"/>
                <a:gd name="T25" fmla="*/ 14 h 27"/>
                <a:gd name="T26" fmla="*/ 15 w 21"/>
                <a:gd name="T27" fmla="*/ 14 h 27"/>
                <a:gd name="T28" fmla="*/ 20 w 21"/>
                <a:gd name="T29" fmla="*/ 20 h 27"/>
                <a:gd name="T30" fmla="*/ 20 w 21"/>
                <a:gd name="T31" fmla="*/ 21 h 27"/>
                <a:gd name="T32" fmla="*/ 21 w 21"/>
                <a:gd name="T33" fmla="*/ 27 h 27"/>
                <a:gd name="T34" fmla="*/ 15 w 21"/>
                <a:gd name="T35" fmla="*/ 27 h 27"/>
                <a:gd name="T36" fmla="*/ 14 w 21"/>
                <a:gd name="T37" fmla="*/ 20 h 27"/>
                <a:gd name="T38" fmla="*/ 11 w 21"/>
                <a:gd name="T39" fmla="*/ 16 h 27"/>
                <a:gd name="T40" fmla="*/ 5 w 21"/>
                <a:gd name="T4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27">
                  <a:moveTo>
                    <a:pt x="5" y="5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3" y="12"/>
                    <a:pt x="14" y="11"/>
                    <a:pt x="14" y="8"/>
                  </a:cubicBezTo>
                  <a:cubicBezTo>
                    <a:pt x="14" y="6"/>
                    <a:pt x="13" y="5"/>
                    <a:pt x="10" y="5"/>
                  </a:cubicBezTo>
                  <a:cubicBezTo>
                    <a:pt x="5" y="5"/>
                    <a:pt x="5" y="5"/>
                    <a:pt x="5" y="5"/>
                  </a:cubicBezTo>
                  <a:close/>
                  <a:moveTo>
                    <a:pt x="5" y="16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0" y="3"/>
                    <a:pt x="20" y="7"/>
                  </a:cubicBezTo>
                  <a:cubicBezTo>
                    <a:pt x="20" y="11"/>
                    <a:pt x="18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4"/>
                    <a:pt x="19" y="16"/>
                    <a:pt x="20" y="20"/>
                  </a:cubicBezTo>
                  <a:cubicBezTo>
                    <a:pt x="20" y="20"/>
                    <a:pt x="20" y="20"/>
                    <a:pt x="20" y="21"/>
                  </a:cubicBezTo>
                  <a:cubicBezTo>
                    <a:pt x="20" y="24"/>
                    <a:pt x="20" y="26"/>
                    <a:pt x="21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5"/>
                    <a:pt x="14" y="22"/>
                    <a:pt x="14" y="20"/>
                  </a:cubicBezTo>
                  <a:cubicBezTo>
                    <a:pt x="14" y="17"/>
                    <a:pt x="13" y="16"/>
                    <a:pt x="11" y="16"/>
                  </a:cubicBezTo>
                  <a:lnTo>
                    <a:pt x="5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71" name="Freeform 65">
              <a:extLst>
                <a:ext uri="{FF2B5EF4-FFF2-40B4-BE49-F238E27FC236}">
                  <a16:creationId xmlns="" xmlns:a16="http://schemas.microsoft.com/office/drawing/2014/main" id="{EA37F31A-89D2-491D-BD15-E167E2F6D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-7459663" y="11930872"/>
              <a:ext cx="71438" cy="90488"/>
            </a:xfrm>
            <a:custGeom>
              <a:avLst/>
              <a:gdLst>
                <a:gd name="T0" fmla="*/ 0 w 45"/>
                <a:gd name="T1" fmla="*/ 11 h 57"/>
                <a:gd name="T2" fmla="*/ 0 w 45"/>
                <a:gd name="T3" fmla="*/ 0 h 57"/>
                <a:gd name="T4" fmla="*/ 45 w 45"/>
                <a:gd name="T5" fmla="*/ 0 h 57"/>
                <a:gd name="T6" fmla="*/ 45 w 45"/>
                <a:gd name="T7" fmla="*/ 11 h 57"/>
                <a:gd name="T8" fmla="*/ 29 w 45"/>
                <a:gd name="T9" fmla="*/ 11 h 57"/>
                <a:gd name="T10" fmla="*/ 29 w 45"/>
                <a:gd name="T11" fmla="*/ 57 h 57"/>
                <a:gd name="T12" fmla="*/ 16 w 45"/>
                <a:gd name="T13" fmla="*/ 57 h 57"/>
                <a:gd name="T14" fmla="*/ 16 w 45"/>
                <a:gd name="T15" fmla="*/ 11 h 57"/>
                <a:gd name="T16" fmla="*/ 0 w 45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57">
                  <a:moveTo>
                    <a:pt x="0" y="11"/>
                  </a:moveTo>
                  <a:lnTo>
                    <a:pt x="0" y="0"/>
                  </a:lnTo>
                  <a:lnTo>
                    <a:pt x="45" y="0"/>
                  </a:lnTo>
                  <a:lnTo>
                    <a:pt x="45" y="11"/>
                  </a:lnTo>
                  <a:lnTo>
                    <a:pt x="29" y="11"/>
                  </a:lnTo>
                  <a:lnTo>
                    <a:pt x="29" y="57"/>
                  </a:lnTo>
                  <a:lnTo>
                    <a:pt x="16" y="57"/>
                  </a:lnTo>
                  <a:lnTo>
                    <a:pt x="16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72" name="Freeform 66">
              <a:extLst>
                <a:ext uri="{FF2B5EF4-FFF2-40B4-BE49-F238E27FC236}">
                  <a16:creationId xmlns="" xmlns:a16="http://schemas.microsoft.com/office/drawing/2014/main" id="{B54E26FC-E836-4035-8DD5-AED939F934FC}"/>
                </a:ext>
              </a:extLst>
            </p:cNvPr>
            <p:cNvSpPr>
              <a:spLocks/>
            </p:cNvSpPr>
            <p:nvPr/>
          </p:nvSpPr>
          <p:spPr bwMode="auto">
            <a:xfrm>
              <a:off x="-7377113" y="11930872"/>
              <a:ext cx="71438" cy="90488"/>
            </a:xfrm>
            <a:custGeom>
              <a:avLst/>
              <a:gdLst>
                <a:gd name="T0" fmla="*/ 12 w 45"/>
                <a:gd name="T1" fmla="*/ 57 h 57"/>
                <a:gd name="T2" fmla="*/ 0 w 45"/>
                <a:gd name="T3" fmla="*/ 57 h 57"/>
                <a:gd name="T4" fmla="*/ 0 w 45"/>
                <a:gd name="T5" fmla="*/ 0 h 57"/>
                <a:gd name="T6" fmla="*/ 12 w 45"/>
                <a:gd name="T7" fmla="*/ 0 h 57"/>
                <a:gd name="T8" fmla="*/ 12 w 45"/>
                <a:gd name="T9" fmla="*/ 23 h 57"/>
                <a:gd name="T10" fmla="*/ 33 w 45"/>
                <a:gd name="T11" fmla="*/ 23 h 57"/>
                <a:gd name="T12" fmla="*/ 33 w 45"/>
                <a:gd name="T13" fmla="*/ 0 h 57"/>
                <a:gd name="T14" fmla="*/ 45 w 45"/>
                <a:gd name="T15" fmla="*/ 0 h 57"/>
                <a:gd name="T16" fmla="*/ 45 w 45"/>
                <a:gd name="T17" fmla="*/ 57 h 57"/>
                <a:gd name="T18" fmla="*/ 33 w 45"/>
                <a:gd name="T19" fmla="*/ 57 h 57"/>
                <a:gd name="T20" fmla="*/ 33 w 45"/>
                <a:gd name="T21" fmla="*/ 32 h 57"/>
                <a:gd name="T22" fmla="*/ 12 w 45"/>
                <a:gd name="T23" fmla="*/ 32 h 57"/>
                <a:gd name="T24" fmla="*/ 12 w 45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57">
                  <a:moveTo>
                    <a:pt x="12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5" y="0"/>
                  </a:lnTo>
                  <a:lnTo>
                    <a:pt x="45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2" y="32"/>
                  </a:lnTo>
                  <a:lnTo>
                    <a:pt x="1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73" name="Freeform 67">
              <a:extLst>
                <a:ext uri="{FF2B5EF4-FFF2-40B4-BE49-F238E27FC236}">
                  <a16:creationId xmlns="" xmlns:a16="http://schemas.microsoft.com/office/drawing/2014/main" id="{17F23FE6-3A43-4C3C-B2D4-1E8470EE5FE3}"/>
                </a:ext>
              </a:extLst>
            </p:cNvPr>
            <p:cNvSpPr>
              <a:spLocks/>
            </p:cNvSpPr>
            <p:nvPr/>
          </p:nvSpPr>
          <p:spPr bwMode="auto">
            <a:xfrm>
              <a:off x="-7258050" y="11930872"/>
              <a:ext cx="71438" cy="90488"/>
            </a:xfrm>
            <a:custGeom>
              <a:avLst/>
              <a:gdLst>
                <a:gd name="T0" fmla="*/ 22 w 22"/>
                <a:gd name="T1" fmla="*/ 9 h 27"/>
                <a:gd name="T2" fmla="*/ 16 w 22"/>
                <a:gd name="T3" fmla="*/ 9 h 27"/>
                <a:gd name="T4" fmla="*/ 11 w 22"/>
                <a:gd name="T5" fmla="*/ 4 h 27"/>
                <a:gd name="T6" fmla="*/ 6 w 22"/>
                <a:gd name="T7" fmla="*/ 14 h 27"/>
                <a:gd name="T8" fmla="*/ 11 w 22"/>
                <a:gd name="T9" fmla="*/ 23 h 27"/>
                <a:gd name="T10" fmla="*/ 16 w 22"/>
                <a:gd name="T11" fmla="*/ 18 h 27"/>
                <a:gd name="T12" fmla="*/ 22 w 22"/>
                <a:gd name="T13" fmla="*/ 18 h 27"/>
                <a:gd name="T14" fmla="*/ 11 w 22"/>
                <a:gd name="T15" fmla="*/ 27 h 27"/>
                <a:gd name="T16" fmla="*/ 0 w 22"/>
                <a:gd name="T17" fmla="*/ 14 h 27"/>
                <a:gd name="T18" fmla="*/ 11 w 22"/>
                <a:gd name="T19" fmla="*/ 0 h 27"/>
                <a:gd name="T20" fmla="*/ 22 w 22"/>
                <a:gd name="T2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7">
                  <a:moveTo>
                    <a:pt x="22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4" y="4"/>
                    <a:pt x="11" y="4"/>
                  </a:cubicBez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1" y="23"/>
                  </a:cubicBezTo>
                  <a:cubicBezTo>
                    <a:pt x="14" y="23"/>
                    <a:pt x="16" y="22"/>
                    <a:pt x="16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24"/>
                    <a:pt x="18" y="27"/>
                    <a:pt x="11" y="27"/>
                  </a:cubicBezTo>
                  <a:cubicBezTo>
                    <a:pt x="4" y="27"/>
                    <a:pt x="0" y="22"/>
                    <a:pt x="0" y="14"/>
                  </a:cubicBezTo>
                  <a:cubicBezTo>
                    <a:pt x="0" y="5"/>
                    <a:pt x="4" y="0"/>
                    <a:pt x="11" y="0"/>
                  </a:cubicBezTo>
                  <a:cubicBezTo>
                    <a:pt x="18" y="0"/>
                    <a:pt x="22" y="3"/>
                    <a:pt x="2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74" name="Freeform 68">
              <a:extLst>
                <a:ext uri="{FF2B5EF4-FFF2-40B4-BE49-F238E27FC236}">
                  <a16:creationId xmlns="" xmlns:a16="http://schemas.microsoft.com/office/drawing/2014/main" id="{0F056A0E-F5BD-4F21-B292-2280E3DB1AFB}"/>
                </a:ext>
              </a:extLst>
            </p:cNvPr>
            <p:cNvSpPr>
              <a:spLocks/>
            </p:cNvSpPr>
            <p:nvPr/>
          </p:nvSpPr>
          <p:spPr bwMode="auto">
            <a:xfrm>
              <a:off x="-7175500" y="11930872"/>
              <a:ext cx="71438" cy="90488"/>
            </a:xfrm>
            <a:custGeom>
              <a:avLst/>
              <a:gdLst>
                <a:gd name="T0" fmla="*/ 12 w 45"/>
                <a:gd name="T1" fmla="*/ 57 h 57"/>
                <a:gd name="T2" fmla="*/ 0 w 45"/>
                <a:gd name="T3" fmla="*/ 57 h 57"/>
                <a:gd name="T4" fmla="*/ 0 w 45"/>
                <a:gd name="T5" fmla="*/ 0 h 57"/>
                <a:gd name="T6" fmla="*/ 12 w 45"/>
                <a:gd name="T7" fmla="*/ 0 h 57"/>
                <a:gd name="T8" fmla="*/ 12 w 45"/>
                <a:gd name="T9" fmla="*/ 23 h 57"/>
                <a:gd name="T10" fmla="*/ 33 w 45"/>
                <a:gd name="T11" fmla="*/ 23 h 57"/>
                <a:gd name="T12" fmla="*/ 33 w 45"/>
                <a:gd name="T13" fmla="*/ 0 h 57"/>
                <a:gd name="T14" fmla="*/ 45 w 45"/>
                <a:gd name="T15" fmla="*/ 0 h 57"/>
                <a:gd name="T16" fmla="*/ 45 w 45"/>
                <a:gd name="T17" fmla="*/ 57 h 57"/>
                <a:gd name="T18" fmla="*/ 33 w 45"/>
                <a:gd name="T19" fmla="*/ 57 h 57"/>
                <a:gd name="T20" fmla="*/ 33 w 45"/>
                <a:gd name="T21" fmla="*/ 32 h 57"/>
                <a:gd name="T22" fmla="*/ 12 w 45"/>
                <a:gd name="T23" fmla="*/ 32 h 57"/>
                <a:gd name="T24" fmla="*/ 12 w 45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57">
                  <a:moveTo>
                    <a:pt x="12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5" y="0"/>
                  </a:lnTo>
                  <a:lnTo>
                    <a:pt x="45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2" y="32"/>
                  </a:lnTo>
                  <a:lnTo>
                    <a:pt x="1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75" name="Rectangle 69">
              <a:extLst>
                <a:ext uri="{FF2B5EF4-FFF2-40B4-BE49-F238E27FC236}">
                  <a16:creationId xmlns="" xmlns:a16="http://schemas.microsoft.com/office/drawing/2014/main" id="{AB0D8A6F-3063-46F8-A3EB-E8FCE67D4F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7086600" y="11930872"/>
              <a:ext cx="1905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76" name="Freeform 70">
              <a:extLst>
                <a:ext uri="{FF2B5EF4-FFF2-40B4-BE49-F238E27FC236}">
                  <a16:creationId xmlns="" xmlns:a16="http://schemas.microsoft.com/office/drawing/2014/main" id="{95DE052D-4FA9-4047-988D-B78CD6761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-7053263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3 w 50"/>
                <a:gd name="T3" fmla="*/ 57 h 57"/>
                <a:gd name="T4" fmla="*/ 12 w 50"/>
                <a:gd name="T5" fmla="*/ 11 h 57"/>
                <a:gd name="T6" fmla="*/ 10 w 50"/>
                <a:gd name="T7" fmla="*/ 11 h 57"/>
                <a:gd name="T8" fmla="*/ 10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8 w 50"/>
                <a:gd name="T15" fmla="*/ 0 h 57"/>
                <a:gd name="T16" fmla="*/ 39 w 50"/>
                <a:gd name="T17" fmla="*/ 44 h 57"/>
                <a:gd name="T18" fmla="*/ 39 w 50"/>
                <a:gd name="T19" fmla="*/ 44 h 57"/>
                <a:gd name="T20" fmla="*/ 39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3" y="57"/>
                  </a:lnTo>
                  <a:lnTo>
                    <a:pt x="12" y="11"/>
                  </a:lnTo>
                  <a:lnTo>
                    <a:pt x="10" y="11"/>
                  </a:lnTo>
                  <a:lnTo>
                    <a:pt x="10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8" y="0"/>
                  </a:lnTo>
                  <a:lnTo>
                    <a:pt x="39" y="44"/>
                  </a:lnTo>
                  <a:lnTo>
                    <a:pt x="39" y="44"/>
                  </a:lnTo>
                  <a:lnTo>
                    <a:pt x="39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77" name="Freeform 71">
              <a:extLst>
                <a:ext uri="{FF2B5EF4-FFF2-40B4-BE49-F238E27FC236}">
                  <a16:creationId xmlns="" xmlns:a16="http://schemas.microsoft.com/office/drawing/2014/main" id="{407A3C75-90D0-4286-82B1-8EF53E1C1C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964363" y="11930872"/>
              <a:ext cx="85725" cy="90488"/>
            </a:xfrm>
            <a:custGeom>
              <a:avLst/>
              <a:gdLst>
                <a:gd name="T0" fmla="*/ 10 w 54"/>
                <a:gd name="T1" fmla="*/ 57 h 57"/>
                <a:gd name="T2" fmla="*/ 0 w 54"/>
                <a:gd name="T3" fmla="*/ 57 h 57"/>
                <a:gd name="T4" fmla="*/ 21 w 54"/>
                <a:gd name="T5" fmla="*/ 0 h 57"/>
                <a:gd name="T6" fmla="*/ 33 w 54"/>
                <a:gd name="T7" fmla="*/ 0 h 57"/>
                <a:gd name="T8" fmla="*/ 54 w 54"/>
                <a:gd name="T9" fmla="*/ 57 h 57"/>
                <a:gd name="T10" fmla="*/ 41 w 54"/>
                <a:gd name="T11" fmla="*/ 57 h 57"/>
                <a:gd name="T12" fmla="*/ 37 w 54"/>
                <a:gd name="T13" fmla="*/ 44 h 57"/>
                <a:gd name="T14" fmla="*/ 14 w 54"/>
                <a:gd name="T15" fmla="*/ 44 h 57"/>
                <a:gd name="T16" fmla="*/ 10 w 54"/>
                <a:gd name="T17" fmla="*/ 57 h 57"/>
                <a:gd name="T18" fmla="*/ 10 w 54"/>
                <a:gd name="T19" fmla="*/ 57 h 57"/>
                <a:gd name="T20" fmla="*/ 18 w 54"/>
                <a:gd name="T21" fmla="*/ 36 h 57"/>
                <a:gd name="T22" fmla="*/ 33 w 54"/>
                <a:gd name="T23" fmla="*/ 36 h 57"/>
                <a:gd name="T24" fmla="*/ 27 w 54"/>
                <a:gd name="T25" fmla="*/ 11 h 57"/>
                <a:gd name="T26" fmla="*/ 27 w 54"/>
                <a:gd name="T27" fmla="*/ 11 h 57"/>
                <a:gd name="T28" fmla="*/ 18 w 54"/>
                <a:gd name="T29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57">
                  <a:moveTo>
                    <a:pt x="10" y="57"/>
                  </a:moveTo>
                  <a:lnTo>
                    <a:pt x="0" y="57"/>
                  </a:lnTo>
                  <a:lnTo>
                    <a:pt x="21" y="0"/>
                  </a:lnTo>
                  <a:lnTo>
                    <a:pt x="33" y="0"/>
                  </a:lnTo>
                  <a:lnTo>
                    <a:pt x="54" y="57"/>
                  </a:lnTo>
                  <a:lnTo>
                    <a:pt x="41" y="57"/>
                  </a:lnTo>
                  <a:lnTo>
                    <a:pt x="37" y="44"/>
                  </a:lnTo>
                  <a:lnTo>
                    <a:pt x="14" y="44"/>
                  </a:lnTo>
                  <a:lnTo>
                    <a:pt x="10" y="57"/>
                  </a:lnTo>
                  <a:lnTo>
                    <a:pt x="10" y="57"/>
                  </a:lnTo>
                  <a:close/>
                  <a:moveTo>
                    <a:pt x="18" y="36"/>
                  </a:moveTo>
                  <a:lnTo>
                    <a:pt x="33" y="36"/>
                  </a:lnTo>
                  <a:lnTo>
                    <a:pt x="27" y="11"/>
                  </a:lnTo>
                  <a:lnTo>
                    <a:pt x="27" y="11"/>
                  </a:ln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78" name="Freeform 72">
              <a:extLst>
                <a:ext uri="{FF2B5EF4-FFF2-40B4-BE49-F238E27FC236}">
                  <a16:creationId xmlns="" xmlns:a16="http://schemas.microsoft.com/office/drawing/2014/main" id="{B9581A18-FF88-4722-8D22-2AD4E28EC440}"/>
                </a:ext>
              </a:extLst>
            </p:cNvPr>
            <p:cNvSpPr>
              <a:spLocks/>
            </p:cNvSpPr>
            <p:nvPr/>
          </p:nvSpPr>
          <p:spPr bwMode="auto">
            <a:xfrm>
              <a:off x="-6835775" y="11930872"/>
              <a:ext cx="76200" cy="90488"/>
            </a:xfrm>
            <a:custGeom>
              <a:avLst/>
              <a:gdLst>
                <a:gd name="T0" fmla="*/ 17 w 23"/>
                <a:gd name="T1" fmla="*/ 0 h 27"/>
                <a:gd name="T2" fmla="*/ 23 w 23"/>
                <a:gd name="T3" fmla="*/ 0 h 27"/>
                <a:gd name="T4" fmla="*/ 23 w 23"/>
                <a:gd name="T5" fmla="*/ 17 h 27"/>
                <a:gd name="T6" fmla="*/ 12 w 23"/>
                <a:gd name="T7" fmla="*/ 27 h 27"/>
                <a:gd name="T8" fmla="*/ 0 w 23"/>
                <a:gd name="T9" fmla="*/ 17 h 27"/>
                <a:gd name="T10" fmla="*/ 0 w 23"/>
                <a:gd name="T11" fmla="*/ 0 h 27"/>
                <a:gd name="T12" fmla="*/ 6 w 23"/>
                <a:gd name="T13" fmla="*/ 0 h 27"/>
                <a:gd name="T14" fmla="*/ 6 w 23"/>
                <a:gd name="T15" fmla="*/ 15 h 27"/>
                <a:gd name="T16" fmla="*/ 12 w 23"/>
                <a:gd name="T17" fmla="*/ 23 h 27"/>
                <a:gd name="T18" fmla="*/ 17 w 23"/>
                <a:gd name="T19" fmla="*/ 15 h 27"/>
                <a:gd name="T20" fmla="*/ 17 w 23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7">
                  <a:moveTo>
                    <a:pt x="1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4"/>
                    <a:pt x="19" y="27"/>
                    <a:pt x="12" y="27"/>
                  </a:cubicBezTo>
                  <a:cubicBezTo>
                    <a:pt x="4" y="27"/>
                    <a:pt x="0" y="24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21"/>
                    <a:pt x="7" y="24"/>
                    <a:pt x="12" y="23"/>
                  </a:cubicBezTo>
                  <a:cubicBezTo>
                    <a:pt x="16" y="24"/>
                    <a:pt x="18" y="21"/>
                    <a:pt x="17" y="15"/>
                  </a:cubicBez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79" name="Freeform 73">
              <a:extLst>
                <a:ext uri="{FF2B5EF4-FFF2-40B4-BE49-F238E27FC236}">
                  <a16:creationId xmlns="" xmlns:a16="http://schemas.microsoft.com/office/drawing/2014/main" id="{03DA4CE2-37EA-48D4-9798-4490F5DCA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743700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3 w 50"/>
                <a:gd name="T3" fmla="*/ 57 h 57"/>
                <a:gd name="T4" fmla="*/ 13 w 50"/>
                <a:gd name="T5" fmla="*/ 11 h 57"/>
                <a:gd name="T6" fmla="*/ 13 w 50"/>
                <a:gd name="T7" fmla="*/ 11 h 57"/>
                <a:gd name="T8" fmla="*/ 13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9 w 50"/>
                <a:gd name="T15" fmla="*/ 0 h 57"/>
                <a:gd name="T16" fmla="*/ 40 w 50"/>
                <a:gd name="T17" fmla="*/ 44 h 57"/>
                <a:gd name="T18" fmla="*/ 40 w 50"/>
                <a:gd name="T19" fmla="*/ 44 h 57"/>
                <a:gd name="T20" fmla="*/ 40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3" y="5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9" y="0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0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80" name="Rectangle 74">
              <a:extLst>
                <a:ext uri="{FF2B5EF4-FFF2-40B4-BE49-F238E27FC236}">
                  <a16:creationId xmlns="" xmlns:a16="http://schemas.microsoft.com/office/drawing/2014/main" id="{CE5C0DB9-3CD7-46DD-A4C3-11614AB759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648450" y="11930872"/>
              <a:ext cx="2063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81" name="Freeform 75">
              <a:extLst>
                <a:ext uri="{FF2B5EF4-FFF2-40B4-BE49-F238E27FC236}">
                  <a16:creationId xmlns="" xmlns:a16="http://schemas.microsoft.com/office/drawing/2014/main" id="{E578A7E2-FA39-47B3-9484-6233D5A087A2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21463" y="11930872"/>
              <a:ext cx="85725" cy="90488"/>
            </a:xfrm>
            <a:custGeom>
              <a:avLst/>
              <a:gdLst>
                <a:gd name="T0" fmla="*/ 21 w 54"/>
                <a:gd name="T1" fmla="*/ 57 h 57"/>
                <a:gd name="T2" fmla="*/ 0 w 54"/>
                <a:gd name="T3" fmla="*/ 0 h 57"/>
                <a:gd name="T4" fmla="*/ 15 w 54"/>
                <a:gd name="T5" fmla="*/ 0 h 57"/>
                <a:gd name="T6" fmla="*/ 27 w 54"/>
                <a:gd name="T7" fmla="*/ 44 h 57"/>
                <a:gd name="T8" fmla="*/ 29 w 54"/>
                <a:gd name="T9" fmla="*/ 44 h 57"/>
                <a:gd name="T10" fmla="*/ 44 w 54"/>
                <a:gd name="T11" fmla="*/ 0 h 57"/>
                <a:gd name="T12" fmla="*/ 54 w 54"/>
                <a:gd name="T13" fmla="*/ 0 h 57"/>
                <a:gd name="T14" fmla="*/ 33 w 54"/>
                <a:gd name="T15" fmla="*/ 57 h 57"/>
                <a:gd name="T16" fmla="*/ 21 w 54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21" y="57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27" y="44"/>
                  </a:lnTo>
                  <a:lnTo>
                    <a:pt x="29" y="44"/>
                  </a:lnTo>
                  <a:lnTo>
                    <a:pt x="44" y="0"/>
                  </a:lnTo>
                  <a:lnTo>
                    <a:pt x="54" y="0"/>
                  </a:lnTo>
                  <a:lnTo>
                    <a:pt x="33" y="57"/>
                  </a:lnTo>
                  <a:lnTo>
                    <a:pt x="2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82" name="Freeform 76">
              <a:extLst>
                <a:ext uri="{FF2B5EF4-FFF2-40B4-BE49-F238E27FC236}">
                  <a16:creationId xmlns="" xmlns:a16="http://schemas.microsoft.com/office/drawing/2014/main" id="{F5D9ABBD-6EDA-4F1C-AB52-FBF5E5BAE6D8}"/>
                </a:ext>
              </a:extLst>
            </p:cNvPr>
            <p:cNvSpPr>
              <a:spLocks/>
            </p:cNvSpPr>
            <p:nvPr/>
          </p:nvSpPr>
          <p:spPr bwMode="auto">
            <a:xfrm>
              <a:off x="-6526213" y="11930872"/>
              <a:ext cx="60325" cy="90488"/>
            </a:xfrm>
            <a:custGeom>
              <a:avLst/>
              <a:gdLst>
                <a:gd name="T0" fmla="*/ 0 w 38"/>
                <a:gd name="T1" fmla="*/ 57 h 57"/>
                <a:gd name="T2" fmla="*/ 0 w 38"/>
                <a:gd name="T3" fmla="*/ 0 h 57"/>
                <a:gd name="T4" fmla="*/ 38 w 38"/>
                <a:gd name="T5" fmla="*/ 0 h 57"/>
                <a:gd name="T6" fmla="*/ 38 w 38"/>
                <a:gd name="T7" fmla="*/ 11 h 57"/>
                <a:gd name="T8" fmla="*/ 11 w 38"/>
                <a:gd name="T9" fmla="*/ 11 h 57"/>
                <a:gd name="T10" fmla="*/ 11 w 38"/>
                <a:gd name="T11" fmla="*/ 23 h 57"/>
                <a:gd name="T12" fmla="*/ 36 w 38"/>
                <a:gd name="T13" fmla="*/ 23 h 57"/>
                <a:gd name="T14" fmla="*/ 36 w 38"/>
                <a:gd name="T15" fmla="*/ 32 h 57"/>
                <a:gd name="T16" fmla="*/ 11 w 38"/>
                <a:gd name="T17" fmla="*/ 32 h 57"/>
                <a:gd name="T18" fmla="*/ 11 w 38"/>
                <a:gd name="T19" fmla="*/ 46 h 57"/>
                <a:gd name="T20" fmla="*/ 38 w 38"/>
                <a:gd name="T21" fmla="*/ 46 h 57"/>
                <a:gd name="T22" fmla="*/ 38 w 38"/>
                <a:gd name="T23" fmla="*/ 57 h 57"/>
                <a:gd name="T24" fmla="*/ 0 w 38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57">
                  <a:moveTo>
                    <a:pt x="0" y="5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11"/>
                  </a:lnTo>
                  <a:lnTo>
                    <a:pt x="11" y="11"/>
                  </a:lnTo>
                  <a:lnTo>
                    <a:pt x="11" y="23"/>
                  </a:lnTo>
                  <a:lnTo>
                    <a:pt x="36" y="23"/>
                  </a:lnTo>
                  <a:lnTo>
                    <a:pt x="36" y="32"/>
                  </a:lnTo>
                  <a:lnTo>
                    <a:pt x="11" y="32"/>
                  </a:lnTo>
                  <a:lnTo>
                    <a:pt x="11" y="46"/>
                  </a:lnTo>
                  <a:lnTo>
                    <a:pt x="38" y="46"/>
                  </a:lnTo>
                  <a:lnTo>
                    <a:pt x="38" y="57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83" name="Freeform 77">
              <a:extLst>
                <a:ext uri="{FF2B5EF4-FFF2-40B4-BE49-F238E27FC236}">
                  <a16:creationId xmlns="" xmlns:a16="http://schemas.microsoft.com/office/drawing/2014/main" id="{F7C0CC44-10D1-4C75-A19F-34B9629BE1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453188" y="11930872"/>
              <a:ext cx="73025" cy="90488"/>
            </a:xfrm>
            <a:custGeom>
              <a:avLst/>
              <a:gdLst>
                <a:gd name="T0" fmla="*/ 6 w 22"/>
                <a:gd name="T1" fmla="*/ 5 h 27"/>
                <a:gd name="T2" fmla="*/ 6 w 22"/>
                <a:gd name="T3" fmla="*/ 12 h 27"/>
                <a:gd name="T4" fmla="*/ 11 w 22"/>
                <a:gd name="T5" fmla="*/ 12 h 27"/>
                <a:gd name="T6" fmla="*/ 15 w 22"/>
                <a:gd name="T7" fmla="*/ 8 h 27"/>
                <a:gd name="T8" fmla="*/ 11 w 22"/>
                <a:gd name="T9" fmla="*/ 5 h 27"/>
                <a:gd name="T10" fmla="*/ 6 w 22"/>
                <a:gd name="T11" fmla="*/ 5 h 27"/>
                <a:gd name="T12" fmla="*/ 6 w 22"/>
                <a:gd name="T13" fmla="*/ 16 h 27"/>
                <a:gd name="T14" fmla="*/ 6 w 22"/>
                <a:gd name="T15" fmla="*/ 27 h 27"/>
                <a:gd name="T16" fmla="*/ 0 w 22"/>
                <a:gd name="T17" fmla="*/ 27 h 27"/>
                <a:gd name="T18" fmla="*/ 0 w 22"/>
                <a:gd name="T19" fmla="*/ 0 h 27"/>
                <a:gd name="T20" fmla="*/ 12 w 22"/>
                <a:gd name="T21" fmla="*/ 0 h 27"/>
                <a:gd name="T22" fmla="*/ 21 w 22"/>
                <a:gd name="T23" fmla="*/ 7 h 27"/>
                <a:gd name="T24" fmla="*/ 15 w 22"/>
                <a:gd name="T25" fmla="*/ 14 h 27"/>
                <a:gd name="T26" fmla="*/ 15 w 22"/>
                <a:gd name="T27" fmla="*/ 14 h 27"/>
                <a:gd name="T28" fmla="*/ 20 w 22"/>
                <a:gd name="T29" fmla="*/ 20 h 27"/>
                <a:gd name="T30" fmla="*/ 20 w 22"/>
                <a:gd name="T31" fmla="*/ 21 h 27"/>
                <a:gd name="T32" fmla="*/ 22 w 22"/>
                <a:gd name="T33" fmla="*/ 27 h 27"/>
                <a:gd name="T34" fmla="*/ 15 w 22"/>
                <a:gd name="T35" fmla="*/ 27 h 27"/>
                <a:gd name="T36" fmla="*/ 14 w 22"/>
                <a:gd name="T37" fmla="*/ 20 h 27"/>
                <a:gd name="T38" fmla="*/ 12 w 22"/>
                <a:gd name="T39" fmla="*/ 16 h 27"/>
                <a:gd name="T40" fmla="*/ 6 w 22"/>
                <a:gd name="T4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27">
                  <a:moveTo>
                    <a:pt x="6" y="5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2"/>
                    <a:pt x="15" y="11"/>
                    <a:pt x="15" y="8"/>
                  </a:cubicBezTo>
                  <a:cubicBezTo>
                    <a:pt x="15" y="6"/>
                    <a:pt x="13" y="5"/>
                    <a:pt x="11" y="5"/>
                  </a:cubicBezTo>
                  <a:cubicBezTo>
                    <a:pt x="6" y="5"/>
                    <a:pt x="6" y="5"/>
                    <a:pt x="6" y="5"/>
                  </a:cubicBezTo>
                  <a:close/>
                  <a:moveTo>
                    <a:pt x="6" y="16"/>
                  </a:moveTo>
                  <a:cubicBezTo>
                    <a:pt x="6" y="27"/>
                    <a:pt x="6" y="27"/>
                    <a:pt x="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21" y="3"/>
                    <a:pt x="21" y="7"/>
                  </a:cubicBezTo>
                  <a:cubicBezTo>
                    <a:pt x="21" y="11"/>
                    <a:pt x="19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8" y="14"/>
                    <a:pt x="19" y="16"/>
                    <a:pt x="20" y="20"/>
                  </a:cubicBezTo>
                  <a:cubicBezTo>
                    <a:pt x="20" y="20"/>
                    <a:pt x="20" y="20"/>
                    <a:pt x="20" y="21"/>
                  </a:cubicBezTo>
                  <a:cubicBezTo>
                    <a:pt x="20" y="24"/>
                    <a:pt x="21" y="26"/>
                    <a:pt x="22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5"/>
                    <a:pt x="15" y="22"/>
                    <a:pt x="14" y="20"/>
                  </a:cubicBezTo>
                  <a:cubicBezTo>
                    <a:pt x="14" y="17"/>
                    <a:pt x="13" y="16"/>
                    <a:pt x="12" y="16"/>
                  </a:cubicBezTo>
                  <a:lnTo>
                    <a:pt x="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84" name="Freeform 78">
              <a:extLst>
                <a:ext uri="{FF2B5EF4-FFF2-40B4-BE49-F238E27FC236}">
                  <a16:creationId xmlns="" xmlns:a16="http://schemas.microsoft.com/office/drawing/2014/main" id="{FC0BE42D-7A7C-47E1-B4A1-C90FF6032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-6373813" y="11930872"/>
              <a:ext cx="73025" cy="90488"/>
            </a:xfrm>
            <a:custGeom>
              <a:avLst/>
              <a:gdLst>
                <a:gd name="T0" fmla="*/ 21 w 22"/>
                <a:gd name="T1" fmla="*/ 8 h 27"/>
                <a:gd name="T2" fmla="*/ 15 w 22"/>
                <a:gd name="T3" fmla="*/ 8 h 27"/>
                <a:gd name="T4" fmla="*/ 11 w 22"/>
                <a:gd name="T5" fmla="*/ 4 h 27"/>
                <a:gd name="T6" fmla="*/ 7 w 22"/>
                <a:gd name="T7" fmla="*/ 7 h 27"/>
                <a:gd name="T8" fmla="*/ 11 w 22"/>
                <a:gd name="T9" fmla="*/ 11 h 27"/>
                <a:gd name="T10" fmla="*/ 11 w 22"/>
                <a:gd name="T11" fmla="*/ 11 h 27"/>
                <a:gd name="T12" fmla="*/ 12 w 22"/>
                <a:gd name="T13" fmla="*/ 11 h 27"/>
                <a:gd name="T14" fmla="*/ 21 w 22"/>
                <a:gd name="T15" fmla="*/ 19 h 27"/>
                <a:gd name="T16" fmla="*/ 10 w 22"/>
                <a:gd name="T17" fmla="*/ 27 h 27"/>
                <a:gd name="T18" fmla="*/ 0 w 22"/>
                <a:gd name="T19" fmla="*/ 18 h 27"/>
                <a:gd name="T20" fmla="*/ 6 w 22"/>
                <a:gd name="T21" fmla="*/ 18 h 27"/>
                <a:gd name="T22" fmla="*/ 10 w 22"/>
                <a:gd name="T23" fmla="*/ 23 h 27"/>
                <a:gd name="T24" fmla="*/ 15 w 22"/>
                <a:gd name="T25" fmla="*/ 20 h 27"/>
                <a:gd name="T26" fmla="*/ 10 w 22"/>
                <a:gd name="T27" fmla="*/ 16 h 27"/>
                <a:gd name="T28" fmla="*/ 9 w 22"/>
                <a:gd name="T29" fmla="*/ 16 h 27"/>
                <a:gd name="T30" fmla="*/ 1 w 22"/>
                <a:gd name="T31" fmla="*/ 8 h 27"/>
                <a:gd name="T32" fmla="*/ 12 w 22"/>
                <a:gd name="T33" fmla="*/ 0 h 27"/>
                <a:gd name="T34" fmla="*/ 21 w 22"/>
                <a:gd name="T35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7">
                  <a:moveTo>
                    <a:pt x="21" y="8"/>
                  </a:moveTo>
                  <a:cubicBezTo>
                    <a:pt x="15" y="8"/>
                    <a:pt x="15" y="8"/>
                    <a:pt x="15" y="8"/>
                  </a:cubicBezTo>
                  <a:cubicBezTo>
                    <a:pt x="15" y="5"/>
                    <a:pt x="14" y="4"/>
                    <a:pt x="11" y="4"/>
                  </a:cubicBezTo>
                  <a:cubicBezTo>
                    <a:pt x="8" y="4"/>
                    <a:pt x="7" y="5"/>
                    <a:pt x="7" y="7"/>
                  </a:cubicBezTo>
                  <a:cubicBezTo>
                    <a:pt x="7" y="9"/>
                    <a:pt x="8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8" y="12"/>
                    <a:pt x="22" y="15"/>
                    <a:pt x="21" y="19"/>
                  </a:cubicBezTo>
                  <a:cubicBezTo>
                    <a:pt x="21" y="24"/>
                    <a:pt x="18" y="27"/>
                    <a:pt x="10" y="27"/>
                  </a:cubicBezTo>
                  <a:cubicBezTo>
                    <a:pt x="3" y="27"/>
                    <a:pt x="0" y="24"/>
                    <a:pt x="0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21"/>
                    <a:pt x="7" y="23"/>
                    <a:pt x="10" y="23"/>
                  </a:cubicBezTo>
                  <a:cubicBezTo>
                    <a:pt x="14" y="23"/>
                    <a:pt x="15" y="22"/>
                    <a:pt x="15" y="20"/>
                  </a:cubicBezTo>
                  <a:cubicBezTo>
                    <a:pt x="15" y="18"/>
                    <a:pt x="14" y="17"/>
                    <a:pt x="10" y="16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3" y="14"/>
                    <a:pt x="1" y="12"/>
                    <a:pt x="1" y="8"/>
                  </a:cubicBezTo>
                  <a:cubicBezTo>
                    <a:pt x="1" y="3"/>
                    <a:pt x="5" y="0"/>
                    <a:pt x="12" y="0"/>
                  </a:cubicBezTo>
                  <a:cubicBezTo>
                    <a:pt x="17" y="0"/>
                    <a:pt x="20" y="3"/>
                    <a:pt x="2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85" name="Rectangle 79">
              <a:extLst>
                <a:ext uri="{FF2B5EF4-FFF2-40B4-BE49-F238E27FC236}">
                  <a16:creationId xmlns="" xmlns:a16="http://schemas.microsoft.com/office/drawing/2014/main" id="{C94F612E-969E-471B-AAC2-897D97E174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291263" y="11930872"/>
              <a:ext cx="2063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86" name="Freeform 80">
              <a:extLst>
                <a:ext uri="{FF2B5EF4-FFF2-40B4-BE49-F238E27FC236}">
                  <a16:creationId xmlns="" xmlns:a16="http://schemas.microsoft.com/office/drawing/2014/main" id="{C2545DEF-0177-406B-8B36-CA384ECD6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-6261100" y="11930872"/>
              <a:ext cx="69850" cy="90488"/>
            </a:xfrm>
            <a:custGeom>
              <a:avLst/>
              <a:gdLst>
                <a:gd name="T0" fmla="*/ 0 w 44"/>
                <a:gd name="T1" fmla="*/ 11 h 57"/>
                <a:gd name="T2" fmla="*/ 0 w 44"/>
                <a:gd name="T3" fmla="*/ 0 h 57"/>
                <a:gd name="T4" fmla="*/ 44 w 44"/>
                <a:gd name="T5" fmla="*/ 0 h 57"/>
                <a:gd name="T6" fmla="*/ 44 w 44"/>
                <a:gd name="T7" fmla="*/ 11 h 57"/>
                <a:gd name="T8" fmla="*/ 27 w 44"/>
                <a:gd name="T9" fmla="*/ 11 h 57"/>
                <a:gd name="T10" fmla="*/ 27 w 44"/>
                <a:gd name="T11" fmla="*/ 57 h 57"/>
                <a:gd name="T12" fmla="*/ 17 w 44"/>
                <a:gd name="T13" fmla="*/ 57 h 57"/>
                <a:gd name="T14" fmla="*/ 17 w 44"/>
                <a:gd name="T15" fmla="*/ 11 h 57"/>
                <a:gd name="T16" fmla="*/ 0 w 44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7">
                  <a:moveTo>
                    <a:pt x="0" y="11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44" y="11"/>
                  </a:lnTo>
                  <a:lnTo>
                    <a:pt x="27" y="11"/>
                  </a:lnTo>
                  <a:lnTo>
                    <a:pt x="27" y="57"/>
                  </a:lnTo>
                  <a:lnTo>
                    <a:pt x="17" y="57"/>
                  </a:lnTo>
                  <a:lnTo>
                    <a:pt x="17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87" name="Freeform 81">
              <a:extLst>
                <a:ext uri="{FF2B5EF4-FFF2-40B4-BE49-F238E27FC236}">
                  <a16:creationId xmlns="" xmlns:a16="http://schemas.microsoft.com/office/drawing/2014/main" id="{49A9635C-24DD-487F-A8B4-472FE81E2B41}"/>
                </a:ext>
              </a:extLst>
            </p:cNvPr>
            <p:cNvSpPr>
              <a:spLocks/>
            </p:cNvSpPr>
            <p:nvPr/>
          </p:nvSpPr>
          <p:spPr bwMode="auto">
            <a:xfrm>
              <a:off x="-6188075" y="11930872"/>
              <a:ext cx="79375" cy="90488"/>
            </a:xfrm>
            <a:custGeom>
              <a:avLst/>
              <a:gdLst>
                <a:gd name="T0" fmla="*/ 18 w 50"/>
                <a:gd name="T1" fmla="*/ 57 h 57"/>
                <a:gd name="T2" fmla="*/ 18 w 50"/>
                <a:gd name="T3" fmla="*/ 38 h 57"/>
                <a:gd name="T4" fmla="*/ 0 w 50"/>
                <a:gd name="T5" fmla="*/ 0 h 57"/>
                <a:gd name="T6" fmla="*/ 14 w 50"/>
                <a:gd name="T7" fmla="*/ 0 h 57"/>
                <a:gd name="T8" fmla="*/ 27 w 50"/>
                <a:gd name="T9" fmla="*/ 25 h 57"/>
                <a:gd name="T10" fmla="*/ 37 w 50"/>
                <a:gd name="T11" fmla="*/ 0 h 57"/>
                <a:gd name="T12" fmla="*/ 50 w 50"/>
                <a:gd name="T13" fmla="*/ 0 h 57"/>
                <a:gd name="T14" fmla="*/ 31 w 50"/>
                <a:gd name="T15" fmla="*/ 38 h 57"/>
                <a:gd name="T16" fmla="*/ 31 w 50"/>
                <a:gd name="T17" fmla="*/ 57 h 57"/>
                <a:gd name="T18" fmla="*/ 18 w 50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7">
                  <a:moveTo>
                    <a:pt x="18" y="57"/>
                  </a:moveTo>
                  <a:lnTo>
                    <a:pt x="18" y="38"/>
                  </a:lnTo>
                  <a:lnTo>
                    <a:pt x="0" y="0"/>
                  </a:lnTo>
                  <a:lnTo>
                    <a:pt x="14" y="0"/>
                  </a:lnTo>
                  <a:lnTo>
                    <a:pt x="27" y="25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31" y="38"/>
                  </a:lnTo>
                  <a:lnTo>
                    <a:pt x="31" y="57"/>
                  </a:lnTo>
                  <a:lnTo>
                    <a:pt x="1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88" name="Freeform 82">
              <a:extLst>
                <a:ext uri="{FF2B5EF4-FFF2-40B4-BE49-F238E27FC236}">
                  <a16:creationId xmlns="" xmlns:a16="http://schemas.microsoft.com/office/drawing/2014/main" id="{F09BE8F5-C1E7-4C5D-B276-7040808215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069013" y="11930872"/>
              <a:ext cx="85725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6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0" y="22"/>
                    <a:pt x="0" y="14"/>
                  </a:cubicBezTo>
                  <a:cubicBezTo>
                    <a:pt x="0" y="4"/>
                    <a:pt x="5" y="0"/>
                    <a:pt x="13" y="0"/>
                  </a:cubicBezTo>
                  <a:cubicBezTo>
                    <a:pt x="21" y="0"/>
                    <a:pt x="25" y="4"/>
                    <a:pt x="26" y="14"/>
                  </a:cubicBezTo>
                  <a:cubicBezTo>
                    <a:pt x="25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3" y="23"/>
                  </a:cubicBezTo>
                  <a:cubicBezTo>
                    <a:pt x="17" y="23"/>
                    <a:pt x="20" y="20"/>
                    <a:pt x="20" y="14"/>
                  </a:cubicBezTo>
                  <a:cubicBezTo>
                    <a:pt x="20" y="7"/>
                    <a:pt x="17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89" name="Freeform 83">
              <a:extLst>
                <a:ext uri="{FF2B5EF4-FFF2-40B4-BE49-F238E27FC236}">
                  <a16:creationId xmlns="" xmlns:a16="http://schemas.microsoft.com/office/drawing/2014/main" id="{8396ABD0-E2BE-41D6-8E1A-2CCAD1EC7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70588" y="11930872"/>
              <a:ext cx="55563" cy="90488"/>
            </a:xfrm>
            <a:custGeom>
              <a:avLst/>
              <a:gdLst>
                <a:gd name="T0" fmla="*/ 13 w 35"/>
                <a:gd name="T1" fmla="*/ 57 h 57"/>
                <a:gd name="T2" fmla="*/ 0 w 35"/>
                <a:gd name="T3" fmla="*/ 57 h 57"/>
                <a:gd name="T4" fmla="*/ 0 w 35"/>
                <a:gd name="T5" fmla="*/ 0 h 57"/>
                <a:gd name="T6" fmla="*/ 35 w 35"/>
                <a:gd name="T7" fmla="*/ 0 h 57"/>
                <a:gd name="T8" fmla="*/ 35 w 35"/>
                <a:gd name="T9" fmla="*/ 11 h 57"/>
                <a:gd name="T10" fmla="*/ 13 w 35"/>
                <a:gd name="T11" fmla="*/ 11 h 57"/>
                <a:gd name="T12" fmla="*/ 13 w 35"/>
                <a:gd name="T13" fmla="*/ 23 h 57"/>
                <a:gd name="T14" fmla="*/ 33 w 35"/>
                <a:gd name="T15" fmla="*/ 23 h 57"/>
                <a:gd name="T16" fmla="*/ 33 w 35"/>
                <a:gd name="T17" fmla="*/ 34 h 57"/>
                <a:gd name="T18" fmla="*/ 13 w 35"/>
                <a:gd name="T19" fmla="*/ 34 h 57"/>
                <a:gd name="T20" fmla="*/ 13 w 35"/>
                <a:gd name="T2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7">
                  <a:moveTo>
                    <a:pt x="13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35" y="0"/>
                  </a:lnTo>
                  <a:lnTo>
                    <a:pt x="35" y="11"/>
                  </a:lnTo>
                  <a:lnTo>
                    <a:pt x="13" y="11"/>
                  </a:lnTo>
                  <a:lnTo>
                    <a:pt x="13" y="23"/>
                  </a:lnTo>
                  <a:lnTo>
                    <a:pt x="33" y="23"/>
                  </a:lnTo>
                  <a:lnTo>
                    <a:pt x="33" y="34"/>
                  </a:lnTo>
                  <a:lnTo>
                    <a:pt x="13" y="34"/>
                  </a:lnTo>
                  <a:lnTo>
                    <a:pt x="1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90" name="Freeform 84">
              <a:extLst>
                <a:ext uri="{FF2B5EF4-FFF2-40B4-BE49-F238E27FC236}">
                  <a16:creationId xmlns="" xmlns:a16="http://schemas.microsoft.com/office/drawing/2014/main" id="{6B213389-ACAD-4561-859A-08514892FEF9}"/>
                </a:ext>
              </a:extLst>
            </p:cNvPr>
            <p:cNvSpPr>
              <a:spLocks/>
            </p:cNvSpPr>
            <p:nvPr/>
          </p:nvSpPr>
          <p:spPr bwMode="auto">
            <a:xfrm>
              <a:off x="-5878513" y="11930872"/>
              <a:ext cx="73025" cy="90488"/>
            </a:xfrm>
            <a:custGeom>
              <a:avLst/>
              <a:gdLst>
                <a:gd name="T0" fmla="*/ 0 w 46"/>
                <a:gd name="T1" fmla="*/ 11 h 57"/>
                <a:gd name="T2" fmla="*/ 0 w 46"/>
                <a:gd name="T3" fmla="*/ 0 h 57"/>
                <a:gd name="T4" fmla="*/ 46 w 46"/>
                <a:gd name="T5" fmla="*/ 0 h 57"/>
                <a:gd name="T6" fmla="*/ 46 w 46"/>
                <a:gd name="T7" fmla="*/ 11 h 57"/>
                <a:gd name="T8" fmla="*/ 29 w 46"/>
                <a:gd name="T9" fmla="*/ 11 h 57"/>
                <a:gd name="T10" fmla="*/ 29 w 46"/>
                <a:gd name="T11" fmla="*/ 57 h 57"/>
                <a:gd name="T12" fmla="*/ 17 w 46"/>
                <a:gd name="T13" fmla="*/ 57 h 57"/>
                <a:gd name="T14" fmla="*/ 17 w 46"/>
                <a:gd name="T15" fmla="*/ 11 h 57"/>
                <a:gd name="T16" fmla="*/ 0 w 46"/>
                <a:gd name="T17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57">
                  <a:moveTo>
                    <a:pt x="0" y="11"/>
                  </a:moveTo>
                  <a:lnTo>
                    <a:pt x="0" y="0"/>
                  </a:lnTo>
                  <a:lnTo>
                    <a:pt x="46" y="0"/>
                  </a:lnTo>
                  <a:lnTo>
                    <a:pt x="46" y="11"/>
                  </a:lnTo>
                  <a:lnTo>
                    <a:pt x="29" y="11"/>
                  </a:lnTo>
                  <a:lnTo>
                    <a:pt x="29" y="57"/>
                  </a:lnTo>
                  <a:lnTo>
                    <a:pt x="17" y="57"/>
                  </a:lnTo>
                  <a:lnTo>
                    <a:pt x="17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91" name="Freeform 85">
              <a:extLst>
                <a:ext uri="{FF2B5EF4-FFF2-40B4-BE49-F238E27FC236}">
                  <a16:creationId xmlns="" xmlns:a16="http://schemas.microsoft.com/office/drawing/2014/main" id="{63D939F6-5D39-44A3-AB63-8416E9EBE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95963" y="11930872"/>
              <a:ext cx="60325" cy="90488"/>
            </a:xfrm>
            <a:custGeom>
              <a:avLst/>
              <a:gdLst>
                <a:gd name="T0" fmla="*/ 0 w 38"/>
                <a:gd name="T1" fmla="*/ 57 h 57"/>
                <a:gd name="T2" fmla="*/ 0 w 38"/>
                <a:gd name="T3" fmla="*/ 0 h 57"/>
                <a:gd name="T4" fmla="*/ 38 w 38"/>
                <a:gd name="T5" fmla="*/ 0 h 57"/>
                <a:gd name="T6" fmla="*/ 38 w 38"/>
                <a:gd name="T7" fmla="*/ 11 h 57"/>
                <a:gd name="T8" fmla="*/ 11 w 38"/>
                <a:gd name="T9" fmla="*/ 11 h 57"/>
                <a:gd name="T10" fmla="*/ 11 w 38"/>
                <a:gd name="T11" fmla="*/ 23 h 57"/>
                <a:gd name="T12" fmla="*/ 36 w 38"/>
                <a:gd name="T13" fmla="*/ 23 h 57"/>
                <a:gd name="T14" fmla="*/ 36 w 38"/>
                <a:gd name="T15" fmla="*/ 32 h 57"/>
                <a:gd name="T16" fmla="*/ 11 w 38"/>
                <a:gd name="T17" fmla="*/ 32 h 57"/>
                <a:gd name="T18" fmla="*/ 11 w 38"/>
                <a:gd name="T19" fmla="*/ 46 h 57"/>
                <a:gd name="T20" fmla="*/ 38 w 38"/>
                <a:gd name="T21" fmla="*/ 46 h 57"/>
                <a:gd name="T22" fmla="*/ 38 w 38"/>
                <a:gd name="T23" fmla="*/ 57 h 57"/>
                <a:gd name="T24" fmla="*/ 0 w 38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57">
                  <a:moveTo>
                    <a:pt x="0" y="5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11"/>
                  </a:lnTo>
                  <a:lnTo>
                    <a:pt x="11" y="11"/>
                  </a:lnTo>
                  <a:lnTo>
                    <a:pt x="11" y="23"/>
                  </a:lnTo>
                  <a:lnTo>
                    <a:pt x="36" y="23"/>
                  </a:lnTo>
                  <a:lnTo>
                    <a:pt x="36" y="32"/>
                  </a:lnTo>
                  <a:lnTo>
                    <a:pt x="11" y="32"/>
                  </a:lnTo>
                  <a:lnTo>
                    <a:pt x="11" y="46"/>
                  </a:lnTo>
                  <a:lnTo>
                    <a:pt x="38" y="46"/>
                  </a:lnTo>
                  <a:lnTo>
                    <a:pt x="38" y="57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92" name="Freeform 86">
              <a:extLst>
                <a:ext uri="{FF2B5EF4-FFF2-40B4-BE49-F238E27FC236}">
                  <a16:creationId xmlns="" xmlns:a16="http://schemas.microsoft.com/office/drawing/2014/main" id="{DE2A6963-B982-4D6D-829F-BFF541B2C26D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26113" y="11930872"/>
              <a:ext cx="76200" cy="90488"/>
            </a:xfrm>
            <a:custGeom>
              <a:avLst/>
              <a:gdLst>
                <a:gd name="T0" fmla="*/ 23 w 23"/>
                <a:gd name="T1" fmla="*/ 9 h 27"/>
                <a:gd name="T2" fmla="*/ 17 w 23"/>
                <a:gd name="T3" fmla="*/ 9 h 27"/>
                <a:gd name="T4" fmla="*/ 11 w 23"/>
                <a:gd name="T5" fmla="*/ 4 h 27"/>
                <a:gd name="T6" fmla="*/ 6 w 23"/>
                <a:gd name="T7" fmla="*/ 14 h 27"/>
                <a:gd name="T8" fmla="*/ 11 w 23"/>
                <a:gd name="T9" fmla="*/ 23 h 27"/>
                <a:gd name="T10" fmla="*/ 17 w 23"/>
                <a:gd name="T11" fmla="*/ 18 h 27"/>
                <a:gd name="T12" fmla="*/ 23 w 23"/>
                <a:gd name="T13" fmla="*/ 18 h 27"/>
                <a:gd name="T14" fmla="*/ 11 w 23"/>
                <a:gd name="T15" fmla="*/ 27 h 27"/>
                <a:gd name="T16" fmla="*/ 0 w 23"/>
                <a:gd name="T17" fmla="*/ 14 h 27"/>
                <a:gd name="T18" fmla="*/ 11 w 23"/>
                <a:gd name="T19" fmla="*/ 0 h 27"/>
                <a:gd name="T20" fmla="*/ 23 w 23"/>
                <a:gd name="T2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7">
                  <a:moveTo>
                    <a:pt x="23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6" y="6"/>
                    <a:pt x="15" y="4"/>
                    <a:pt x="11" y="4"/>
                  </a:cubicBezTo>
                  <a:cubicBezTo>
                    <a:pt x="8" y="4"/>
                    <a:pt x="7" y="7"/>
                    <a:pt x="6" y="14"/>
                  </a:cubicBezTo>
                  <a:cubicBezTo>
                    <a:pt x="7" y="20"/>
                    <a:pt x="8" y="23"/>
                    <a:pt x="11" y="23"/>
                  </a:cubicBezTo>
                  <a:cubicBezTo>
                    <a:pt x="15" y="23"/>
                    <a:pt x="17" y="22"/>
                    <a:pt x="17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24"/>
                    <a:pt x="19" y="27"/>
                    <a:pt x="11" y="27"/>
                  </a:cubicBezTo>
                  <a:cubicBezTo>
                    <a:pt x="4" y="27"/>
                    <a:pt x="1" y="22"/>
                    <a:pt x="0" y="14"/>
                  </a:cubicBezTo>
                  <a:cubicBezTo>
                    <a:pt x="1" y="5"/>
                    <a:pt x="4" y="0"/>
                    <a:pt x="11" y="0"/>
                  </a:cubicBezTo>
                  <a:cubicBezTo>
                    <a:pt x="19" y="0"/>
                    <a:pt x="22" y="3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93" name="Freeform 87">
              <a:extLst>
                <a:ext uri="{FF2B5EF4-FFF2-40B4-BE49-F238E27FC236}">
                  <a16:creationId xmlns="" xmlns:a16="http://schemas.microsoft.com/office/drawing/2014/main" id="{F735DF21-E455-40AB-8FD7-12DFC4DB969C}"/>
                </a:ext>
              </a:extLst>
            </p:cNvPr>
            <p:cNvSpPr>
              <a:spLocks/>
            </p:cNvSpPr>
            <p:nvPr/>
          </p:nvSpPr>
          <p:spPr bwMode="auto">
            <a:xfrm>
              <a:off x="-5640388" y="11930872"/>
              <a:ext cx="73025" cy="90488"/>
            </a:xfrm>
            <a:custGeom>
              <a:avLst/>
              <a:gdLst>
                <a:gd name="T0" fmla="*/ 13 w 46"/>
                <a:gd name="T1" fmla="*/ 57 h 57"/>
                <a:gd name="T2" fmla="*/ 0 w 46"/>
                <a:gd name="T3" fmla="*/ 57 h 57"/>
                <a:gd name="T4" fmla="*/ 0 w 46"/>
                <a:gd name="T5" fmla="*/ 0 h 57"/>
                <a:gd name="T6" fmla="*/ 13 w 46"/>
                <a:gd name="T7" fmla="*/ 0 h 57"/>
                <a:gd name="T8" fmla="*/ 13 w 46"/>
                <a:gd name="T9" fmla="*/ 23 h 57"/>
                <a:gd name="T10" fmla="*/ 33 w 46"/>
                <a:gd name="T11" fmla="*/ 23 h 57"/>
                <a:gd name="T12" fmla="*/ 33 w 46"/>
                <a:gd name="T13" fmla="*/ 0 h 57"/>
                <a:gd name="T14" fmla="*/ 46 w 46"/>
                <a:gd name="T15" fmla="*/ 0 h 57"/>
                <a:gd name="T16" fmla="*/ 46 w 46"/>
                <a:gd name="T17" fmla="*/ 57 h 57"/>
                <a:gd name="T18" fmla="*/ 33 w 46"/>
                <a:gd name="T19" fmla="*/ 57 h 57"/>
                <a:gd name="T20" fmla="*/ 33 w 46"/>
                <a:gd name="T21" fmla="*/ 32 h 57"/>
                <a:gd name="T22" fmla="*/ 13 w 46"/>
                <a:gd name="T23" fmla="*/ 32 h 57"/>
                <a:gd name="T24" fmla="*/ 13 w 46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57">
                  <a:moveTo>
                    <a:pt x="13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3" y="23"/>
                  </a:lnTo>
                  <a:lnTo>
                    <a:pt x="33" y="23"/>
                  </a:lnTo>
                  <a:lnTo>
                    <a:pt x="33" y="0"/>
                  </a:lnTo>
                  <a:lnTo>
                    <a:pt x="46" y="0"/>
                  </a:lnTo>
                  <a:lnTo>
                    <a:pt x="46" y="57"/>
                  </a:lnTo>
                  <a:lnTo>
                    <a:pt x="33" y="57"/>
                  </a:lnTo>
                  <a:lnTo>
                    <a:pt x="33" y="32"/>
                  </a:lnTo>
                  <a:lnTo>
                    <a:pt x="13" y="32"/>
                  </a:lnTo>
                  <a:lnTo>
                    <a:pt x="1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94" name="Freeform 88">
              <a:extLst>
                <a:ext uri="{FF2B5EF4-FFF2-40B4-BE49-F238E27FC236}">
                  <a16:creationId xmlns="" xmlns:a16="http://schemas.microsoft.com/office/drawing/2014/main" id="{59EA224C-C303-4574-9ABC-35D8368EAB1F}"/>
                </a:ext>
              </a:extLst>
            </p:cNvPr>
            <p:cNvSpPr>
              <a:spLocks/>
            </p:cNvSpPr>
            <p:nvPr/>
          </p:nvSpPr>
          <p:spPr bwMode="auto">
            <a:xfrm>
              <a:off x="-5551488" y="11930872"/>
              <a:ext cx="79375" cy="90488"/>
            </a:xfrm>
            <a:custGeom>
              <a:avLst/>
              <a:gdLst>
                <a:gd name="T0" fmla="*/ 50 w 50"/>
                <a:gd name="T1" fmla="*/ 57 h 57"/>
                <a:gd name="T2" fmla="*/ 32 w 50"/>
                <a:gd name="T3" fmla="*/ 57 h 57"/>
                <a:gd name="T4" fmla="*/ 11 w 50"/>
                <a:gd name="T5" fmla="*/ 11 h 57"/>
                <a:gd name="T6" fmla="*/ 11 w 50"/>
                <a:gd name="T7" fmla="*/ 11 h 57"/>
                <a:gd name="T8" fmla="*/ 11 w 50"/>
                <a:gd name="T9" fmla="*/ 57 h 57"/>
                <a:gd name="T10" fmla="*/ 0 w 50"/>
                <a:gd name="T11" fmla="*/ 57 h 57"/>
                <a:gd name="T12" fmla="*/ 0 w 50"/>
                <a:gd name="T13" fmla="*/ 0 h 57"/>
                <a:gd name="T14" fmla="*/ 17 w 50"/>
                <a:gd name="T15" fmla="*/ 0 h 57"/>
                <a:gd name="T16" fmla="*/ 38 w 50"/>
                <a:gd name="T17" fmla="*/ 44 h 57"/>
                <a:gd name="T18" fmla="*/ 38 w 50"/>
                <a:gd name="T19" fmla="*/ 44 h 57"/>
                <a:gd name="T20" fmla="*/ 38 w 50"/>
                <a:gd name="T21" fmla="*/ 0 h 57"/>
                <a:gd name="T22" fmla="*/ 50 w 50"/>
                <a:gd name="T23" fmla="*/ 0 h 57"/>
                <a:gd name="T24" fmla="*/ 50 w 50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7">
                  <a:moveTo>
                    <a:pt x="50" y="57"/>
                  </a:moveTo>
                  <a:lnTo>
                    <a:pt x="32" y="57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95" name="Freeform 89">
              <a:extLst>
                <a:ext uri="{FF2B5EF4-FFF2-40B4-BE49-F238E27FC236}">
                  <a16:creationId xmlns="" xmlns:a16="http://schemas.microsoft.com/office/drawing/2014/main" id="{3180BE1D-89B0-4622-8210-B221424285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462588" y="11930872"/>
              <a:ext cx="87313" cy="90488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4 h 27"/>
                <a:gd name="T4" fmla="*/ 13 w 26"/>
                <a:gd name="T5" fmla="*/ 0 h 27"/>
                <a:gd name="T6" fmla="*/ 26 w 26"/>
                <a:gd name="T7" fmla="*/ 14 h 27"/>
                <a:gd name="T8" fmla="*/ 13 w 26"/>
                <a:gd name="T9" fmla="*/ 27 h 27"/>
                <a:gd name="T10" fmla="*/ 13 w 26"/>
                <a:gd name="T11" fmla="*/ 4 h 27"/>
                <a:gd name="T12" fmla="*/ 7 w 26"/>
                <a:gd name="T13" fmla="*/ 14 h 27"/>
                <a:gd name="T14" fmla="*/ 13 w 26"/>
                <a:gd name="T15" fmla="*/ 23 h 27"/>
                <a:gd name="T16" fmla="*/ 20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5" y="27"/>
                    <a:pt x="1" y="22"/>
                    <a:pt x="0" y="14"/>
                  </a:cubicBezTo>
                  <a:cubicBezTo>
                    <a:pt x="1" y="4"/>
                    <a:pt x="5" y="0"/>
                    <a:pt x="13" y="0"/>
                  </a:cubicBezTo>
                  <a:cubicBezTo>
                    <a:pt x="21" y="0"/>
                    <a:pt x="26" y="4"/>
                    <a:pt x="26" y="14"/>
                  </a:cubicBezTo>
                  <a:cubicBezTo>
                    <a:pt x="26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9" y="4"/>
                    <a:pt x="7" y="7"/>
                    <a:pt x="7" y="14"/>
                  </a:cubicBezTo>
                  <a:cubicBezTo>
                    <a:pt x="7" y="20"/>
                    <a:pt x="9" y="23"/>
                    <a:pt x="13" y="23"/>
                  </a:cubicBezTo>
                  <a:cubicBezTo>
                    <a:pt x="18" y="23"/>
                    <a:pt x="20" y="20"/>
                    <a:pt x="20" y="14"/>
                  </a:cubicBezTo>
                  <a:cubicBezTo>
                    <a:pt x="20" y="7"/>
                    <a:pt x="18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96" name="Freeform 90">
              <a:extLst>
                <a:ext uri="{FF2B5EF4-FFF2-40B4-BE49-F238E27FC236}">
                  <a16:creationId xmlns="" xmlns:a16="http://schemas.microsoft.com/office/drawing/2014/main" id="{5A0848C7-3820-4D91-B0CF-D5A11D9BC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62575" y="11930872"/>
              <a:ext cx="55563" cy="90488"/>
            </a:xfrm>
            <a:custGeom>
              <a:avLst/>
              <a:gdLst>
                <a:gd name="T0" fmla="*/ 35 w 35"/>
                <a:gd name="T1" fmla="*/ 57 h 57"/>
                <a:gd name="T2" fmla="*/ 0 w 35"/>
                <a:gd name="T3" fmla="*/ 57 h 57"/>
                <a:gd name="T4" fmla="*/ 0 w 35"/>
                <a:gd name="T5" fmla="*/ 0 h 57"/>
                <a:gd name="T6" fmla="*/ 12 w 35"/>
                <a:gd name="T7" fmla="*/ 0 h 57"/>
                <a:gd name="T8" fmla="*/ 12 w 35"/>
                <a:gd name="T9" fmla="*/ 46 h 57"/>
                <a:gd name="T10" fmla="*/ 35 w 35"/>
                <a:gd name="T11" fmla="*/ 46 h 57"/>
                <a:gd name="T12" fmla="*/ 35 w 35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7">
                  <a:moveTo>
                    <a:pt x="35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46"/>
                  </a:lnTo>
                  <a:lnTo>
                    <a:pt x="35" y="46"/>
                  </a:lnTo>
                  <a:lnTo>
                    <a:pt x="3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97" name="Freeform 91">
              <a:extLst>
                <a:ext uri="{FF2B5EF4-FFF2-40B4-BE49-F238E27FC236}">
                  <a16:creationId xmlns="" xmlns:a16="http://schemas.microsoft.com/office/drawing/2014/main" id="{0DAD92B8-6A1F-4C0F-AC33-FCA050EF85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295900" y="11930872"/>
              <a:ext cx="82550" cy="90488"/>
            </a:xfrm>
            <a:custGeom>
              <a:avLst/>
              <a:gdLst>
                <a:gd name="T0" fmla="*/ 13 w 25"/>
                <a:gd name="T1" fmla="*/ 27 h 27"/>
                <a:gd name="T2" fmla="*/ 0 w 25"/>
                <a:gd name="T3" fmla="*/ 14 h 27"/>
                <a:gd name="T4" fmla="*/ 13 w 25"/>
                <a:gd name="T5" fmla="*/ 0 h 27"/>
                <a:gd name="T6" fmla="*/ 25 w 25"/>
                <a:gd name="T7" fmla="*/ 14 h 27"/>
                <a:gd name="T8" fmla="*/ 13 w 25"/>
                <a:gd name="T9" fmla="*/ 27 h 27"/>
                <a:gd name="T10" fmla="*/ 13 w 25"/>
                <a:gd name="T11" fmla="*/ 4 h 27"/>
                <a:gd name="T12" fmla="*/ 6 w 25"/>
                <a:gd name="T13" fmla="*/ 14 h 27"/>
                <a:gd name="T14" fmla="*/ 13 w 25"/>
                <a:gd name="T15" fmla="*/ 23 h 27"/>
                <a:gd name="T16" fmla="*/ 19 w 25"/>
                <a:gd name="T17" fmla="*/ 14 h 27"/>
                <a:gd name="T18" fmla="*/ 13 w 25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4" y="27"/>
                    <a:pt x="0" y="22"/>
                    <a:pt x="0" y="14"/>
                  </a:cubicBezTo>
                  <a:cubicBezTo>
                    <a:pt x="0" y="4"/>
                    <a:pt x="4" y="0"/>
                    <a:pt x="13" y="0"/>
                  </a:cubicBezTo>
                  <a:cubicBezTo>
                    <a:pt x="21" y="0"/>
                    <a:pt x="25" y="4"/>
                    <a:pt x="25" y="14"/>
                  </a:cubicBezTo>
                  <a:cubicBezTo>
                    <a:pt x="25" y="22"/>
                    <a:pt x="21" y="27"/>
                    <a:pt x="13" y="27"/>
                  </a:cubicBezTo>
                  <a:close/>
                  <a:moveTo>
                    <a:pt x="13" y="4"/>
                  </a:moveTo>
                  <a:cubicBezTo>
                    <a:pt x="8" y="4"/>
                    <a:pt x="6" y="7"/>
                    <a:pt x="6" y="14"/>
                  </a:cubicBezTo>
                  <a:cubicBezTo>
                    <a:pt x="6" y="20"/>
                    <a:pt x="8" y="23"/>
                    <a:pt x="13" y="23"/>
                  </a:cubicBezTo>
                  <a:cubicBezTo>
                    <a:pt x="17" y="23"/>
                    <a:pt x="19" y="20"/>
                    <a:pt x="19" y="14"/>
                  </a:cubicBezTo>
                  <a:cubicBezTo>
                    <a:pt x="19" y="7"/>
                    <a:pt x="17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98" name="Freeform 92">
              <a:extLst>
                <a:ext uri="{FF2B5EF4-FFF2-40B4-BE49-F238E27FC236}">
                  <a16:creationId xmlns="" xmlns:a16="http://schemas.microsoft.com/office/drawing/2014/main" id="{5021755F-DDF6-43A8-8175-F161D6707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03825" y="11930872"/>
              <a:ext cx="82550" cy="90488"/>
            </a:xfrm>
            <a:custGeom>
              <a:avLst/>
              <a:gdLst>
                <a:gd name="T0" fmla="*/ 19 w 25"/>
                <a:gd name="T1" fmla="*/ 17 h 27"/>
                <a:gd name="T2" fmla="*/ 14 w 25"/>
                <a:gd name="T3" fmla="*/ 17 h 27"/>
                <a:gd name="T4" fmla="*/ 14 w 25"/>
                <a:gd name="T5" fmla="*/ 13 h 27"/>
                <a:gd name="T6" fmla="*/ 25 w 25"/>
                <a:gd name="T7" fmla="*/ 13 h 27"/>
                <a:gd name="T8" fmla="*/ 25 w 25"/>
                <a:gd name="T9" fmla="*/ 26 h 27"/>
                <a:gd name="T10" fmla="*/ 19 w 25"/>
                <a:gd name="T11" fmla="*/ 27 h 27"/>
                <a:gd name="T12" fmla="*/ 13 w 25"/>
                <a:gd name="T13" fmla="*/ 27 h 27"/>
                <a:gd name="T14" fmla="*/ 0 w 25"/>
                <a:gd name="T15" fmla="*/ 14 h 27"/>
                <a:gd name="T16" fmla="*/ 13 w 25"/>
                <a:gd name="T17" fmla="*/ 0 h 27"/>
                <a:gd name="T18" fmla="*/ 25 w 25"/>
                <a:gd name="T19" fmla="*/ 8 h 27"/>
                <a:gd name="T20" fmla="*/ 19 w 25"/>
                <a:gd name="T21" fmla="*/ 8 h 27"/>
                <a:gd name="T22" fmla="*/ 14 w 25"/>
                <a:gd name="T23" fmla="*/ 4 h 27"/>
                <a:gd name="T24" fmla="*/ 6 w 25"/>
                <a:gd name="T25" fmla="*/ 14 h 27"/>
                <a:gd name="T26" fmla="*/ 14 w 25"/>
                <a:gd name="T27" fmla="*/ 23 h 27"/>
                <a:gd name="T28" fmla="*/ 19 w 25"/>
                <a:gd name="T29" fmla="*/ 23 h 27"/>
                <a:gd name="T30" fmla="*/ 19 w 25"/>
                <a:gd name="T31" fmla="*/ 23 h 27"/>
                <a:gd name="T32" fmla="*/ 19 w 25"/>
                <a:gd name="T33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7">
                  <a:moveTo>
                    <a:pt x="19" y="17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3" y="27"/>
                    <a:pt x="21" y="27"/>
                    <a:pt x="19" y="27"/>
                  </a:cubicBezTo>
                  <a:cubicBezTo>
                    <a:pt x="17" y="27"/>
                    <a:pt x="15" y="27"/>
                    <a:pt x="13" y="27"/>
                  </a:cubicBezTo>
                  <a:cubicBezTo>
                    <a:pt x="5" y="27"/>
                    <a:pt x="0" y="22"/>
                    <a:pt x="0" y="14"/>
                  </a:cubicBezTo>
                  <a:cubicBezTo>
                    <a:pt x="0" y="5"/>
                    <a:pt x="5" y="0"/>
                    <a:pt x="13" y="0"/>
                  </a:cubicBezTo>
                  <a:cubicBezTo>
                    <a:pt x="21" y="0"/>
                    <a:pt x="25" y="3"/>
                    <a:pt x="25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5"/>
                    <a:pt x="17" y="4"/>
                    <a:pt x="14" y="4"/>
                  </a:cubicBezTo>
                  <a:cubicBezTo>
                    <a:pt x="9" y="4"/>
                    <a:pt x="6" y="7"/>
                    <a:pt x="6" y="14"/>
                  </a:cubicBezTo>
                  <a:cubicBezTo>
                    <a:pt x="6" y="20"/>
                    <a:pt x="9" y="23"/>
                    <a:pt x="14" y="23"/>
                  </a:cubicBezTo>
                  <a:cubicBezTo>
                    <a:pt x="15" y="23"/>
                    <a:pt x="17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lnTo>
                    <a:pt x="1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99" name="Freeform 93">
              <a:extLst>
                <a:ext uri="{FF2B5EF4-FFF2-40B4-BE49-F238E27FC236}">
                  <a16:creationId xmlns="" xmlns:a16="http://schemas.microsoft.com/office/drawing/2014/main" id="{7905030D-C4B2-47D3-82FA-85AB768033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11750" y="11930872"/>
              <a:ext cx="79375" cy="90488"/>
            </a:xfrm>
            <a:custGeom>
              <a:avLst/>
              <a:gdLst>
                <a:gd name="T0" fmla="*/ 19 w 50"/>
                <a:gd name="T1" fmla="*/ 57 h 57"/>
                <a:gd name="T2" fmla="*/ 19 w 50"/>
                <a:gd name="T3" fmla="*/ 38 h 57"/>
                <a:gd name="T4" fmla="*/ 0 w 50"/>
                <a:gd name="T5" fmla="*/ 0 h 57"/>
                <a:gd name="T6" fmla="*/ 15 w 50"/>
                <a:gd name="T7" fmla="*/ 0 h 57"/>
                <a:gd name="T8" fmla="*/ 25 w 50"/>
                <a:gd name="T9" fmla="*/ 25 h 57"/>
                <a:gd name="T10" fmla="*/ 37 w 50"/>
                <a:gd name="T11" fmla="*/ 0 h 57"/>
                <a:gd name="T12" fmla="*/ 50 w 50"/>
                <a:gd name="T13" fmla="*/ 0 h 57"/>
                <a:gd name="T14" fmla="*/ 31 w 50"/>
                <a:gd name="T15" fmla="*/ 38 h 57"/>
                <a:gd name="T16" fmla="*/ 31 w 50"/>
                <a:gd name="T17" fmla="*/ 57 h 57"/>
                <a:gd name="T18" fmla="*/ 19 w 50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7">
                  <a:moveTo>
                    <a:pt x="19" y="57"/>
                  </a:moveTo>
                  <a:lnTo>
                    <a:pt x="19" y="38"/>
                  </a:lnTo>
                  <a:lnTo>
                    <a:pt x="0" y="0"/>
                  </a:lnTo>
                  <a:lnTo>
                    <a:pt x="15" y="0"/>
                  </a:lnTo>
                  <a:lnTo>
                    <a:pt x="25" y="25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31" y="38"/>
                  </a:lnTo>
                  <a:lnTo>
                    <a:pt x="31" y="57"/>
                  </a:lnTo>
                  <a:lnTo>
                    <a:pt x="1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</p:grpSp>
      <p:sp>
        <p:nvSpPr>
          <p:cNvPr id="208" name="文本框 207">
            <a:extLst>
              <a:ext uri="{FF2B5EF4-FFF2-40B4-BE49-F238E27FC236}">
                <a16:creationId xmlns="" xmlns:a16="http://schemas.microsoft.com/office/drawing/2014/main" id="{7223A65C-4939-411D-A45B-77C85CE4EEC5}"/>
              </a:ext>
            </a:extLst>
          </p:cNvPr>
          <p:cNvSpPr txBox="1"/>
          <p:nvPr/>
        </p:nvSpPr>
        <p:spPr>
          <a:xfrm>
            <a:off x="1815953" y="2546338"/>
            <a:ext cx="9315910" cy="362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851E4F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rPr>
              <a:t>风格说明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rPr>
              <a:t>：设计风格突出学校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rPr>
              <a:t>VI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rPr>
              <a:t>特色，简洁大气，没有很花哨的设计，全部注重实用性。</a:t>
            </a:r>
          </a:p>
        </p:txBody>
      </p:sp>
      <p:sp>
        <p:nvSpPr>
          <p:cNvPr id="209" name="文本框 208">
            <a:extLst>
              <a:ext uri="{FF2B5EF4-FFF2-40B4-BE49-F238E27FC236}">
                <a16:creationId xmlns="" xmlns:a16="http://schemas.microsoft.com/office/drawing/2014/main" id="{903411C9-85B0-4201-8386-673AAC73AAE1}"/>
              </a:ext>
            </a:extLst>
          </p:cNvPr>
          <p:cNvSpPr txBox="1"/>
          <p:nvPr/>
        </p:nvSpPr>
        <p:spPr>
          <a:xfrm>
            <a:off x="1815953" y="2878764"/>
            <a:ext cx="8785391" cy="65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851E4F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rPr>
              <a:t>适用场景：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rPr>
              <a:t>内页设计针对学校学生经常使用的场景比如社团介绍、活动策划、个人主题演示、汇报答辩等等场合设计专门的页面，再结合通用的逻辑图表，便可制作专属的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rPr>
              <a:t>。</a:t>
            </a:r>
          </a:p>
        </p:txBody>
      </p:sp>
      <p:sp>
        <p:nvSpPr>
          <p:cNvPr id="210" name="文本框 209">
            <a:extLst>
              <a:ext uri="{FF2B5EF4-FFF2-40B4-BE49-F238E27FC236}">
                <a16:creationId xmlns="" xmlns:a16="http://schemas.microsoft.com/office/drawing/2014/main" id="{C7E83ED9-E014-473A-B882-674A9C029C19}"/>
              </a:ext>
            </a:extLst>
          </p:cNvPr>
          <p:cNvSpPr txBox="1"/>
          <p:nvPr/>
        </p:nvSpPr>
        <p:spPr>
          <a:xfrm>
            <a:off x="1812065" y="4191275"/>
            <a:ext cx="9080098" cy="362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851E4F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rPr>
              <a:t>可编辑：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rPr>
              <a:t>可根据实际场景及主题，修改其中的背景图片以使之更加贴合主题，建议图片风格类似。</a:t>
            </a:r>
          </a:p>
        </p:txBody>
      </p:sp>
      <p:sp>
        <p:nvSpPr>
          <p:cNvPr id="202" name="文本框 201">
            <a:extLst>
              <a:ext uri="{FF2B5EF4-FFF2-40B4-BE49-F238E27FC236}">
                <a16:creationId xmlns="" xmlns:a16="http://schemas.microsoft.com/office/drawing/2014/main" id="{3D965DD4-FC0C-47B8-8BB6-B2F31E49B740}"/>
              </a:ext>
            </a:extLst>
          </p:cNvPr>
          <p:cNvSpPr txBox="1"/>
          <p:nvPr/>
        </p:nvSpPr>
        <p:spPr>
          <a:xfrm>
            <a:off x="1812064" y="4554067"/>
            <a:ext cx="9252103" cy="362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851E4F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rPr>
              <a:t>赠送素材：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rPr>
              <a:t>学校图片、地图、矢量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rPr>
              <a:t>logo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Microsoft YaHei"/>
              <a:cs typeface="+mn-ea"/>
              <a:sym typeface="+mn-lt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="" xmlns:a16="http://schemas.microsoft.com/office/drawing/2014/main" id="{D14981A9-FCE4-483D-AC6C-7B35C1B51F64}"/>
              </a:ext>
            </a:extLst>
          </p:cNvPr>
          <p:cNvSpPr txBox="1"/>
          <p:nvPr/>
        </p:nvSpPr>
        <p:spPr>
          <a:xfrm>
            <a:off x="1812064" y="3533466"/>
            <a:ext cx="9080098" cy="65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851E4F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rPr>
              <a:t>延展性：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rPr>
              <a:t>其他学校的同学亦可在此模板的基础上修改，借用版式设计，通过主题可一件更改颜色，形成符合自己学校主题色的模板。</a:t>
            </a:r>
          </a:p>
        </p:txBody>
      </p:sp>
      <p:sp>
        <p:nvSpPr>
          <p:cNvPr id="206" name="文本框 205">
            <a:extLst>
              <a:ext uri="{FF2B5EF4-FFF2-40B4-BE49-F238E27FC236}">
                <a16:creationId xmlns="" xmlns:a16="http://schemas.microsoft.com/office/drawing/2014/main" id="{0EC76932-A72A-4CBE-80F6-D0DA6B4778A2}"/>
              </a:ext>
            </a:extLst>
          </p:cNvPr>
          <p:cNvSpPr txBox="1"/>
          <p:nvPr/>
        </p:nvSpPr>
        <p:spPr>
          <a:xfrm>
            <a:off x="3570453" y="5341259"/>
            <a:ext cx="5563320" cy="362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851E4F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rPr>
              <a:t>页面最后有最基本的更改说明哦，帮你更好的使用此模板。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Microsoft YaHei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530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7599ACCB-17D3-48A0-8307-C16761E761F6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4741"/>
            <a:ext cx="12192000" cy="3105920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6AA0BEC7-ED63-42F5-AA57-07C74EE61733}"/>
              </a:ext>
            </a:extLst>
          </p:cNvPr>
          <p:cNvSpPr/>
          <p:nvPr/>
        </p:nvSpPr>
        <p:spPr>
          <a:xfrm>
            <a:off x="0" y="-52619"/>
            <a:ext cx="12192000" cy="3088920"/>
          </a:xfrm>
          <a:prstGeom prst="rect">
            <a:avLst/>
          </a:prstGeom>
          <a:solidFill>
            <a:schemeClr val="accent1">
              <a:alpha val="59000"/>
            </a:schemeClr>
          </a:solidFill>
        </p:spPr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74" name="矩形 173">
            <a:extLst>
              <a:ext uri="{FF2B5EF4-FFF2-40B4-BE49-F238E27FC236}">
                <a16:creationId xmlns="" xmlns:a16="http://schemas.microsoft.com/office/drawing/2014/main" id="{ABF2D5AA-6431-4B85-B1FB-D4F5A678F40E}"/>
              </a:ext>
            </a:extLst>
          </p:cNvPr>
          <p:cNvSpPr/>
          <p:nvPr/>
        </p:nvSpPr>
        <p:spPr>
          <a:xfrm rot="16200000">
            <a:off x="6090997" y="-3059495"/>
            <a:ext cx="45719" cy="122277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DB7AF850-5559-430C-A92B-4204AD28A4DC}"/>
              </a:ext>
            </a:extLst>
          </p:cNvPr>
          <p:cNvGrpSpPr/>
          <p:nvPr/>
        </p:nvGrpSpPr>
        <p:grpSpPr>
          <a:xfrm>
            <a:off x="1018018" y="2188636"/>
            <a:ext cx="2095416" cy="1666528"/>
            <a:chOff x="1018018" y="2188636"/>
            <a:chExt cx="2095416" cy="1666528"/>
          </a:xfrm>
        </p:grpSpPr>
        <p:sp>
          <p:nvSpPr>
            <p:cNvPr id="175" name="矩形 174">
              <a:extLst>
                <a:ext uri="{FF2B5EF4-FFF2-40B4-BE49-F238E27FC236}">
                  <a16:creationId xmlns="" xmlns:a16="http://schemas.microsoft.com/office/drawing/2014/main" id="{733671D6-09CB-4F39-A23D-14EB28962FB7}"/>
                </a:ext>
              </a:extLst>
            </p:cNvPr>
            <p:cNvSpPr/>
            <p:nvPr/>
          </p:nvSpPr>
          <p:spPr>
            <a:xfrm>
              <a:off x="1025651" y="2267706"/>
              <a:ext cx="2087783" cy="1587458"/>
            </a:xfrm>
            <a:prstGeom prst="rect">
              <a:avLst/>
            </a:prstGeom>
            <a:gradFill>
              <a:gsLst>
                <a:gs pos="73000">
                  <a:srgbClr val="9A295F">
                    <a:alpha val="72000"/>
                  </a:srgbClr>
                </a:gs>
                <a:gs pos="100000">
                  <a:schemeClr val="accent2">
                    <a:alpha val="0"/>
                  </a:schemeClr>
                </a:gs>
                <a:gs pos="8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88" name="组合 187">
              <a:extLst>
                <a:ext uri="{FF2B5EF4-FFF2-40B4-BE49-F238E27FC236}">
                  <a16:creationId xmlns="" xmlns:a16="http://schemas.microsoft.com/office/drawing/2014/main" id="{20861334-A2B5-430D-A665-3750B2C99026}"/>
                </a:ext>
              </a:extLst>
            </p:cNvPr>
            <p:cNvGrpSpPr/>
            <p:nvPr/>
          </p:nvGrpSpPr>
          <p:grpSpPr>
            <a:xfrm rot="10568783">
              <a:off x="1018018" y="2188636"/>
              <a:ext cx="2093326" cy="216758"/>
              <a:chOff x="0" y="3044506"/>
              <a:chExt cx="12247604" cy="1000346"/>
            </a:xfrm>
          </p:grpSpPr>
          <p:sp>
            <p:nvSpPr>
              <p:cNvPr id="189" name="等腰三角形 13">
                <a:extLst>
                  <a:ext uri="{FF2B5EF4-FFF2-40B4-BE49-F238E27FC236}">
                    <a16:creationId xmlns="" xmlns:a16="http://schemas.microsoft.com/office/drawing/2014/main" id="{95CC3A42-7C92-4082-B2D4-F9E4165657A0}"/>
                  </a:ext>
                </a:extLst>
              </p:cNvPr>
              <p:cNvSpPr/>
              <p:nvPr/>
            </p:nvSpPr>
            <p:spPr>
              <a:xfrm rot="16200000">
                <a:off x="8397624" y="194872"/>
                <a:ext cx="1000346" cy="6699614"/>
              </a:xfrm>
              <a:custGeom>
                <a:avLst/>
                <a:gdLst>
                  <a:gd name="connsiteX0" fmla="*/ 0 w 762000"/>
                  <a:gd name="connsiteY0" fmla="*/ 1703710 h 1703710"/>
                  <a:gd name="connsiteX1" fmla="*/ 381000 w 762000"/>
                  <a:gd name="connsiteY1" fmla="*/ 0 h 1703710"/>
                  <a:gd name="connsiteX2" fmla="*/ 762000 w 762000"/>
                  <a:gd name="connsiteY2" fmla="*/ 1703710 h 1703710"/>
                  <a:gd name="connsiteX3" fmla="*/ 0 w 762000"/>
                  <a:gd name="connsiteY3" fmla="*/ 1703710 h 1703710"/>
                  <a:gd name="connsiteX0" fmla="*/ 0 w 762000"/>
                  <a:gd name="connsiteY0" fmla="*/ 6644010 h 6644010"/>
                  <a:gd name="connsiteX1" fmla="*/ 279400 w 762000"/>
                  <a:gd name="connsiteY1" fmla="*/ 0 h 6644010"/>
                  <a:gd name="connsiteX2" fmla="*/ 762000 w 762000"/>
                  <a:gd name="connsiteY2" fmla="*/ 6644010 h 6644010"/>
                  <a:gd name="connsiteX3" fmla="*/ 0 w 762000"/>
                  <a:gd name="connsiteY3" fmla="*/ 6644010 h 6644010"/>
                  <a:gd name="connsiteX0" fmla="*/ 0 w 1003300"/>
                  <a:gd name="connsiteY0" fmla="*/ 6644010 h 6644010"/>
                  <a:gd name="connsiteX1" fmla="*/ 520700 w 1003300"/>
                  <a:gd name="connsiteY1" fmla="*/ 0 h 6644010"/>
                  <a:gd name="connsiteX2" fmla="*/ 1003300 w 1003300"/>
                  <a:gd name="connsiteY2" fmla="*/ 6644010 h 6644010"/>
                  <a:gd name="connsiteX3" fmla="*/ 0 w 1003300"/>
                  <a:gd name="connsiteY3" fmla="*/ 6644010 h 6644010"/>
                  <a:gd name="connsiteX0" fmla="*/ 0 w 1000346"/>
                  <a:gd name="connsiteY0" fmla="*/ 6644010 h 6699616"/>
                  <a:gd name="connsiteX1" fmla="*/ 520700 w 1000346"/>
                  <a:gd name="connsiteY1" fmla="*/ 0 h 6699616"/>
                  <a:gd name="connsiteX2" fmla="*/ 1000348 w 1000346"/>
                  <a:gd name="connsiteY2" fmla="*/ 6699617 h 6699616"/>
                  <a:gd name="connsiteX3" fmla="*/ 0 w 1000346"/>
                  <a:gd name="connsiteY3" fmla="*/ 6644010 h 6699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346" h="6699616">
                    <a:moveTo>
                      <a:pt x="0" y="6644010"/>
                    </a:moveTo>
                    <a:lnTo>
                      <a:pt x="520700" y="0"/>
                    </a:lnTo>
                    <a:lnTo>
                      <a:pt x="1000348" y="6699617"/>
                    </a:lnTo>
                    <a:lnTo>
                      <a:pt x="0" y="664401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" name="等腰三角形 13">
                <a:extLst>
                  <a:ext uri="{FF2B5EF4-FFF2-40B4-BE49-F238E27FC236}">
                    <a16:creationId xmlns="" xmlns:a16="http://schemas.microsoft.com/office/drawing/2014/main" id="{9CD34B86-0570-4EB1-8A6B-89C90B8244B2}"/>
                  </a:ext>
                </a:extLst>
              </p:cNvPr>
              <p:cNvSpPr/>
              <p:nvPr/>
            </p:nvSpPr>
            <p:spPr>
              <a:xfrm rot="5400000">
                <a:off x="5239133" y="-2158921"/>
                <a:ext cx="884891" cy="11363157"/>
              </a:xfrm>
              <a:custGeom>
                <a:avLst/>
                <a:gdLst>
                  <a:gd name="connsiteX0" fmla="*/ 0 w 762000"/>
                  <a:gd name="connsiteY0" fmla="*/ 1703710 h 1703710"/>
                  <a:gd name="connsiteX1" fmla="*/ 381000 w 762000"/>
                  <a:gd name="connsiteY1" fmla="*/ 0 h 1703710"/>
                  <a:gd name="connsiteX2" fmla="*/ 762000 w 762000"/>
                  <a:gd name="connsiteY2" fmla="*/ 1703710 h 1703710"/>
                  <a:gd name="connsiteX3" fmla="*/ 0 w 762000"/>
                  <a:gd name="connsiteY3" fmla="*/ 1703710 h 1703710"/>
                  <a:gd name="connsiteX0" fmla="*/ 0 w 762000"/>
                  <a:gd name="connsiteY0" fmla="*/ 6644010 h 6644010"/>
                  <a:gd name="connsiteX1" fmla="*/ 279400 w 762000"/>
                  <a:gd name="connsiteY1" fmla="*/ 0 h 6644010"/>
                  <a:gd name="connsiteX2" fmla="*/ 762000 w 762000"/>
                  <a:gd name="connsiteY2" fmla="*/ 6644010 h 6644010"/>
                  <a:gd name="connsiteX3" fmla="*/ 0 w 762000"/>
                  <a:gd name="connsiteY3" fmla="*/ 6644010 h 6644010"/>
                  <a:gd name="connsiteX0" fmla="*/ 0 w 1003300"/>
                  <a:gd name="connsiteY0" fmla="*/ 6644010 h 6644010"/>
                  <a:gd name="connsiteX1" fmla="*/ 520700 w 1003300"/>
                  <a:gd name="connsiteY1" fmla="*/ 0 h 6644010"/>
                  <a:gd name="connsiteX2" fmla="*/ 1003300 w 1003300"/>
                  <a:gd name="connsiteY2" fmla="*/ 6644010 h 6644010"/>
                  <a:gd name="connsiteX3" fmla="*/ 0 w 1003300"/>
                  <a:gd name="connsiteY3" fmla="*/ 6644010 h 6644010"/>
                  <a:gd name="connsiteX0" fmla="*/ 0 w 2885642"/>
                  <a:gd name="connsiteY0" fmla="*/ 11363157 h 11363157"/>
                  <a:gd name="connsiteX1" fmla="*/ 2885641 w 2885642"/>
                  <a:gd name="connsiteY1" fmla="*/ 0 h 11363157"/>
                  <a:gd name="connsiteX2" fmla="*/ 1003300 w 2885642"/>
                  <a:gd name="connsiteY2" fmla="*/ 11363157 h 11363157"/>
                  <a:gd name="connsiteX3" fmla="*/ 0 w 2885642"/>
                  <a:gd name="connsiteY3" fmla="*/ 11363157 h 11363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5642" h="11363157">
                    <a:moveTo>
                      <a:pt x="0" y="11363157"/>
                    </a:moveTo>
                    <a:lnTo>
                      <a:pt x="2885641" y="0"/>
                    </a:lnTo>
                    <a:lnTo>
                      <a:pt x="1003300" y="11363157"/>
                    </a:lnTo>
                    <a:lnTo>
                      <a:pt x="0" y="1136315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" name="等腰三角形 13">
                <a:extLst>
                  <a:ext uri="{FF2B5EF4-FFF2-40B4-BE49-F238E27FC236}">
                    <a16:creationId xmlns="" xmlns:a16="http://schemas.microsoft.com/office/drawing/2014/main" id="{777AC7AC-C41B-4503-9DC4-4B2BE192441E}"/>
                  </a:ext>
                </a:extLst>
              </p:cNvPr>
              <p:cNvSpPr/>
              <p:nvPr/>
            </p:nvSpPr>
            <p:spPr>
              <a:xfrm rot="5400000">
                <a:off x="2550148" y="525882"/>
                <a:ext cx="538823" cy="5639118"/>
              </a:xfrm>
              <a:custGeom>
                <a:avLst/>
                <a:gdLst>
                  <a:gd name="connsiteX0" fmla="*/ 0 w 762000"/>
                  <a:gd name="connsiteY0" fmla="*/ 1703710 h 1703710"/>
                  <a:gd name="connsiteX1" fmla="*/ 381000 w 762000"/>
                  <a:gd name="connsiteY1" fmla="*/ 0 h 1703710"/>
                  <a:gd name="connsiteX2" fmla="*/ 762000 w 762000"/>
                  <a:gd name="connsiteY2" fmla="*/ 1703710 h 1703710"/>
                  <a:gd name="connsiteX3" fmla="*/ 0 w 762000"/>
                  <a:gd name="connsiteY3" fmla="*/ 1703710 h 1703710"/>
                  <a:gd name="connsiteX0" fmla="*/ 0 w 762000"/>
                  <a:gd name="connsiteY0" fmla="*/ 6644010 h 6644010"/>
                  <a:gd name="connsiteX1" fmla="*/ 279400 w 762000"/>
                  <a:gd name="connsiteY1" fmla="*/ 0 h 6644010"/>
                  <a:gd name="connsiteX2" fmla="*/ 762000 w 762000"/>
                  <a:gd name="connsiteY2" fmla="*/ 6644010 h 6644010"/>
                  <a:gd name="connsiteX3" fmla="*/ 0 w 762000"/>
                  <a:gd name="connsiteY3" fmla="*/ 6644010 h 6644010"/>
                  <a:gd name="connsiteX0" fmla="*/ 0 w 1003300"/>
                  <a:gd name="connsiteY0" fmla="*/ 6644010 h 6644010"/>
                  <a:gd name="connsiteX1" fmla="*/ 520700 w 1003300"/>
                  <a:gd name="connsiteY1" fmla="*/ 0 h 6644010"/>
                  <a:gd name="connsiteX2" fmla="*/ 1003300 w 1003300"/>
                  <a:gd name="connsiteY2" fmla="*/ 6644010 h 6644010"/>
                  <a:gd name="connsiteX3" fmla="*/ 0 w 1003300"/>
                  <a:gd name="connsiteY3" fmla="*/ 6644010 h 6644010"/>
                  <a:gd name="connsiteX0" fmla="*/ 0 w 2885642"/>
                  <a:gd name="connsiteY0" fmla="*/ 11363157 h 11363157"/>
                  <a:gd name="connsiteX1" fmla="*/ 2885641 w 2885642"/>
                  <a:gd name="connsiteY1" fmla="*/ 0 h 11363157"/>
                  <a:gd name="connsiteX2" fmla="*/ 1003300 w 2885642"/>
                  <a:gd name="connsiteY2" fmla="*/ 11363157 h 11363157"/>
                  <a:gd name="connsiteX3" fmla="*/ 0 w 2885642"/>
                  <a:gd name="connsiteY3" fmla="*/ 11363157 h 11363157"/>
                  <a:gd name="connsiteX0" fmla="*/ 0 w 2885642"/>
                  <a:gd name="connsiteY0" fmla="*/ 11363157 h 11363157"/>
                  <a:gd name="connsiteX1" fmla="*/ 1387910 w 2885642"/>
                  <a:gd name="connsiteY1" fmla="*/ 5933907 h 11363157"/>
                  <a:gd name="connsiteX2" fmla="*/ 2885641 w 2885642"/>
                  <a:gd name="connsiteY2" fmla="*/ 0 h 11363157"/>
                  <a:gd name="connsiteX3" fmla="*/ 1003300 w 2885642"/>
                  <a:gd name="connsiteY3" fmla="*/ 11363157 h 11363157"/>
                  <a:gd name="connsiteX4" fmla="*/ 0 w 2885642"/>
                  <a:gd name="connsiteY4" fmla="*/ 11363157 h 11363157"/>
                  <a:gd name="connsiteX0" fmla="*/ 0 w 1933100"/>
                  <a:gd name="connsiteY0" fmla="*/ 5429250 h 5429250"/>
                  <a:gd name="connsiteX1" fmla="*/ 1387910 w 1933100"/>
                  <a:gd name="connsiteY1" fmla="*/ 0 h 5429250"/>
                  <a:gd name="connsiteX2" fmla="*/ 1933100 w 1933100"/>
                  <a:gd name="connsiteY2" fmla="*/ 936793 h 5429250"/>
                  <a:gd name="connsiteX3" fmla="*/ 1003300 w 1933100"/>
                  <a:gd name="connsiteY3" fmla="*/ 5429250 h 5429250"/>
                  <a:gd name="connsiteX4" fmla="*/ 0 w 1933100"/>
                  <a:gd name="connsiteY4" fmla="*/ 5429250 h 5429250"/>
                  <a:gd name="connsiteX0" fmla="*/ 0 w 1632849"/>
                  <a:gd name="connsiteY0" fmla="*/ 5429250 h 5429250"/>
                  <a:gd name="connsiteX1" fmla="*/ 1387910 w 1632849"/>
                  <a:gd name="connsiteY1" fmla="*/ 0 h 5429250"/>
                  <a:gd name="connsiteX2" fmla="*/ 1632850 w 1632849"/>
                  <a:gd name="connsiteY2" fmla="*/ 1352718 h 5429250"/>
                  <a:gd name="connsiteX3" fmla="*/ 1003300 w 1632849"/>
                  <a:gd name="connsiteY3" fmla="*/ 5429250 h 5429250"/>
                  <a:gd name="connsiteX4" fmla="*/ 0 w 1632849"/>
                  <a:gd name="connsiteY4" fmla="*/ 5429250 h 5429250"/>
                  <a:gd name="connsiteX0" fmla="*/ 0 w 1487897"/>
                  <a:gd name="connsiteY0" fmla="*/ 5429250 h 5429250"/>
                  <a:gd name="connsiteX1" fmla="*/ 1387910 w 1487897"/>
                  <a:gd name="connsiteY1" fmla="*/ 0 h 5429250"/>
                  <a:gd name="connsiteX2" fmla="*/ 1487897 w 1487897"/>
                  <a:gd name="connsiteY2" fmla="*/ 1438443 h 5429250"/>
                  <a:gd name="connsiteX3" fmla="*/ 1003300 w 1487897"/>
                  <a:gd name="connsiteY3" fmla="*/ 5429250 h 5429250"/>
                  <a:gd name="connsiteX4" fmla="*/ 0 w 1487897"/>
                  <a:gd name="connsiteY4" fmla="*/ 5429250 h 5429250"/>
                  <a:gd name="connsiteX0" fmla="*/ 0 w 1653557"/>
                  <a:gd name="connsiteY0" fmla="*/ 5429250 h 5429250"/>
                  <a:gd name="connsiteX1" fmla="*/ 1387910 w 1653557"/>
                  <a:gd name="connsiteY1" fmla="*/ 0 h 5429250"/>
                  <a:gd name="connsiteX2" fmla="*/ 1653557 w 1653557"/>
                  <a:gd name="connsiteY2" fmla="*/ 1359068 h 5429250"/>
                  <a:gd name="connsiteX3" fmla="*/ 1003300 w 1653557"/>
                  <a:gd name="connsiteY3" fmla="*/ 5429250 h 5429250"/>
                  <a:gd name="connsiteX4" fmla="*/ 0 w 1653557"/>
                  <a:gd name="connsiteY4" fmla="*/ 5429250 h 5429250"/>
                  <a:gd name="connsiteX0" fmla="*/ 0 w 1653557"/>
                  <a:gd name="connsiteY0" fmla="*/ 5612130 h 5612130"/>
                  <a:gd name="connsiteX1" fmla="*/ 1537005 w 1653557"/>
                  <a:gd name="connsiteY1" fmla="*/ 0 h 5612130"/>
                  <a:gd name="connsiteX2" fmla="*/ 1653557 w 1653557"/>
                  <a:gd name="connsiteY2" fmla="*/ 1541948 h 5612130"/>
                  <a:gd name="connsiteX3" fmla="*/ 1003300 w 1653557"/>
                  <a:gd name="connsiteY3" fmla="*/ 5612130 h 5612130"/>
                  <a:gd name="connsiteX4" fmla="*/ 0 w 1653557"/>
                  <a:gd name="connsiteY4" fmla="*/ 5612130 h 5612130"/>
                  <a:gd name="connsiteX0" fmla="*/ 0 w 1777802"/>
                  <a:gd name="connsiteY0" fmla="*/ 5612130 h 5612130"/>
                  <a:gd name="connsiteX1" fmla="*/ 1537005 w 1777802"/>
                  <a:gd name="connsiteY1" fmla="*/ 0 h 5612130"/>
                  <a:gd name="connsiteX2" fmla="*/ 1777802 w 1777802"/>
                  <a:gd name="connsiteY2" fmla="*/ 1168568 h 5612130"/>
                  <a:gd name="connsiteX3" fmla="*/ 1003300 w 1777802"/>
                  <a:gd name="connsiteY3" fmla="*/ 5612130 h 5612130"/>
                  <a:gd name="connsiteX4" fmla="*/ 0 w 1777802"/>
                  <a:gd name="connsiteY4" fmla="*/ 5612130 h 5612130"/>
                  <a:gd name="connsiteX0" fmla="*/ 0 w 1777802"/>
                  <a:gd name="connsiteY0" fmla="*/ 5654993 h 5654993"/>
                  <a:gd name="connsiteX1" fmla="*/ 1498180 w 1777802"/>
                  <a:gd name="connsiteY1" fmla="*/ 0 h 5654993"/>
                  <a:gd name="connsiteX2" fmla="*/ 1777802 w 1777802"/>
                  <a:gd name="connsiteY2" fmla="*/ 1211431 h 5654993"/>
                  <a:gd name="connsiteX3" fmla="*/ 1003300 w 1777802"/>
                  <a:gd name="connsiteY3" fmla="*/ 5654993 h 5654993"/>
                  <a:gd name="connsiteX4" fmla="*/ 0 w 1777802"/>
                  <a:gd name="connsiteY4" fmla="*/ 5654993 h 5654993"/>
                  <a:gd name="connsiteX0" fmla="*/ 0 w 1777802"/>
                  <a:gd name="connsiteY0" fmla="*/ 5635943 h 5635943"/>
                  <a:gd name="connsiteX1" fmla="*/ 1456773 w 1777802"/>
                  <a:gd name="connsiteY1" fmla="*/ 0 h 5635943"/>
                  <a:gd name="connsiteX2" fmla="*/ 1777802 w 1777802"/>
                  <a:gd name="connsiteY2" fmla="*/ 1192381 h 5635943"/>
                  <a:gd name="connsiteX3" fmla="*/ 1003300 w 1777802"/>
                  <a:gd name="connsiteY3" fmla="*/ 5635943 h 5635943"/>
                  <a:gd name="connsiteX4" fmla="*/ 0 w 1777802"/>
                  <a:gd name="connsiteY4" fmla="*/ 5635943 h 5635943"/>
                  <a:gd name="connsiteX0" fmla="*/ 0 w 1694979"/>
                  <a:gd name="connsiteY0" fmla="*/ 5635943 h 5635943"/>
                  <a:gd name="connsiteX1" fmla="*/ 1456773 w 1694979"/>
                  <a:gd name="connsiteY1" fmla="*/ 0 h 5635943"/>
                  <a:gd name="connsiteX2" fmla="*/ 1694980 w 1694979"/>
                  <a:gd name="connsiteY2" fmla="*/ 1157456 h 5635943"/>
                  <a:gd name="connsiteX3" fmla="*/ 1003300 w 1694979"/>
                  <a:gd name="connsiteY3" fmla="*/ 5635943 h 5635943"/>
                  <a:gd name="connsiteX4" fmla="*/ 0 w 1694979"/>
                  <a:gd name="connsiteY4" fmla="*/ 5635943 h 5635943"/>
                  <a:gd name="connsiteX0" fmla="*/ 0 w 1757111"/>
                  <a:gd name="connsiteY0" fmla="*/ 5635943 h 5635943"/>
                  <a:gd name="connsiteX1" fmla="*/ 1456773 w 1757111"/>
                  <a:gd name="connsiteY1" fmla="*/ 0 h 5635943"/>
                  <a:gd name="connsiteX2" fmla="*/ 1757110 w 1757111"/>
                  <a:gd name="connsiteY2" fmla="*/ 1163806 h 5635943"/>
                  <a:gd name="connsiteX3" fmla="*/ 1003300 w 1757111"/>
                  <a:gd name="connsiteY3" fmla="*/ 5635943 h 5635943"/>
                  <a:gd name="connsiteX4" fmla="*/ 0 w 1757111"/>
                  <a:gd name="connsiteY4" fmla="*/ 5635943 h 5635943"/>
                  <a:gd name="connsiteX0" fmla="*/ 0 w 1757111"/>
                  <a:gd name="connsiteY0" fmla="*/ 5639118 h 5639118"/>
                  <a:gd name="connsiteX1" fmla="*/ 1436067 w 1757111"/>
                  <a:gd name="connsiteY1" fmla="*/ 0 h 5639118"/>
                  <a:gd name="connsiteX2" fmla="*/ 1757110 w 1757111"/>
                  <a:gd name="connsiteY2" fmla="*/ 1166981 h 5639118"/>
                  <a:gd name="connsiteX3" fmla="*/ 1003300 w 1757111"/>
                  <a:gd name="connsiteY3" fmla="*/ 5639118 h 5639118"/>
                  <a:gd name="connsiteX4" fmla="*/ 0 w 1757111"/>
                  <a:gd name="connsiteY4" fmla="*/ 5639118 h 563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7111" h="5639118">
                    <a:moveTo>
                      <a:pt x="0" y="5639118"/>
                    </a:moveTo>
                    <a:lnTo>
                      <a:pt x="1436067" y="0"/>
                    </a:lnTo>
                    <a:lnTo>
                      <a:pt x="1757110" y="1166981"/>
                    </a:lnTo>
                    <a:lnTo>
                      <a:pt x="1003300" y="5639118"/>
                    </a:lnTo>
                    <a:lnTo>
                      <a:pt x="0" y="563911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D987F70-3325-4E58-AD86-1FF340645969}"/>
              </a:ext>
            </a:extLst>
          </p:cNvPr>
          <p:cNvSpPr txBox="1"/>
          <p:nvPr/>
        </p:nvSpPr>
        <p:spPr>
          <a:xfrm>
            <a:off x="846484" y="4238885"/>
            <a:ext cx="858804" cy="726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750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  <a:endParaRPr lang="zh-CN" altLang="en-US" sz="37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373000D3-54D8-45B3-96DC-2E2D2FB20E32}"/>
              </a:ext>
            </a:extLst>
          </p:cNvPr>
          <p:cNvSpPr/>
          <p:nvPr/>
        </p:nvSpPr>
        <p:spPr>
          <a:xfrm>
            <a:off x="1658694" y="4287698"/>
            <a:ext cx="2069797" cy="4472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请输入您的标题</a:t>
            </a:r>
            <a:endParaRPr lang="en-US" altLang="zh-CN" sz="2100" b="1" kern="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ED2E5271-4707-4F19-A241-80B85BBC85D8}"/>
              </a:ext>
            </a:extLst>
          </p:cNvPr>
          <p:cNvSpPr/>
          <p:nvPr/>
        </p:nvSpPr>
        <p:spPr>
          <a:xfrm>
            <a:off x="1658692" y="4609346"/>
            <a:ext cx="2080121" cy="239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880" kern="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PLEASE ENTER YOUR TITLE HERE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1D9F1D46-4467-4132-BD17-BAD2FE6D7A8C}"/>
              </a:ext>
            </a:extLst>
          </p:cNvPr>
          <p:cNvCxnSpPr>
            <a:cxnSpLocks/>
          </p:cNvCxnSpPr>
          <p:nvPr/>
        </p:nvCxnSpPr>
        <p:spPr>
          <a:xfrm>
            <a:off x="1635605" y="4347094"/>
            <a:ext cx="0" cy="429917"/>
          </a:xfrm>
          <a:prstGeom prst="line">
            <a:avLst/>
          </a:prstGeom>
          <a:noFill/>
          <a:ln w="1587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57AF568-50C2-4FB9-A102-CC19A5784A7B}"/>
              </a:ext>
            </a:extLst>
          </p:cNvPr>
          <p:cNvSpPr/>
          <p:nvPr/>
        </p:nvSpPr>
        <p:spPr>
          <a:xfrm>
            <a:off x="5170481" y="4302312"/>
            <a:ext cx="2069797" cy="4472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1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请输入您的标题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53E9375A-267E-4F49-9E90-16B0F8475FAD}"/>
              </a:ext>
            </a:extLst>
          </p:cNvPr>
          <p:cNvSpPr/>
          <p:nvPr/>
        </p:nvSpPr>
        <p:spPr>
          <a:xfrm>
            <a:off x="5170480" y="4623960"/>
            <a:ext cx="2080121" cy="239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880" kern="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PLEASE ENTER YOUR TITLE HERE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B2582DA1-0575-40A4-A2AF-A2DD90B0FABC}"/>
              </a:ext>
            </a:extLst>
          </p:cNvPr>
          <p:cNvCxnSpPr>
            <a:cxnSpLocks/>
          </p:cNvCxnSpPr>
          <p:nvPr/>
        </p:nvCxnSpPr>
        <p:spPr>
          <a:xfrm>
            <a:off x="5147393" y="4361708"/>
            <a:ext cx="0" cy="429917"/>
          </a:xfrm>
          <a:prstGeom prst="line">
            <a:avLst/>
          </a:prstGeom>
          <a:noFill/>
          <a:ln w="1587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54FE8B5C-28DD-4627-B974-DE00FE35B13E}"/>
              </a:ext>
            </a:extLst>
          </p:cNvPr>
          <p:cNvSpPr txBox="1"/>
          <p:nvPr/>
        </p:nvSpPr>
        <p:spPr>
          <a:xfrm>
            <a:off x="846484" y="5126997"/>
            <a:ext cx="858804" cy="726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750" dirty="0">
                <a:solidFill>
                  <a:schemeClr val="accent1"/>
                </a:solidFill>
                <a:cs typeface="+mn-ea"/>
                <a:sym typeface="+mn-lt"/>
              </a:rPr>
              <a:t>04</a:t>
            </a:r>
            <a:endParaRPr lang="zh-CN" altLang="en-US" sz="37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F6BF4BDB-558C-4EF5-B50F-D19388321EBA}"/>
              </a:ext>
            </a:extLst>
          </p:cNvPr>
          <p:cNvSpPr/>
          <p:nvPr/>
        </p:nvSpPr>
        <p:spPr>
          <a:xfrm>
            <a:off x="1658694" y="5175810"/>
            <a:ext cx="2069797" cy="4472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1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请输入您的标题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6899836B-BF88-47E9-B65C-36B319380F31}"/>
              </a:ext>
            </a:extLst>
          </p:cNvPr>
          <p:cNvSpPr/>
          <p:nvPr/>
        </p:nvSpPr>
        <p:spPr>
          <a:xfrm>
            <a:off x="1658692" y="5497459"/>
            <a:ext cx="2080121" cy="239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880" kern="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PLEASE ENTER YOUR TITLE HERE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42AD0AE8-BD3E-4F75-9C46-25F52E3BC412}"/>
              </a:ext>
            </a:extLst>
          </p:cNvPr>
          <p:cNvCxnSpPr>
            <a:cxnSpLocks/>
          </p:cNvCxnSpPr>
          <p:nvPr/>
        </p:nvCxnSpPr>
        <p:spPr>
          <a:xfrm>
            <a:off x="1635605" y="5235206"/>
            <a:ext cx="0" cy="429917"/>
          </a:xfrm>
          <a:prstGeom prst="line">
            <a:avLst/>
          </a:prstGeom>
          <a:noFill/>
          <a:ln w="1587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54862A3B-1637-4A82-86F1-7A80ADF6935B}"/>
              </a:ext>
            </a:extLst>
          </p:cNvPr>
          <p:cNvSpPr txBox="1"/>
          <p:nvPr/>
        </p:nvSpPr>
        <p:spPr>
          <a:xfrm>
            <a:off x="4358271" y="5141611"/>
            <a:ext cx="858804" cy="726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750" dirty="0">
                <a:solidFill>
                  <a:schemeClr val="accent1"/>
                </a:solidFill>
                <a:cs typeface="+mn-ea"/>
                <a:sym typeface="+mn-lt"/>
              </a:rPr>
              <a:t>05</a:t>
            </a:r>
            <a:endParaRPr lang="zh-CN" altLang="en-US" sz="37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32395557-F044-4754-AE5F-5F393738EE6D}"/>
              </a:ext>
            </a:extLst>
          </p:cNvPr>
          <p:cNvSpPr/>
          <p:nvPr/>
        </p:nvSpPr>
        <p:spPr>
          <a:xfrm>
            <a:off x="5170481" y="5190424"/>
            <a:ext cx="2069797" cy="4472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1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请输入您的标题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9EA9A675-9C8B-4D95-97D5-72F1FBB71D44}"/>
              </a:ext>
            </a:extLst>
          </p:cNvPr>
          <p:cNvSpPr/>
          <p:nvPr/>
        </p:nvSpPr>
        <p:spPr>
          <a:xfrm>
            <a:off x="5170480" y="5512073"/>
            <a:ext cx="2080121" cy="239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880" kern="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PLEASE ENTER YOUR TITLE HERE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6088470A-1100-48EC-8BF2-A879ECA5CD5B}"/>
              </a:ext>
            </a:extLst>
          </p:cNvPr>
          <p:cNvCxnSpPr>
            <a:cxnSpLocks/>
          </p:cNvCxnSpPr>
          <p:nvPr/>
        </p:nvCxnSpPr>
        <p:spPr>
          <a:xfrm>
            <a:off x="5147393" y="5249820"/>
            <a:ext cx="0" cy="429917"/>
          </a:xfrm>
          <a:prstGeom prst="line">
            <a:avLst/>
          </a:prstGeom>
          <a:noFill/>
          <a:ln w="1587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文本框 177">
            <a:extLst>
              <a:ext uri="{FF2B5EF4-FFF2-40B4-BE49-F238E27FC236}">
                <a16:creationId xmlns="" xmlns:a16="http://schemas.microsoft.com/office/drawing/2014/main" id="{DC794A94-848D-408C-941A-F3F80D539F9E}"/>
              </a:ext>
            </a:extLst>
          </p:cNvPr>
          <p:cNvSpPr txBox="1"/>
          <p:nvPr/>
        </p:nvSpPr>
        <p:spPr>
          <a:xfrm>
            <a:off x="4358271" y="4256782"/>
            <a:ext cx="858804" cy="726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750" dirty="0">
                <a:solidFill>
                  <a:schemeClr val="accent1"/>
                </a:solidFill>
                <a:cs typeface="+mn-ea"/>
                <a:sym typeface="+mn-lt"/>
              </a:rPr>
              <a:t>02</a:t>
            </a:r>
            <a:endParaRPr lang="zh-CN" altLang="en-US" sz="37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79" name="矩形 178">
            <a:extLst>
              <a:ext uri="{FF2B5EF4-FFF2-40B4-BE49-F238E27FC236}">
                <a16:creationId xmlns="" xmlns:a16="http://schemas.microsoft.com/office/drawing/2014/main" id="{571CE445-C559-4392-9E00-4676BAB734A7}"/>
              </a:ext>
            </a:extLst>
          </p:cNvPr>
          <p:cNvSpPr/>
          <p:nvPr/>
        </p:nvSpPr>
        <p:spPr>
          <a:xfrm>
            <a:off x="8707051" y="4287698"/>
            <a:ext cx="2069797" cy="4472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1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请输入您的标题</a:t>
            </a:r>
          </a:p>
        </p:txBody>
      </p:sp>
      <p:sp>
        <p:nvSpPr>
          <p:cNvPr id="180" name="矩形 179">
            <a:extLst>
              <a:ext uri="{FF2B5EF4-FFF2-40B4-BE49-F238E27FC236}">
                <a16:creationId xmlns="" xmlns:a16="http://schemas.microsoft.com/office/drawing/2014/main" id="{01D650E3-1E9F-433D-9FA7-0020B88241E7}"/>
              </a:ext>
            </a:extLst>
          </p:cNvPr>
          <p:cNvSpPr/>
          <p:nvPr/>
        </p:nvSpPr>
        <p:spPr>
          <a:xfrm>
            <a:off x="8707050" y="4609346"/>
            <a:ext cx="2080121" cy="239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880" kern="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PLEASE ENTER YOUR TITLE HERE</a:t>
            </a:r>
          </a:p>
        </p:txBody>
      </p:sp>
      <p:cxnSp>
        <p:nvCxnSpPr>
          <p:cNvPr id="181" name="直接连接符 180">
            <a:extLst>
              <a:ext uri="{FF2B5EF4-FFF2-40B4-BE49-F238E27FC236}">
                <a16:creationId xmlns="" xmlns:a16="http://schemas.microsoft.com/office/drawing/2014/main" id="{243D89A5-A41A-40A7-B2A7-43E9AB7C8147}"/>
              </a:ext>
            </a:extLst>
          </p:cNvPr>
          <p:cNvCxnSpPr>
            <a:cxnSpLocks/>
          </p:cNvCxnSpPr>
          <p:nvPr/>
        </p:nvCxnSpPr>
        <p:spPr>
          <a:xfrm>
            <a:off x="8683963" y="4347094"/>
            <a:ext cx="0" cy="429917"/>
          </a:xfrm>
          <a:prstGeom prst="line">
            <a:avLst/>
          </a:prstGeom>
          <a:noFill/>
          <a:ln w="1587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文本框 181">
            <a:extLst>
              <a:ext uri="{FF2B5EF4-FFF2-40B4-BE49-F238E27FC236}">
                <a16:creationId xmlns="" xmlns:a16="http://schemas.microsoft.com/office/drawing/2014/main" id="{454FB9A6-E7A2-4C29-B8ED-F4C509C69CB1}"/>
              </a:ext>
            </a:extLst>
          </p:cNvPr>
          <p:cNvSpPr txBox="1"/>
          <p:nvPr/>
        </p:nvSpPr>
        <p:spPr>
          <a:xfrm>
            <a:off x="7894841" y="5126997"/>
            <a:ext cx="858804" cy="726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750" dirty="0">
                <a:solidFill>
                  <a:schemeClr val="accent1"/>
                </a:solidFill>
                <a:cs typeface="+mn-ea"/>
                <a:sym typeface="+mn-lt"/>
              </a:rPr>
              <a:t>06</a:t>
            </a:r>
            <a:endParaRPr lang="zh-CN" altLang="en-US" sz="37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83" name="矩形 182">
            <a:extLst>
              <a:ext uri="{FF2B5EF4-FFF2-40B4-BE49-F238E27FC236}">
                <a16:creationId xmlns="" xmlns:a16="http://schemas.microsoft.com/office/drawing/2014/main" id="{33A81326-9CD0-46D3-AE0D-3914E6905FD5}"/>
              </a:ext>
            </a:extLst>
          </p:cNvPr>
          <p:cNvSpPr/>
          <p:nvPr/>
        </p:nvSpPr>
        <p:spPr>
          <a:xfrm>
            <a:off x="8707051" y="5175810"/>
            <a:ext cx="2069797" cy="4472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1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请输入您的标题</a:t>
            </a:r>
          </a:p>
        </p:txBody>
      </p:sp>
      <p:sp>
        <p:nvSpPr>
          <p:cNvPr id="184" name="矩形 183">
            <a:extLst>
              <a:ext uri="{FF2B5EF4-FFF2-40B4-BE49-F238E27FC236}">
                <a16:creationId xmlns="" xmlns:a16="http://schemas.microsoft.com/office/drawing/2014/main" id="{16BF1E48-5B49-4F03-A944-4193938885BA}"/>
              </a:ext>
            </a:extLst>
          </p:cNvPr>
          <p:cNvSpPr/>
          <p:nvPr/>
        </p:nvSpPr>
        <p:spPr>
          <a:xfrm>
            <a:off x="8707050" y="5497459"/>
            <a:ext cx="2080121" cy="239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880" kern="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PLEASE ENTER YOUR TITLE HERE</a:t>
            </a:r>
          </a:p>
        </p:txBody>
      </p:sp>
      <p:cxnSp>
        <p:nvCxnSpPr>
          <p:cNvPr id="185" name="直接连接符 184">
            <a:extLst>
              <a:ext uri="{FF2B5EF4-FFF2-40B4-BE49-F238E27FC236}">
                <a16:creationId xmlns="" xmlns:a16="http://schemas.microsoft.com/office/drawing/2014/main" id="{8343FEAB-D6F8-4AA1-9F02-0E5649977BC9}"/>
              </a:ext>
            </a:extLst>
          </p:cNvPr>
          <p:cNvCxnSpPr>
            <a:cxnSpLocks/>
          </p:cNvCxnSpPr>
          <p:nvPr/>
        </p:nvCxnSpPr>
        <p:spPr>
          <a:xfrm>
            <a:off x="8683963" y="5235206"/>
            <a:ext cx="0" cy="429917"/>
          </a:xfrm>
          <a:prstGeom prst="line">
            <a:avLst/>
          </a:prstGeom>
          <a:noFill/>
          <a:ln w="1587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文本框 185">
            <a:extLst>
              <a:ext uri="{FF2B5EF4-FFF2-40B4-BE49-F238E27FC236}">
                <a16:creationId xmlns="" xmlns:a16="http://schemas.microsoft.com/office/drawing/2014/main" id="{72031E1D-BE3A-400D-B727-AE28C1FEFB0C}"/>
              </a:ext>
            </a:extLst>
          </p:cNvPr>
          <p:cNvSpPr txBox="1"/>
          <p:nvPr/>
        </p:nvSpPr>
        <p:spPr>
          <a:xfrm>
            <a:off x="7894841" y="4242168"/>
            <a:ext cx="858804" cy="726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750" dirty="0">
                <a:solidFill>
                  <a:schemeClr val="accent1"/>
                </a:solidFill>
                <a:cs typeface="+mn-ea"/>
                <a:sym typeface="+mn-lt"/>
              </a:rPr>
              <a:t>03</a:t>
            </a:r>
            <a:endParaRPr lang="zh-CN" altLang="en-US" sz="37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="" xmlns:a16="http://schemas.microsoft.com/office/drawing/2014/main" id="{94E6B9E1-A32B-453D-9046-0CB16A6D2DF8}"/>
              </a:ext>
            </a:extLst>
          </p:cNvPr>
          <p:cNvSpPr txBox="1"/>
          <p:nvPr/>
        </p:nvSpPr>
        <p:spPr>
          <a:xfrm>
            <a:off x="1015409" y="2381902"/>
            <a:ext cx="2713082" cy="595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sz="3000" b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000">
                      <a:schemeClr val="bg1">
                        <a:alpha val="49000"/>
                      </a:schemeClr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cs typeface="+mn-ea"/>
                <a:sym typeface="+mn-lt"/>
              </a:rPr>
              <a:t>CONTENT</a:t>
            </a:r>
            <a:endParaRPr kumimoji="0" lang="zh-CN" altLang="en-US" sz="3000" b="1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6000">
                    <a:schemeClr val="bg1">
                      <a:alpha val="49000"/>
                    </a:schemeClr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2" name="标题 9">
            <a:extLst>
              <a:ext uri="{FF2B5EF4-FFF2-40B4-BE49-F238E27FC236}">
                <a16:creationId xmlns="" xmlns:a16="http://schemas.microsoft.com/office/drawing/2014/main" id="{FDF11A30-CE86-4A7D-9D9C-0966C9F99D4F}"/>
              </a:ext>
            </a:extLst>
          </p:cNvPr>
          <p:cNvSpPr txBox="1">
            <a:spLocks/>
          </p:cNvSpPr>
          <p:nvPr/>
        </p:nvSpPr>
        <p:spPr>
          <a:xfrm>
            <a:off x="1013101" y="2679167"/>
            <a:ext cx="2542899" cy="117599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6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</a:p>
        </p:txBody>
      </p:sp>
      <p:pic>
        <p:nvPicPr>
          <p:cNvPr id="177" name="图片 176">
            <a:extLst>
              <a:ext uri="{FF2B5EF4-FFF2-40B4-BE49-F238E27FC236}">
                <a16:creationId xmlns="" xmlns:a16="http://schemas.microsoft.com/office/drawing/2014/main" id="{1ECC8009-F8FE-431F-A06A-987DA614CFC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2713" y="3549540"/>
            <a:ext cx="362265" cy="397098"/>
          </a:xfrm>
          <a:prstGeom prst="rect">
            <a:avLst/>
          </a:prstGeom>
        </p:spPr>
      </p:pic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E060F503-D53F-410A-B713-B7DD2AC7E785}"/>
              </a:ext>
            </a:extLst>
          </p:cNvPr>
          <p:cNvGrpSpPr/>
          <p:nvPr/>
        </p:nvGrpSpPr>
        <p:grpSpPr>
          <a:xfrm>
            <a:off x="2170159" y="566167"/>
            <a:ext cx="3740123" cy="1219200"/>
            <a:chOff x="1970255" y="693381"/>
            <a:chExt cx="3740123" cy="121920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ECB9E93E-C0B6-4552-87A2-18ED3867DA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70255" y="693381"/>
              <a:ext cx="1200150" cy="1219200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C80288B9-C336-4251-93FA-01BBB6ADE64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54415" y="928609"/>
              <a:ext cx="866775" cy="866775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B2FC2249-84F8-4EED-A807-517A63BE224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93403" y="928313"/>
              <a:ext cx="1019175" cy="809625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2811ED9F-8AC9-4738-91F0-C83B1E7AA8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19778" y="880700"/>
              <a:ext cx="990600" cy="1000125"/>
            </a:xfrm>
            <a:prstGeom prst="rect">
              <a:avLst/>
            </a:prstGeom>
          </p:spPr>
        </p:pic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3AC4BEAF-18A7-4DD7-A75F-8303620D1040}"/>
              </a:ext>
            </a:extLst>
          </p:cNvPr>
          <p:cNvGrpSpPr/>
          <p:nvPr/>
        </p:nvGrpSpPr>
        <p:grpSpPr>
          <a:xfrm>
            <a:off x="6975432" y="563205"/>
            <a:ext cx="3066154" cy="1219200"/>
            <a:chOff x="6737428" y="665019"/>
            <a:chExt cx="3066154" cy="1219200"/>
          </a:xfrm>
        </p:grpSpPr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DB959D3F-6DEE-49CC-9D90-6D12D6104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41582" y="840145"/>
              <a:ext cx="762000" cy="904875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47DB9D66-2B8F-436A-9905-7E5CF04E90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37428" y="665019"/>
              <a:ext cx="942975" cy="1219200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D46D0C87-7413-4DE3-A17B-892727DA17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65046" y="833694"/>
              <a:ext cx="819150" cy="962025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0C780DAA-3F02-4D9D-B0EA-801125F219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41195" y="960796"/>
              <a:ext cx="552450" cy="762000"/>
            </a:xfrm>
            <a:prstGeom prst="rect">
              <a:avLst/>
            </a:prstGeom>
          </p:spPr>
        </p:pic>
      </p:grpSp>
      <p:grpSp>
        <p:nvGrpSpPr>
          <p:cNvPr id="195" name="组合 194">
            <a:extLst>
              <a:ext uri="{FF2B5EF4-FFF2-40B4-BE49-F238E27FC236}">
                <a16:creationId xmlns="" xmlns:a16="http://schemas.microsoft.com/office/drawing/2014/main" id="{C50D057C-15DC-461E-B82B-91E712929D56}"/>
              </a:ext>
            </a:extLst>
          </p:cNvPr>
          <p:cNvGrpSpPr/>
          <p:nvPr/>
        </p:nvGrpSpPr>
        <p:grpSpPr>
          <a:xfrm>
            <a:off x="6114767" y="865042"/>
            <a:ext cx="734507" cy="739479"/>
            <a:chOff x="-4455208" y="11338049"/>
            <a:chExt cx="673097" cy="677653"/>
          </a:xfrm>
          <a:solidFill>
            <a:schemeClr val="bg1"/>
          </a:solidFill>
        </p:grpSpPr>
        <p:sp>
          <p:nvSpPr>
            <p:cNvPr id="196" name="Freeform 5">
              <a:extLst>
                <a:ext uri="{FF2B5EF4-FFF2-40B4-BE49-F238E27FC236}">
                  <a16:creationId xmlns="" xmlns:a16="http://schemas.microsoft.com/office/drawing/2014/main" id="{2A77DF7E-9EFF-48E6-A6D8-3F741D7267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455208" y="11338049"/>
              <a:ext cx="673097" cy="677653"/>
            </a:xfrm>
            <a:custGeom>
              <a:avLst/>
              <a:gdLst>
                <a:gd name="T0" fmla="*/ 283 w 284"/>
                <a:gd name="T1" fmla="*/ 137 h 284"/>
                <a:gd name="T2" fmla="*/ 245 w 284"/>
                <a:gd name="T3" fmla="*/ 239 h 284"/>
                <a:gd name="T4" fmla="*/ 204 w 284"/>
                <a:gd name="T5" fmla="*/ 269 h 284"/>
                <a:gd name="T6" fmla="*/ 148 w 284"/>
                <a:gd name="T7" fmla="*/ 283 h 284"/>
                <a:gd name="T8" fmla="*/ 88 w 284"/>
                <a:gd name="T9" fmla="*/ 272 h 284"/>
                <a:gd name="T10" fmla="*/ 15 w 284"/>
                <a:gd name="T11" fmla="*/ 204 h 284"/>
                <a:gd name="T12" fmla="*/ 1 w 284"/>
                <a:gd name="T13" fmla="*/ 148 h 284"/>
                <a:gd name="T14" fmla="*/ 12 w 284"/>
                <a:gd name="T15" fmla="*/ 88 h 284"/>
                <a:gd name="T16" fmla="*/ 40 w 284"/>
                <a:gd name="T17" fmla="*/ 45 h 284"/>
                <a:gd name="T18" fmla="*/ 106 w 284"/>
                <a:gd name="T19" fmla="*/ 6 h 284"/>
                <a:gd name="T20" fmla="*/ 137 w 284"/>
                <a:gd name="T21" fmla="*/ 1 h 284"/>
                <a:gd name="T22" fmla="*/ 197 w 284"/>
                <a:gd name="T23" fmla="*/ 12 h 284"/>
                <a:gd name="T24" fmla="*/ 269 w 284"/>
                <a:gd name="T25" fmla="*/ 81 h 284"/>
                <a:gd name="T26" fmla="*/ 283 w 284"/>
                <a:gd name="T27" fmla="*/ 137 h 284"/>
                <a:gd name="T28" fmla="*/ 267 w 284"/>
                <a:gd name="T29" fmla="*/ 197 h 284"/>
                <a:gd name="T30" fmla="*/ 278 w 284"/>
                <a:gd name="T31" fmla="*/ 140 h 284"/>
                <a:gd name="T32" fmla="*/ 266 w 284"/>
                <a:gd name="T33" fmla="*/ 85 h 284"/>
                <a:gd name="T34" fmla="*/ 238 w 284"/>
                <a:gd name="T35" fmla="*/ 45 h 284"/>
                <a:gd name="T36" fmla="*/ 197 w 284"/>
                <a:gd name="T37" fmla="*/ 18 h 284"/>
                <a:gd name="T38" fmla="*/ 140 w 284"/>
                <a:gd name="T39" fmla="*/ 6 h 284"/>
                <a:gd name="T40" fmla="*/ 140 w 284"/>
                <a:gd name="T41" fmla="*/ 6 h 284"/>
                <a:gd name="T42" fmla="*/ 85 w 284"/>
                <a:gd name="T43" fmla="*/ 19 h 284"/>
                <a:gd name="T44" fmla="*/ 45 w 284"/>
                <a:gd name="T45" fmla="*/ 47 h 284"/>
                <a:gd name="T46" fmla="*/ 18 w 284"/>
                <a:gd name="T47" fmla="*/ 88 h 284"/>
                <a:gd name="T48" fmla="*/ 6 w 284"/>
                <a:gd name="T49" fmla="*/ 144 h 284"/>
                <a:gd name="T50" fmla="*/ 19 w 284"/>
                <a:gd name="T51" fmla="*/ 200 h 284"/>
                <a:gd name="T52" fmla="*/ 88 w 284"/>
                <a:gd name="T53" fmla="*/ 267 h 284"/>
                <a:gd name="T54" fmla="*/ 144 w 284"/>
                <a:gd name="T55" fmla="*/ 278 h 284"/>
                <a:gd name="T56" fmla="*/ 200 w 284"/>
                <a:gd name="T57" fmla="*/ 266 h 284"/>
                <a:gd name="T58" fmla="*/ 267 w 284"/>
                <a:gd name="T59" fmla="*/ 19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284">
                  <a:moveTo>
                    <a:pt x="283" y="137"/>
                  </a:moveTo>
                  <a:cubicBezTo>
                    <a:pt x="284" y="184"/>
                    <a:pt x="267" y="214"/>
                    <a:pt x="245" y="239"/>
                  </a:cubicBezTo>
                  <a:cubicBezTo>
                    <a:pt x="234" y="251"/>
                    <a:pt x="220" y="261"/>
                    <a:pt x="204" y="269"/>
                  </a:cubicBezTo>
                  <a:cubicBezTo>
                    <a:pt x="188" y="277"/>
                    <a:pt x="169" y="282"/>
                    <a:pt x="148" y="283"/>
                  </a:cubicBezTo>
                  <a:cubicBezTo>
                    <a:pt x="125" y="284"/>
                    <a:pt x="105" y="279"/>
                    <a:pt x="88" y="272"/>
                  </a:cubicBezTo>
                  <a:cubicBezTo>
                    <a:pt x="55" y="259"/>
                    <a:pt x="31" y="235"/>
                    <a:pt x="15" y="204"/>
                  </a:cubicBezTo>
                  <a:cubicBezTo>
                    <a:pt x="7" y="188"/>
                    <a:pt x="2" y="170"/>
                    <a:pt x="1" y="148"/>
                  </a:cubicBezTo>
                  <a:cubicBezTo>
                    <a:pt x="0" y="125"/>
                    <a:pt x="5" y="104"/>
                    <a:pt x="12" y="88"/>
                  </a:cubicBezTo>
                  <a:cubicBezTo>
                    <a:pt x="19" y="71"/>
                    <a:pt x="28" y="58"/>
                    <a:pt x="40" y="45"/>
                  </a:cubicBezTo>
                  <a:cubicBezTo>
                    <a:pt x="56" y="27"/>
                    <a:pt x="78" y="13"/>
                    <a:pt x="106" y="6"/>
                  </a:cubicBezTo>
                  <a:cubicBezTo>
                    <a:pt x="115" y="3"/>
                    <a:pt x="126" y="2"/>
                    <a:pt x="137" y="1"/>
                  </a:cubicBezTo>
                  <a:cubicBezTo>
                    <a:pt x="160" y="0"/>
                    <a:pt x="181" y="5"/>
                    <a:pt x="197" y="12"/>
                  </a:cubicBezTo>
                  <a:cubicBezTo>
                    <a:pt x="230" y="26"/>
                    <a:pt x="253" y="49"/>
                    <a:pt x="269" y="81"/>
                  </a:cubicBezTo>
                  <a:cubicBezTo>
                    <a:pt x="277" y="96"/>
                    <a:pt x="283" y="116"/>
                    <a:pt x="283" y="137"/>
                  </a:cubicBezTo>
                  <a:close/>
                  <a:moveTo>
                    <a:pt x="267" y="197"/>
                  </a:moveTo>
                  <a:cubicBezTo>
                    <a:pt x="274" y="181"/>
                    <a:pt x="278" y="163"/>
                    <a:pt x="278" y="140"/>
                  </a:cubicBezTo>
                  <a:cubicBezTo>
                    <a:pt x="278" y="119"/>
                    <a:pt x="273" y="100"/>
                    <a:pt x="266" y="85"/>
                  </a:cubicBezTo>
                  <a:cubicBezTo>
                    <a:pt x="258" y="69"/>
                    <a:pt x="249" y="57"/>
                    <a:pt x="238" y="45"/>
                  </a:cubicBezTo>
                  <a:cubicBezTo>
                    <a:pt x="226" y="34"/>
                    <a:pt x="213" y="24"/>
                    <a:pt x="197" y="18"/>
                  </a:cubicBezTo>
                  <a:cubicBezTo>
                    <a:pt x="182" y="11"/>
                    <a:pt x="161" y="5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18" y="6"/>
                    <a:pt x="100" y="12"/>
                    <a:pt x="85" y="19"/>
                  </a:cubicBezTo>
                  <a:cubicBezTo>
                    <a:pt x="69" y="26"/>
                    <a:pt x="56" y="36"/>
                    <a:pt x="45" y="47"/>
                  </a:cubicBezTo>
                  <a:cubicBezTo>
                    <a:pt x="34" y="58"/>
                    <a:pt x="24" y="72"/>
                    <a:pt x="18" y="88"/>
                  </a:cubicBezTo>
                  <a:cubicBezTo>
                    <a:pt x="11" y="103"/>
                    <a:pt x="6" y="122"/>
                    <a:pt x="6" y="144"/>
                  </a:cubicBezTo>
                  <a:cubicBezTo>
                    <a:pt x="6" y="166"/>
                    <a:pt x="12" y="184"/>
                    <a:pt x="19" y="200"/>
                  </a:cubicBezTo>
                  <a:cubicBezTo>
                    <a:pt x="33" y="231"/>
                    <a:pt x="57" y="253"/>
                    <a:pt x="88" y="267"/>
                  </a:cubicBezTo>
                  <a:cubicBezTo>
                    <a:pt x="103" y="274"/>
                    <a:pt x="123" y="279"/>
                    <a:pt x="144" y="278"/>
                  </a:cubicBezTo>
                  <a:cubicBezTo>
                    <a:pt x="165" y="278"/>
                    <a:pt x="184" y="273"/>
                    <a:pt x="200" y="266"/>
                  </a:cubicBezTo>
                  <a:cubicBezTo>
                    <a:pt x="231" y="251"/>
                    <a:pt x="253" y="228"/>
                    <a:pt x="267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Freeform 6">
              <a:extLst>
                <a:ext uri="{FF2B5EF4-FFF2-40B4-BE49-F238E27FC236}">
                  <a16:creationId xmlns="" xmlns:a16="http://schemas.microsoft.com/office/drawing/2014/main" id="{DE32E027-F949-49B4-B77B-F550EE0D1F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858418" y="11669473"/>
              <a:ext cx="37584" cy="34167"/>
            </a:xfrm>
            <a:custGeom>
              <a:avLst/>
              <a:gdLst>
                <a:gd name="T0" fmla="*/ 14 w 16"/>
                <a:gd name="T1" fmla="*/ 2 h 14"/>
                <a:gd name="T2" fmla="*/ 14 w 16"/>
                <a:gd name="T3" fmla="*/ 11 h 14"/>
                <a:gd name="T4" fmla="*/ 4 w 16"/>
                <a:gd name="T5" fmla="*/ 12 h 14"/>
                <a:gd name="T6" fmla="*/ 4 w 16"/>
                <a:gd name="T7" fmla="*/ 2 h 14"/>
                <a:gd name="T8" fmla="*/ 7 w 16"/>
                <a:gd name="T9" fmla="*/ 1 h 14"/>
                <a:gd name="T10" fmla="*/ 14 w 16"/>
                <a:gd name="T11" fmla="*/ 2 h 14"/>
                <a:gd name="T12" fmla="*/ 13 w 16"/>
                <a:gd name="T13" fmla="*/ 9 h 14"/>
                <a:gd name="T14" fmla="*/ 7 w 16"/>
                <a:gd name="T15" fmla="*/ 4 h 14"/>
                <a:gd name="T16" fmla="*/ 4 w 16"/>
                <a:gd name="T17" fmla="*/ 8 h 14"/>
                <a:gd name="T18" fmla="*/ 13 w 16"/>
                <a:gd name="T1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4">
                  <a:moveTo>
                    <a:pt x="14" y="2"/>
                  </a:moveTo>
                  <a:cubicBezTo>
                    <a:pt x="15" y="4"/>
                    <a:pt x="16" y="9"/>
                    <a:pt x="14" y="11"/>
                  </a:cubicBezTo>
                  <a:cubicBezTo>
                    <a:pt x="12" y="14"/>
                    <a:pt x="6" y="14"/>
                    <a:pt x="4" y="12"/>
                  </a:cubicBezTo>
                  <a:cubicBezTo>
                    <a:pt x="0" y="9"/>
                    <a:pt x="1" y="3"/>
                    <a:pt x="4" y="2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10" y="0"/>
                    <a:pt x="12" y="1"/>
                    <a:pt x="14" y="2"/>
                  </a:cubicBezTo>
                  <a:close/>
                  <a:moveTo>
                    <a:pt x="13" y="9"/>
                  </a:moveTo>
                  <a:cubicBezTo>
                    <a:pt x="16" y="5"/>
                    <a:pt x="11" y="3"/>
                    <a:pt x="7" y="4"/>
                  </a:cubicBezTo>
                  <a:cubicBezTo>
                    <a:pt x="5" y="4"/>
                    <a:pt x="3" y="5"/>
                    <a:pt x="4" y="8"/>
                  </a:cubicBezTo>
                  <a:cubicBezTo>
                    <a:pt x="5" y="11"/>
                    <a:pt x="11" y="11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Freeform 7">
              <a:extLst>
                <a:ext uri="{FF2B5EF4-FFF2-40B4-BE49-F238E27FC236}">
                  <a16:creationId xmlns="" xmlns:a16="http://schemas.microsoft.com/office/drawing/2014/main" id="{83FE3243-176C-434A-8A15-E377275B6EDD}"/>
                </a:ext>
              </a:extLst>
            </p:cNvPr>
            <p:cNvSpPr>
              <a:spLocks/>
            </p:cNvSpPr>
            <p:nvPr/>
          </p:nvSpPr>
          <p:spPr bwMode="auto">
            <a:xfrm>
              <a:off x="-3858418" y="11636444"/>
              <a:ext cx="37584" cy="33029"/>
            </a:xfrm>
            <a:custGeom>
              <a:avLst/>
              <a:gdLst>
                <a:gd name="T0" fmla="*/ 14 w 16"/>
                <a:gd name="T1" fmla="*/ 0 h 14"/>
                <a:gd name="T2" fmla="*/ 14 w 16"/>
                <a:gd name="T3" fmla="*/ 10 h 14"/>
                <a:gd name="T4" fmla="*/ 3 w 16"/>
                <a:gd name="T5" fmla="*/ 11 h 14"/>
                <a:gd name="T6" fmla="*/ 5 w 16"/>
                <a:gd name="T7" fmla="*/ 0 h 14"/>
                <a:gd name="T8" fmla="*/ 5 w 16"/>
                <a:gd name="T9" fmla="*/ 3 h 14"/>
                <a:gd name="T10" fmla="*/ 3 w 16"/>
                <a:gd name="T11" fmla="*/ 4 h 14"/>
                <a:gd name="T12" fmla="*/ 13 w 16"/>
                <a:gd name="T13" fmla="*/ 7 h 14"/>
                <a:gd name="T14" fmla="*/ 12 w 16"/>
                <a:gd name="T15" fmla="*/ 3 h 14"/>
                <a:gd name="T16" fmla="*/ 10 w 16"/>
                <a:gd name="T17" fmla="*/ 3 h 14"/>
                <a:gd name="T18" fmla="*/ 10 w 16"/>
                <a:gd name="T19" fmla="*/ 6 h 14"/>
                <a:gd name="T20" fmla="*/ 8 w 16"/>
                <a:gd name="T21" fmla="*/ 6 h 14"/>
                <a:gd name="T22" fmla="*/ 7 w 16"/>
                <a:gd name="T23" fmla="*/ 0 h 14"/>
                <a:gd name="T24" fmla="*/ 14 w 16"/>
                <a:gd name="T25" fmla="*/ 0 h 14"/>
                <a:gd name="T26" fmla="*/ 14 w 16"/>
                <a:gd name="T2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4">
                  <a:moveTo>
                    <a:pt x="14" y="0"/>
                  </a:moveTo>
                  <a:cubicBezTo>
                    <a:pt x="15" y="4"/>
                    <a:pt x="16" y="7"/>
                    <a:pt x="14" y="10"/>
                  </a:cubicBezTo>
                  <a:cubicBezTo>
                    <a:pt x="12" y="13"/>
                    <a:pt x="6" y="14"/>
                    <a:pt x="3" y="11"/>
                  </a:cubicBezTo>
                  <a:cubicBezTo>
                    <a:pt x="1" y="9"/>
                    <a:pt x="0" y="1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1" y="10"/>
                    <a:pt x="12" y="12"/>
                    <a:pt x="13" y="7"/>
                  </a:cubicBezTo>
                  <a:cubicBezTo>
                    <a:pt x="13" y="5"/>
                    <a:pt x="13" y="4"/>
                    <a:pt x="12" y="3"/>
                  </a:cubicBezTo>
                  <a:cubicBezTo>
                    <a:pt x="12" y="3"/>
                    <a:pt x="10" y="3"/>
                    <a:pt x="10" y="3"/>
                  </a:cubicBezTo>
                  <a:cubicBezTo>
                    <a:pt x="10" y="4"/>
                    <a:pt x="10" y="5"/>
                    <a:pt x="10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2"/>
                    <a:pt x="7" y="0"/>
                  </a:cubicBezTo>
                  <a:cubicBezTo>
                    <a:pt x="9" y="0"/>
                    <a:pt x="1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Freeform 8">
              <a:extLst>
                <a:ext uri="{FF2B5EF4-FFF2-40B4-BE49-F238E27FC236}">
                  <a16:creationId xmlns="" xmlns:a16="http://schemas.microsoft.com/office/drawing/2014/main" id="{CF645FF7-D029-4327-8664-11811FFF6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-3858418" y="11703640"/>
              <a:ext cx="35307" cy="23918"/>
            </a:xfrm>
            <a:custGeom>
              <a:avLst/>
              <a:gdLst>
                <a:gd name="T0" fmla="*/ 12 w 15"/>
                <a:gd name="T1" fmla="*/ 7 h 10"/>
                <a:gd name="T2" fmla="*/ 15 w 15"/>
                <a:gd name="T3" fmla="*/ 2 h 10"/>
                <a:gd name="T4" fmla="*/ 13 w 15"/>
                <a:gd name="T5" fmla="*/ 10 h 10"/>
                <a:gd name="T6" fmla="*/ 0 w 15"/>
                <a:gd name="T7" fmla="*/ 9 h 10"/>
                <a:gd name="T8" fmla="*/ 1 w 15"/>
                <a:gd name="T9" fmla="*/ 6 h 10"/>
                <a:gd name="T10" fmla="*/ 12 w 15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0">
                  <a:moveTo>
                    <a:pt x="12" y="7"/>
                  </a:moveTo>
                  <a:cubicBezTo>
                    <a:pt x="13" y="5"/>
                    <a:pt x="11" y="0"/>
                    <a:pt x="15" y="2"/>
                  </a:cubicBezTo>
                  <a:cubicBezTo>
                    <a:pt x="14" y="5"/>
                    <a:pt x="14" y="7"/>
                    <a:pt x="13" y="10"/>
                  </a:cubicBezTo>
                  <a:cubicBezTo>
                    <a:pt x="9" y="10"/>
                    <a:pt x="5" y="9"/>
                    <a:pt x="0" y="9"/>
                  </a:cubicBezTo>
                  <a:cubicBezTo>
                    <a:pt x="0" y="8"/>
                    <a:pt x="1" y="7"/>
                    <a:pt x="1" y="6"/>
                  </a:cubicBezTo>
                  <a:cubicBezTo>
                    <a:pt x="4" y="6"/>
                    <a:pt x="8" y="7"/>
                    <a:pt x="1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Freeform 9">
              <a:extLst>
                <a:ext uri="{FF2B5EF4-FFF2-40B4-BE49-F238E27FC236}">
                  <a16:creationId xmlns="" xmlns:a16="http://schemas.microsoft.com/office/drawing/2014/main" id="{17E6A3AB-B50D-46DC-A074-9706633B8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-3862974" y="11610249"/>
              <a:ext cx="35307" cy="26195"/>
            </a:xfrm>
            <a:custGeom>
              <a:avLst/>
              <a:gdLst>
                <a:gd name="T0" fmla="*/ 14 w 15"/>
                <a:gd name="T1" fmla="*/ 1 h 11"/>
                <a:gd name="T2" fmla="*/ 15 w 15"/>
                <a:gd name="T3" fmla="*/ 4 h 11"/>
                <a:gd name="T4" fmla="*/ 3 w 15"/>
                <a:gd name="T5" fmla="*/ 11 h 11"/>
                <a:gd name="T6" fmla="*/ 2 w 15"/>
                <a:gd name="T7" fmla="*/ 8 h 11"/>
                <a:gd name="T8" fmla="*/ 7 w 15"/>
                <a:gd name="T9" fmla="*/ 4 h 11"/>
                <a:gd name="T10" fmla="*/ 1 w 15"/>
                <a:gd name="T11" fmla="*/ 3 h 11"/>
                <a:gd name="T12" fmla="*/ 0 w 15"/>
                <a:gd name="T13" fmla="*/ 0 h 11"/>
                <a:gd name="T14" fmla="*/ 14 w 15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1">
                  <a:moveTo>
                    <a:pt x="14" y="1"/>
                  </a:moveTo>
                  <a:cubicBezTo>
                    <a:pt x="14" y="2"/>
                    <a:pt x="15" y="3"/>
                    <a:pt x="15" y="4"/>
                  </a:cubicBezTo>
                  <a:cubicBezTo>
                    <a:pt x="9" y="4"/>
                    <a:pt x="7" y="9"/>
                    <a:pt x="3" y="11"/>
                  </a:cubicBezTo>
                  <a:cubicBezTo>
                    <a:pt x="3" y="11"/>
                    <a:pt x="3" y="9"/>
                    <a:pt x="2" y="8"/>
                  </a:cubicBezTo>
                  <a:cubicBezTo>
                    <a:pt x="4" y="7"/>
                    <a:pt x="6" y="5"/>
                    <a:pt x="7" y="4"/>
                  </a:cubicBezTo>
                  <a:cubicBezTo>
                    <a:pt x="6" y="3"/>
                    <a:pt x="3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5" y="1"/>
                    <a:pt x="10" y="3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Freeform 10">
              <a:extLst>
                <a:ext uri="{FF2B5EF4-FFF2-40B4-BE49-F238E27FC236}">
                  <a16:creationId xmlns="" xmlns:a16="http://schemas.microsoft.com/office/drawing/2014/main" id="{1908655B-76D5-400E-AB5F-64B2EDF9B1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867529" y="11729835"/>
              <a:ext cx="42140" cy="37584"/>
            </a:xfrm>
            <a:custGeom>
              <a:avLst/>
              <a:gdLst>
                <a:gd name="T0" fmla="*/ 16 w 18"/>
                <a:gd name="T1" fmla="*/ 5 h 16"/>
                <a:gd name="T2" fmla="*/ 3 w 18"/>
                <a:gd name="T3" fmla="*/ 10 h 16"/>
                <a:gd name="T4" fmla="*/ 7 w 18"/>
                <a:gd name="T5" fmla="*/ 1 h 16"/>
                <a:gd name="T6" fmla="*/ 16 w 18"/>
                <a:gd name="T7" fmla="*/ 5 h 16"/>
                <a:gd name="T8" fmla="*/ 4 w 18"/>
                <a:gd name="T9" fmla="*/ 8 h 16"/>
                <a:gd name="T10" fmla="*/ 14 w 18"/>
                <a:gd name="T11" fmla="*/ 6 h 16"/>
                <a:gd name="T12" fmla="*/ 7 w 18"/>
                <a:gd name="T13" fmla="*/ 4 h 16"/>
                <a:gd name="T14" fmla="*/ 4 w 18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6">
                  <a:moveTo>
                    <a:pt x="16" y="5"/>
                  </a:moveTo>
                  <a:cubicBezTo>
                    <a:pt x="18" y="14"/>
                    <a:pt x="6" y="16"/>
                    <a:pt x="3" y="10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10" y="0"/>
                    <a:pt x="15" y="2"/>
                    <a:pt x="16" y="5"/>
                  </a:cubicBezTo>
                  <a:close/>
                  <a:moveTo>
                    <a:pt x="4" y="8"/>
                  </a:moveTo>
                  <a:cubicBezTo>
                    <a:pt x="5" y="11"/>
                    <a:pt x="16" y="12"/>
                    <a:pt x="14" y="6"/>
                  </a:cubicBezTo>
                  <a:cubicBezTo>
                    <a:pt x="13" y="4"/>
                    <a:pt x="10" y="3"/>
                    <a:pt x="7" y="4"/>
                  </a:cubicBezTo>
                  <a:cubicBezTo>
                    <a:pt x="5" y="4"/>
                    <a:pt x="4" y="5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Freeform 11">
              <a:extLst>
                <a:ext uri="{FF2B5EF4-FFF2-40B4-BE49-F238E27FC236}">
                  <a16:creationId xmlns="" xmlns:a16="http://schemas.microsoft.com/office/drawing/2014/main" id="{17C4F80E-7FC7-4DD5-8C85-24AAF5C6524B}"/>
                </a:ext>
              </a:extLst>
            </p:cNvPr>
            <p:cNvSpPr>
              <a:spLocks/>
            </p:cNvSpPr>
            <p:nvPr/>
          </p:nvSpPr>
          <p:spPr bwMode="auto">
            <a:xfrm>
              <a:off x="-3834501" y="11543053"/>
              <a:ext cx="2278" cy="227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Freeform 12">
              <a:extLst>
                <a:ext uri="{FF2B5EF4-FFF2-40B4-BE49-F238E27FC236}">
                  <a16:creationId xmlns="" xmlns:a16="http://schemas.microsoft.com/office/drawing/2014/main" id="{57439CFF-84D3-4AA9-BD1A-4839B84F83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919919" y="11512303"/>
              <a:ext cx="89974" cy="67196"/>
            </a:xfrm>
            <a:custGeom>
              <a:avLst/>
              <a:gdLst>
                <a:gd name="T0" fmla="*/ 38 w 38"/>
                <a:gd name="T1" fmla="*/ 13 h 28"/>
                <a:gd name="T2" fmla="*/ 35 w 38"/>
                <a:gd name="T3" fmla="*/ 17 h 28"/>
                <a:gd name="T4" fmla="*/ 33 w 38"/>
                <a:gd name="T5" fmla="*/ 15 h 28"/>
                <a:gd name="T6" fmla="*/ 25 w 38"/>
                <a:gd name="T7" fmla="*/ 17 h 28"/>
                <a:gd name="T8" fmla="*/ 29 w 38"/>
                <a:gd name="T9" fmla="*/ 27 h 28"/>
                <a:gd name="T10" fmla="*/ 27 w 38"/>
                <a:gd name="T11" fmla="*/ 27 h 28"/>
                <a:gd name="T12" fmla="*/ 21 w 38"/>
                <a:gd name="T13" fmla="*/ 20 h 28"/>
                <a:gd name="T14" fmla="*/ 20 w 38"/>
                <a:gd name="T15" fmla="*/ 21 h 28"/>
                <a:gd name="T16" fmla="*/ 18 w 38"/>
                <a:gd name="T17" fmla="*/ 20 h 28"/>
                <a:gd name="T18" fmla="*/ 15 w 38"/>
                <a:gd name="T19" fmla="*/ 22 h 28"/>
                <a:gd name="T20" fmla="*/ 16 w 38"/>
                <a:gd name="T21" fmla="*/ 28 h 28"/>
                <a:gd name="T22" fmla="*/ 13 w 38"/>
                <a:gd name="T23" fmla="*/ 28 h 28"/>
                <a:gd name="T24" fmla="*/ 11 w 38"/>
                <a:gd name="T25" fmla="*/ 25 h 28"/>
                <a:gd name="T26" fmla="*/ 8 w 38"/>
                <a:gd name="T27" fmla="*/ 26 h 28"/>
                <a:gd name="T28" fmla="*/ 2 w 38"/>
                <a:gd name="T29" fmla="*/ 23 h 28"/>
                <a:gd name="T30" fmla="*/ 0 w 38"/>
                <a:gd name="T31" fmla="*/ 20 h 28"/>
                <a:gd name="T32" fmla="*/ 2 w 38"/>
                <a:gd name="T33" fmla="*/ 19 h 28"/>
                <a:gd name="T34" fmla="*/ 3 w 38"/>
                <a:gd name="T35" fmla="*/ 14 h 28"/>
                <a:gd name="T36" fmla="*/ 3 w 38"/>
                <a:gd name="T37" fmla="*/ 19 h 28"/>
                <a:gd name="T38" fmla="*/ 9 w 38"/>
                <a:gd name="T39" fmla="*/ 22 h 28"/>
                <a:gd name="T40" fmla="*/ 6 w 38"/>
                <a:gd name="T41" fmla="*/ 16 h 28"/>
                <a:gd name="T42" fmla="*/ 5 w 38"/>
                <a:gd name="T43" fmla="*/ 10 h 28"/>
                <a:gd name="T44" fmla="*/ 12 w 38"/>
                <a:gd name="T45" fmla="*/ 18 h 28"/>
                <a:gd name="T46" fmla="*/ 18 w 38"/>
                <a:gd name="T47" fmla="*/ 17 h 28"/>
                <a:gd name="T48" fmla="*/ 10 w 38"/>
                <a:gd name="T49" fmla="*/ 9 h 28"/>
                <a:gd name="T50" fmla="*/ 19 w 38"/>
                <a:gd name="T51" fmla="*/ 15 h 28"/>
                <a:gd name="T52" fmla="*/ 26 w 38"/>
                <a:gd name="T53" fmla="*/ 24 h 28"/>
                <a:gd name="T54" fmla="*/ 25 w 38"/>
                <a:gd name="T55" fmla="*/ 19 h 28"/>
                <a:gd name="T56" fmla="*/ 22 w 38"/>
                <a:gd name="T57" fmla="*/ 16 h 28"/>
                <a:gd name="T58" fmla="*/ 21 w 38"/>
                <a:gd name="T59" fmla="*/ 15 h 28"/>
                <a:gd name="T60" fmla="*/ 20 w 38"/>
                <a:gd name="T61" fmla="*/ 14 h 28"/>
                <a:gd name="T62" fmla="*/ 19 w 38"/>
                <a:gd name="T63" fmla="*/ 14 h 28"/>
                <a:gd name="T64" fmla="*/ 14 w 38"/>
                <a:gd name="T65" fmla="*/ 7 h 28"/>
                <a:gd name="T66" fmla="*/ 12 w 38"/>
                <a:gd name="T67" fmla="*/ 4 h 28"/>
                <a:gd name="T68" fmla="*/ 7 w 38"/>
                <a:gd name="T69" fmla="*/ 4 h 28"/>
                <a:gd name="T70" fmla="*/ 9 w 38"/>
                <a:gd name="T71" fmla="*/ 0 h 28"/>
                <a:gd name="T72" fmla="*/ 15 w 38"/>
                <a:gd name="T73" fmla="*/ 1 h 28"/>
                <a:gd name="T74" fmla="*/ 16 w 38"/>
                <a:gd name="T75" fmla="*/ 4 h 28"/>
                <a:gd name="T76" fmla="*/ 18 w 38"/>
                <a:gd name="T77" fmla="*/ 7 h 28"/>
                <a:gd name="T78" fmla="*/ 17 w 38"/>
                <a:gd name="T79" fmla="*/ 5 h 28"/>
                <a:gd name="T80" fmla="*/ 30 w 38"/>
                <a:gd name="T81" fmla="*/ 3 h 28"/>
                <a:gd name="T82" fmla="*/ 29 w 38"/>
                <a:gd name="T83" fmla="*/ 5 h 28"/>
                <a:gd name="T84" fmla="*/ 28 w 38"/>
                <a:gd name="T85" fmla="*/ 4 h 28"/>
                <a:gd name="T86" fmla="*/ 18 w 38"/>
                <a:gd name="T87" fmla="*/ 8 h 28"/>
                <a:gd name="T88" fmla="*/ 20 w 38"/>
                <a:gd name="T89" fmla="*/ 8 h 28"/>
                <a:gd name="T90" fmla="*/ 28 w 38"/>
                <a:gd name="T91" fmla="*/ 6 h 28"/>
                <a:gd name="T92" fmla="*/ 31 w 38"/>
                <a:gd name="T93" fmla="*/ 8 h 28"/>
                <a:gd name="T94" fmla="*/ 30 w 38"/>
                <a:gd name="T95" fmla="*/ 9 h 28"/>
                <a:gd name="T96" fmla="*/ 38 w 38"/>
                <a:gd name="T97" fmla="*/ 13 h 28"/>
                <a:gd name="T98" fmla="*/ 37 w 38"/>
                <a:gd name="T99" fmla="*/ 14 h 28"/>
                <a:gd name="T100" fmla="*/ 36 w 38"/>
                <a:gd name="T101" fmla="*/ 13 h 28"/>
                <a:gd name="T102" fmla="*/ 37 w 38"/>
                <a:gd name="T103" fmla="*/ 14 h 28"/>
                <a:gd name="T104" fmla="*/ 28 w 38"/>
                <a:gd name="T105" fmla="*/ 12 h 28"/>
                <a:gd name="T106" fmla="*/ 26 w 38"/>
                <a:gd name="T107" fmla="*/ 9 h 28"/>
                <a:gd name="T108" fmla="*/ 21 w 38"/>
                <a:gd name="T109" fmla="*/ 11 h 28"/>
                <a:gd name="T110" fmla="*/ 26 w 38"/>
                <a:gd name="T111" fmla="*/ 14 h 28"/>
                <a:gd name="T112" fmla="*/ 28 w 38"/>
                <a:gd name="T11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" h="28">
                  <a:moveTo>
                    <a:pt x="38" y="13"/>
                  </a:moveTo>
                  <a:cubicBezTo>
                    <a:pt x="38" y="15"/>
                    <a:pt x="38" y="17"/>
                    <a:pt x="35" y="17"/>
                  </a:cubicBezTo>
                  <a:cubicBezTo>
                    <a:pt x="35" y="16"/>
                    <a:pt x="34" y="15"/>
                    <a:pt x="33" y="15"/>
                  </a:cubicBezTo>
                  <a:cubicBezTo>
                    <a:pt x="29" y="14"/>
                    <a:pt x="29" y="17"/>
                    <a:pt x="25" y="17"/>
                  </a:cubicBezTo>
                  <a:cubicBezTo>
                    <a:pt x="26" y="20"/>
                    <a:pt x="30" y="22"/>
                    <a:pt x="29" y="27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5" y="24"/>
                    <a:pt x="24" y="22"/>
                    <a:pt x="21" y="20"/>
                  </a:cubicBezTo>
                  <a:cubicBezTo>
                    <a:pt x="21" y="20"/>
                    <a:pt x="21" y="21"/>
                    <a:pt x="20" y="21"/>
                  </a:cubicBezTo>
                  <a:cubicBezTo>
                    <a:pt x="19" y="21"/>
                    <a:pt x="19" y="20"/>
                    <a:pt x="18" y="20"/>
                  </a:cubicBezTo>
                  <a:cubicBezTo>
                    <a:pt x="16" y="20"/>
                    <a:pt x="16" y="21"/>
                    <a:pt x="15" y="22"/>
                  </a:cubicBezTo>
                  <a:cubicBezTo>
                    <a:pt x="16" y="24"/>
                    <a:pt x="17" y="26"/>
                    <a:pt x="16" y="28"/>
                  </a:cubicBezTo>
                  <a:cubicBezTo>
                    <a:pt x="15" y="28"/>
                    <a:pt x="14" y="28"/>
                    <a:pt x="13" y="28"/>
                  </a:cubicBezTo>
                  <a:cubicBezTo>
                    <a:pt x="12" y="27"/>
                    <a:pt x="12" y="26"/>
                    <a:pt x="11" y="25"/>
                  </a:cubicBezTo>
                  <a:cubicBezTo>
                    <a:pt x="10" y="25"/>
                    <a:pt x="9" y="26"/>
                    <a:pt x="8" y="26"/>
                  </a:cubicBezTo>
                  <a:cubicBezTo>
                    <a:pt x="6" y="26"/>
                    <a:pt x="4" y="24"/>
                    <a:pt x="2" y="23"/>
                  </a:cubicBezTo>
                  <a:cubicBezTo>
                    <a:pt x="1" y="22"/>
                    <a:pt x="0" y="21"/>
                    <a:pt x="0" y="20"/>
                  </a:cubicBezTo>
                  <a:cubicBezTo>
                    <a:pt x="1" y="20"/>
                    <a:pt x="1" y="19"/>
                    <a:pt x="2" y="19"/>
                  </a:cubicBezTo>
                  <a:cubicBezTo>
                    <a:pt x="3" y="18"/>
                    <a:pt x="2" y="15"/>
                    <a:pt x="3" y="14"/>
                  </a:cubicBezTo>
                  <a:cubicBezTo>
                    <a:pt x="5" y="15"/>
                    <a:pt x="3" y="17"/>
                    <a:pt x="3" y="19"/>
                  </a:cubicBezTo>
                  <a:cubicBezTo>
                    <a:pt x="3" y="22"/>
                    <a:pt x="7" y="24"/>
                    <a:pt x="9" y="22"/>
                  </a:cubicBezTo>
                  <a:cubicBezTo>
                    <a:pt x="9" y="20"/>
                    <a:pt x="7" y="18"/>
                    <a:pt x="6" y="16"/>
                  </a:cubicBezTo>
                  <a:cubicBezTo>
                    <a:pt x="5" y="14"/>
                    <a:pt x="2" y="12"/>
                    <a:pt x="5" y="10"/>
                  </a:cubicBezTo>
                  <a:cubicBezTo>
                    <a:pt x="8" y="12"/>
                    <a:pt x="10" y="16"/>
                    <a:pt x="12" y="18"/>
                  </a:cubicBezTo>
                  <a:cubicBezTo>
                    <a:pt x="14" y="17"/>
                    <a:pt x="16" y="17"/>
                    <a:pt x="18" y="17"/>
                  </a:cubicBezTo>
                  <a:cubicBezTo>
                    <a:pt x="17" y="13"/>
                    <a:pt x="13" y="12"/>
                    <a:pt x="10" y="9"/>
                  </a:cubicBezTo>
                  <a:cubicBezTo>
                    <a:pt x="14" y="10"/>
                    <a:pt x="17" y="13"/>
                    <a:pt x="19" y="15"/>
                  </a:cubicBezTo>
                  <a:cubicBezTo>
                    <a:pt x="21" y="18"/>
                    <a:pt x="23" y="21"/>
                    <a:pt x="26" y="24"/>
                  </a:cubicBezTo>
                  <a:cubicBezTo>
                    <a:pt x="27" y="22"/>
                    <a:pt x="25" y="21"/>
                    <a:pt x="25" y="19"/>
                  </a:cubicBezTo>
                  <a:cubicBezTo>
                    <a:pt x="24" y="19"/>
                    <a:pt x="23" y="17"/>
                    <a:pt x="22" y="16"/>
                  </a:cubicBezTo>
                  <a:cubicBezTo>
                    <a:pt x="22" y="16"/>
                    <a:pt x="22" y="16"/>
                    <a:pt x="21" y="15"/>
                  </a:cubicBezTo>
                  <a:cubicBezTo>
                    <a:pt x="21" y="15"/>
                    <a:pt x="21" y="14"/>
                    <a:pt x="20" y="14"/>
                  </a:cubicBezTo>
                  <a:cubicBezTo>
                    <a:pt x="20" y="14"/>
                    <a:pt x="19" y="14"/>
                    <a:pt x="19" y="14"/>
                  </a:cubicBezTo>
                  <a:cubicBezTo>
                    <a:pt x="18" y="12"/>
                    <a:pt x="15" y="9"/>
                    <a:pt x="14" y="7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9" y="4"/>
                    <a:pt x="7" y="4"/>
                  </a:cubicBezTo>
                  <a:cubicBezTo>
                    <a:pt x="5" y="2"/>
                    <a:pt x="7" y="1"/>
                    <a:pt x="9" y="0"/>
                  </a:cubicBezTo>
                  <a:cubicBezTo>
                    <a:pt x="11" y="1"/>
                    <a:pt x="13" y="0"/>
                    <a:pt x="15" y="1"/>
                  </a:cubicBezTo>
                  <a:cubicBezTo>
                    <a:pt x="16" y="2"/>
                    <a:pt x="15" y="3"/>
                    <a:pt x="16" y="4"/>
                  </a:cubicBezTo>
                  <a:cubicBezTo>
                    <a:pt x="16" y="5"/>
                    <a:pt x="17" y="6"/>
                    <a:pt x="18" y="7"/>
                  </a:cubicBezTo>
                  <a:cubicBezTo>
                    <a:pt x="18" y="6"/>
                    <a:pt x="17" y="6"/>
                    <a:pt x="17" y="5"/>
                  </a:cubicBezTo>
                  <a:cubicBezTo>
                    <a:pt x="19" y="2"/>
                    <a:pt x="26" y="1"/>
                    <a:pt x="30" y="3"/>
                  </a:cubicBezTo>
                  <a:cubicBezTo>
                    <a:pt x="30" y="4"/>
                    <a:pt x="29" y="4"/>
                    <a:pt x="29" y="5"/>
                  </a:cubicBezTo>
                  <a:cubicBezTo>
                    <a:pt x="28" y="5"/>
                    <a:pt x="28" y="4"/>
                    <a:pt x="28" y="4"/>
                  </a:cubicBezTo>
                  <a:cubicBezTo>
                    <a:pt x="24" y="4"/>
                    <a:pt x="20" y="5"/>
                    <a:pt x="18" y="8"/>
                  </a:cubicBezTo>
                  <a:cubicBezTo>
                    <a:pt x="19" y="9"/>
                    <a:pt x="20" y="8"/>
                    <a:pt x="20" y="8"/>
                  </a:cubicBezTo>
                  <a:cubicBezTo>
                    <a:pt x="22" y="7"/>
                    <a:pt x="25" y="6"/>
                    <a:pt x="28" y="6"/>
                  </a:cubicBezTo>
                  <a:cubicBezTo>
                    <a:pt x="29" y="6"/>
                    <a:pt x="31" y="6"/>
                    <a:pt x="31" y="8"/>
                  </a:cubicBezTo>
                  <a:cubicBezTo>
                    <a:pt x="31" y="8"/>
                    <a:pt x="30" y="8"/>
                    <a:pt x="30" y="9"/>
                  </a:cubicBezTo>
                  <a:cubicBezTo>
                    <a:pt x="31" y="12"/>
                    <a:pt x="36" y="11"/>
                    <a:pt x="38" y="13"/>
                  </a:cubicBezTo>
                  <a:close/>
                  <a:moveTo>
                    <a:pt x="37" y="14"/>
                  </a:moveTo>
                  <a:cubicBezTo>
                    <a:pt x="37" y="13"/>
                    <a:pt x="36" y="13"/>
                    <a:pt x="36" y="13"/>
                  </a:cubicBezTo>
                  <a:cubicBezTo>
                    <a:pt x="36" y="14"/>
                    <a:pt x="36" y="13"/>
                    <a:pt x="37" y="14"/>
                  </a:cubicBezTo>
                  <a:close/>
                  <a:moveTo>
                    <a:pt x="28" y="12"/>
                  </a:moveTo>
                  <a:cubicBezTo>
                    <a:pt x="28" y="10"/>
                    <a:pt x="26" y="11"/>
                    <a:pt x="26" y="9"/>
                  </a:cubicBezTo>
                  <a:cubicBezTo>
                    <a:pt x="24" y="9"/>
                    <a:pt x="23" y="10"/>
                    <a:pt x="21" y="11"/>
                  </a:cubicBezTo>
                  <a:cubicBezTo>
                    <a:pt x="22" y="12"/>
                    <a:pt x="23" y="14"/>
                    <a:pt x="26" y="14"/>
                  </a:cubicBezTo>
                  <a:cubicBezTo>
                    <a:pt x="27" y="13"/>
                    <a:pt x="27" y="12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Freeform 13">
              <a:extLst>
                <a:ext uri="{FF2B5EF4-FFF2-40B4-BE49-F238E27FC236}">
                  <a16:creationId xmlns="" xmlns:a16="http://schemas.microsoft.com/office/drawing/2014/main" id="{8F817BA3-404A-4F4E-BB33-F6DACDEB7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-3877780" y="11760586"/>
              <a:ext cx="41001" cy="37584"/>
            </a:xfrm>
            <a:custGeom>
              <a:avLst/>
              <a:gdLst>
                <a:gd name="T0" fmla="*/ 17 w 17"/>
                <a:gd name="T1" fmla="*/ 4 h 16"/>
                <a:gd name="T2" fmla="*/ 15 w 17"/>
                <a:gd name="T3" fmla="*/ 8 h 16"/>
                <a:gd name="T4" fmla="*/ 3 w 17"/>
                <a:gd name="T5" fmla="*/ 9 h 16"/>
                <a:gd name="T6" fmla="*/ 14 w 17"/>
                <a:gd name="T7" fmla="*/ 13 h 16"/>
                <a:gd name="T8" fmla="*/ 13 w 17"/>
                <a:gd name="T9" fmla="*/ 16 h 16"/>
                <a:gd name="T10" fmla="*/ 0 w 17"/>
                <a:gd name="T11" fmla="*/ 11 h 16"/>
                <a:gd name="T12" fmla="*/ 2 w 17"/>
                <a:gd name="T13" fmla="*/ 7 h 16"/>
                <a:gd name="T14" fmla="*/ 13 w 17"/>
                <a:gd name="T15" fmla="*/ 6 h 16"/>
                <a:gd name="T16" fmla="*/ 4 w 17"/>
                <a:gd name="T17" fmla="*/ 2 h 16"/>
                <a:gd name="T18" fmla="*/ 5 w 17"/>
                <a:gd name="T19" fmla="*/ 0 h 16"/>
                <a:gd name="T20" fmla="*/ 17 w 17"/>
                <a:gd name="T2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6">
                  <a:moveTo>
                    <a:pt x="17" y="4"/>
                  </a:moveTo>
                  <a:cubicBezTo>
                    <a:pt x="17" y="6"/>
                    <a:pt x="16" y="7"/>
                    <a:pt x="15" y="8"/>
                  </a:cubicBezTo>
                  <a:cubicBezTo>
                    <a:pt x="11" y="8"/>
                    <a:pt x="7" y="9"/>
                    <a:pt x="3" y="9"/>
                  </a:cubicBezTo>
                  <a:cubicBezTo>
                    <a:pt x="7" y="10"/>
                    <a:pt x="10" y="12"/>
                    <a:pt x="14" y="13"/>
                  </a:cubicBezTo>
                  <a:cubicBezTo>
                    <a:pt x="14" y="14"/>
                    <a:pt x="13" y="15"/>
                    <a:pt x="13" y="16"/>
                  </a:cubicBezTo>
                  <a:cubicBezTo>
                    <a:pt x="9" y="14"/>
                    <a:pt x="4" y="12"/>
                    <a:pt x="0" y="11"/>
                  </a:cubicBezTo>
                  <a:cubicBezTo>
                    <a:pt x="1" y="10"/>
                    <a:pt x="1" y="8"/>
                    <a:pt x="2" y="7"/>
                  </a:cubicBezTo>
                  <a:cubicBezTo>
                    <a:pt x="6" y="7"/>
                    <a:pt x="10" y="6"/>
                    <a:pt x="13" y="6"/>
                  </a:cubicBezTo>
                  <a:cubicBezTo>
                    <a:pt x="10" y="5"/>
                    <a:pt x="7" y="3"/>
                    <a:pt x="4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9" y="1"/>
                    <a:pt x="13" y="3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Freeform 14">
              <a:extLst>
                <a:ext uri="{FF2B5EF4-FFF2-40B4-BE49-F238E27FC236}">
                  <a16:creationId xmlns="" xmlns:a16="http://schemas.microsoft.com/office/drawing/2014/main" id="{81EE6EDA-9116-4D26-8BBF-CA2F09521652}"/>
                </a:ext>
              </a:extLst>
            </p:cNvPr>
            <p:cNvSpPr>
              <a:spLocks/>
            </p:cNvSpPr>
            <p:nvPr/>
          </p:nvSpPr>
          <p:spPr bwMode="auto">
            <a:xfrm>
              <a:off x="-3889169" y="11791336"/>
              <a:ext cx="37584" cy="36445"/>
            </a:xfrm>
            <a:custGeom>
              <a:avLst/>
              <a:gdLst>
                <a:gd name="T0" fmla="*/ 16 w 16"/>
                <a:gd name="T1" fmla="*/ 6 h 15"/>
                <a:gd name="T2" fmla="*/ 15 w 16"/>
                <a:gd name="T3" fmla="*/ 8 h 15"/>
                <a:gd name="T4" fmla="*/ 10 w 16"/>
                <a:gd name="T5" fmla="*/ 6 h 15"/>
                <a:gd name="T6" fmla="*/ 7 w 16"/>
                <a:gd name="T7" fmla="*/ 10 h 15"/>
                <a:gd name="T8" fmla="*/ 13 w 16"/>
                <a:gd name="T9" fmla="*/ 13 h 15"/>
                <a:gd name="T10" fmla="*/ 11 w 16"/>
                <a:gd name="T11" fmla="*/ 15 h 15"/>
                <a:gd name="T12" fmla="*/ 0 w 16"/>
                <a:gd name="T13" fmla="*/ 9 h 15"/>
                <a:gd name="T14" fmla="*/ 1 w 16"/>
                <a:gd name="T15" fmla="*/ 7 h 15"/>
                <a:gd name="T16" fmla="*/ 5 w 16"/>
                <a:gd name="T17" fmla="*/ 9 h 15"/>
                <a:gd name="T18" fmla="*/ 8 w 16"/>
                <a:gd name="T19" fmla="*/ 5 h 15"/>
                <a:gd name="T20" fmla="*/ 3 w 16"/>
                <a:gd name="T21" fmla="*/ 2 h 15"/>
                <a:gd name="T22" fmla="*/ 4 w 16"/>
                <a:gd name="T23" fmla="*/ 0 h 15"/>
                <a:gd name="T24" fmla="*/ 16 w 16"/>
                <a:gd name="T25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5">
                  <a:moveTo>
                    <a:pt x="16" y="6"/>
                  </a:moveTo>
                  <a:cubicBezTo>
                    <a:pt x="16" y="7"/>
                    <a:pt x="15" y="7"/>
                    <a:pt x="15" y="8"/>
                  </a:cubicBezTo>
                  <a:cubicBezTo>
                    <a:pt x="13" y="7"/>
                    <a:pt x="12" y="6"/>
                    <a:pt x="10" y="6"/>
                  </a:cubicBezTo>
                  <a:cubicBezTo>
                    <a:pt x="9" y="7"/>
                    <a:pt x="8" y="9"/>
                    <a:pt x="7" y="10"/>
                  </a:cubicBezTo>
                  <a:cubicBezTo>
                    <a:pt x="9" y="11"/>
                    <a:pt x="11" y="12"/>
                    <a:pt x="13" y="13"/>
                  </a:cubicBezTo>
                  <a:cubicBezTo>
                    <a:pt x="12" y="14"/>
                    <a:pt x="12" y="14"/>
                    <a:pt x="11" y="15"/>
                  </a:cubicBezTo>
                  <a:cubicBezTo>
                    <a:pt x="7" y="13"/>
                    <a:pt x="4" y="11"/>
                    <a:pt x="0" y="9"/>
                  </a:cubicBezTo>
                  <a:cubicBezTo>
                    <a:pt x="0" y="8"/>
                    <a:pt x="0" y="8"/>
                    <a:pt x="1" y="7"/>
                  </a:cubicBezTo>
                  <a:cubicBezTo>
                    <a:pt x="2" y="7"/>
                    <a:pt x="4" y="8"/>
                    <a:pt x="5" y="9"/>
                  </a:cubicBezTo>
                  <a:cubicBezTo>
                    <a:pt x="6" y="8"/>
                    <a:pt x="7" y="6"/>
                    <a:pt x="8" y="5"/>
                  </a:cubicBezTo>
                  <a:cubicBezTo>
                    <a:pt x="6" y="4"/>
                    <a:pt x="5" y="3"/>
                    <a:pt x="3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9" y="1"/>
                    <a:pt x="12" y="4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Freeform 15">
              <a:extLst>
                <a:ext uri="{FF2B5EF4-FFF2-40B4-BE49-F238E27FC236}">
                  <a16:creationId xmlns="" xmlns:a16="http://schemas.microsoft.com/office/drawing/2014/main" id="{3DBAB286-24D8-4FD9-A9F1-4F4981C19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-3902836" y="11815253"/>
              <a:ext cx="37584" cy="36445"/>
            </a:xfrm>
            <a:custGeom>
              <a:avLst/>
              <a:gdLst>
                <a:gd name="T0" fmla="*/ 12 w 16"/>
                <a:gd name="T1" fmla="*/ 5 h 15"/>
                <a:gd name="T2" fmla="*/ 9 w 16"/>
                <a:gd name="T3" fmla="*/ 15 h 15"/>
                <a:gd name="T4" fmla="*/ 0 w 16"/>
                <a:gd name="T5" fmla="*/ 8 h 15"/>
                <a:gd name="T6" fmla="*/ 8 w 16"/>
                <a:gd name="T7" fmla="*/ 2 h 15"/>
                <a:gd name="T8" fmla="*/ 7 w 16"/>
                <a:gd name="T9" fmla="*/ 5 h 15"/>
                <a:gd name="T10" fmla="*/ 3 w 16"/>
                <a:gd name="T11" fmla="*/ 6 h 15"/>
                <a:gd name="T12" fmla="*/ 10 w 16"/>
                <a:gd name="T13" fmla="*/ 12 h 15"/>
                <a:gd name="T14" fmla="*/ 11 w 16"/>
                <a:gd name="T15" fmla="*/ 8 h 15"/>
                <a:gd name="T16" fmla="*/ 12 w 16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5">
                  <a:moveTo>
                    <a:pt x="12" y="5"/>
                  </a:moveTo>
                  <a:cubicBezTo>
                    <a:pt x="16" y="8"/>
                    <a:pt x="13" y="14"/>
                    <a:pt x="9" y="15"/>
                  </a:cubicBezTo>
                  <a:cubicBezTo>
                    <a:pt x="6" y="15"/>
                    <a:pt x="1" y="11"/>
                    <a:pt x="0" y="8"/>
                  </a:cubicBezTo>
                  <a:cubicBezTo>
                    <a:pt x="0" y="5"/>
                    <a:pt x="4" y="0"/>
                    <a:pt x="8" y="2"/>
                  </a:cubicBezTo>
                  <a:cubicBezTo>
                    <a:pt x="8" y="3"/>
                    <a:pt x="7" y="4"/>
                    <a:pt x="7" y="5"/>
                  </a:cubicBezTo>
                  <a:cubicBezTo>
                    <a:pt x="5" y="4"/>
                    <a:pt x="3" y="5"/>
                    <a:pt x="3" y="6"/>
                  </a:cubicBezTo>
                  <a:cubicBezTo>
                    <a:pt x="2" y="9"/>
                    <a:pt x="7" y="13"/>
                    <a:pt x="10" y="12"/>
                  </a:cubicBezTo>
                  <a:cubicBezTo>
                    <a:pt x="12" y="12"/>
                    <a:pt x="13" y="9"/>
                    <a:pt x="11" y="8"/>
                  </a:cubicBezTo>
                  <a:cubicBezTo>
                    <a:pt x="11" y="7"/>
                    <a:pt x="12" y="6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Freeform 16">
              <a:extLst>
                <a:ext uri="{FF2B5EF4-FFF2-40B4-BE49-F238E27FC236}">
                  <a16:creationId xmlns="" xmlns:a16="http://schemas.microsoft.com/office/drawing/2014/main" id="{902A2FCB-D5F3-4491-9BAE-95EE45E7C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-3922197" y="11839170"/>
              <a:ext cx="37584" cy="38723"/>
            </a:xfrm>
            <a:custGeom>
              <a:avLst/>
              <a:gdLst>
                <a:gd name="T0" fmla="*/ 16 w 16"/>
                <a:gd name="T1" fmla="*/ 9 h 16"/>
                <a:gd name="T2" fmla="*/ 13 w 16"/>
                <a:gd name="T3" fmla="*/ 12 h 16"/>
                <a:gd name="T4" fmla="*/ 10 w 16"/>
                <a:gd name="T5" fmla="*/ 16 h 16"/>
                <a:gd name="T6" fmla="*/ 2 w 16"/>
                <a:gd name="T7" fmla="*/ 9 h 16"/>
                <a:gd name="T8" fmla="*/ 0 w 16"/>
                <a:gd name="T9" fmla="*/ 7 h 16"/>
                <a:gd name="T10" fmla="*/ 3 w 16"/>
                <a:gd name="T11" fmla="*/ 4 h 16"/>
                <a:gd name="T12" fmla="*/ 6 w 16"/>
                <a:gd name="T13" fmla="*/ 0 h 16"/>
                <a:gd name="T14" fmla="*/ 7 w 16"/>
                <a:gd name="T15" fmla="*/ 2 h 16"/>
                <a:gd name="T16" fmla="*/ 3 w 16"/>
                <a:gd name="T17" fmla="*/ 6 h 16"/>
                <a:gd name="T18" fmla="*/ 6 w 16"/>
                <a:gd name="T19" fmla="*/ 8 h 16"/>
                <a:gd name="T20" fmla="*/ 9 w 16"/>
                <a:gd name="T21" fmla="*/ 4 h 16"/>
                <a:gd name="T22" fmla="*/ 11 w 16"/>
                <a:gd name="T23" fmla="*/ 6 h 16"/>
                <a:gd name="T24" fmla="*/ 8 w 16"/>
                <a:gd name="T25" fmla="*/ 10 h 16"/>
                <a:gd name="T26" fmla="*/ 10 w 16"/>
                <a:gd name="T27" fmla="*/ 12 h 16"/>
                <a:gd name="T28" fmla="*/ 14 w 16"/>
                <a:gd name="T29" fmla="*/ 8 h 16"/>
                <a:gd name="T30" fmla="*/ 16 w 16"/>
                <a:gd name="T3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6">
                  <a:moveTo>
                    <a:pt x="16" y="9"/>
                  </a:moveTo>
                  <a:cubicBezTo>
                    <a:pt x="16" y="10"/>
                    <a:pt x="13" y="12"/>
                    <a:pt x="13" y="12"/>
                  </a:cubicBezTo>
                  <a:cubicBezTo>
                    <a:pt x="12" y="14"/>
                    <a:pt x="11" y="15"/>
                    <a:pt x="10" y="16"/>
                  </a:cubicBezTo>
                  <a:cubicBezTo>
                    <a:pt x="7" y="14"/>
                    <a:pt x="5" y="12"/>
                    <a:pt x="2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7"/>
                    <a:pt x="2" y="5"/>
                    <a:pt x="3" y="4"/>
                  </a:cubicBezTo>
                  <a:cubicBezTo>
                    <a:pt x="4" y="2"/>
                    <a:pt x="5" y="2"/>
                    <a:pt x="6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6" y="3"/>
                    <a:pt x="5" y="5"/>
                    <a:pt x="3" y="6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7" y="7"/>
                    <a:pt x="8" y="6"/>
                    <a:pt x="9" y="4"/>
                  </a:cubicBezTo>
                  <a:cubicBezTo>
                    <a:pt x="10" y="5"/>
                    <a:pt x="11" y="5"/>
                    <a:pt x="11" y="6"/>
                  </a:cubicBezTo>
                  <a:cubicBezTo>
                    <a:pt x="10" y="7"/>
                    <a:pt x="9" y="8"/>
                    <a:pt x="8" y="10"/>
                  </a:cubicBezTo>
                  <a:cubicBezTo>
                    <a:pt x="8" y="11"/>
                    <a:pt x="9" y="11"/>
                    <a:pt x="10" y="12"/>
                  </a:cubicBezTo>
                  <a:cubicBezTo>
                    <a:pt x="12" y="11"/>
                    <a:pt x="13" y="9"/>
                    <a:pt x="14" y="8"/>
                  </a:cubicBezTo>
                  <a:cubicBezTo>
                    <a:pt x="14" y="8"/>
                    <a:pt x="16" y="8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Freeform 17">
              <a:extLst>
                <a:ext uri="{FF2B5EF4-FFF2-40B4-BE49-F238E27FC236}">
                  <a16:creationId xmlns="" xmlns:a16="http://schemas.microsoft.com/office/drawing/2014/main" id="{6AA347D0-E854-4D6D-9A79-39CF1C9E55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345872" y="11451940"/>
              <a:ext cx="456704" cy="458982"/>
            </a:xfrm>
            <a:custGeom>
              <a:avLst/>
              <a:gdLst>
                <a:gd name="T0" fmla="*/ 165 w 193"/>
                <a:gd name="T1" fmla="*/ 162 h 192"/>
                <a:gd name="T2" fmla="*/ 31 w 193"/>
                <a:gd name="T3" fmla="*/ 165 h 192"/>
                <a:gd name="T4" fmla="*/ 9 w 193"/>
                <a:gd name="T5" fmla="*/ 60 h 192"/>
                <a:gd name="T6" fmla="*/ 93 w 193"/>
                <a:gd name="T7" fmla="*/ 1 h 192"/>
                <a:gd name="T8" fmla="*/ 191 w 193"/>
                <a:gd name="T9" fmla="*/ 93 h 192"/>
                <a:gd name="T10" fmla="*/ 179 w 193"/>
                <a:gd name="T11" fmla="*/ 120 h 192"/>
                <a:gd name="T12" fmla="*/ 152 w 193"/>
                <a:gd name="T13" fmla="*/ 80 h 192"/>
                <a:gd name="T14" fmla="*/ 98 w 193"/>
                <a:gd name="T15" fmla="*/ 10 h 192"/>
                <a:gd name="T16" fmla="*/ 26 w 193"/>
                <a:gd name="T17" fmla="*/ 62 h 192"/>
                <a:gd name="T18" fmla="*/ 29 w 193"/>
                <a:gd name="T19" fmla="*/ 41 h 192"/>
                <a:gd name="T20" fmla="*/ 23 w 193"/>
                <a:gd name="T21" fmla="*/ 86 h 192"/>
                <a:gd name="T22" fmla="*/ 18 w 193"/>
                <a:gd name="T23" fmla="*/ 120 h 192"/>
                <a:gd name="T24" fmla="*/ 39 w 193"/>
                <a:gd name="T25" fmla="*/ 106 h 192"/>
                <a:gd name="T26" fmla="*/ 15 w 193"/>
                <a:gd name="T27" fmla="*/ 136 h 192"/>
                <a:gd name="T28" fmla="*/ 93 w 193"/>
                <a:gd name="T29" fmla="*/ 142 h 192"/>
                <a:gd name="T30" fmla="*/ 137 w 193"/>
                <a:gd name="T31" fmla="*/ 169 h 192"/>
                <a:gd name="T32" fmla="*/ 132 w 193"/>
                <a:gd name="T33" fmla="*/ 165 h 192"/>
                <a:gd name="T34" fmla="*/ 127 w 193"/>
                <a:gd name="T35" fmla="*/ 169 h 192"/>
                <a:gd name="T36" fmla="*/ 137 w 193"/>
                <a:gd name="T37" fmla="*/ 169 h 192"/>
                <a:gd name="T38" fmla="*/ 127 w 193"/>
                <a:gd name="T39" fmla="*/ 171 h 192"/>
                <a:gd name="T40" fmla="*/ 124 w 193"/>
                <a:gd name="T41" fmla="*/ 167 h 192"/>
                <a:gd name="T42" fmla="*/ 119 w 193"/>
                <a:gd name="T43" fmla="*/ 176 h 192"/>
                <a:gd name="T44" fmla="*/ 124 w 193"/>
                <a:gd name="T45" fmla="*/ 176 h 192"/>
                <a:gd name="T46" fmla="*/ 126 w 193"/>
                <a:gd name="T47" fmla="*/ 173 h 192"/>
                <a:gd name="T48" fmla="*/ 117 w 193"/>
                <a:gd name="T49" fmla="*/ 176 h 192"/>
                <a:gd name="T50" fmla="*/ 108 w 193"/>
                <a:gd name="T51" fmla="*/ 174 h 192"/>
                <a:gd name="T52" fmla="*/ 113 w 193"/>
                <a:gd name="T53" fmla="*/ 178 h 192"/>
                <a:gd name="T54" fmla="*/ 117 w 193"/>
                <a:gd name="T55" fmla="*/ 176 h 192"/>
                <a:gd name="T56" fmla="*/ 105 w 193"/>
                <a:gd name="T57" fmla="*/ 171 h 192"/>
                <a:gd name="T58" fmla="*/ 99 w 193"/>
                <a:gd name="T59" fmla="*/ 175 h 192"/>
                <a:gd name="T60" fmla="*/ 103 w 193"/>
                <a:gd name="T61" fmla="*/ 181 h 192"/>
                <a:gd name="T62" fmla="*/ 93 w 193"/>
                <a:gd name="T63" fmla="*/ 179 h 192"/>
                <a:gd name="T64" fmla="*/ 93 w 193"/>
                <a:gd name="T65" fmla="*/ 179 h 192"/>
                <a:gd name="T66" fmla="*/ 85 w 193"/>
                <a:gd name="T67" fmla="*/ 171 h 192"/>
                <a:gd name="T68" fmla="*/ 79 w 193"/>
                <a:gd name="T69" fmla="*/ 168 h 192"/>
                <a:gd name="T70" fmla="*/ 76 w 193"/>
                <a:gd name="T71" fmla="*/ 169 h 192"/>
                <a:gd name="T72" fmla="*/ 69 w 193"/>
                <a:gd name="T73" fmla="*/ 168 h 192"/>
                <a:gd name="T74" fmla="*/ 81 w 193"/>
                <a:gd name="T75" fmla="*/ 177 h 192"/>
                <a:gd name="T76" fmla="*/ 71 w 193"/>
                <a:gd name="T77" fmla="*/ 170 h 192"/>
                <a:gd name="T78" fmla="*/ 75 w 193"/>
                <a:gd name="T79" fmla="*/ 175 h 192"/>
                <a:gd name="T80" fmla="*/ 72 w 193"/>
                <a:gd name="T81" fmla="*/ 177 h 192"/>
                <a:gd name="T82" fmla="*/ 76 w 193"/>
                <a:gd name="T83" fmla="*/ 179 h 192"/>
                <a:gd name="T84" fmla="*/ 81 w 193"/>
                <a:gd name="T85" fmla="*/ 177 h 192"/>
                <a:gd name="T86" fmla="*/ 83 w 193"/>
                <a:gd name="T87" fmla="*/ 180 h 192"/>
                <a:gd name="T88" fmla="*/ 81 w 193"/>
                <a:gd name="T89" fmla="*/ 180 h 192"/>
                <a:gd name="T90" fmla="*/ 74 w 193"/>
                <a:gd name="T91" fmla="*/ 35 h 192"/>
                <a:gd name="T92" fmla="*/ 61 w 193"/>
                <a:gd name="T93" fmla="*/ 35 h 192"/>
                <a:gd name="T94" fmla="*/ 73 w 193"/>
                <a:gd name="T95" fmla="*/ 175 h 192"/>
                <a:gd name="T96" fmla="*/ 69 w 193"/>
                <a:gd name="T97" fmla="*/ 177 h 192"/>
                <a:gd name="T98" fmla="*/ 67 w 193"/>
                <a:gd name="T99" fmla="*/ 169 h 192"/>
                <a:gd name="T100" fmla="*/ 63 w 193"/>
                <a:gd name="T101" fmla="*/ 167 h 192"/>
                <a:gd name="T102" fmla="*/ 62 w 193"/>
                <a:gd name="T103" fmla="*/ 162 h 192"/>
                <a:gd name="T104" fmla="*/ 65 w 193"/>
                <a:gd name="T105" fmla="*/ 174 h 192"/>
                <a:gd name="T106" fmla="*/ 60 w 193"/>
                <a:gd name="T107" fmla="*/ 172 h 192"/>
                <a:gd name="T108" fmla="*/ 67 w 193"/>
                <a:gd name="T109" fmla="*/ 169 h 192"/>
                <a:gd name="T110" fmla="*/ 59 w 193"/>
                <a:gd name="T111" fmla="*/ 160 h 192"/>
                <a:gd name="T112" fmla="*/ 54 w 193"/>
                <a:gd name="T113" fmla="*/ 162 h 192"/>
                <a:gd name="T114" fmla="*/ 56 w 193"/>
                <a:gd name="T115" fmla="*/ 165 h 192"/>
                <a:gd name="T116" fmla="*/ 50 w 193"/>
                <a:gd name="T117" fmla="*/ 166 h 192"/>
                <a:gd name="T118" fmla="*/ 54 w 193"/>
                <a:gd name="T119" fmla="*/ 169 h 192"/>
                <a:gd name="T120" fmla="*/ 56 w 193"/>
                <a:gd name="T121" fmla="*/ 1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3" h="192">
                  <a:moveTo>
                    <a:pt x="191" y="93"/>
                  </a:moveTo>
                  <a:cubicBezTo>
                    <a:pt x="193" y="123"/>
                    <a:pt x="180" y="146"/>
                    <a:pt x="165" y="162"/>
                  </a:cubicBezTo>
                  <a:cubicBezTo>
                    <a:pt x="150" y="178"/>
                    <a:pt x="129" y="190"/>
                    <a:pt x="100" y="191"/>
                  </a:cubicBezTo>
                  <a:cubicBezTo>
                    <a:pt x="70" y="192"/>
                    <a:pt x="46" y="180"/>
                    <a:pt x="31" y="165"/>
                  </a:cubicBezTo>
                  <a:cubicBezTo>
                    <a:pt x="15" y="150"/>
                    <a:pt x="3" y="129"/>
                    <a:pt x="1" y="100"/>
                  </a:cubicBezTo>
                  <a:cubicBezTo>
                    <a:pt x="0" y="85"/>
                    <a:pt x="4" y="71"/>
                    <a:pt x="9" y="60"/>
                  </a:cubicBezTo>
                  <a:cubicBezTo>
                    <a:pt x="18" y="37"/>
                    <a:pt x="33" y="21"/>
                    <a:pt x="54" y="11"/>
                  </a:cubicBezTo>
                  <a:cubicBezTo>
                    <a:pt x="65" y="5"/>
                    <a:pt x="78" y="2"/>
                    <a:pt x="93" y="1"/>
                  </a:cubicBezTo>
                  <a:cubicBezTo>
                    <a:pt x="123" y="0"/>
                    <a:pt x="147" y="13"/>
                    <a:pt x="162" y="27"/>
                  </a:cubicBezTo>
                  <a:cubicBezTo>
                    <a:pt x="178" y="43"/>
                    <a:pt x="190" y="63"/>
                    <a:pt x="191" y="93"/>
                  </a:cubicBezTo>
                  <a:close/>
                  <a:moveTo>
                    <a:pt x="148" y="153"/>
                  </a:moveTo>
                  <a:cubicBezTo>
                    <a:pt x="166" y="151"/>
                    <a:pt x="184" y="141"/>
                    <a:pt x="179" y="120"/>
                  </a:cubicBezTo>
                  <a:cubicBezTo>
                    <a:pt x="178" y="111"/>
                    <a:pt x="173" y="104"/>
                    <a:pt x="168" y="97"/>
                  </a:cubicBezTo>
                  <a:cubicBezTo>
                    <a:pt x="164" y="91"/>
                    <a:pt x="158" y="85"/>
                    <a:pt x="152" y="80"/>
                  </a:cubicBezTo>
                  <a:cubicBezTo>
                    <a:pt x="158" y="88"/>
                    <a:pt x="166" y="98"/>
                    <a:pt x="169" y="110"/>
                  </a:cubicBezTo>
                  <a:cubicBezTo>
                    <a:pt x="141" y="81"/>
                    <a:pt x="117" y="48"/>
                    <a:pt x="98" y="10"/>
                  </a:cubicBezTo>
                  <a:cubicBezTo>
                    <a:pt x="82" y="42"/>
                    <a:pt x="63" y="70"/>
                    <a:pt x="41" y="95"/>
                  </a:cubicBezTo>
                  <a:cubicBezTo>
                    <a:pt x="35" y="86"/>
                    <a:pt x="26" y="76"/>
                    <a:pt x="26" y="62"/>
                  </a:cubicBezTo>
                  <a:cubicBezTo>
                    <a:pt x="25" y="44"/>
                    <a:pt x="39" y="37"/>
                    <a:pt x="55" y="36"/>
                  </a:cubicBezTo>
                  <a:cubicBezTo>
                    <a:pt x="45" y="35"/>
                    <a:pt x="36" y="37"/>
                    <a:pt x="29" y="41"/>
                  </a:cubicBezTo>
                  <a:cubicBezTo>
                    <a:pt x="22" y="44"/>
                    <a:pt x="17" y="51"/>
                    <a:pt x="16" y="60"/>
                  </a:cubicBezTo>
                  <a:cubicBezTo>
                    <a:pt x="16" y="71"/>
                    <a:pt x="19" y="79"/>
                    <a:pt x="23" y="86"/>
                  </a:cubicBezTo>
                  <a:cubicBezTo>
                    <a:pt x="27" y="92"/>
                    <a:pt x="31" y="97"/>
                    <a:pt x="35" y="102"/>
                  </a:cubicBezTo>
                  <a:cubicBezTo>
                    <a:pt x="30" y="108"/>
                    <a:pt x="23" y="114"/>
                    <a:pt x="18" y="120"/>
                  </a:cubicBezTo>
                  <a:cubicBezTo>
                    <a:pt x="17" y="120"/>
                    <a:pt x="15" y="122"/>
                    <a:pt x="16" y="122"/>
                  </a:cubicBezTo>
                  <a:cubicBezTo>
                    <a:pt x="24" y="117"/>
                    <a:pt x="31" y="112"/>
                    <a:pt x="39" y="106"/>
                  </a:cubicBezTo>
                  <a:cubicBezTo>
                    <a:pt x="41" y="108"/>
                    <a:pt x="44" y="110"/>
                    <a:pt x="46" y="113"/>
                  </a:cubicBezTo>
                  <a:cubicBezTo>
                    <a:pt x="36" y="121"/>
                    <a:pt x="26" y="129"/>
                    <a:pt x="15" y="136"/>
                  </a:cubicBezTo>
                  <a:cubicBezTo>
                    <a:pt x="28" y="131"/>
                    <a:pt x="40" y="124"/>
                    <a:pt x="52" y="117"/>
                  </a:cubicBezTo>
                  <a:cubicBezTo>
                    <a:pt x="64" y="127"/>
                    <a:pt x="77" y="135"/>
                    <a:pt x="93" y="142"/>
                  </a:cubicBezTo>
                  <a:cubicBezTo>
                    <a:pt x="108" y="149"/>
                    <a:pt x="126" y="155"/>
                    <a:pt x="148" y="153"/>
                  </a:cubicBezTo>
                  <a:close/>
                  <a:moveTo>
                    <a:pt x="137" y="169"/>
                  </a:moveTo>
                  <a:cubicBezTo>
                    <a:pt x="138" y="165"/>
                    <a:pt x="131" y="165"/>
                    <a:pt x="130" y="168"/>
                  </a:cubicBezTo>
                  <a:cubicBezTo>
                    <a:pt x="128" y="166"/>
                    <a:pt x="130" y="164"/>
                    <a:pt x="132" y="165"/>
                  </a:cubicBezTo>
                  <a:cubicBezTo>
                    <a:pt x="133" y="165"/>
                    <a:pt x="134" y="164"/>
                    <a:pt x="134" y="164"/>
                  </a:cubicBezTo>
                  <a:cubicBezTo>
                    <a:pt x="131" y="161"/>
                    <a:pt x="126" y="165"/>
                    <a:pt x="127" y="169"/>
                  </a:cubicBezTo>
                  <a:cubicBezTo>
                    <a:pt x="127" y="170"/>
                    <a:pt x="128" y="172"/>
                    <a:pt x="129" y="173"/>
                  </a:cubicBezTo>
                  <a:cubicBezTo>
                    <a:pt x="132" y="174"/>
                    <a:pt x="136" y="172"/>
                    <a:pt x="137" y="169"/>
                  </a:cubicBezTo>
                  <a:close/>
                  <a:moveTo>
                    <a:pt x="128" y="173"/>
                  </a:moveTo>
                  <a:cubicBezTo>
                    <a:pt x="128" y="172"/>
                    <a:pt x="128" y="172"/>
                    <a:pt x="127" y="171"/>
                  </a:cubicBezTo>
                  <a:cubicBezTo>
                    <a:pt x="127" y="171"/>
                    <a:pt x="126" y="172"/>
                    <a:pt x="126" y="172"/>
                  </a:cubicBezTo>
                  <a:cubicBezTo>
                    <a:pt x="125" y="170"/>
                    <a:pt x="124" y="168"/>
                    <a:pt x="124" y="167"/>
                  </a:cubicBezTo>
                  <a:cubicBezTo>
                    <a:pt x="123" y="167"/>
                    <a:pt x="122" y="167"/>
                    <a:pt x="121" y="167"/>
                  </a:cubicBezTo>
                  <a:cubicBezTo>
                    <a:pt x="120" y="170"/>
                    <a:pt x="117" y="173"/>
                    <a:pt x="119" y="176"/>
                  </a:cubicBezTo>
                  <a:cubicBezTo>
                    <a:pt x="120" y="175"/>
                    <a:pt x="122" y="175"/>
                    <a:pt x="124" y="174"/>
                  </a:cubicBezTo>
                  <a:cubicBezTo>
                    <a:pt x="124" y="175"/>
                    <a:pt x="124" y="176"/>
                    <a:pt x="124" y="176"/>
                  </a:cubicBezTo>
                  <a:cubicBezTo>
                    <a:pt x="125" y="176"/>
                    <a:pt x="126" y="176"/>
                    <a:pt x="127" y="175"/>
                  </a:cubicBezTo>
                  <a:cubicBezTo>
                    <a:pt x="126" y="175"/>
                    <a:pt x="126" y="174"/>
                    <a:pt x="126" y="173"/>
                  </a:cubicBezTo>
                  <a:cubicBezTo>
                    <a:pt x="127" y="173"/>
                    <a:pt x="127" y="173"/>
                    <a:pt x="128" y="173"/>
                  </a:cubicBezTo>
                  <a:close/>
                  <a:moveTo>
                    <a:pt x="117" y="176"/>
                  </a:moveTo>
                  <a:cubicBezTo>
                    <a:pt x="117" y="174"/>
                    <a:pt x="117" y="171"/>
                    <a:pt x="115" y="170"/>
                  </a:cubicBezTo>
                  <a:cubicBezTo>
                    <a:pt x="112" y="169"/>
                    <a:pt x="107" y="171"/>
                    <a:pt x="108" y="174"/>
                  </a:cubicBezTo>
                  <a:cubicBezTo>
                    <a:pt x="108" y="177"/>
                    <a:pt x="113" y="176"/>
                    <a:pt x="114" y="175"/>
                  </a:cubicBezTo>
                  <a:cubicBezTo>
                    <a:pt x="115" y="177"/>
                    <a:pt x="114" y="178"/>
                    <a:pt x="113" y="178"/>
                  </a:cubicBezTo>
                  <a:cubicBezTo>
                    <a:pt x="112" y="177"/>
                    <a:pt x="110" y="177"/>
                    <a:pt x="109" y="178"/>
                  </a:cubicBezTo>
                  <a:cubicBezTo>
                    <a:pt x="110" y="181"/>
                    <a:pt x="117" y="179"/>
                    <a:pt x="117" y="176"/>
                  </a:cubicBezTo>
                  <a:close/>
                  <a:moveTo>
                    <a:pt x="106" y="180"/>
                  </a:moveTo>
                  <a:cubicBezTo>
                    <a:pt x="105" y="177"/>
                    <a:pt x="105" y="174"/>
                    <a:pt x="105" y="171"/>
                  </a:cubicBezTo>
                  <a:cubicBezTo>
                    <a:pt x="102" y="171"/>
                    <a:pt x="101" y="172"/>
                    <a:pt x="99" y="173"/>
                  </a:cubicBezTo>
                  <a:cubicBezTo>
                    <a:pt x="99" y="174"/>
                    <a:pt x="99" y="174"/>
                    <a:pt x="99" y="175"/>
                  </a:cubicBezTo>
                  <a:cubicBezTo>
                    <a:pt x="100" y="175"/>
                    <a:pt x="101" y="174"/>
                    <a:pt x="102" y="174"/>
                  </a:cubicBezTo>
                  <a:cubicBezTo>
                    <a:pt x="102" y="176"/>
                    <a:pt x="103" y="178"/>
                    <a:pt x="103" y="181"/>
                  </a:cubicBezTo>
                  <a:cubicBezTo>
                    <a:pt x="103" y="181"/>
                    <a:pt x="105" y="181"/>
                    <a:pt x="106" y="180"/>
                  </a:cubicBezTo>
                  <a:close/>
                  <a:moveTo>
                    <a:pt x="93" y="179"/>
                  </a:moveTo>
                  <a:cubicBezTo>
                    <a:pt x="96" y="179"/>
                    <a:pt x="95" y="174"/>
                    <a:pt x="92" y="175"/>
                  </a:cubicBezTo>
                  <a:cubicBezTo>
                    <a:pt x="89" y="176"/>
                    <a:pt x="90" y="180"/>
                    <a:pt x="93" y="179"/>
                  </a:cubicBezTo>
                  <a:close/>
                  <a:moveTo>
                    <a:pt x="85" y="173"/>
                  </a:moveTo>
                  <a:cubicBezTo>
                    <a:pt x="85" y="172"/>
                    <a:pt x="85" y="172"/>
                    <a:pt x="85" y="171"/>
                  </a:cubicBezTo>
                  <a:cubicBezTo>
                    <a:pt x="83" y="171"/>
                    <a:pt x="81" y="170"/>
                    <a:pt x="79" y="169"/>
                  </a:cubicBezTo>
                  <a:cubicBezTo>
                    <a:pt x="79" y="169"/>
                    <a:pt x="79" y="168"/>
                    <a:pt x="79" y="168"/>
                  </a:cubicBezTo>
                  <a:cubicBezTo>
                    <a:pt x="78" y="168"/>
                    <a:pt x="77" y="168"/>
                    <a:pt x="76" y="168"/>
                  </a:cubicBezTo>
                  <a:cubicBezTo>
                    <a:pt x="76" y="168"/>
                    <a:pt x="77" y="169"/>
                    <a:pt x="76" y="169"/>
                  </a:cubicBezTo>
                  <a:cubicBezTo>
                    <a:pt x="74" y="168"/>
                    <a:pt x="72" y="167"/>
                    <a:pt x="70" y="167"/>
                  </a:cubicBezTo>
                  <a:cubicBezTo>
                    <a:pt x="70" y="167"/>
                    <a:pt x="69" y="168"/>
                    <a:pt x="69" y="168"/>
                  </a:cubicBezTo>
                  <a:cubicBezTo>
                    <a:pt x="75" y="169"/>
                    <a:pt x="80" y="171"/>
                    <a:pt x="85" y="173"/>
                  </a:cubicBezTo>
                  <a:close/>
                  <a:moveTo>
                    <a:pt x="81" y="177"/>
                  </a:moveTo>
                  <a:cubicBezTo>
                    <a:pt x="82" y="175"/>
                    <a:pt x="82" y="174"/>
                    <a:pt x="82" y="173"/>
                  </a:cubicBezTo>
                  <a:cubicBezTo>
                    <a:pt x="79" y="172"/>
                    <a:pt x="75" y="171"/>
                    <a:pt x="71" y="170"/>
                  </a:cubicBezTo>
                  <a:cubicBezTo>
                    <a:pt x="71" y="171"/>
                    <a:pt x="71" y="172"/>
                    <a:pt x="70" y="173"/>
                  </a:cubicBezTo>
                  <a:cubicBezTo>
                    <a:pt x="72" y="174"/>
                    <a:pt x="73" y="174"/>
                    <a:pt x="75" y="175"/>
                  </a:cubicBezTo>
                  <a:cubicBezTo>
                    <a:pt x="74" y="175"/>
                    <a:pt x="74" y="177"/>
                    <a:pt x="74" y="177"/>
                  </a:cubicBezTo>
                  <a:cubicBezTo>
                    <a:pt x="73" y="177"/>
                    <a:pt x="72" y="177"/>
                    <a:pt x="72" y="177"/>
                  </a:cubicBezTo>
                  <a:cubicBezTo>
                    <a:pt x="72" y="177"/>
                    <a:pt x="72" y="178"/>
                    <a:pt x="72" y="179"/>
                  </a:cubicBezTo>
                  <a:cubicBezTo>
                    <a:pt x="73" y="179"/>
                    <a:pt x="75" y="179"/>
                    <a:pt x="76" y="179"/>
                  </a:cubicBezTo>
                  <a:cubicBezTo>
                    <a:pt x="77" y="178"/>
                    <a:pt x="77" y="176"/>
                    <a:pt x="77" y="175"/>
                  </a:cubicBezTo>
                  <a:cubicBezTo>
                    <a:pt x="79" y="176"/>
                    <a:pt x="80" y="176"/>
                    <a:pt x="81" y="177"/>
                  </a:cubicBezTo>
                  <a:close/>
                  <a:moveTo>
                    <a:pt x="81" y="180"/>
                  </a:moveTo>
                  <a:cubicBezTo>
                    <a:pt x="81" y="180"/>
                    <a:pt x="82" y="180"/>
                    <a:pt x="83" y="180"/>
                  </a:cubicBezTo>
                  <a:cubicBezTo>
                    <a:pt x="81" y="178"/>
                    <a:pt x="80" y="176"/>
                    <a:pt x="78" y="177"/>
                  </a:cubicBezTo>
                  <a:cubicBezTo>
                    <a:pt x="78" y="178"/>
                    <a:pt x="80" y="179"/>
                    <a:pt x="81" y="180"/>
                  </a:cubicBezTo>
                  <a:close/>
                  <a:moveTo>
                    <a:pt x="68" y="44"/>
                  </a:moveTo>
                  <a:cubicBezTo>
                    <a:pt x="71" y="44"/>
                    <a:pt x="76" y="40"/>
                    <a:pt x="74" y="35"/>
                  </a:cubicBezTo>
                  <a:cubicBezTo>
                    <a:pt x="73" y="32"/>
                    <a:pt x="70" y="31"/>
                    <a:pt x="66" y="31"/>
                  </a:cubicBezTo>
                  <a:cubicBezTo>
                    <a:pt x="63" y="32"/>
                    <a:pt x="62" y="34"/>
                    <a:pt x="61" y="35"/>
                  </a:cubicBezTo>
                  <a:cubicBezTo>
                    <a:pt x="60" y="40"/>
                    <a:pt x="63" y="44"/>
                    <a:pt x="68" y="44"/>
                  </a:cubicBezTo>
                  <a:close/>
                  <a:moveTo>
                    <a:pt x="73" y="175"/>
                  </a:moveTo>
                  <a:cubicBezTo>
                    <a:pt x="72" y="173"/>
                    <a:pt x="70" y="175"/>
                    <a:pt x="67" y="176"/>
                  </a:cubicBezTo>
                  <a:cubicBezTo>
                    <a:pt x="68" y="176"/>
                    <a:pt x="68" y="177"/>
                    <a:pt x="69" y="177"/>
                  </a:cubicBezTo>
                  <a:cubicBezTo>
                    <a:pt x="70" y="177"/>
                    <a:pt x="72" y="176"/>
                    <a:pt x="73" y="175"/>
                  </a:cubicBezTo>
                  <a:close/>
                  <a:moveTo>
                    <a:pt x="67" y="169"/>
                  </a:moveTo>
                  <a:cubicBezTo>
                    <a:pt x="67" y="168"/>
                    <a:pt x="67" y="168"/>
                    <a:pt x="66" y="167"/>
                  </a:cubicBezTo>
                  <a:cubicBezTo>
                    <a:pt x="65" y="167"/>
                    <a:pt x="64" y="167"/>
                    <a:pt x="63" y="167"/>
                  </a:cubicBezTo>
                  <a:cubicBezTo>
                    <a:pt x="63" y="166"/>
                    <a:pt x="64" y="164"/>
                    <a:pt x="65" y="163"/>
                  </a:cubicBezTo>
                  <a:cubicBezTo>
                    <a:pt x="64" y="163"/>
                    <a:pt x="63" y="162"/>
                    <a:pt x="62" y="162"/>
                  </a:cubicBezTo>
                  <a:cubicBezTo>
                    <a:pt x="61" y="165"/>
                    <a:pt x="59" y="168"/>
                    <a:pt x="57" y="172"/>
                  </a:cubicBezTo>
                  <a:cubicBezTo>
                    <a:pt x="59" y="173"/>
                    <a:pt x="63" y="177"/>
                    <a:pt x="65" y="174"/>
                  </a:cubicBezTo>
                  <a:cubicBezTo>
                    <a:pt x="65" y="173"/>
                    <a:pt x="64" y="173"/>
                    <a:pt x="63" y="172"/>
                  </a:cubicBezTo>
                  <a:cubicBezTo>
                    <a:pt x="63" y="174"/>
                    <a:pt x="61" y="173"/>
                    <a:pt x="60" y="172"/>
                  </a:cubicBezTo>
                  <a:cubicBezTo>
                    <a:pt x="60" y="171"/>
                    <a:pt x="61" y="169"/>
                    <a:pt x="62" y="168"/>
                  </a:cubicBezTo>
                  <a:cubicBezTo>
                    <a:pt x="64" y="169"/>
                    <a:pt x="65" y="169"/>
                    <a:pt x="67" y="169"/>
                  </a:cubicBezTo>
                  <a:close/>
                  <a:moveTo>
                    <a:pt x="61" y="161"/>
                  </a:moveTo>
                  <a:cubicBezTo>
                    <a:pt x="60" y="161"/>
                    <a:pt x="60" y="160"/>
                    <a:pt x="59" y="160"/>
                  </a:cubicBezTo>
                  <a:cubicBezTo>
                    <a:pt x="58" y="161"/>
                    <a:pt x="58" y="162"/>
                    <a:pt x="57" y="163"/>
                  </a:cubicBezTo>
                  <a:cubicBezTo>
                    <a:pt x="56" y="163"/>
                    <a:pt x="55" y="162"/>
                    <a:pt x="54" y="162"/>
                  </a:cubicBezTo>
                  <a:cubicBezTo>
                    <a:pt x="54" y="162"/>
                    <a:pt x="53" y="162"/>
                    <a:pt x="53" y="163"/>
                  </a:cubicBezTo>
                  <a:cubicBezTo>
                    <a:pt x="54" y="164"/>
                    <a:pt x="55" y="164"/>
                    <a:pt x="56" y="165"/>
                  </a:cubicBezTo>
                  <a:cubicBezTo>
                    <a:pt x="56" y="166"/>
                    <a:pt x="56" y="167"/>
                    <a:pt x="55" y="167"/>
                  </a:cubicBezTo>
                  <a:cubicBezTo>
                    <a:pt x="53" y="167"/>
                    <a:pt x="52" y="167"/>
                    <a:pt x="50" y="166"/>
                  </a:cubicBezTo>
                  <a:cubicBezTo>
                    <a:pt x="50" y="167"/>
                    <a:pt x="51" y="167"/>
                    <a:pt x="50" y="168"/>
                  </a:cubicBezTo>
                  <a:cubicBezTo>
                    <a:pt x="52" y="168"/>
                    <a:pt x="53" y="168"/>
                    <a:pt x="54" y="169"/>
                  </a:cubicBezTo>
                  <a:cubicBezTo>
                    <a:pt x="54" y="169"/>
                    <a:pt x="54" y="170"/>
                    <a:pt x="53" y="171"/>
                  </a:cubicBezTo>
                  <a:cubicBezTo>
                    <a:pt x="54" y="171"/>
                    <a:pt x="55" y="171"/>
                    <a:pt x="56" y="172"/>
                  </a:cubicBezTo>
                  <a:cubicBezTo>
                    <a:pt x="57" y="168"/>
                    <a:pt x="59" y="165"/>
                    <a:pt x="6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Freeform 18">
              <a:extLst>
                <a:ext uri="{FF2B5EF4-FFF2-40B4-BE49-F238E27FC236}">
                  <a16:creationId xmlns="" xmlns:a16="http://schemas.microsoft.com/office/drawing/2014/main" id="{48E000B5-1F0E-4333-9618-5335C3D25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-3943837" y="11858532"/>
              <a:ext cx="35307" cy="35307"/>
            </a:xfrm>
            <a:custGeom>
              <a:avLst/>
              <a:gdLst>
                <a:gd name="T0" fmla="*/ 15 w 15"/>
                <a:gd name="T1" fmla="*/ 12 h 15"/>
                <a:gd name="T2" fmla="*/ 12 w 15"/>
                <a:gd name="T3" fmla="*/ 15 h 15"/>
                <a:gd name="T4" fmla="*/ 5 w 15"/>
                <a:gd name="T5" fmla="*/ 7 h 15"/>
                <a:gd name="T6" fmla="*/ 2 w 15"/>
                <a:gd name="T7" fmla="*/ 9 h 15"/>
                <a:gd name="T8" fmla="*/ 0 w 15"/>
                <a:gd name="T9" fmla="*/ 8 h 15"/>
                <a:gd name="T10" fmla="*/ 8 w 15"/>
                <a:gd name="T11" fmla="*/ 0 h 15"/>
                <a:gd name="T12" fmla="*/ 10 w 15"/>
                <a:gd name="T13" fmla="*/ 2 h 15"/>
                <a:gd name="T14" fmla="*/ 7 w 15"/>
                <a:gd name="T15" fmla="*/ 4 h 15"/>
                <a:gd name="T16" fmla="*/ 11 w 15"/>
                <a:gd name="T17" fmla="*/ 9 h 15"/>
                <a:gd name="T18" fmla="*/ 15 w 15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15" y="12"/>
                  </a:moveTo>
                  <a:cubicBezTo>
                    <a:pt x="15" y="13"/>
                    <a:pt x="13" y="14"/>
                    <a:pt x="12" y="15"/>
                  </a:cubicBezTo>
                  <a:cubicBezTo>
                    <a:pt x="10" y="12"/>
                    <a:pt x="7" y="9"/>
                    <a:pt x="5" y="7"/>
                  </a:cubicBezTo>
                  <a:cubicBezTo>
                    <a:pt x="4" y="7"/>
                    <a:pt x="3" y="8"/>
                    <a:pt x="2" y="9"/>
                  </a:cubicBezTo>
                  <a:cubicBezTo>
                    <a:pt x="1" y="9"/>
                    <a:pt x="1" y="8"/>
                    <a:pt x="0" y="8"/>
                  </a:cubicBezTo>
                  <a:cubicBezTo>
                    <a:pt x="3" y="5"/>
                    <a:pt x="6" y="3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3"/>
                    <a:pt x="7" y="4"/>
                    <a:pt x="7" y="4"/>
                  </a:cubicBezTo>
                  <a:cubicBezTo>
                    <a:pt x="7" y="5"/>
                    <a:pt x="10" y="8"/>
                    <a:pt x="11" y="9"/>
                  </a:cubicBezTo>
                  <a:cubicBezTo>
                    <a:pt x="11" y="9"/>
                    <a:pt x="15" y="12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Freeform 19">
              <a:extLst>
                <a:ext uri="{FF2B5EF4-FFF2-40B4-BE49-F238E27FC236}">
                  <a16:creationId xmlns="" xmlns:a16="http://schemas.microsoft.com/office/drawing/2014/main" id="{31ECD3C4-2557-4304-953A-4717043C7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00782" y="11431440"/>
              <a:ext cx="87697" cy="78585"/>
            </a:xfrm>
            <a:custGeom>
              <a:avLst/>
              <a:gdLst>
                <a:gd name="T0" fmla="*/ 37 w 37"/>
                <a:gd name="T1" fmla="*/ 2 h 33"/>
                <a:gd name="T2" fmla="*/ 36 w 37"/>
                <a:gd name="T3" fmla="*/ 5 h 33"/>
                <a:gd name="T4" fmla="*/ 24 w 37"/>
                <a:gd name="T5" fmla="*/ 9 h 33"/>
                <a:gd name="T6" fmla="*/ 31 w 37"/>
                <a:gd name="T7" fmla="*/ 12 h 33"/>
                <a:gd name="T8" fmla="*/ 31 w 37"/>
                <a:gd name="T9" fmla="*/ 16 h 33"/>
                <a:gd name="T10" fmla="*/ 26 w 37"/>
                <a:gd name="T11" fmla="*/ 13 h 33"/>
                <a:gd name="T12" fmla="*/ 21 w 37"/>
                <a:gd name="T13" fmla="*/ 11 h 33"/>
                <a:gd name="T14" fmla="*/ 19 w 37"/>
                <a:gd name="T15" fmla="*/ 12 h 33"/>
                <a:gd name="T16" fmla="*/ 27 w 37"/>
                <a:gd name="T17" fmla="*/ 31 h 33"/>
                <a:gd name="T18" fmla="*/ 23 w 37"/>
                <a:gd name="T19" fmla="*/ 31 h 33"/>
                <a:gd name="T20" fmla="*/ 18 w 37"/>
                <a:gd name="T21" fmla="*/ 25 h 33"/>
                <a:gd name="T22" fmla="*/ 17 w 37"/>
                <a:gd name="T23" fmla="*/ 14 h 33"/>
                <a:gd name="T24" fmla="*/ 0 w 37"/>
                <a:gd name="T25" fmla="*/ 11 h 33"/>
                <a:gd name="T26" fmla="*/ 4 w 37"/>
                <a:gd name="T27" fmla="*/ 12 h 33"/>
                <a:gd name="T28" fmla="*/ 18 w 37"/>
                <a:gd name="T29" fmla="*/ 10 h 33"/>
                <a:gd name="T30" fmla="*/ 10 w 37"/>
                <a:gd name="T31" fmla="*/ 5 h 33"/>
                <a:gd name="T32" fmla="*/ 12 w 37"/>
                <a:gd name="T33" fmla="*/ 4 h 33"/>
                <a:gd name="T34" fmla="*/ 18 w 37"/>
                <a:gd name="T35" fmla="*/ 6 h 33"/>
                <a:gd name="T36" fmla="*/ 21 w 37"/>
                <a:gd name="T37" fmla="*/ 7 h 33"/>
                <a:gd name="T38" fmla="*/ 23 w 37"/>
                <a:gd name="T39" fmla="*/ 6 h 33"/>
                <a:gd name="T40" fmla="*/ 29 w 37"/>
                <a:gd name="T41" fmla="*/ 4 h 33"/>
                <a:gd name="T42" fmla="*/ 37 w 37"/>
                <a:gd name="T4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3">
                  <a:moveTo>
                    <a:pt x="37" y="2"/>
                  </a:moveTo>
                  <a:cubicBezTo>
                    <a:pt x="37" y="4"/>
                    <a:pt x="37" y="4"/>
                    <a:pt x="36" y="5"/>
                  </a:cubicBezTo>
                  <a:cubicBezTo>
                    <a:pt x="31" y="3"/>
                    <a:pt x="27" y="7"/>
                    <a:pt x="24" y="9"/>
                  </a:cubicBezTo>
                  <a:cubicBezTo>
                    <a:pt x="26" y="10"/>
                    <a:pt x="29" y="11"/>
                    <a:pt x="31" y="12"/>
                  </a:cubicBezTo>
                  <a:cubicBezTo>
                    <a:pt x="33" y="13"/>
                    <a:pt x="34" y="16"/>
                    <a:pt x="31" y="16"/>
                  </a:cubicBezTo>
                  <a:cubicBezTo>
                    <a:pt x="30" y="16"/>
                    <a:pt x="27" y="13"/>
                    <a:pt x="26" y="13"/>
                  </a:cubicBezTo>
                  <a:cubicBezTo>
                    <a:pt x="24" y="12"/>
                    <a:pt x="23" y="12"/>
                    <a:pt x="21" y="11"/>
                  </a:cubicBezTo>
                  <a:cubicBezTo>
                    <a:pt x="20" y="11"/>
                    <a:pt x="20" y="12"/>
                    <a:pt x="19" y="12"/>
                  </a:cubicBezTo>
                  <a:cubicBezTo>
                    <a:pt x="18" y="21"/>
                    <a:pt x="24" y="25"/>
                    <a:pt x="27" y="31"/>
                  </a:cubicBezTo>
                  <a:cubicBezTo>
                    <a:pt x="26" y="33"/>
                    <a:pt x="24" y="32"/>
                    <a:pt x="23" y="31"/>
                  </a:cubicBezTo>
                  <a:cubicBezTo>
                    <a:pt x="19" y="32"/>
                    <a:pt x="20" y="27"/>
                    <a:pt x="18" y="25"/>
                  </a:cubicBezTo>
                  <a:cubicBezTo>
                    <a:pt x="16" y="22"/>
                    <a:pt x="15" y="17"/>
                    <a:pt x="17" y="14"/>
                  </a:cubicBezTo>
                  <a:cubicBezTo>
                    <a:pt x="12" y="18"/>
                    <a:pt x="1" y="18"/>
                    <a:pt x="0" y="11"/>
                  </a:cubicBezTo>
                  <a:cubicBezTo>
                    <a:pt x="1" y="9"/>
                    <a:pt x="3" y="11"/>
                    <a:pt x="4" y="12"/>
                  </a:cubicBezTo>
                  <a:cubicBezTo>
                    <a:pt x="9" y="14"/>
                    <a:pt x="14" y="13"/>
                    <a:pt x="18" y="10"/>
                  </a:cubicBezTo>
                  <a:cubicBezTo>
                    <a:pt x="16" y="8"/>
                    <a:pt x="11" y="9"/>
                    <a:pt x="10" y="5"/>
                  </a:cubicBezTo>
                  <a:cubicBezTo>
                    <a:pt x="11" y="5"/>
                    <a:pt x="11" y="4"/>
                    <a:pt x="12" y="4"/>
                  </a:cubicBezTo>
                  <a:cubicBezTo>
                    <a:pt x="14" y="4"/>
                    <a:pt x="16" y="5"/>
                    <a:pt x="18" y="6"/>
                  </a:cubicBezTo>
                  <a:cubicBezTo>
                    <a:pt x="19" y="6"/>
                    <a:pt x="20" y="8"/>
                    <a:pt x="21" y="7"/>
                  </a:cubicBezTo>
                  <a:cubicBezTo>
                    <a:pt x="22" y="7"/>
                    <a:pt x="23" y="6"/>
                    <a:pt x="23" y="6"/>
                  </a:cubicBezTo>
                  <a:cubicBezTo>
                    <a:pt x="25" y="5"/>
                    <a:pt x="27" y="4"/>
                    <a:pt x="29" y="4"/>
                  </a:cubicBezTo>
                  <a:cubicBezTo>
                    <a:pt x="31" y="3"/>
                    <a:pt x="35" y="0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Freeform 20">
              <a:extLst>
                <a:ext uri="{FF2B5EF4-FFF2-40B4-BE49-F238E27FC236}">
                  <a16:creationId xmlns="" xmlns:a16="http://schemas.microsoft.com/office/drawing/2014/main" id="{E10AA01D-593D-4078-8D1B-4BAE79D4A1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237676" y="11597721"/>
              <a:ext cx="296117" cy="202726"/>
            </a:xfrm>
            <a:custGeom>
              <a:avLst/>
              <a:gdLst>
                <a:gd name="T0" fmla="*/ 124 w 125"/>
                <a:gd name="T1" fmla="*/ 54 h 85"/>
                <a:gd name="T2" fmla="*/ 122 w 125"/>
                <a:gd name="T3" fmla="*/ 67 h 85"/>
                <a:gd name="T4" fmla="*/ 71 w 125"/>
                <a:gd name="T5" fmla="*/ 16 h 85"/>
                <a:gd name="T6" fmla="*/ 54 w 125"/>
                <a:gd name="T7" fmla="*/ 37 h 85"/>
                <a:gd name="T8" fmla="*/ 62 w 125"/>
                <a:gd name="T9" fmla="*/ 45 h 85"/>
                <a:gd name="T10" fmla="*/ 85 w 125"/>
                <a:gd name="T11" fmla="*/ 48 h 85"/>
                <a:gd name="T12" fmla="*/ 121 w 125"/>
                <a:gd name="T13" fmla="*/ 69 h 85"/>
                <a:gd name="T14" fmla="*/ 62 w 125"/>
                <a:gd name="T15" fmla="*/ 77 h 85"/>
                <a:gd name="T16" fmla="*/ 14 w 125"/>
                <a:gd name="T17" fmla="*/ 51 h 85"/>
                <a:gd name="T18" fmla="*/ 32 w 125"/>
                <a:gd name="T19" fmla="*/ 43 h 85"/>
                <a:gd name="T20" fmla="*/ 49 w 125"/>
                <a:gd name="T21" fmla="*/ 50 h 85"/>
                <a:gd name="T22" fmla="*/ 95 w 125"/>
                <a:gd name="T23" fmla="*/ 75 h 85"/>
                <a:gd name="T24" fmla="*/ 95 w 125"/>
                <a:gd name="T25" fmla="*/ 75 h 85"/>
                <a:gd name="T26" fmla="*/ 32 w 125"/>
                <a:gd name="T27" fmla="*/ 16 h 85"/>
                <a:gd name="T28" fmla="*/ 7 w 125"/>
                <a:gd name="T29" fmla="*/ 45 h 85"/>
                <a:gd name="T30" fmla="*/ 0 w 125"/>
                <a:gd name="T31" fmla="*/ 39 h 85"/>
                <a:gd name="T32" fmla="*/ 37 w 125"/>
                <a:gd name="T33" fmla="*/ 7 h 85"/>
                <a:gd name="T34" fmla="*/ 52 w 125"/>
                <a:gd name="T35" fmla="*/ 0 h 85"/>
                <a:gd name="T36" fmla="*/ 72 w 125"/>
                <a:gd name="T37" fmla="*/ 11 h 85"/>
                <a:gd name="T38" fmla="*/ 124 w 125"/>
                <a:gd name="T39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" h="85">
                  <a:moveTo>
                    <a:pt x="124" y="54"/>
                  </a:moveTo>
                  <a:cubicBezTo>
                    <a:pt x="125" y="59"/>
                    <a:pt x="124" y="64"/>
                    <a:pt x="122" y="67"/>
                  </a:cubicBezTo>
                  <a:cubicBezTo>
                    <a:pt x="103" y="53"/>
                    <a:pt x="85" y="36"/>
                    <a:pt x="71" y="16"/>
                  </a:cubicBezTo>
                  <a:cubicBezTo>
                    <a:pt x="66" y="23"/>
                    <a:pt x="60" y="31"/>
                    <a:pt x="54" y="37"/>
                  </a:cubicBezTo>
                  <a:cubicBezTo>
                    <a:pt x="56" y="40"/>
                    <a:pt x="59" y="42"/>
                    <a:pt x="62" y="45"/>
                  </a:cubicBezTo>
                  <a:cubicBezTo>
                    <a:pt x="70" y="40"/>
                    <a:pt x="79" y="44"/>
                    <a:pt x="85" y="48"/>
                  </a:cubicBezTo>
                  <a:cubicBezTo>
                    <a:pt x="97" y="56"/>
                    <a:pt x="109" y="64"/>
                    <a:pt x="121" y="69"/>
                  </a:cubicBezTo>
                  <a:cubicBezTo>
                    <a:pt x="112" y="85"/>
                    <a:pt x="81" y="82"/>
                    <a:pt x="62" y="77"/>
                  </a:cubicBezTo>
                  <a:cubicBezTo>
                    <a:pt x="43" y="71"/>
                    <a:pt x="28" y="62"/>
                    <a:pt x="14" y="51"/>
                  </a:cubicBezTo>
                  <a:cubicBezTo>
                    <a:pt x="19" y="48"/>
                    <a:pt x="24" y="43"/>
                    <a:pt x="32" y="43"/>
                  </a:cubicBezTo>
                  <a:cubicBezTo>
                    <a:pt x="38" y="43"/>
                    <a:pt x="44" y="47"/>
                    <a:pt x="49" y="50"/>
                  </a:cubicBezTo>
                  <a:cubicBezTo>
                    <a:pt x="63" y="59"/>
                    <a:pt x="80" y="69"/>
                    <a:pt x="95" y="7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72" y="59"/>
                    <a:pt x="49" y="40"/>
                    <a:pt x="32" y="16"/>
                  </a:cubicBezTo>
                  <a:cubicBezTo>
                    <a:pt x="24" y="26"/>
                    <a:pt x="16" y="36"/>
                    <a:pt x="7" y="45"/>
                  </a:cubicBezTo>
                  <a:cubicBezTo>
                    <a:pt x="5" y="43"/>
                    <a:pt x="3" y="41"/>
                    <a:pt x="0" y="39"/>
                  </a:cubicBezTo>
                  <a:cubicBezTo>
                    <a:pt x="13" y="29"/>
                    <a:pt x="24" y="18"/>
                    <a:pt x="37" y="7"/>
                  </a:cubicBezTo>
                  <a:cubicBezTo>
                    <a:pt x="41" y="4"/>
                    <a:pt x="45" y="0"/>
                    <a:pt x="52" y="0"/>
                  </a:cubicBezTo>
                  <a:cubicBezTo>
                    <a:pt x="61" y="0"/>
                    <a:pt x="67" y="6"/>
                    <a:pt x="72" y="11"/>
                  </a:cubicBezTo>
                  <a:cubicBezTo>
                    <a:pt x="89" y="26"/>
                    <a:pt x="106" y="41"/>
                    <a:pt x="12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Freeform 21">
              <a:extLst>
                <a:ext uri="{FF2B5EF4-FFF2-40B4-BE49-F238E27FC236}">
                  <a16:creationId xmlns="" xmlns:a16="http://schemas.microsoft.com/office/drawing/2014/main" id="{9216809C-C84E-4A6B-9986-F0F0F0E913B3}"/>
                </a:ext>
              </a:extLst>
            </p:cNvPr>
            <p:cNvSpPr>
              <a:spLocks/>
            </p:cNvSpPr>
            <p:nvPr/>
          </p:nvSpPr>
          <p:spPr bwMode="auto">
            <a:xfrm>
              <a:off x="-3976865" y="11889282"/>
              <a:ext cx="28473" cy="38723"/>
            </a:xfrm>
            <a:custGeom>
              <a:avLst/>
              <a:gdLst>
                <a:gd name="T0" fmla="*/ 10 w 12"/>
                <a:gd name="T1" fmla="*/ 5 h 16"/>
                <a:gd name="T2" fmla="*/ 12 w 12"/>
                <a:gd name="T3" fmla="*/ 7 h 16"/>
                <a:gd name="T4" fmla="*/ 7 w 12"/>
                <a:gd name="T5" fmla="*/ 10 h 16"/>
                <a:gd name="T6" fmla="*/ 11 w 12"/>
                <a:gd name="T7" fmla="*/ 14 h 16"/>
                <a:gd name="T8" fmla="*/ 8 w 12"/>
                <a:gd name="T9" fmla="*/ 16 h 16"/>
                <a:gd name="T10" fmla="*/ 0 w 12"/>
                <a:gd name="T11" fmla="*/ 5 h 16"/>
                <a:gd name="T12" fmla="*/ 7 w 12"/>
                <a:gd name="T13" fmla="*/ 0 h 16"/>
                <a:gd name="T14" fmla="*/ 9 w 12"/>
                <a:gd name="T15" fmla="*/ 2 h 16"/>
                <a:gd name="T16" fmla="*/ 4 w 12"/>
                <a:gd name="T17" fmla="*/ 5 h 16"/>
                <a:gd name="T18" fmla="*/ 6 w 12"/>
                <a:gd name="T19" fmla="*/ 8 h 16"/>
                <a:gd name="T20" fmla="*/ 10 w 12"/>
                <a:gd name="T2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6">
                  <a:moveTo>
                    <a:pt x="10" y="5"/>
                  </a:moveTo>
                  <a:cubicBezTo>
                    <a:pt x="11" y="6"/>
                    <a:pt x="11" y="6"/>
                    <a:pt x="12" y="7"/>
                  </a:cubicBezTo>
                  <a:cubicBezTo>
                    <a:pt x="10" y="8"/>
                    <a:pt x="9" y="9"/>
                    <a:pt x="7" y="10"/>
                  </a:cubicBezTo>
                  <a:cubicBezTo>
                    <a:pt x="8" y="12"/>
                    <a:pt x="9" y="13"/>
                    <a:pt x="11" y="14"/>
                  </a:cubicBezTo>
                  <a:cubicBezTo>
                    <a:pt x="10" y="15"/>
                    <a:pt x="9" y="16"/>
                    <a:pt x="8" y="16"/>
                  </a:cubicBezTo>
                  <a:cubicBezTo>
                    <a:pt x="6" y="12"/>
                    <a:pt x="3" y="9"/>
                    <a:pt x="0" y="5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6"/>
                    <a:pt x="5" y="7"/>
                    <a:pt x="6" y="8"/>
                  </a:cubicBezTo>
                  <a:cubicBezTo>
                    <a:pt x="7" y="7"/>
                    <a:pt x="9" y="6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Freeform 22">
              <a:extLst>
                <a:ext uri="{FF2B5EF4-FFF2-40B4-BE49-F238E27FC236}">
                  <a16:creationId xmlns="" xmlns:a16="http://schemas.microsoft.com/office/drawing/2014/main" id="{AFD0FBD0-9CA3-405A-9F54-A4B229FC63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003060" y="11908644"/>
              <a:ext cx="33029" cy="35307"/>
            </a:xfrm>
            <a:custGeom>
              <a:avLst/>
              <a:gdLst>
                <a:gd name="T0" fmla="*/ 7 w 14"/>
                <a:gd name="T1" fmla="*/ 0 h 15"/>
                <a:gd name="T2" fmla="*/ 14 w 14"/>
                <a:gd name="T3" fmla="*/ 8 h 15"/>
                <a:gd name="T4" fmla="*/ 5 w 14"/>
                <a:gd name="T5" fmla="*/ 14 h 15"/>
                <a:gd name="T6" fmla="*/ 1 w 14"/>
                <a:gd name="T7" fmla="*/ 4 h 15"/>
                <a:gd name="T8" fmla="*/ 7 w 14"/>
                <a:gd name="T9" fmla="*/ 0 h 15"/>
                <a:gd name="T10" fmla="*/ 12 w 14"/>
                <a:gd name="T11" fmla="*/ 10 h 15"/>
                <a:gd name="T12" fmla="*/ 6 w 14"/>
                <a:gd name="T13" fmla="*/ 3 h 15"/>
                <a:gd name="T14" fmla="*/ 8 w 14"/>
                <a:gd name="T15" fmla="*/ 12 h 15"/>
                <a:gd name="T16" fmla="*/ 12 w 14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7" y="0"/>
                  </a:moveTo>
                  <a:cubicBezTo>
                    <a:pt x="11" y="0"/>
                    <a:pt x="14" y="4"/>
                    <a:pt x="14" y="8"/>
                  </a:cubicBezTo>
                  <a:cubicBezTo>
                    <a:pt x="14" y="11"/>
                    <a:pt x="10" y="15"/>
                    <a:pt x="5" y="14"/>
                  </a:cubicBezTo>
                  <a:cubicBezTo>
                    <a:pt x="2" y="13"/>
                    <a:pt x="0" y="8"/>
                    <a:pt x="1" y="4"/>
                  </a:cubicBezTo>
                  <a:cubicBezTo>
                    <a:pt x="2" y="2"/>
                    <a:pt x="4" y="0"/>
                    <a:pt x="7" y="0"/>
                  </a:cubicBezTo>
                  <a:close/>
                  <a:moveTo>
                    <a:pt x="12" y="10"/>
                  </a:moveTo>
                  <a:cubicBezTo>
                    <a:pt x="12" y="6"/>
                    <a:pt x="9" y="2"/>
                    <a:pt x="6" y="3"/>
                  </a:cubicBezTo>
                  <a:cubicBezTo>
                    <a:pt x="1" y="4"/>
                    <a:pt x="5" y="11"/>
                    <a:pt x="8" y="12"/>
                  </a:cubicBezTo>
                  <a:cubicBezTo>
                    <a:pt x="10" y="12"/>
                    <a:pt x="11" y="11"/>
                    <a:pt x="1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Freeform 23">
              <a:extLst>
                <a:ext uri="{FF2B5EF4-FFF2-40B4-BE49-F238E27FC236}">
                  <a16:creationId xmlns="" xmlns:a16="http://schemas.microsoft.com/office/drawing/2014/main" id="{EC106682-8886-42B3-84CC-17996F6C3A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108979" y="11383605"/>
              <a:ext cx="84279" cy="59223"/>
            </a:xfrm>
            <a:custGeom>
              <a:avLst/>
              <a:gdLst>
                <a:gd name="T0" fmla="*/ 30 w 36"/>
                <a:gd name="T1" fmla="*/ 13 h 25"/>
                <a:gd name="T2" fmla="*/ 36 w 36"/>
                <a:gd name="T3" fmla="*/ 14 h 25"/>
                <a:gd name="T4" fmla="*/ 29 w 36"/>
                <a:gd name="T5" fmla="*/ 14 h 25"/>
                <a:gd name="T6" fmla="*/ 24 w 36"/>
                <a:gd name="T7" fmla="*/ 18 h 25"/>
                <a:gd name="T8" fmla="*/ 34 w 36"/>
                <a:gd name="T9" fmla="*/ 23 h 25"/>
                <a:gd name="T10" fmla="*/ 31 w 36"/>
                <a:gd name="T11" fmla="*/ 25 h 25"/>
                <a:gd name="T12" fmla="*/ 9 w 36"/>
                <a:gd name="T13" fmla="*/ 21 h 25"/>
                <a:gd name="T14" fmla="*/ 0 w 36"/>
                <a:gd name="T15" fmla="*/ 15 h 25"/>
                <a:gd name="T16" fmla="*/ 15 w 36"/>
                <a:gd name="T17" fmla="*/ 16 h 25"/>
                <a:gd name="T18" fmla="*/ 15 w 36"/>
                <a:gd name="T19" fmla="*/ 9 h 25"/>
                <a:gd name="T20" fmla="*/ 13 w 36"/>
                <a:gd name="T21" fmla="*/ 11 h 25"/>
                <a:gd name="T22" fmla="*/ 9 w 36"/>
                <a:gd name="T23" fmla="*/ 7 h 25"/>
                <a:gd name="T24" fmla="*/ 15 w 36"/>
                <a:gd name="T25" fmla="*/ 8 h 25"/>
                <a:gd name="T26" fmla="*/ 24 w 36"/>
                <a:gd name="T27" fmla="*/ 1 h 25"/>
                <a:gd name="T28" fmla="*/ 23 w 36"/>
                <a:gd name="T29" fmla="*/ 13 h 25"/>
                <a:gd name="T30" fmla="*/ 33 w 36"/>
                <a:gd name="T31" fmla="*/ 2 h 25"/>
                <a:gd name="T32" fmla="*/ 33 w 36"/>
                <a:gd name="T33" fmla="*/ 0 h 25"/>
                <a:gd name="T34" fmla="*/ 36 w 36"/>
                <a:gd name="T35" fmla="*/ 1 h 25"/>
                <a:gd name="T36" fmla="*/ 35 w 36"/>
                <a:gd name="T37" fmla="*/ 3 h 25"/>
                <a:gd name="T38" fmla="*/ 30 w 36"/>
                <a:gd name="T39" fmla="*/ 13 h 25"/>
                <a:gd name="T40" fmla="*/ 20 w 36"/>
                <a:gd name="T41" fmla="*/ 15 h 25"/>
                <a:gd name="T42" fmla="*/ 22 w 36"/>
                <a:gd name="T43" fmla="*/ 14 h 25"/>
                <a:gd name="T44" fmla="*/ 20 w 36"/>
                <a:gd name="T45" fmla="*/ 15 h 25"/>
                <a:gd name="T46" fmla="*/ 19 w 36"/>
                <a:gd name="T47" fmla="*/ 17 h 25"/>
                <a:gd name="T48" fmla="*/ 19 w 36"/>
                <a:gd name="T49" fmla="*/ 16 h 25"/>
                <a:gd name="T50" fmla="*/ 17 w 36"/>
                <a:gd name="T51" fmla="*/ 17 h 25"/>
                <a:gd name="T52" fmla="*/ 19 w 36"/>
                <a:gd name="T53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25">
                  <a:moveTo>
                    <a:pt x="30" y="13"/>
                  </a:moveTo>
                  <a:cubicBezTo>
                    <a:pt x="32" y="11"/>
                    <a:pt x="36" y="11"/>
                    <a:pt x="36" y="14"/>
                  </a:cubicBezTo>
                  <a:cubicBezTo>
                    <a:pt x="34" y="16"/>
                    <a:pt x="32" y="14"/>
                    <a:pt x="29" y="14"/>
                  </a:cubicBezTo>
                  <a:cubicBezTo>
                    <a:pt x="27" y="15"/>
                    <a:pt x="26" y="17"/>
                    <a:pt x="24" y="18"/>
                  </a:cubicBezTo>
                  <a:cubicBezTo>
                    <a:pt x="27" y="20"/>
                    <a:pt x="33" y="19"/>
                    <a:pt x="34" y="23"/>
                  </a:cubicBezTo>
                  <a:cubicBezTo>
                    <a:pt x="33" y="24"/>
                    <a:pt x="32" y="24"/>
                    <a:pt x="31" y="25"/>
                  </a:cubicBezTo>
                  <a:cubicBezTo>
                    <a:pt x="25" y="22"/>
                    <a:pt x="17" y="19"/>
                    <a:pt x="9" y="21"/>
                  </a:cubicBezTo>
                  <a:cubicBezTo>
                    <a:pt x="6" y="20"/>
                    <a:pt x="1" y="19"/>
                    <a:pt x="0" y="15"/>
                  </a:cubicBezTo>
                  <a:cubicBezTo>
                    <a:pt x="5" y="14"/>
                    <a:pt x="10" y="16"/>
                    <a:pt x="15" y="16"/>
                  </a:cubicBezTo>
                  <a:cubicBezTo>
                    <a:pt x="14" y="14"/>
                    <a:pt x="14" y="12"/>
                    <a:pt x="15" y="9"/>
                  </a:cubicBezTo>
                  <a:cubicBezTo>
                    <a:pt x="13" y="8"/>
                    <a:pt x="14" y="11"/>
                    <a:pt x="13" y="11"/>
                  </a:cubicBezTo>
                  <a:cubicBezTo>
                    <a:pt x="10" y="13"/>
                    <a:pt x="7" y="9"/>
                    <a:pt x="9" y="7"/>
                  </a:cubicBezTo>
                  <a:cubicBezTo>
                    <a:pt x="11" y="6"/>
                    <a:pt x="14" y="7"/>
                    <a:pt x="15" y="8"/>
                  </a:cubicBezTo>
                  <a:cubicBezTo>
                    <a:pt x="18" y="5"/>
                    <a:pt x="20" y="2"/>
                    <a:pt x="24" y="1"/>
                  </a:cubicBezTo>
                  <a:cubicBezTo>
                    <a:pt x="27" y="5"/>
                    <a:pt x="18" y="9"/>
                    <a:pt x="23" y="13"/>
                  </a:cubicBezTo>
                  <a:cubicBezTo>
                    <a:pt x="26" y="9"/>
                    <a:pt x="28" y="4"/>
                    <a:pt x="33" y="2"/>
                  </a:cubicBezTo>
                  <a:cubicBezTo>
                    <a:pt x="33" y="1"/>
                    <a:pt x="33" y="0"/>
                    <a:pt x="33" y="0"/>
                  </a:cubicBezTo>
                  <a:cubicBezTo>
                    <a:pt x="35" y="0"/>
                    <a:pt x="36" y="0"/>
                    <a:pt x="36" y="1"/>
                  </a:cubicBezTo>
                  <a:cubicBezTo>
                    <a:pt x="36" y="2"/>
                    <a:pt x="35" y="2"/>
                    <a:pt x="35" y="3"/>
                  </a:cubicBezTo>
                  <a:cubicBezTo>
                    <a:pt x="34" y="7"/>
                    <a:pt x="31" y="9"/>
                    <a:pt x="30" y="13"/>
                  </a:cubicBezTo>
                  <a:close/>
                  <a:moveTo>
                    <a:pt x="20" y="15"/>
                  </a:moveTo>
                  <a:cubicBezTo>
                    <a:pt x="21" y="15"/>
                    <a:pt x="22" y="15"/>
                    <a:pt x="22" y="14"/>
                  </a:cubicBezTo>
                  <a:cubicBezTo>
                    <a:pt x="21" y="14"/>
                    <a:pt x="20" y="14"/>
                    <a:pt x="20" y="15"/>
                  </a:cubicBezTo>
                  <a:close/>
                  <a:moveTo>
                    <a:pt x="19" y="17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8" y="16"/>
                    <a:pt x="17" y="17"/>
                  </a:cubicBezTo>
                  <a:cubicBezTo>
                    <a:pt x="18" y="16"/>
                    <a:pt x="18" y="17"/>
                    <a:pt x="1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Freeform 24">
              <a:extLst>
                <a:ext uri="{FF2B5EF4-FFF2-40B4-BE49-F238E27FC236}">
                  <a16:creationId xmlns="" xmlns:a16="http://schemas.microsoft.com/office/drawing/2014/main" id="{71BECE60-AAA3-40FC-A426-355D1666D63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49755" y="11928005"/>
              <a:ext cx="25056" cy="35307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0 h 15"/>
                <a:gd name="T4" fmla="*/ 11 w 11"/>
                <a:gd name="T5" fmla="*/ 14 h 15"/>
                <a:gd name="T6" fmla="*/ 8 w 11"/>
                <a:gd name="T7" fmla="*/ 15 h 15"/>
                <a:gd name="T8" fmla="*/ 0 w 11"/>
                <a:gd name="T9" fmla="*/ 3 h 15"/>
                <a:gd name="T10" fmla="*/ 2 w 11"/>
                <a:gd name="T11" fmla="*/ 2 h 15"/>
                <a:gd name="T12" fmla="*/ 7 w 11"/>
                <a:gd name="T13" fmla="*/ 7 h 15"/>
                <a:gd name="T14" fmla="*/ 8 w 11"/>
                <a:gd name="T15" fmla="*/ 1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5"/>
                    <a:pt x="8" y="10"/>
                    <a:pt x="11" y="14"/>
                  </a:cubicBezTo>
                  <a:cubicBezTo>
                    <a:pt x="10" y="14"/>
                    <a:pt x="9" y="14"/>
                    <a:pt x="8" y="15"/>
                  </a:cubicBezTo>
                  <a:cubicBezTo>
                    <a:pt x="7" y="9"/>
                    <a:pt x="2" y="7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4" y="4"/>
                    <a:pt x="6" y="6"/>
                    <a:pt x="7" y="7"/>
                  </a:cubicBezTo>
                  <a:cubicBezTo>
                    <a:pt x="8" y="5"/>
                    <a:pt x="8" y="3"/>
                    <a:pt x="8" y="1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Freeform 25">
              <a:extLst>
                <a:ext uri="{FF2B5EF4-FFF2-40B4-BE49-F238E27FC236}">
                  <a16:creationId xmlns="" xmlns:a16="http://schemas.microsoft.com/office/drawing/2014/main" id="{34DA46F4-1AA5-45B4-B473-76D6C3EEE54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38366" y="11851699"/>
              <a:ext cx="11389" cy="11389"/>
            </a:xfrm>
            <a:custGeom>
              <a:avLst/>
              <a:gdLst>
                <a:gd name="T0" fmla="*/ 2 w 5"/>
                <a:gd name="T1" fmla="*/ 1 h 5"/>
                <a:gd name="T2" fmla="*/ 2 w 5"/>
                <a:gd name="T3" fmla="*/ 4 h 5"/>
                <a:gd name="T4" fmla="*/ 2 w 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2" y="1"/>
                  </a:moveTo>
                  <a:cubicBezTo>
                    <a:pt x="5" y="0"/>
                    <a:pt x="4" y="5"/>
                    <a:pt x="2" y="4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Freeform 26">
              <a:extLst>
                <a:ext uri="{FF2B5EF4-FFF2-40B4-BE49-F238E27FC236}">
                  <a16:creationId xmlns="" xmlns:a16="http://schemas.microsoft.com/office/drawing/2014/main" id="{E68CCDB2-8CC8-4775-A681-D170DB67E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75951" y="11934839"/>
              <a:ext cx="26195" cy="35307"/>
            </a:xfrm>
            <a:custGeom>
              <a:avLst/>
              <a:gdLst>
                <a:gd name="T0" fmla="*/ 10 w 11"/>
                <a:gd name="T1" fmla="*/ 0 h 15"/>
                <a:gd name="T2" fmla="*/ 11 w 11"/>
                <a:gd name="T3" fmla="*/ 2 h 15"/>
                <a:gd name="T4" fmla="*/ 7 w 11"/>
                <a:gd name="T5" fmla="*/ 3 h 15"/>
                <a:gd name="T6" fmla="*/ 9 w 11"/>
                <a:gd name="T7" fmla="*/ 14 h 15"/>
                <a:gd name="T8" fmla="*/ 7 w 11"/>
                <a:gd name="T9" fmla="*/ 15 h 15"/>
                <a:gd name="T10" fmla="*/ 4 w 11"/>
                <a:gd name="T11" fmla="*/ 4 h 15"/>
                <a:gd name="T12" fmla="*/ 0 w 11"/>
                <a:gd name="T13" fmla="*/ 5 h 15"/>
                <a:gd name="T14" fmla="*/ 0 w 11"/>
                <a:gd name="T15" fmla="*/ 3 h 15"/>
                <a:gd name="T16" fmla="*/ 10 w 11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0" y="0"/>
                  </a:moveTo>
                  <a:cubicBezTo>
                    <a:pt x="11" y="1"/>
                    <a:pt x="11" y="2"/>
                    <a:pt x="11" y="2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8" y="7"/>
                    <a:pt x="9" y="10"/>
                    <a:pt x="9" y="14"/>
                  </a:cubicBezTo>
                  <a:cubicBezTo>
                    <a:pt x="8" y="14"/>
                    <a:pt x="8" y="15"/>
                    <a:pt x="7" y="15"/>
                  </a:cubicBezTo>
                  <a:cubicBezTo>
                    <a:pt x="6" y="11"/>
                    <a:pt x="5" y="8"/>
                    <a:pt x="4" y="4"/>
                  </a:cubicBezTo>
                  <a:cubicBezTo>
                    <a:pt x="3" y="4"/>
                    <a:pt x="2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3" y="2"/>
                    <a:pt x="7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Freeform 27">
              <a:extLst>
                <a:ext uri="{FF2B5EF4-FFF2-40B4-BE49-F238E27FC236}">
                  <a16:creationId xmlns="" xmlns:a16="http://schemas.microsoft.com/office/drawing/2014/main" id="{B371CD46-303F-42F8-A3BA-0D184218D582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62284" y="11858532"/>
              <a:ext cx="6833" cy="9111"/>
            </a:xfrm>
            <a:custGeom>
              <a:avLst/>
              <a:gdLst>
                <a:gd name="T0" fmla="*/ 2 w 3"/>
                <a:gd name="T1" fmla="*/ 0 h 4"/>
                <a:gd name="T2" fmla="*/ 3 w 3"/>
                <a:gd name="T3" fmla="*/ 3 h 4"/>
                <a:gd name="T4" fmla="*/ 0 w 3"/>
                <a:gd name="T5" fmla="*/ 4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Freeform 28">
              <a:extLst>
                <a:ext uri="{FF2B5EF4-FFF2-40B4-BE49-F238E27FC236}">
                  <a16:creationId xmlns="" xmlns:a16="http://schemas.microsoft.com/office/drawing/2014/main" id="{106CD215-F4B3-4AE9-91C9-8CDE3EDDBCD0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88478" y="11860810"/>
              <a:ext cx="14806" cy="9111"/>
            </a:xfrm>
            <a:custGeom>
              <a:avLst/>
              <a:gdLst>
                <a:gd name="T0" fmla="*/ 4 w 6"/>
                <a:gd name="T1" fmla="*/ 1 h 4"/>
                <a:gd name="T2" fmla="*/ 2 w 6"/>
                <a:gd name="T3" fmla="*/ 3 h 4"/>
                <a:gd name="T4" fmla="*/ 4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4" y="1"/>
                  </a:moveTo>
                  <a:cubicBezTo>
                    <a:pt x="6" y="2"/>
                    <a:pt x="4" y="4"/>
                    <a:pt x="2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Freeform 29">
              <a:extLst>
                <a:ext uri="{FF2B5EF4-FFF2-40B4-BE49-F238E27FC236}">
                  <a16:creationId xmlns="" xmlns:a16="http://schemas.microsoft.com/office/drawing/2014/main" id="{E693D0EE-0777-403E-9B49-8CC00AAD3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86200" y="11941672"/>
              <a:ext cx="10251" cy="30751"/>
            </a:xfrm>
            <a:custGeom>
              <a:avLst/>
              <a:gdLst>
                <a:gd name="T0" fmla="*/ 3 w 4"/>
                <a:gd name="T1" fmla="*/ 0 h 13"/>
                <a:gd name="T2" fmla="*/ 4 w 4"/>
                <a:gd name="T3" fmla="*/ 13 h 13"/>
                <a:gd name="T4" fmla="*/ 2 w 4"/>
                <a:gd name="T5" fmla="*/ 13 h 13"/>
                <a:gd name="T6" fmla="*/ 0 w 4"/>
                <a:gd name="T7" fmla="*/ 0 h 13"/>
                <a:gd name="T8" fmla="*/ 3 w 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3">
                  <a:moveTo>
                    <a:pt x="3" y="0"/>
                  </a:moveTo>
                  <a:cubicBezTo>
                    <a:pt x="3" y="4"/>
                    <a:pt x="4" y="8"/>
                    <a:pt x="4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9"/>
                    <a:pt x="0" y="5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Freeform 30">
              <a:extLst>
                <a:ext uri="{FF2B5EF4-FFF2-40B4-BE49-F238E27FC236}">
                  <a16:creationId xmlns="" xmlns:a16="http://schemas.microsoft.com/office/drawing/2014/main" id="{D208DC40-4DE0-4817-852F-374CA8185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116951" y="11937117"/>
              <a:ext cx="33029" cy="45556"/>
            </a:xfrm>
            <a:custGeom>
              <a:avLst/>
              <a:gdLst>
                <a:gd name="T0" fmla="*/ 11 w 14"/>
                <a:gd name="T1" fmla="*/ 10 h 19"/>
                <a:gd name="T2" fmla="*/ 0 w 14"/>
                <a:gd name="T3" fmla="*/ 12 h 19"/>
                <a:gd name="T4" fmla="*/ 3 w 14"/>
                <a:gd name="T5" fmla="*/ 12 h 19"/>
                <a:gd name="T6" fmla="*/ 5 w 14"/>
                <a:gd name="T7" fmla="*/ 14 h 19"/>
                <a:gd name="T8" fmla="*/ 8 w 14"/>
                <a:gd name="T9" fmla="*/ 12 h 19"/>
                <a:gd name="T10" fmla="*/ 0 w 14"/>
                <a:gd name="T11" fmla="*/ 7 h 19"/>
                <a:gd name="T12" fmla="*/ 10 w 14"/>
                <a:gd name="T13" fmla="*/ 6 h 19"/>
                <a:gd name="T14" fmla="*/ 8 w 14"/>
                <a:gd name="T15" fmla="*/ 6 h 19"/>
                <a:gd name="T16" fmla="*/ 3 w 14"/>
                <a:gd name="T17" fmla="*/ 6 h 19"/>
                <a:gd name="T18" fmla="*/ 11 w 14"/>
                <a:gd name="T1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9">
                  <a:moveTo>
                    <a:pt x="11" y="10"/>
                  </a:moveTo>
                  <a:cubicBezTo>
                    <a:pt x="14" y="16"/>
                    <a:pt x="1" y="19"/>
                    <a:pt x="0" y="12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3" y="13"/>
                    <a:pt x="4" y="14"/>
                    <a:pt x="5" y="14"/>
                  </a:cubicBezTo>
                  <a:cubicBezTo>
                    <a:pt x="6" y="14"/>
                    <a:pt x="9" y="14"/>
                    <a:pt x="8" y="12"/>
                  </a:cubicBezTo>
                  <a:cubicBezTo>
                    <a:pt x="8" y="10"/>
                    <a:pt x="1" y="11"/>
                    <a:pt x="0" y="7"/>
                  </a:cubicBezTo>
                  <a:cubicBezTo>
                    <a:pt x="0" y="2"/>
                    <a:pt x="9" y="0"/>
                    <a:pt x="10" y="6"/>
                  </a:cubicBezTo>
                  <a:cubicBezTo>
                    <a:pt x="10" y="6"/>
                    <a:pt x="8" y="6"/>
                    <a:pt x="8" y="6"/>
                  </a:cubicBezTo>
                  <a:cubicBezTo>
                    <a:pt x="8" y="4"/>
                    <a:pt x="3" y="4"/>
                    <a:pt x="3" y="6"/>
                  </a:cubicBezTo>
                  <a:cubicBezTo>
                    <a:pt x="3" y="9"/>
                    <a:pt x="10" y="8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Freeform 31">
              <a:extLst>
                <a:ext uri="{FF2B5EF4-FFF2-40B4-BE49-F238E27FC236}">
                  <a16:creationId xmlns="" xmlns:a16="http://schemas.microsoft.com/office/drawing/2014/main" id="{738B0D77-8E52-422A-83CD-D7F5F7A115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145424" y="11941672"/>
              <a:ext cx="26195" cy="34167"/>
            </a:xfrm>
            <a:custGeom>
              <a:avLst/>
              <a:gdLst>
                <a:gd name="T0" fmla="*/ 11 w 11"/>
                <a:gd name="T1" fmla="*/ 3 h 14"/>
                <a:gd name="T2" fmla="*/ 8 w 11"/>
                <a:gd name="T3" fmla="*/ 7 h 14"/>
                <a:gd name="T4" fmla="*/ 11 w 11"/>
                <a:gd name="T5" fmla="*/ 14 h 14"/>
                <a:gd name="T6" fmla="*/ 8 w 11"/>
                <a:gd name="T7" fmla="*/ 14 h 14"/>
                <a:gd name="T8" fmla="*/ 7 w 11"/>
                <a:gd name="T9" fmla="*/ 9 h 14"/>
                <a:gd name="T10" fmla="*/ 3 w 11"/>
                <a:gd name="T11" fmla="*/ 8 h 14"/>
                <a:gd name="T12" fmla="*/ 3 w 11"/>
                <a:gd name="T13" fmla="*/ 14 h 14"/>
                <a:gd name="T14" fmla="*/ 0 w 11"/>
                <a:gd name="T15" fmla="*/ 14 h 14"/>
                <a:gd name="T16" fmla="*/ 0 w 11"/>
                <a:gd name="T17" fmla="*/ 1 h 14"/>
                <a:gd name="T18" fmla="*/ 11 w 11"/>
                <a:gd name="T19" fmla="*/ 3 h 14"/>
                <a:gd name="T20" fmla="*/ 7 w 11"/>
                <a:gd name="T21" fmla="*/ 6 h 14"/>
                <a:gd name="T22" fmla="*/ 7 w 11"/>
                <a:gd name="T23" fmla="*/ 3 h 14"/>
                <a:gd name="T24" fmla="*/ 3 w 11"/>
                <a:gd name="T25" fmla="*/ 3 h 14"/>
                <a:gd name="T26" fmla="*/ 3 w 11"/>
                <a:gd name="T27" fmla="*/ 6 h 14"/>
                <a:gd name="T28" fmla="*/ 7 w 11"/>
                <a:gd name="T2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4">
                  <a:moveTo>
                    <a:pt x="11" y="3"/>
                  </a:moveTo>
                  <a:cubicBezTo>
                    <a:pt x="11" y="5"/>
                    <a:pt x="10" y="7"/>
                    <a:pt x="8" y="7"/>
                  </a:cubicBezTo>
                  <a:cubicBezTo>
                    <a:pt x="10" y="8"/>
                    <a:pt x="10" y="12"/>
                    <a:pt x="11" y="14"/>
                  </a:cubicBezTo>
                  <a:cubicBezTo>
                    <a:pt x="10" y="14"/>
                    <a:pt x="9" y="14"/>
                    <a:pt x="8" y="14"/>
                  </a:cubicBezTo>
                  <a:cubicBezTo>
                    <a:pt x="7" y="12"/>
                    <a:pt x="7" y="10"/>
                    <a:pt x="7" y="9"/>
                  </a:cubicBezTo>
                  <a:cubicBezTo>
                    <a:pt x="6" y="8"/>
                    <a:pt x="4" y="9"/>
                    <a:pt x="3" y="8"/>
                  </a:cubicBezTo>
                  <a:cubicBezTo>
                    <a:pt x="3" y="10"/>
                    <a:pt x="3" y="12"/>
                    <a:pt x="3" y="14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9"/>
                    <a:pt x="0" y="5"/>
                    <a:pt x="0" y="1"/>
                  </a:cubicBezTo>
                  <a:cubicBezTo>
                    <a:pt x="4" y="0"/>
                    <a:pt x="10" y="0"/>
                    <a:pt x="11" y="3"/>
                  </a:cubicBezTo>
                  <a:close/>
                  <a:moveTo>
                    <a:pt x="7" y="6"/>
                  </a:moveTo>
                  <a:cubicBezTo>
                    <a:pt x="8" y="5"/>
                    <a:pt x="8" y="4"/>
                    <a:pt x="7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5" y="6"/>
                    <a:pt x="6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Freeform 32">
              <a:extLst>
                <a:ext uri="{FF2B5EF4-FFF2-40B4-BE49-F238E27FC236}">
                  <a16:creationId xmlns="" xmlns:a16="http://schemas.microsoft.com/office/drawing/2014/main" id="{4BC88209-D3F7-4390-A4F8-A1DF63828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173897" y="11939395"/>
              <a:ext cx="26195" cy="33029"/>
            </a:xfrm>
            <a:custGeom>
              <a:avLst/>
              <a:gdLst>
                <a:gd name="T0" fmla="*/ 10 w 11"/>
                <a:gd name="T1" fmla="*/ 1 h 14"/>
                <a:gd name="T2" fmla="*/ 10 w 11"/>
                <a:gd name="T3" fmla="*/ 3 h 14"/>
                <a:gd name="T4" fmla="*/ 4 w 11"/>
                <a:gd name="T5" fmla="*/ 2 h 14"/>
                <a:gd name="T6" fmla="*/ 4 w 11"/>
                <a:gd name="T7" fmla="*/ 5 h 14"/>
                <a:gd name="T8" fmla="*/ 9 w 11"/>
                <a:gd name="T9" fmla="*/ 6 h 14"/>
                <a:gd name="T10" fmla="*/ 9 w 11"/>
                <a:gd name="T11" fmla="*/ 8 h 14"/>
                <a:gd name="T12" fmla="*/ 4 w 11"/>
                <a:gd name="T13" fmla="*/ 8 h 14"/>
                <a:gd name="T14" fmla="*/ 3 w 11"/>
                <a:gd name="T15" fmla="*/ 11 h 14"/>
                <a:gd name="T16" fmla="*/ 9 w 11"/>
                <a:gd name="T17" fmla="*/ 12 h 14"/>
                <a:gd name="T18" fmla="*/ 9 w 11"/>
                <a:gd name="T19" fmla="*/ 14 h 14"/>
                <a:gd name="T20" fmla="*/ 0 w 11"/>
                <a:gd name="T21" fmla="*/ 13 h 14"/>
                <a:gd name="T22" fmla="*/ 2 w 11"/>
                <a:gd name="T23" fmla="*/ 0 h 14"/>
                <a:gd name="T24" fmla="*/ 10 w 11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4">
                  <a:moveTo>
                    <a:pt x="10" y="1"/>
                  </a:moveTo>
                  <a:cubicBezTo>
                    <a:pt x="11" y="2"/>
                    <a:pt x="10" y="2"/>
                    <a:pt x="10" y="3"/>
                  </a:cubicBezTo>
                  <a:cubicBezTo>
                    <a:pt x="8" y="3"/>
                    <a:pt x="6" y="3"/>
                    <a:pt x="4" y="2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6" y="6"/>
                    <a:pt x="8" y="6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7" y="8"/>
                    <a:pt x="5" y="8"/>
                    <a:pt x="4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5" y="12"/>
                    <a:pt x="7" y="12"/>
                    <a:pt x="9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6" y="14"/>
                    <a:pt x="3" y="13"/>
                    <a:pt x="0" y="13"/>
                  </a:cubicBezTo>
                  <a:cubicBezTo>
                    <a:pt x="1" y="9"/>
                    <a:pt x="1" y="4"/>
                    <a:pt x="2" y="0"/>
                  </a:cubicBezTo>
                  <a:cubicBezTo>
                    <a:pt x="5" y="0"/>
                    <a:pt x="7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Freeform 33">
              <a:extLst>
                <a:ext uri="{FF2B5EF4-FFF2-40B4-BE49-F238E27FC236}">
                  <a16:creationId xmlns="" xmlns:a16="http://schemas.microsoft.com/office/drawing/2014/main" id="{A7957903-B535-41A1-8616-C4D20A3DAF1C}"/>
                </a:ext>
              </a:extLst>
            </p:cNvPr>
            <p:cNvSpPr>
              <a:spLocks/>
            </p:cNvSpPr>
            <p:nvPr/>
          </p:nvSpPr>
          <p:spPr bwMode="auto">
            <a:xfrm>
              <a:off x="-4206925" y="11381328"/>
              <a:ext cx="54668" cy="66057"/>
            </a:xfrm>
            <a:custGeom>
              <a:avLst/>
              <a:gdLst>
                <a:gd name="T0" fmla="*/ 23 w 23"/>
                <a:gd name="T1" fmla="*/ 13 h 28"/>
                <a:gd name="T2" fmla="*/ 22 w 23"/>
                <a:gd name="T3" fmla="*/ 17 h 28"/>
                <a:gd name="T4" fmla="*/ 12 w 23"/>
                <a:gd name="T5" fmla="*/ 21 h 28"/>
                <a:gd name="T6" fmla="*/ 0 w 23"/>
                <a:gd name="T7" fmla="*/ 25 h 28"/>
                <a:gd name="T8" fmla="*/ 0 w 23"/>
                <a:gd name="T9" fmla="*/ 22 h 28"/>
                <a:gd name="T10" fmla="*/ 11 w 23"/>
                <a:gd name="T11" fmla="*/ 16 h 28"/>
                <a:gd name="T12" fmla="*/ 13 w 23"/>
                <a:gd name="T13" fmla="*/ 9 h 28"/>
                <a:gd name="T14" fmla="*/ 6 w 23"/>
                <a:gd name="T15" fmla="*/ 12 h 28"/>
                <a:gd name="T16" fmla="*/ 3 w 23"/>
                <a:gd name="T17" fmla="*/ 10 h 28"/>
                <a:gd name="T18" fmla="*/ 12 w 23"/>
                <a:gd name="T19" fmla="*/ 3 h 28"/>
                <a:gd name="T20" fmla="*/ 18 w 23"/>
                <a:gd name="T21" fmla="*/ 1 h 28"/>
                <a:gd name="T22" fmla="*/ 17 w 23"/>
                <a:gd name="T23" fmla="*/ 9 h 28"/>
                <a:gd name="T24" fmla="*/ 18 w 23"/>
                <a:gd name="T25" fmla="*/ 13 h 28"/>
                <a:gd name="T26" fmla="*/ 23 w 23"/>
                <a:gd name="T27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8">
                  <a:moveTo>
                    <a:pt x="23" y="13"/>
                  </a:moveTo>
                  <a:cubicBezTo>
                    <a:pt x="23" y="15"/>
                    <a:pt x="22" y="16"/>
                    <a:pt x="22" y="17"/>
                  </a:cubicBezTo>
                  <a:cubicBezTo>
                    <a:pt x="18" y="17"/>
                    <a:pt x="15" y="19"/>
                    <a:pt x="12" y="21"/>
                  </a:cubicBezTo>
                  <a:cubicBezTo>
                    <a:pt x="10" y="24"/>
                    <a:pt x="5" y="28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3" y="20"/>
                    <a:pt x="9" y="19"/>
                    <a:pt x="11" y="16"/>
                  </a:cubicBezTo>
                  <a:cubicBezTo>
                    <a:pt x="12" y="14"/>
                    <a:pt x="13" y="11"/>
                    <a:pt x="13" y="9"/>
                  </a:cubicBezTo>
                  <a:cubicBezTo>
                    <a:pt x="11" y="10"/>
                    <a:pt x="9" y="12"/>
                    <a:pt x="6" y="12"/>
                  </a:cubicBezTo>
                  <a:cubicBezTo>
                    <a:pt x="5" y="12"/>
                    <a:pt x="3" y="11"/>
                    <a:pt x="3" y="10"/>
                  </a:cubicBezTo>
                  <a:cubicBezTo>
                    <a:pt x="3" y="8"/>
                    <a:pt x="10" y="5"/>
                    <a:pt x="12" y="3"/>
                  </a:cubicBezTo>
                  <a:cubicBezTo>
                    <a:pt x="14" y="2"/>
                    <a:pt x="15" y="0"/>
                    <a:pt x="18" y="1"/>
                  </a:cubicBezTo>
                  <a:cubicBezTo>
                    <a:pt x="18" y="4"/>
                    <a:pt x="17" y="6"/>
                    <a:pt x="17" y="9"/>
                  </a:cubicBezTo>
                  <a:cubicBezTo>
                    <a:pt x="18" y="10"/>
                    <a:pt x="18" y="12"/>
                    <a:pt x="18" y="13"/>
                  </a:cubicBezTo>
                  <a:cubicBezTo>
                    <a:pt x="20" y="12"/>
                    <a:pt x="22" y="12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Freeform 34">
              <a:extLst>
                <a:ext uri="{FF2B5EF4-FFF2-40B4-BE49-F238E27FC236}">
                  <a16:creationId xmlns="" xmlns:a16="http://schemas.microsoft.com/office/drawing/2014/main" id="{555F24DB-EDAE-4DE9-A77B-B22D54B63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173897" y="11863088"/>
              <a:ext cx="17084" cy="6833"/>
            </a:xfrm>
            <a:custGeom>
              <a:avLst/>
              <a:gdLst>
                <a:gd name="T0" fmla="*/ 7 w 7"/>
                <a:gd name="T1" fmla="*/ 1 h 3"/>
                <a:gd name="T2" fmla="*/ 6 w 7"/>
                <a:gd name="T3" fmla="*/ 3 h 3"/>
                <a:gd name="T4" fmla="*/ 0 w 7"/>
                <a:gd name="T5" fmla="*/ 1 h 3"/>
                <a:gd name="T6" fmla="*/ 0 w 7"/>
                <a:gd name="T7" fmla="*/ 0 h 3"/>
                <a:gd name="T8" fmla="*/ 7 w 7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2"/>
                    <a:pt x="6" y="2"/>
                    <a:pt x="6" y="3"/>
                  </a:cubicBezTo>
                  <a:cubicBezTo>
                    <a:pt x="4" y="2"/>
                    <a:pt x="2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4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6" name="Freeform 35">
              <a:extLst>
                <a:ext uri="{FF2B5EF4-FFF2-40B4-BE49-F238E27FC236}">
                  <a16:creationId xmlns="" xmlns:a16="http://schemas.microsoft.com/office/drawing/2014/main" id="{E0DBC5DD-8DFB-4D25-BBD9-E77E90E64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-4198953" y="11930283"/>
              <a:ext cx="27334" cy="37584"/>
            </a:xfrm>
            <a:custGeom>
              <a:avLst/>
              <a:gdLst>
                <a:gd name="T0" fmla="*/ 10 w 12"/>
                <a:gd name="T1" fmla="*/ 3 h 16"/>
                <a:gd name="T2" fmla="*/ 12 w 12"/>
                <a:gd name="T3" fmla="*/ 4 h 16"/>
                <a:gd name="T4" fmla="*/ 4 w 12"/>
                <a:gd name="T5" fmla="*/ 16 h 16"/>
                <a:gd name="T6" fmla="*/ 1 w 12"/>
                <a:gd name="T7" fmla="*/ 15 h 16"/>
                <a:gd name="T8" fmla="*/ 0 w 12"/>
                <a:gd name="T9" fmla="*/ 0 h 16"/>
                <a:gd name="T10" fmla="*/ 3 w 12"/>
                <a:gd name="T11" fmla="*/ 1 h 16"/>
                <a:gd name="T12" fmla="*/ 3 w 12"/>
                <a:gd name="T13" fmla="*/ 12 h 16"/>
                <a:gd name="T14" fmla="*/ 10 w 12"/>
                <a:gd name="T1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6">
                  <a:moveTo>
                    <a:pt x="10" y="3"/>
                  </a:moveTo>
                  <a:cubicBezTo>
                    <a:pt x="11" y="4"/>
                    <a:pt x="11" y="4"/>
                    <a:pt x="12" y="4"/>
                  </a:cubicBezTo>
                  <a:cubicBezTo>
                    <a:pt x="10" y="8"/>
                    <a:pt x="6" y="12"/>
                    <a:pt x="4" y="16"/>
                  </a:cubicBezTo>
                  <a:cubicBezTo>
                    <a:pt x="3" y="15"/>
                    <a:pt x="2" y="15"/>
                    <a:pt x="1" y="15"/>
                  </a:cubicBezTo>
                  <a:cubicBezTo>
                    <a:pt x="1" y="10"/>
                    <a:pt x="0" y="5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5"/>
                    <a:pt x="3" y="9"/>
                    <a:pt x="3" y="12"/>
                  </a:cubicBezTo>
                  <a:cubicBezTo>
                    <a:pt x="5" y="10"/>
                    <a:pt x="7" y="6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Freeform 36">
              <a:extLst>
                <a:ext uri="{FF2B5EF4-FFF2-40B4-BE49-F238E27FC236}">
                  <a16:creationId xmlns="" xmlns:a16="http://schemas.microsoft.com/office/drawing/2014/main" id="{06BBDAB0-7FA8-4F4F-9BC6-B87394FFE03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220592" y="11928005"/>
              <a:ext cx="15945" cy="30751"/>
            </a:xfrm>
            <a:custGeom>
              <a:avLst/>
              <a:gdLst>
                <a:gd name="T0" fmla="*/ 4 w 7"/>
                <a:gd name="T1" fmla="*/ 0 h 13"/>
                <a:gd name="T2" fmla="*/ 7 w 7"/>
                <a:gd name="T3" fmla="*/ 1 h 13"/>
                <a:gd name="T4" fmla="*/ 3 w 7"/>
                <a:gd name="T5" fmla="*/ 13 h 13"/>
                <a:gd name="T6" fmla="*/ 0 w 7"/>
                <a:gd name="T7" fmla="*/ 13 h 13"/>
                <a:gd name="T8" fmla="*/ 4 w 7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cubicBezTo>
                    <a:pt x="6" y="0"/>
                    <a:pt x="6" y="1"/>
                    <a:pt x="7" y="1"/>
                  </a:cubicBezTo>
                  <a:cubicBezTo>
                    <a:pt x="6" y="5"/>
                    <a:pt x="4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1" y="8"/>
                    <a:pt x="3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Freeform 37">
              <a:extLst>
                <a:ext uri="{FF2B5EF4-FFF2-40B4-BE49-F238E27FC236}">
                  <a16:creationId xmlns="" xmlns:a16="http://schemas.microsoft.com/office/drawing/2014/main" id="{AA00224A-2DC3-49E9-8AE7-E14E3E871674}"/>
                </a:ext>
              </a:extLst>
            </p:cNvPr>
            <p:cNvSpPr>
              <a:spLocks/>
            </p:cNvSpPr>
            <p:nvPr/>
          </p:nvSpPr>
          <p:spPr bwMode="auto">
            <a:xfrm>
              <a:off x="-4253621" y="11913200"/>
              <a:ext cx="39862" cy="41001"/>
            </a:xfrm>
            <a:custGeom>
              <a:avLst/>
              <a:gdLst>
                <a:gd name="T0" fmla="*/ 14 w 17"/>
                <a:gd name="T1" fmla="*/ 4 h 17"/>
                <a:gd name="T2" fmla="*/ 17 w 17"/>
                <a:gd name="T3" fmla="*/ 5 h 17"/>
                <a:gd name="T4" fmla="*/ 11 w 17"/>
                <a:gd name="T5" fmla="*/ 17 h 17"/>
                <a:gd name="T6" fmla="*/ 7 w 17"/>
                <a:gd name="T7" fmla="*/ 16 h 17"/>
                <a:gd name="T8" fmla="*/ 7 w 17"/>
                <a:gd name="T9" fmla="*/ 3 h 17"/>
                <a:gd name="T10" fmla="*/ 3 w 17"/>
                <a:gd name="T11" fmla="*/ 13 h 17"/>
                <a:gd name="T12" fmla="*/ 0 w 17"/>
                <a:gd name="T13" fmla="*/ 12 h 17"/>
                <a:gd name="T14" fmla="*/ 6 w 17"/>
                <a:gd name="T15" fmla="*/ 0 h 17"/>
                <a:gd name="T16" fmla="*/ 10 w 17"/>
                <a:gd name="T17" fmla="*/ 2 h 17"/>
                <a:gd name="T18" fmla="*/ 10 w 17"/>
                <a:gd name="T19" fmla="*/ 14 h 17"/>
                <a:gd name="T20" fmla="*/ 14 w 17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7">
                  <a:moveTo>
                    <a:pt x="14" y="4"/>
                  </a:moveTo>
                  <a:cubicBezTo>
                    <a:pt x="15" y="4"/>
                    <a:pt x="16" y="5"/>
                    <a:pt x="17" y="5"/>
                  </a:cubicBezTo>
                  <a:cubicBezTo>
                    <a:pt x="15" y="9"/>
                    <a:pt x="13" y="13"/>
                    <a:pt x="11" y="17"/>
                  </a:cubicBezTo>
                  <a:cubicBezTo>
                    <a:pt x="10" y="17"/>
                    <a:pt x="9" y="16"/>
                    <a:pt x="7" y="16"/>
                  </a:cubicBezTo>
                  <a:cubicBezTo>
                    <a:pt x="7" y="12"/>
                    <a:pt x="7" y="7"/>
                    <a:pt x="7" y="3"/>
                  </a:cubicBezTo>
                  <a:cubicBezTo>
                    <a:pt x="6" y="7"/>
                    <a:pt x="4" y="10"/>
                    <a:pt x="3" y="13"/>
                  </a:cubicBezTo>
                  <a:cubicBezTo>
                    <a:pt x="2" y="13"/>
                    <a:pt x="1" y="13"/>
                    <a:pt x="0" y="12"/>
                  </a:cubicBezTo>
                  <a:cubicBezTo>
                    <a:pt x="2" y="8"/>
                    <a:pt x="4" y="4"/>
                    <a:pt x="6" y="0"/>
                  </a:cubicBezTo>
                  <a:cubicBezTo>
                    <a:pt x="7" y="1"/>
                    <a:pt x="8" y="2"/>
                    <a:pt x="10" y="2"/>
                  </a:cubicBezTo>
                  <a:cubicBezTo>
                    <a:pt x="10" y="6"/>
                    <a:pt x="10" y="10"/>
                    <a:pt x="10" y="14"/>
                  </a:cubicBezTo>
                  <a:cubicBezTo>
                    <a:pt x="12" y="11"/>
                    <a:pt x="13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9" name="Freeform 38">
              <a:extLst>
                <a:ext uri="{FF2B5EF4-FFF2-40B4-BE49-F238E27FC236}">
                  <a16:creationId xmlns="" xmlns:a16="http://schemas.microsoft.com/office/drawing/2014/main" id="{52E0AA78-FCA3-44D5-97C3-5EEC5FC2AE9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282093" y="11896116"/>
              <a:ext cx="37584" cy="41001"/>
            </a:xfrm>
            <a:custGeom>
              <a:avLst/>
              <a:gdLst>
                <a:gd name="T0" fmla="*/ 14 w 16"/>
                <a:gd name="T1" fmla="*/ 5 h 17"/>
                <a:gd name="T2" fmla="*/ 16 w 16"/>
                <a:gd name="T3" fmla="*/ 7 h 17"/>
                <a:gd name="T4" fmla="*/ 9 w 16"/>
                <a:gd name="T5" fmla="*/ 16 h 17"/>
                <a:gd name="T6" fmla="*/ 1 w 16"/>
                <a:gd name="T7" fmla="*/ 9 h 17"/>
                <a:gd name="T8" fmla="*/ 6 w 16"/>
                <a:gd name="T9" fmla="*/ 0 h 17"/>
                <a:gd name="T10" fmla="*/ 9 w 16"/>
                <a:gd name="T11" fmla="*/ 2 h 17"/>
                <a:gd name="T12" fmla="*/ 6 w 16"/>
                <a:gd name="T13" fmla="*/ 6 h 17"/>
                <a:gd name="T14" fmla="*/ 4 w 16"/>
                <a:gd name="T15" fmla="*/ 11 h 17"/>
                <a:gd name="T16" fmla="*/ 7 w 16"/>
                <a:gd name="T17" fmla="*/ 14 h 17"/>
                <a:gd name="T18" fmla="*/ 11 w 16"/>
                <a:gd name="T19" fmla="*/ 10 h 17"/>
                <a:gd name="T20" fmla="*/ 14 w 16"/>
                <a:gd name="T2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7">
                  <a:moveTo>
                    <a:pt x="14" y="5"/>
                  </a:moveTo>
                  <a:cubicBezTo>
                    <a:pt x="15" y="5"/>
                    <a:pt x="15" y="6"/>
                    <a:pt x="16" y="7"/>
                  </a:cubicBezTo>
                  <a:cubicBezTo>
                    <a:pt x="14" y="9"/>
                    <a:pt x="13" y="15"/>
                    <a:pt x="9" y="16"/>
                  </a:cubicBezTo>
                  <a:cubicBezTo>
                    <a:pt x="5" y="17"/>
                    <a:pt x="0" y="13"/>
                    <a:pt x="1" y="9"/>
                  </a:cubicBezTo>
                  <a:cubicBezTo>
                    <a:pt x="2" y="6"/>
                    <a:pt x="6" y="2"/>
                    <a:pt x="6" y="0"/>
                  </a:cubicBezTo>
                  <a:cubicBezTo>
                    <a:pt x="7" y="1"/>
                    <a:pt x="8" y="1"/>
                    <a:pt x="9" y="2"/>
                  </a:cubicBezTo>
                  <a:cubicBezTo>
                    <a:pt x="8" y="3"/>
                    <a:pt x="7" y="5"/>
                    <a:pt x="6" y="6"/>
                  </a:cubicBezTo>
                  <a:cubicBezTo>
                    <a:pt x="5" y="8"/>
                    <a:pt x="3" y="10"/>
                    <a:pt x="4" y="11"/>
                  </a:cubicBezTo>
                  <a:cubicBezTo>
                    <a:pt x="4" y="13"/>
                    <a:pt x="5" y="14"/>
                    <a:pt x="7" y="14"/>
                  </a:cubicBezTo>
                  <a:cubicBezTo>
                    <a:pt x="9" y="14"/>
                    <a:pt x="10" y="11"/>
                    <a:pt x="11" y="10"/>
                  </a:cubicBezTo>
                  <a:cubicBezTo>
                    <a:pt x="12" y="8"/>
                    <a:pt x="13" y="7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0" name="Freeform 39">
              <a:extLst>
                <a:ext uri="{FF2B5EF4-FFF2-40B4-BE49-F238E27FC236}">
                  <a16:creationId xmlns="" xmlns:a16="http://schemas.microsoft.com/office/drawing/2014/main" id="{BA91FA0F-076C-4062-BDCD-45BE05329A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308289" y="11409801"/>
              <a:ext cx="59223" cy="100224"/>
            </a:xfrm>
            <a:custGeom>
              <a:avLst/>
              <a:gdLst>
                <a:gd name="T0" fmla="*/ 24 w 25"/>
                <a:gd name="T1" fmla="*/ 13 h 42"/>
                <a:gd name="T2" fmla="*/ 24 w 25"/>
                <a:gd name="T3" fmla="*/ 16 h 42"/>
                <a:gd name="T4" fmla="*/ 18 w 25"/>
                <a:gd name="T5" fmla="*/ 27 h 42"/>
                <a:gd name="T6" fmla="*/ 13 w 25"/>
                <a:gd name="T7" fmla="*/ 34 h 42"/>
                <a:gd name="T8" fmla="*/ 9 w 25"/>
                <a:gd name="T9" fmla="*/ 40 h 42"/>
                <a:gd name="T10" fmla="*/ 8 w 25"/>
                <a:gd name="T11" fmla="*/ 42 h 42"/>
                <a:gd name="T12" fmla="*/ 8 w 25"/>
                <a:gd name="T13" fmla="*/ 38 h 42"/>
                <a:gd name="T14" fmla="*/ 12 w 25"/>
                <a:gd name="T15" fmla="*/ 29 h 42"/>
                <a:gd name="T16" fmla="*/ 14 w 25"/>
                <a:gd name="T17" fmla="*/ 25 h 42"/>
                <a:gd name="T18" fmla="*/ 14 w 25"/>
                <a:gd name="T19" fmla="*/ 9 h 42"/>
                <a:gd name="T20" fmla="*/ 12 w 25"/>
                <a:gd name="T21" fmla="*/ 12 h 42"/>
                <a:gd name="T22" fmla="*/ 7 w 25"/>
                <a:gd name="T23" fmla="*/ 20 h 42"/>
                <a:gd name="T24" fmla="*/ 4 w 25"/>
                <a:gd name="T25" fmla="*/ 26 h 42"/>
                <a:gd name="T26" fmla="*/ 1 w 25"/>
                <a:gd name="T27" fmla="*/ 28 h 42"/>
                <a:gd name="T28" fmla="*/ 3 w 25"/>
                <a:gd name="T29" fmla="*/ 22 h 42"/>
                <a:gd name="T30" fmla="*/ 4 w 25"/>
                <a:gd name="T31" fmla="*/ 20 h 42"/>
                <a:gd name="T32" fmla="*/ 6 w 25"/>
                <a:gd name="T33" fmla="*/ 15 h 42"/>
                <a:gd name="T34" fmla="*/ 9 w 25"/>
                <a:gd name="T35" fmla="*/ 5 h 42"/>
                <a:gd name="T36" fmla="*/ 4 w 25"/>
                <a:gd name="T37" fmla="*/ 4 h 42"/>
                <a:gd name="T38" fmla="*/ 6 w 25"/>
                <a:gd name="T39" fmla="*/ 1 h 42"/>
                <a:gd name="T40" fmla="*/ 13 w 25"/>
                <a:gd name="T41" fmla="*/ 5 h 42"/>
                <a:gd name="T42" fmla="*/ 19 w 25"/>
                <a:gd name="T43" fmla="*/ 0 h 42"/>
                <a:gd name="T44" fmla="*/ 18 w 25"/>
                <a:gd name="T45" fmla="*/ 7 h 42"/>
                <a:gd name="T46" fmla="*/ 17 w 25"/>
                <a:gd name="T47" fmla="*/ 6 h 42"/>
                <a:gd name="T48" fmla="*/ 14 w 25"/>
                <a:gd name="T49" fmla="*/ 9 h 42"/>
                <a:gd name="T50" fmla="*/ 17 w 25"/>
                <a:gd name="T51" fmla="*/ 10 h 42"/>
                <a:gd name="T52" fmla="*/ 17 w 25"/>
                <a:gd name="T53" fmla="*/ 12 h 42"/>
                <a:gd name="T54" fmla="*/ 24 w 25"/>
                <a:gd name="T55" fmla="*/ 13 h 42"/>
                <a:gd name="T56" fmla="*/ 19 w 25"/>
                <a:gd name="T57" fmla="*/ 25 h 42"/>
                <a:gd name="T58" fmla="*/ 22 w 25"/>
                <a:gd name="T59" fmla="*/ 16 h 42"/>
                <a:gd name="T60" fmla="*/ 18 w 25"/>
                <a:gd name="T61" fmla="*/ 15 h 42"/>
                <a:gd name="T62" fmla="*/ 19 w 25"/>
                <a:gd name="T63" fmla="*/ 22 h 42"/>
                <a:gd name="T64" fmla="*/ 19 w 25"/>
                <a:gd name="T65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42">
                  <a:moveTo>
                    <a:pt x="24" y="13"/>
                  </a:moveTo>
                  <a:cubicBezTo>
                    <a:pt x="24" y="13"/>
                    <a:pt x="24" y="15"/>
                    <a:pt x="24" y="16"/>
                  </a:cubicBezTo>
                  <a:cubicBezTo>
                    <a:pt x="24" y="21"/>
                    <a:pt x="25" y="29"/>
                    <a:pt x="18" y="27"/>
                  </a:cubicBezTo>
                  <a:cubicBezTo>
                    <a:pt x="16" y="29"/>
                    <a:pt x="14" y="32"/>
                    <a:pt x="13" y="34"/>
                  </a:cubicBezTo>
                  <a:cubicBezTo>
                    <a:pt x="11" y="35"/>
                    <a:pt x="9" y="38"/>
                    <a:pt x="9" y="40"/>
                  </a:cubicBezTo>
                  <a:cubicBezTo>
                    <a:pt x="8" y="40"/>
                    <a:pt x="9" y="42"/>
                    <a:pt x="8" y="42"/>
                  </a:cubicBezTo>
                  <a:cubicBezTo>
                    <a:pt x="6" y="42"/>
                    <a:pt x="8" y="39"/>
                    <a:pt x="8" y="38"/>
                  </a:cubicBezTo>
                  <a:cubicBezTo>
                    <a:pt x="10" y="34"/>
                    <a:pt x="10" y="32"/>
                    <a:pt x="12" y="29"/>
                  </a:cubicBezTo>
                  <a:cubicBezTo>
                    <a:pt x="13" y="28"/>
                    <a:pt x="14" y="26"/>
                    <a:pt x="14" y="25"/>
                  </a:cubicBezTo>
                  <a:cubicBezTo>
                    <a:pt x="15" y="19"/>
                    <a:pt x="12" y="13"/>
                    <a:pt x="14" y="9"/>
                  </a:cubicBezTo>
                  <a:cubicBezTo>
                    <a:pt x="13" y="9"/>
                    <a:pt x="12" y="11"/>
                    <a:pt x="12" y="12"/>
                  </a:cubicBezTo>
                  <a:cubicBezTo>
                    <a:pt x="11" y="15"/>
                    <a:pt x="9" y="17"/>
                    <a:pt x="7" y="20"/>
                  </a:cubicBezTo>
                  <a:cubicBezTo>
                    <a:pt x="6" y="23"/>
                    <a:pt x="5" y="25"/>
                    <a:pt x="4" y="26"/>
                  </a:cubicBezTo>
                  <a:cubicBezTo>
                    <a:pt x="3" y="27"/>
                    <a:pt x="2" y="29"/>
                    <a:pt x="1" y="28"/>
                  </a:cubicBezTo>
                  <a:cubicBezTo>
                    <a:pt x="0" y="26"/>
                    <a:pt x="2" y="24"/>
                    <a:pt x="3" y="22"/>
                  </a:cubicBezTo>
                  <a:cubicBezTo>
                    <a:pt x="3" y="21"/>
                    <a:pt x="3" y="21"/>
                    <a:pt x="4" y="20"/>
                  </a:cubicBezTo>
                  <a:cubicBezTo>
                    <a:pt x="5" y="18"/>
                    <a:pt x="6" y="17"/>
                    <a:pt x="6" y="15"/>
                  </a:cubicBezTo>
                  <a:cubicBezTo>
                    <a:pt x="8" y="12"/>
                    <a:pt x="11" y="9"/>
                    <a:pt x="9" y="5"/>
                  </a:cubicBezTo>
                  <a:cubicBezTo>
                    <a:pt x="7" y="5"/>
                    <a:pt x="4" y="7"/>
                    <a:pt x="4" y="4"/>
                  </a:cubicBezTo>
                  <a:cubicBezTo>
                    <a:pt x="4" y="3"/>
                    <a:pt x="5" y="1"/>
                    <a:pt x="6" y="1"/>
                  </a:cubicBezTo>
                  <a:cubicBezTo>
                    <a:pt x="9" y="0"/>
                    <a:pt x="11" y="4"/>
                    <a:pt x="13" y="5"/>
                  </a:cubicBezTo>
                  <a:cubicBezTo>
                    <a:pt x="15" y="3"/>
                    <a:pt x="16" y="0"/>
                    <a:pt x="19" y="0"/>
                  </a:cubicBezTo>
                  <a:cubicBezTo>
                    <a:pt x="21" y="2"/>
                    <a:pt x="18" y="5"/>
                    <a:pt x="18" y="7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6" y="7"/>
                    <a:pt x="15" y="8"/>
                    <a:pt x="14" y="9"/>
                  </a:cubicBezTo>
                  <a:cubicBezTo>
                    <a:pt x="15" y="8"/>
                    <a:pt x="16" y="9"/>
                    <a:pt x="17" y="10"/>
                  </a:cubicBezTo>
                  <a:cubicBezTo>
                    <a:pt x="17" y="11"/>
                    <a:pt x="17" y="11"/>
                    <a:pt x="17" y="12"/>
                  </a:cubicBezTo>
                  <a:cubicBezTo>
                    <a:pt x="19" y="11"/>
                    <a:pt x="24" y="11"/>
                    <a:pt x="24" y="13"/>
                  </a:cubicBezTo>
                  <a:close/>
                  <a:moveTo>
                    <a:pt x="19" y="25"/>
                  </a:moveTo>
                  <a:cubicBezTo>
                    <a:pt x="22" y="23"/>
                    <a:pt x="22" y="19"/>
                    <a:pt x="22" y="16"/>
                  </a:cubicBezTo>
                  <a:cubicBezTo>
                    <a:pt x="21" y="15"/>
                    <a:pt x="19" y="15"/>
                    <a:pt x="18" y="15"/>
                  </a:cubicBezTo>
                  <a:cubicBezTo>
                    <a:pt x="18" y="18"/>
                    <a:pt x="19" y="20"/>
                    <a:pt x="19" y="22"/>
                  </a:cubicBezTo>
                  <a:cubicBezTo>
                    <a:pt x="19" y="23"/>
                    <a:pt x="18" y="24"/>
                    <a:pt x="1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Freeform 40">
              <a:extLst>
                <a:ext uri="{FF2B5EF4-FFF2-40B4-BE49-F238E27FC236}">
                  <a16:creationId xmlns="" xmlns:a16="http://schemas.microsoft.com/office/drawing/2014/main" id="{70A27AE5-2173-434F-AD85-AEB625804F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329928" y="11872199"/>
              <a:ext cx="35307" cy="36445"/>
            </a:xfrm>
            <a:custGeom>
              <a:avLst/>
              <a:gdLst>
                <a:gd name="T0" fmla="*/ 13 w 15"/>
                <a:gd name="T1" fmla="*/ 0 h 15"/>
                <a:gd name="T2" fmla="*/ 15 w 15"/>
                <a:gd name="T3" fmla="*/ 2 h 15"/>
                <a:gd name="T4" fmla="*/ 10 w 15"/>
                <a:gd name="T5" fmla="*/ 15 h 15"/>
                <a:gd name="T6" fmla="*/ 7 w 15"/>
                <a:gd name="T7" fmla="*/ 12 h 15"/>
                <a:gd name="T8" fmla="*/ 9 w 15"/>
                <a:gd name="T9" fmla="*/ 10 h 15"/>
                <a:gd name="T10" fmla="*/ 5 w 15"/>
                <a:gd name="T11" fmla="*/ 6 h 15"/>
                <a:gd name="T12" fmla="*/ 2 w 15"/>
                <a:gd name="T13" fmla="*/ 8 h 15"/>
                <a:gd name="T14" fmla="*/ 0 w 15"/>
                <a:gd name="T15" fmla="*/ 6 h 15"/>
                <a:gd name="T16" fmla="*/ 13 w 15"/>
                <a:gd name="T17" fmla="*/ 0 h 15"/>
                <a:gd name="T18" fmla="*/ 10 w 15"/>
                <a:gd name="T19" fmla="*/ 8 h 15"/>
                <a:gd name="T20" fmla="*/ 12 w 15"/>
                <a:gd name="T21" fmla="*/ 3 h 15"/>
                <a:gd name="T22" fmla="*/ 7 w 15"/>
                <a:gd name="T23" fmla="*/ 5 h 15"/>
                <a:gd name="T24" fmla="*/ 10 w 15"/>
                <a:gd name="T2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5">
                  <a:moveTo>
                    <a:pt x="13" y="0"/>
                  </a:moveTo>
                  <a:cubicBezTo>
                    <a:pt x="14" y="0"/>
                    <a:pt x="15" y="1"/>
                    <a:pt x="15" y="2"/>
                  </a:cubicBezTo>
                  <a:cubicBezTo>
                    <a:pt x="14" y="6"/>
                    <a:pt x="11" y="10"/>
                    <a:pt x="10" y="15"/>
                  </a:cubicBezTo>
                  <a:cubicBezTo>
                    <a:pt x="9" y="15"/>
                    <a:pt x="8" y="13"/>
                    <a:pt x="7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8" y="9"/>
                    <a:pt x="6" y="8"/>
                    <a:pt x="5" y="6"/>
                  </a:cubicBezTo>
                  <a:cubicBezTo>
                    <a:pt x="4" y="7"/>
                    <a:pt x="3" y="7"/>
                    <a:pt x="2" y="8"/>
                  </a:cubicBezTo>
                  <a:cubicBezTo>
                    <a:pt x="1" y="7"/>
                    <a:pt x="1" y="6"/>
                    <a:pt x="0" y="6"/>
                  </a:cubicBezTo>
                  <a:cubicBezTo>
                    <a:pt x="4" y="4"/>
                    <a:pt x="9" y="2"/>
                    <a:pt x="13" y="0"/>
                  </a:cubicBezTo>
                  <a:close/>
                  <a:moveTo>
                    <a:pt x="10" y="8"/>
                  </a:moveTo>
                  <a:cubicBezTo>
                    <a:pt x="11" y="6"/>
                    <a:pt x="12" y="4"/>
                    <a:pt x="12" y="3"/>
                  </a:cubicBezTo>
                  <a:cubicBezTo>
                    <a:pt x="10" y="3"/>
                    <a:pt x="9" y="4"/>
                    <a:pt x="7" y="5"/>
                  </a:cubicBezTo>
                  <a:cubicBezTo>
                    <a:pt x="8" y="6"/>
                    <a:pt x="9" y="7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Freeform 41">
              <a:extLst>
                <a:ext uri="{FF2B5EF4-FFF2-40B4-BE49-F238E27FC236}">
                  <a16:creationId xmlns="" xmlns:a16="http://schemas.microsoft.com/office/drawing/2014/main" id="{865B3027-CF88-4D0F-9487-E07B37318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-4351567" y="11839170"/>
              <a:ext cx="43279" cy="43279"/>
            </a:xfrm>
            <a:custGeom>
              <a:avLst/>
              <a:gdLst>
                <a:gd name="T0" fmla="*/ 16 w 18"/>
                <a:gd name="T1" fmla="*/ 8 h 18"/>
                <a:gd name="T2" fmla="*/ 18 w 18"/>
                <a:gd name="T3" fmla="*/ 9 h 18"/>
                <a:gd name="T4" fmla="*/ 10 w 18"/>
                <a:gd name="T5" fmla="*/ 16 h 18"/>
                <a:gd name="T6" fmla="*/ 7 w 18"/>
                <a:gd name="T7" fmla="*/ 18 h 18"/>
                <a:gd name="T8" fmla="*/ 5 w 18"/>
                <a:gd name="T9" fmla="*/ 15 h 18"/>
                <a:gd name="T10" fmla="*/ 10 w 18"/>
                <a:gd name="T11" fmla="*/ 4 h 18"/>
                <a:gd name="T12" fmla="*/ 1 w 18"/>
                <a:gd name="T13" fmla="*/ 11 h 18"/>
                <a:gd name="T14" fmla="*/ 0 w 18"/>
                <a:gd name="T15" fmla="*/ 9 h 18"/>
                <a:gd name="T16" fmla="*/ 4 w 18"/>
                <a:gd name="T17" fmla="*/ 5 h 18"/>
                <a:gd name="T18" fmla="*/ 10 w 18"/>
                <a:gd name="T19" fmla="*/ 0 h 18"/>
                <a:gd name="T20" fmla="*/ 12 w 18"/>
                <a:gd name="T21" fmla="*/ 4 h 18"/>
                <a:gd name="T22" fmla="*/ 8 w 18"/>
                <a:gd name="T23" fmla="*/ 14 h 18"/>
                <a:gd name="T24" fmla="*/ 16 w 18"/>
                <a:gd name="T25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8">
                  <a:moveTo>
                    <a:pt x="16" y="8"/>
                  </a:moveTo>
                  <a:cubicBezTo>
                    <a:pt x="17" y="8"/>
                    <a:pt x="17" y="9"/>
                    <a:pt x="18" y="9"/>
                  </a:cubicBezTo>
                  <a:cubicBezTo>
                    <a:pt x="16" y="11"/>
                    <a:pt x="13" y="14"/>
                    <a:pt x="10" y="16"/>
                  </a:cubicBezTo>
                  <a:cubicBezTo>
                    <a:pt x="9" y="16"/>
                    <a:pt x="8" y="18"/>
                    <a:pt x="7" y="18"/>
                  </a:cubicBezTo>
                  <a:cubicBezTo>
                    <a:pt x="7" y="18"/>
                    <a:pt x="6" y="15"/>
                    <a:pt x="5" y="15"/>
                  </a:cubicBezTo>
                  <a:cubicBezTo>
                    <a:pt x="6" y="11"/>
                    <a:pt x="8" y="8"/>
                    <a:pt x="10" y="4"/>
                  </a:cubicBezTo>
                  <a:cubicBezTo>
                    <a:pt x="7" y="6"/>
                    <a:pt x="4" y="8"/>
                    <a:pt x="1" y="11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8"/>
                    <a:pt x="4" y="5"/>
                    <a:pt x="4" y="5"/>
                  </a:cubicBezTo>
                  <a:cubicBezTo>
                    <a:pt x="7" y="3"/>
                    <a:pt x="8" y="2"/>
                    <a:pt x="10" y="0"/>
                  </a:cubicBezTo>
                  <a:cubicBezTo>
                    <a:pt x="11" y="1"/>
                    <a:pt x="12" y="2"/>
                    <a:pt x="12" y="4"/>
                  </a:cubicBezTo>
                  <a:cubicBezTo>
                    <a:pt x="11" y="7"/>
                    <a:pt x="9" y="10"/>
                    <a:pt x="8" y="14"/>
                  </a:cubicBezTo>
                  <a:cubicBezTo>
                    <a:pt x="10" y="12"/>
                    <a:pt x="13" y="10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" name="Freeform 42">
              <a:extLst>
                <a:ext uri="{FF2B5EF4-FFF2-40B4-BE49-F238E27FC236}">
                  <a16:creationId xmlns="" xmlns:a16="http://schemas.microsoft.com/office/drawing/2014/main" id="{D7DED1A4-F1D9-4C06-8A82-334E2E72E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382318" y="11505469"/>
              <a:ext cx="61501" cy="37584"/>
            </a:xfrm>
            <a:custGeom>
              <a:avLst/>
              <a:gdLst>
                <a:gd name="T0" fmla="*/ 24 w 26"/>
                <a:gd name="T1" fmla="*/ 3 h 16"/>
                <a:gd name="T2" fmla="*/ 26 w 26"/>
                <a:gd name="T3" fmla="*/ 10 h 16"/>
                <a:gd name="T4" fmla="*/ 21 w 26"/>
                <a:gd name="T5" fmla="*/ 15 h 16"/>
                <a:gd name="T6" fmla="*/ 13 w 26"/>
                <a:gd name="T7" fmla="*/ 13 h 16"/>
                <a:gd name="T8" fmla="*/ 11 w 26"/>
                <a:gd name="T9" fmla="*/ 12 h 16"/>
                <a:gd name="T10" fmla="*/ 9 w 26"/>
                <a:gd name="T11" fmla="*/ 11 h 16"/>
                <a:gd name="T12" fmla="*/ 0 w 26"/>
                <a:gd name="T13" fmla="*/ 1 h 16"/>
                <a:gd name="T14" fmla="*/ 4 w 26"/>
                <a:gd name="T15" fmla="*/ 1 h 16"/>
                <a:gd name="T16" fmla="*/ 4 w 26"/>
                <a:gd name="T17" fmla="*/ 3 h 16"/>
                <a:gd name="T18" fmla="*/ 11 w 26"/>
                <a:gd name="T19" fmla="*/ 8 h 16"/>
                <a:gd name="T20" fmla="*/ 17 w 26"/>
                <a:gd name="T21" fmla="*/ 4 h 16"/>
                <a:gd name="T22" fmla="*/ 16 w 26"/>
                <a:gd name="T23" fmla="*/ 9 h 16"/>
                <a:gd name="T24" fmla="*/ 20 w 26"/>
                <a:gd name="T25" fmla="*/ 11 h 16"/>
                <a:gd name="T26" fmla="*/ 22 w 26"/>
                <a:gd name="T27" fmla="*/ 9 h 16"/>
                <a:gd name="T28" fmla="*/ 21 w 26"/>
                <a:gd name="T29" fmla="*/ 7 h 16"/>
                <a:gd name="T30" fmla="*/ 24 w 26"/>
                <a:gd name="T3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16">
                  <a:moveTo>
                    <a:pt x="24" y="3"/>
                  </a:moveTo>
                  <a:cubicBezTo>
                    <a:pt x="25" y="3"/>
                    <a:pt x="26" y="8"/>
                    <a:pt x="26" y="10"/>
                  </a:cubicBezTo>
                  <a:cubicBezTo>
                    <a:pt x="26" y="11"/>
                    <a:pt x="23" y="14"/>
                    <a:pt x="21" y="15"/>
                  </a:cubicBezTo>
                  <a:cubicBezTo>
                    <a:pt x="19" y="16"/>
                    <a:pt x="15" y="15"/>
                    <a:pt x="13" y="13"/>
                  </a:cubicBezTo>
                  <a:cubicBezTo>
                    <a:pt x="12" y="13"/>
                    <a:pt x="12" y="12"/>
                    <a:pt x="11" y="12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5" y="8"/>
                    <a:pt x="2" y="5"/>
                    <a:pt x="0" y="1"/>
                  </a:cubicBezTo>
                  <a:cubicBezTo>
                    <a:pt x="1" y="0"/>
                    <a:pt x="4" y="1"/>
                    <a:pt x="4" y="1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6" y="5"/>
                    <a:pt x="9" y="6"/>
                    <a:pt x="11" y="8"/>
                  </a:cubicBezTo>
                  <a:cubicBezTo>
                    <a:pt x="13" y="6"/>
                    <a:pt x="14" y="2"/>
                    <a:pt x="17" y="4"/>
                  </a:cubicBezTo>
                  <a:cubicBezTo>
                    <a:pt x="19" y="6"/>
                    <a:pt x="17" y="8"/>
                    <a:pt x="16" y="9"/>
                  </a:cubicBezTo>
                  <a:cubicBezTo>
                    <a:pt x="17" y="11"/>
                    <a:pt x="19" y="11"/>
                    <a:pt x="20" y="11"/>
                  </a:cubicBezTo>
                  <a:cubicBezTo>
                    <a:pt x="21" y="11"/>
                    <a:pt x="21" y="10"/>
                    <a:pt x="22" y="9"/>
                  </a:cubicBezTo>
                  <a:cubicBezTo>
                    <a:pt x="22" y="8"/>
                    <a:pt x="21" y="8"/>
                    <a:pt x="21" y="7"/>
                  </a:cubicBezTo>
                  <a:cubicBezTo>
                    <a:pt x="21" y="5"/>
                    <a:pt x="21" y="2"/>
                    <a:pt x="2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Freeform 43">
              <a:extLst>
                <a:ext uri="{FF2B5EF4-FFF2-40B4-BE49-F238E27FC236}">
                  <a16:creationId xmlns="" xmlns:a16="http://schemas.microsoft.com/office/drawing/2014/main" id="{930715F8-7A92-4360-B5B4-0BCB7CAD2DE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360679" y="11830059"/>
              <a:ext cx="30751" cy="23918"/>
            </a:xfrm>
            <a:custGeom>
              <a:avLst/>
              <a:gdLst>
                <a:gd name="T0" fmla="*/ 11 w 13"/>
                <a:gd name="T1" fmla="*/ 0 h 10"/>
                <a:gd name="T2" fmla="*/ 13 w 13"/>
                <a:gd name="T3" fmla="*/ 2 h 10"/>
                <a:gd name="T4" fmla="*/ 2 w 13"/>
                <a:gd name="T5" fmla="*/ 10 h 10"/>
                <a:gd name="T6" fmla="*/ 0 w 13"/>
                <a:gd name="T7" fmla="*/ 8 h 10"/>
                <a:gd name="T8" fmla="*/ 11 w 1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11" y="0"/>
                  </a:moveTo>
                  <a:cubicBezTo>
                    <a:pt x="12" y="1"/>
                    <a:pt x="12" y="2"/>
                    <a:pt x="13" y="2"/>
                  </a:cubicBezTo>
                  <a:cubicBezTo>
                    <a:pt x="9" y="5"/>
                    <a:pt x="6" y="8"/>
                    <a:pt x="2" y="10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4" y="5"/>
                    <a:pt x="7" y="3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Freeform 44">
              <a:extLst>
                <a:ext uri="{FF2B5EF4-FFF2-40B4-BE49-F238E27FC236}">
                  <a16:creationId xmlns="" xmlns:a16="http://schemas.microsoft.com/office/drawing/2014/main" id="{48212751-A979-4609-8428-1B9061217A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389151" y="11533942"/>
              <a:ext cx="61501" cy="50112"/>
            </a:xfrm>
            <a:custGeom>
              <a:avLst/>
              <a:gdLst>
                <a:gd name="T0" fmla="*/ 22 w 26"/>
                <a:gd name="T1" fmla="*/ 12 h 21"/>
                <a:gd name="T2" fmla="*/ 16 w 26"/>
                <a:gd name="T3" fmla="*/ 19 h 21"/>
                <a:gd name="T4" fmla="*/ 14 w 26"/>
                <a:gd name="T5" fmla="*/ 16 h 21"/>
                <a:gd name="T6" fmla="*/ 9 w 26"/>
                <a:gd name="T7" fmla="*/ 16 h 21"/>
                <a:gd name="T8" fmla="*/ 11 w 26"/>
                <a:gd name="T9" fmla="*/ 11 h 21"/>
                <a:gd name="T10" fmla="*/ 3 w 26"/>
                <a:gd name="T11" fmla="*/ 5 h 21"/>
                <a:gd name="T12" fmla="*/ 1 w 26"/>
                <a:gd name="T13" fmla="*/ 0 h 21"/>
                <a:gd name="T14" fmla="*/ 13 w 26"/>
                <a:gd name="T15" fmla="*/ 4 h 21"/>
                <a:gd name="T16" fmla="*/ 13 w 26"/>
                <a:gd name="T17" fmla="*/ 1 h 21"/>
                <a:gd name="T18" fmla="*/ 14 w 26"/>
                <a:gd name="T19" fmla="*/ 3 h 21"/>
                <a:gd name="T20" fmla="*/ 18 w 26"/>
                <a:gd name="T21" fmla="*/ 6 h 21"/>
                <a:gd name="T22" fmla="*/ 18 w 26"/>
                <a:gd name="T23" fmla="*/ 12 h 21"/>
                <a:gd name="T24" fmla="*/ 19 w 26"/>
                <a:gd name="T25" fmla="*/ 13 h 21"/>
                <a:gd name="T26" fmla="*/ 22 w 26"/>
                <a:gd name="T27" fmla="*/ 12 h 21"/>
                <a:gd name="T28" fmla="*/ 16 w 26"/>
                <a:gd name="T29" fmla="*/ 15 h 21"/>
                <a:gd name="T30" fmla="*/ 16 w 26"/>
                <a:gd name="T31" fmla="*/ 12 h 21"/>
                <a:gd name="T32" fmla="*/ 15 w 26"/>
                <a:gd name="T33" fmla="*/ 12 h 21"/>
                <a:gd name="T34" fmla="*/ 16 w 26"/>
                <a:gd name="T35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1">
                  <a:moveTo>
                    <a:pt x="22" y="12"/>
                  </a:moveTo>
                  <a:cubicBezTo>
                    <a:pt x="26" y="16"/>
                    <a:pt x="22" y="21"/>
                    <a:pt x="16" y="19"/>
                  </a:cubicBezTo>
                  <a:cubicBezTo>
                    <a:pt x="16" y="18"/>
                    <a:pt x="15" y="17"/>
                    <a:pt x="14" y="16"/>
                  </a:cubicBezTo>
                  <a:cubicBezTo>
                    <a:pt x="12" y="16"/>
                    <a:pt x="10" y="17"/>
                    <a:pt x="9" y="16"/>
                  </a:cubicBezTo>
                  <a:cubicBezTo>
                    <a:pt x="7" y="15"/>
                    <a:pt x="9" y="12"/>
                    <a:pt x="11" y="11"/>
                  </a:cubicBezTo>
                  <a:cubicBezTo>
                    <a:pt x="9" y="9"/>
                    <a:pt x="5" y="7"/>
                    <a:pt x="3" y="5"/>
                  </a:cubicBezTo>
                  <a:cubicBezTo>
                    <a:pt x="1" y="3"/>
                    <a:pt x="0" y="2"/>
                    <a:pt x="1" y="0"/>
                  </a:cubicBezTo>
                  <a:cubicBezTo>
                    <a:pt x="7" y="0"/>
                    <a:pt x="9" y="3"/>
                    <a:pt x="13" y="4"/>
                  </a:cubicBezTo>
                  <a:cubicBezTo>
                    <a:pt x="14" y="4"/>
                    <a:pt x="13" y="2"/>
                    <a:pt x="13" y="1"/>
                  </a:cubicBezTo>
                  <a:cubicBezTo>
                    <a:pt x="13" y="1"/>
                    <a:pt x="14" y="3"/>
                    <a:pt x="14" y="3"/>
                  </a:cubicBezTo>
                  <a:cubicBezTo>
                    <a:pt x="15" y="5"/>
                    <a:pt x="16" y="5"/>
                    <a:pt x="18" y="6"/>
                  </a:cubicBezTo>
                  <a:cubicBezTo>
                    <a:pt x="19" y="7"/>
                    <a:pt x="18" y="9"/>
                    <a:pt x="18" y="12"/>
                  </a:cubicBezTo>
                  <a:cubicBezTo>
                    <a:pt x="18" y="12"/>
                    <a:pt x="19" y="12"/>
                    <a:pt x="19" y="13"/>
                  </a:cubicBezTo>
                  <a:cubicBezTo>
                    <a:pt x="20" y="13"/>
                    <a:pt x="21" y="12"/>
                    <a:pt x="22" y="12"/>
                  </a:cubicBezTo>
                  <a:close/>
                  <a:moveTo>
                    <a:pt x="16" y="15"/>
                  </a:moveTo>
                  <a:cubicBezTo>
                    <a:pt x="16" y="14"/>
                    <a:pt x="16" y="12"/>
                    <a:pt x="16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3"/>
                    <a:pt x="15" y="14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" name="Freeform 45">
              <a:extLst>
                <a:ext uri="{FF2B5EF4-FFF2-40B4-BE49-F238E27FC236}">
                  <a16:creationId xmlns="" xmlns:a16="http://schemas.microsoft.com/office/drawing/2014/main" id="{2ADAD14C-4A44-4516-A701-4030901B6AD0}"/>
                </a:ext>
              </a:extLst>
            </p:cNvPr>
            <p:cNvSpPr>
              <a:spLocks/>
            </p:cNvSpPr>
            <p:nvPr/>
          </p:nvSpPr>
          <p:spPr bwMode="auto">
            <a:xfrm>
              <a:off x="-4377762" y="11803864"/>
              <a:ext cx="41001" cy="37584"/>
            </a:xfrm>
            <a:custGeom>
              <a:avLst/>
              <a:gdLst>
                <a:gd name="T0" fmla="*/ 15 w 17"/>
                <a:gd name="T1" fmla="*/ 7 h 16"/>
                <a:gd name="T2" fmla="*/ 17 w 17"/>
                <a:gd name="T3" fmla="*/ 10 h 16"/>
                <a:gd name="T4" fmla="*/ 5 w 17"/>
                <a:gd name="T5" fmla="*/ 16 h 16"/>
                <a:gd name="T6" fmla="*/ 4 w 17"/>
                <a:gd name="T7" fmla="*/ 14 h 16"/>
                <a:gd name="T8" fmla="*/ 9 w 17"/>
                <a:gd name="T9" fmla="*/ 11 h 16"/>
                <a:gd name="T10" fmla="*/ 6 w 17"/>
                <a:gd name="T11" fmla="*/ 6 h 16"/>
                <a:gd name="T12" fmla="*/ 1 w 17"/>
                <a:gd name="T13" fmla="*/ 9 h 16"/>
                <a:gd name="T14" fmla="*/ 0 w 17"/>
                <a:gd name="T15" fmla="*/ 7 h 16"/>
                <a:gd name="T16" fmla="*/ 11 w 17"/>
                <a:gd name="T17" fmla="*/ 0 h 16"/>
                <a:gd name="T18" fmla="*/ 13 w 17"/>
                <a:gd name="T19" fmla="*/ 3 h 16"/>
                <a:gd name="T20" fmla="*/ 8 w 17"/>
                <a:gd name="T21" fmla="*/ 5 h 16"/>
                <a:gd name="T22" fmla="*/ 10 w 17"/>
                <a:gd name="T23" fmla="*/ 10 h 16"/>
                <a:gd name="T24" fmla="*/ 15 w 17"/>
                <a:gd name="T2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6">
                  <a:moveTo>
                    <a:pt x="15" y="7"/>
                  </a:moveTo>
                  <a:cubicBezTo>
                    <a:pt x="16" y="8"/>
                    <a:pt x="16" y="9"/>
                    <a:pt x="17" y="10"/>
                  </a:cubicBezTo>
                  <a:cubicBezTo>
                    <a:pt x="13" y="12"/>
                    <a:pt x="9" y="14"/>
                    <a:pt x="5" y="16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5" y="13"/>
                    <a:pt x="7" y="12"/>
                    <a:pt x="9" y="11"/>
                  </a:cubicBezTo>
                  <a:cubicBezTo>
                    <a:pt x="8" y="9"/>
                    <a:pt x="7" y="8"/>
                    <a:pt x="6" y="6"/>
                  </a:cubicBezTo>
                  <a:cubicBezTo>
                    <a:pt x="5" y="7"/>
                    <a:pt x="3" y="8"/>
                    <a:pt x="1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4" y="5"/>
                    <a:pt x="7" y="3"/>
                    <a:pt x="11" y="0"/>
                  </a:cubicBezTo>
                  <a:cubicBezTo>
                    <a:pt x="12" y="1"/>
                    <a:pt x="12" y="2"/>
                    <a:pt x="13" y="3"/>
                  </a:cubicBezTo>
                  <a:cubicBezTo>
                    <a:pt x="11" y="4"/>
                    <a:pt x="10" y="4"/>
                    <a:pt x="8" y="5"/>
                  </a:cubicBezTo>
                  <a:cubicBezTo>
                    <a:pt x="9" y="7"/>
                    <a:pt x="10" y="8"/>
                    <a:pt x="10" y="10"/>
                  </a:cubicBezTo>
                  <a:cubicBezTo>
                    <a:pt x="12" y="9"/>
                    <a:pt x="14" y="8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" name="Freeform 46">
              <a:extLst>
                <a:ext uri="{FF2B5EF4-FFF2-40B4-BE49-F238E27FC236}">
                  <a16:creationId xmlns="" xmlns:a16="http://schemas.microsoft.com/office/drawing/2014/main" id="{D84A402D-943E-4A08-A9E3-2E097D3C9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389151" y="11774253"/>
              <a:ext cx="35307" cy="38723"/>
            </a:xfrm>
            <a:custGeom>
              <a:avLst/>
              <a:gdLst>
                <a:gd name="T0" fmla="*/ 0 w 15"/>
                <a:gd name="T1" fmla="*/ 9 h 16"/>
                <a:gd name="T2" fmla="*/ 14 w 15"/>
                <a:gd name="T3" fmla="*/ 9 h 16"/>
                <a:gd name="T4" fmla="*/ 11 w 15"/>
                <a:gd name="T5" fmla="*/ 13 h 16"/>
                <a:gd name="T6" fmla="*/ 10 w 15"/>
                <a:gd name="T7" fmla="*/ 10 h 16"/>
                <a:gd name="T8" fmla="*/ 12 w 15"/>
                <a:gd name="T9" fmla="*/ 9 h 16"/>
                <a:gd name="T10" fmla="*/ 2 w 15"/>
                <a:gd name="T11" fmla="*/ 9 h 16"/>
                <a:gd name="T12" fmla="*/ 6 w 15"/>
                <a:gd name="T13" fmla="*/ 12 h 16"/>
                <a:gd name="T14" fmla="*/ 7 w 15"/>
                <a:gd name="T15" fmla="*/ 15 h 16"/>
                <a:gd name="T16" fmla="*/ 0 w 15"/>
                <a:gd name="T1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0" y="9"/>
                  </a:moveTo>
                  <a:cubicBezTo>
                    <a:pt x="1" y="2"/>
                    <a:pt x="15" y="0"/>
                    <a:pt x="14" y="9"/>
                  </a:cubicBezTo>
                  <a:cubicBezTo>
                    <a:pt x="14" y="11"/>
                    <a:pt x="13" y="12"/>
                    <a:pt x="11" y="13"/>
                  </a:cubicBezTo>
                  <a:cubicBezTo>
                    <a:pt x="11" y="12"/>
                    <a:pt x="11" y="11"/>
                    <a:pt x="10" y="10"/>
                  </a:cubicBezTo>
                  <a:cubicBezTo>
                    <a:pt x="11" y="9"/>
                    <a:pt x="11" y="10"/>
                    <a:pt x="12" y="9"/>
                  </a:cubicBezTo>
                  <a:cubicBezTo>
                    <a:pt x="13" y="3"/>
                    <a:pt x="3" y="7"/>
                    <a:pt x="2" y="9"/>
                  </a:cubicBezTo>
                  <a:cubicBezTo>
                    <a:pt x="2" y="11"/>
                    <a:pt x="3" y="13"/>
                    <a:pt x="6" y="12"/>
                  </a:cubicBezTo>
                  <a:cubicBezTo>
                    <a:pt x="6" y="13"/>
                    <a:pt x="7" y="14"/>
                    <a:pt x="7" y="15"/>
                  </a:cubicBezTo>
                  <a:cubicBezTo>
                    <a:pt x="3" y="16"/>
                    <a:pt x="0" y="13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" name="Freeform 47">
              <a:extLst>
                <a:ext uri="{FF2B5EF4-FFF2-40B4-BE49-F238E27FC236}">
                  <a16:creationId xmlns="" xmlns:a16="http://schemas.microsoft.com/office/drawing/2014/main" id="{FD988091-7F4D-4096-B85D-AF6977415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408513" y="11732113"/>
              <a:ext cx="36445" cy="30751"/>
            </a:xfrm>
            <a:custGeom>
              <a:avLst/>
              <a:gdLst>
                <a:gd name="T0" fmla="*/ 15 w 15"/>
                <a:gd name="T1" fmla="*/ 7 h 13"/>
                <a:gd name="T2" fmla="*/ 15 w 15"/>
                <a:gd name="T3" fmla="*/ 10 h 13"/>
                <a:gd name="T4" fmla="*/ 2 w 15"/>
                <a:gd name="T5" fmla="*/ 13 h 13"/>
                <a:gd name="T6" fmla="*/ 2 w 15"/>
                <a:gd name="T7" fmla="*/ 10 h 13"/>
                <a:gd name="T8" fmla="*/ 8 w 15"/>
                <a:gd name="T9" fmla="*/ 9 h 13"/>
                <a:gd name="T10" fmla="*/ 6 w 15"/>
                <a:gd name="T11" fmla="*/ 4 h 13"/>
                <a:gd name="T12" fmla="*/ 0 w 15"/>
                <a:gd name="T13" fmla="*/ 5 h 13"/>
                <a:gd name="T14" fmla="*/ 0 w 15"/>
                <a:gd name="T15" fmla="*/ 2 h 13"/>
                <a:gd name="T16" fmla="*/ 13 w 15"/>
                <a:gd name="T17" fmla="*/ 0 h 13"/>
                <a:gd name="T18" fmla="*/ 14 w 15"/>
                <a:gd name="T19" fmla="*/ 2 h 13"/>
                <a:gd name="T20" fmla="*/ 9 w 15"/>
                <a:gd name="T21" fmla="*/ 3 h 13"/>
                <a:gd name="T22" fmla="*/ 10 w 15"/>
                <a:gd name="T23" fmla="*/ 8 h 13"/>
                <a:gd name="T24" fmla="*/ 15 w 15"/>
                <a:gd name="T2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3">
                  <a:moveTo>
                    <a:pt x="15" y="7"/>
                  </a:moveTo>
                  <a:cubicBezTo>
                    <a:pt x="15" y="8"/>
                    <a:pt x="15" y="9"/>
                    <a:pt x="15" y="10"/>
                  </a:cubicBezTo>
                  <a:cubicBezTo>
                    <a:pt x="11" y="11"/>
                    <a:pt x="7" y="12"/>
                    <a:pt x="2" y="13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4" y="10"/>
                    <a:pt x="6" y="9"/>
                    <a:pt x="8" y="9"/>
                  </a:cubicBezTo>
                  <a:cubicBezTo>
                    <a:pt x="7" y="7"/>
                    <a:pt x="7" y="6"/>
                    <a:pt x="6" y="4"/>
                  </a:cubicBezTo>
                  <a:cubicBezTo>
                    <a:pt x="4" y="4"/>
                    <a:pt x="2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4" y="1"/>
                    <a:pt x="8" y="0"/>
                    <a:pt x="13" y="0"/>
                  </a:cubicBezTo>
                  <a:cubicBezTo>
                    <a:pt x="13" y="0"/>
                    <a:pt x="13" y="1"/>
                    <a:pt x="14" y="2"/>
                  </a:cubicBezTo>
                  <a:cubicBezTo>
                    <a:pt x="12" y="2"/>
                    <a:pt x="10" y="3"/>
                    <a:pt x="9" y="3"/>
                  </a:cubicBezTo>
                  <a:cubicBezTo>
                    <a:pt x="9" y="5"/>
                    <a:pt x="9" y="7"/>
                    <a:pt x="10" y="8"/>
                  </a:cubicBezTo>
                  <a:cubicBezTo>
                    <a:pt x="11" y="8"/>
                    <a:pt x="13" y="7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" name="Freeform 48">
              <a:extLst>
                <a:ext uri="{FF2B5EF4-FFF2-40B4-BE49-F238E27FC236}">
                  <a16:creationId xmlns="" xmlns:a16="http://schemas.microsoft.com/office/drawing/2014/main" id="{52386540-EB5B-4849-BBEA-C8B48E7BEBC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410791" y="11603416"/>
              <a:ext cx="36445" cy="33029"/>
            </a:xfrm>
            <a:custGeom>
              <a:avLst/>
              <a:gdLst>
                <a:gd name="T0" fmla="*/ 15 w 15"/>
                <a:gd name="T1" fmla="*/ 3 h 14"/>
                <a:gd name="T2" fmla="*/ 14 w 15"/>
                <a:gd name="T3" fmla="*/ 7 h 14"/>
                <a:gd name="T4" fmla="*/ 3 w 15"/>
                <a:gd name="T5" fmla="*/ 10 h 14"/>
                <a:gd name="T6" fmla="*/ 13 w 15"/>
                <a:gd name="T7" fmla="*/ 12 h 14"/>
                <a:gd name="T8" fmla="*/ 13 w 15"/>
                <a:gd name="T9" fmla="*/ 14 h 14"/>
                <a:gd name="T10" fmla="*/ 0 w 15"/>
                <a:gd name="T11" fmla="*/ 12 h 14"/>
                <a:gd name="T12" fmla="*/ 0 w 15"/>
                <a:gd name="T13" fmla="*/ 8 h 14"/>
                <a:gd name="T14" fmla="*/ 12 w 15"/>
                <a:gd name="T15" fmla="*/ 5 h 14"/>
                <a:gd name="T16" fmla="*/ 1 w 15"/>
                <a:gd name="T17" fmla="*/ 3 h 14"/>
                <a:gd name="T18" fmla="*/ 2 w 15"/>
                <a:gd name="T19" fmla="*/ 0 h 14"/>
                <a:gd name="T20" fmla="*/ 15 w 15"/>
                <a:gd name="T2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4">
                  <a:moveTo>
                    <a:pt x="15" y="3"/>
                  </a:moveTo>
                  <a:cubicBezTo>
                    <a:pt x="15" y="4"/>
                    <a:pt x="14" y="5"/>
                    <a:pt x="14" y="7"/>
                  </a:cubicBezTo>
                  <a:cubicBezTo>
                    <a:pt x="10" y="8"/>
                    <a:pt x="7" y="9"/>
                    <a:pt x="3" y="10"/>
                  </a:cubicBezTo>
                  <a:cubicBezTo>
                    <a:pt x="6" y="11"/>
                    <a:pt x="10" y="11"/>
                    <a:pt x="13" y="12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8" y="14"/>
                    <a:pt x="4" y="13"/>
                    <a:pt x="0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5" y="7"/>
                    <a:pt x="8" y="6"/>
                    <a:pt x="12" y="5"/>
                  </a:cubicBezTo>
                  <a:cubicBezTo>
                    <a:pt x="9" y="4"/>
                    <a:pt x="5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6" y="1"/>
                    <a:pt x="10" y="2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" name="Freeform 49">
              <a:extLst>
                <a:ext uri="{FF2B5EF4-FFF2-40B4-BE49-F238E27FC236}">
                  <a16:creationId xmlns="" xmlns:a16="http://schemas.microsoft.com/office/drawing/2014/main" id="{26ACD305-9E54-4932-AA59-9AAB3B3C6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413069" y="11703640"/>
              <a:ext cx="33029" cy="26195"/>
            </a:xfrm>
            <a:custGeom>
              <a:avLst/>
              <a:gdLst>
                <a:gd name="T0" fmla="*/ 14 w 14"/>
                <a:gd name="T1" fmla="*/ 10 h 11"/>
                <a:gd name="T2" fmla="*/ 12 w 14"/>
                <a:gd name="T3" fmla="*/ 10 h 11"/>
                <a:gd name="T4" fmla="*/ 12 w 14"/>
                <a:gd name="T5" fmla="*/ 7 h 11"/>
                <a:gd name="T6" fmla="*/ 1 w 14"/>
                <a:gd name="T7" fmla="*/ 8 h 11"/>
                <a:gd name="T8" fmla="*/ 1 w 14"/>
                <a:gd name="T9" fmla="*/ 5 h 11"/>
                <a:gd name="T10" fmla="*/ 12 w 14"/>
                <a:gd name="T11" fmla="*/ 4 h 11"/>
                <a:gd name="T12" fmla="*/ 11 w 14"/>
                <a:gd name="T13" fmla="*/ 0 h 11"/>
                <a:gd name="T14" fmla="*/ 13 w 14"/>
                <a:gd name="T15" fmla="*/ 0 h 11"/>
                <a:gd name="T16" fmla="*/ 14 w 14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1">
                  <a:moveTo>
                    <a:pt x="14" y="10"/>
                  </a:moveTo>
                  <a:cubicBezTo>
                    <a:pt x="14" y="10"/>
                    <a:pt x="13" y="11"/>
                    <a:pt x="12" y="10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8" y="7"/>
                    <a:pt x="5" y="7"/>
                    <a:pt x="1" y="8"/>
                  </a:cubicBezTo>
                  <a:cubicBezTo>
                    <a:pt x="1" y="7"/>
                    <a:pt x="0" y="6"/>
                    <a:pt x="1" y="5"/>
                  </a:cubicBezTo>
                  <a:cubicBezTo>
                    <a:pt x="4" y="5"/>
                    <a:pt x="8" y="4"/>
                    <a:pt x="12" y="4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3"/>
                    <a:pt x="14" y="7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Freeform 50">
              <a:extLst>
                <a:ext uri="{FF2B5EF4-FFF2-40B4-BE49-F238E27FC236}">
                  <a16:creationId xmlns="" xmlns:a16="http://schemas.microsoft.com/office/drawing/2014/main" id="{D2ADCDBA-13FD-4231-9E21-9F5BDE25E8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415346" y="11676306"/>
              <a:ext cx="33029" cy="27334"/>
            </a:xfrm>
            <a:custGeom>
              <a:avLst/>
              <a:gdLst>
                <a:gd name="T0" fmla="*/ 14 w 14"/>
                <a:gd name="T1" fmla="*/ 0 h 11"/>
                <a:gd name="T2" fmla="*/ 10 w 14"/>
                <a:gd name="T3" fmla="*/ 10 h 11"/>
                <a:gd name="T4" fmla="*/ 7 w 14"/>
                <a:gd name="T5" fmla="*/ 7 h 11"/>
                <a:gd name="T6" fmla="*/ 1 w 14"/>
                <a:gd name="T7" fmla="*/ 11 h 11"/>
                <a:gd name="T8" fmla="*/ 0 w 14"/>
                <a:gd name="T9" fmla="*/ 7 h 11"/>
                <a:gd name="T10" fmla="*/ 6 w 14"/>
                <a:gd name="T11" fmla="*/ 6 h 11"/>
                <a:gd name="T12" fmla="*/ 6 w 14"/>
                <a:gd name="T13" fmla="*/ 3 h 11"/>
                <a:gd name="T14" fmla="*/ 0 w 14"/>
                <a:gd name="T15" fmla="*/ 3 h 11"/>
                <a:gd name="T16" fmla="*/ 0 w 14"/>
                <a:gd name="T17" fmla="*/ 0 h 11"/>
                <a:gd name="T18" fmla="*/ 14 w 14"/>
                <a:gd name="T19" fmla="*/ 0 h 11"/>
                <a:gd name="T20" fmla="*/ 11 w 14"/>
                <a:gd name="T21" fmla="*/ 7 h 11"/>
                <a:gd name="T22" fmla="*/ 12 w 14"/>
                <a:gd name="T23" fmla="*/ 2 h 11"/>
                <a:gd name="T24" fmla="*/ 8 w 14"/>
                <a:gd name="T25" fmla="*/ 3 h 11"/>
                <a:gd name="T26" fmla="*/ 9 w 14"/>
                <a:gd name="T27" fmla="*/ 7 h 11"/>
                <a:gd name="T28" fmla="*/ 11 w 14"/>
                <a:gd name="T2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4" y="4"/>
                    <a:pt x="14" y="10"/>
                    <a:pt x="10" y="10"/>
                  </a:cubicBezTo>
                  <a:cubicBezTo>
                    <a:pt x="8" y="10"/>
                    <a:pt x="8" y="9"/>
                    <a:pt x="7" y="7"/>
                  </a:cubicBezTo>
                  <a:cubicBezTo>
                    <a:pt x="7" y="10"/>
                    <a:pt x="3" y="9"/>
                    <a:pt x="1" y="11"/>
                  </a:cubicBezTo>
                  <a:cubicBezTo>
                    <a:pt x="0" y="10"/>
                    <a:pt x="1" y="9"/>
                    <a:pt x="0" y="7"/>
                  </a:cubicBezTo>
                  <a:cubicBezTo>
                    <a:pt x="2" y="7"/>
                    <a:pt x="5" y="7"/>
                    <a:pt x="6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2"/>
                    <a:pt x="1" y="1"/>
                    <a:pt x="0" y="0"/>
                  </a:cubicBezTo>
                  <a:cubicBezTo>
                    <a:pt x="4" y="0"/>
                    <a:pt x="9" y="0"/>
                    <a:pt x="14" y="0"/>
                  </a:cubicBezTo>
                  <a:close/>
                  <a:moveTo>
                    <a:pt x="11" y="7"/>
                  </a:moveTo>
                  <a:cubicBezTo>
                    <a:pt x="12" y="6"/>
                    <a:pt x="11" y="4"/>
                    <a:pt x="12" y="2"/>
                  </a:cubicBezTo>
                  <a:cubicBezTo>
                    <a:pt x="10" y="2"/>
                    <a:pt x="8" y="2"/>
                    <a:pt x="8" y="3"/>
                  </a:cubicBezTo>
                  <a:cubicBezTo>
                    <a:pt x="8" y="4"/>
                    <a:pt x="8" y="6"/>
                    <a:pt x="9" y="7"/>
                  </a:cubicBezTo>
                  <a:cubicBezTo>
                    <a:pt x="9" y="7"/>
                    <a:pt x="10" y="7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Freeform 51">
              <a:extLst>
                <a:ext uri="{FF2B5EF4-FFF2-40B4-BE49-F238E27FC236}">
                  <a16:creationId xmlns="" xmlns:a16="http://schemas.microsoft.com/office/drawing/2014/main" id="{EF9FC53F-2EEF-491E-8D4B-E65F21822E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415346" y="11641000"/>
              <a:ext cx="35307" cy="30751"/>
            </a:xfrm>
            <a:custGeom>
              <a:avLst/>
              <a:gdLst>
                <a:gd name="T0" fmla="*/ 13 w 15"/>
                <a:gd name="T1" fmla="*/ 2 h 13"/>
                <a:gd name="T2" fmla="*/ 12 w 15"/>
                <a:gd name="T3" fmla="*/ 11 h 13"/>
                <a:gd name="T4" fmla="*/ 2 w 15"/>
                <a:gd name="T5" fmla="*/ 10 h 13"/>
                <a:gd name="T6" fmla="*/ 2 w 15"/>
                <a:gd name="T7" fmla="*/ 2 h 13"/>
                <a:gd name="T8" fmla="*/ 6 w 15"/>
                <a:gd name="T9" fmla="*/ 0 h 13"/>
                <a:gd name="T10" fmla="*/ 13 w 15"/>
                <a:gd name="T11" fmla="*/ 2 h 13"/>
                <a:gd name="T12" fmla="*/ 3 w 15"/>
                <a:gd name="T13" fmla="*/ 8 h 13"/>
                <a:gd name="T14" fmla="*/ 12 w 15"/>
                <a:gd name="T15" fmla="*/ 5 h 13"/>
                <a:gd name="T16" fmla="*/ 5 w 15"/>
                <a:gd name="T17" fmla="*/ 3 h 13"/>
                <a:gd name="T18" fmla="*/ 3 w 15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3">
                  <a:moveTo>
                    <a:pt x="13" y="2"/>
                  </a:moveTo>
                  <a:cubicBezTo>
                    <a:pt x="15" y="4"/>
                    <a:pt x="15" y="9"/>
                    <a:pt x="12" y="11"/>
                  </a:cubicBezTo>
                  <a:cubicBezTo>
                    <a:pt x="9" y="13"/>
                    <a:pt x="4" y="13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9" y="0"/>
                    <a:pt x="12" y="0"/>
                    <a:pt x="13" y="2"/>
                  </a:cubicBezTo>
                  <a:close/>
                  <a:moveTo>
                    <a:pt x="3" y="8"/>
                  </a:moveTo>
                  <a:cubicBezTo>
                    <a:pt x="5" y="11"/>
                    <a:pt x="14" y="10"/>
                    <a:pt x="12" y="5"/>
                  </a:cubicBezTo>
                  <a:cubicBezTo>
                    <a:pt x="11" y="3"/>
                    <a:pt x="8" y="2"/>
                    <a:pt x="5" y="3"/>
                  </a:cubicBezTo>
                  <a:cubicBezTo>
                    <a:pt x="3" y="3"/>
                    <a:pt x="1" y="6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421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授权发布作品，仅供学习参考之用，禁止商用。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530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BEBE04CC-15DF-4437-AAE1-10F79A524A9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7324"/>
            <a:ext cx="12192000" cy="645946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B802461-D480-44BB-A1B6-CE010DA83997}"/>
              </a:ext>
            </a:extLst>
          </p:cNvPr>
          <p:cNvSpPr/>
          <p:nvPr/>
        </p:nvSpPr>
        <p:spPr>
          <a:xfrm>
            <a:off x="0" y="0"/>
            <a:ext cx="12192000" cy="4305300"/>
          </a:xfrm>
          <a:prstGeom prst="rect">
            <a:avLst/>
          </a:prstGeom>
          <a:gradFill>
            <a:gsLst>
              <a:gs pos="100000">
                <a:schemeClr val="bg1">
                  <a:alpha val="17000"/>
                </a:schemeClr>
              </a:gs>
              <a:gs pos="4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0312229-1058-4393-9007-89308BF47CDA}"/>
              </a:ext>
            </a:extLst>
          </p:cNvPr>
          <p:cNvGrpSpPr/>
          <p:nvPr/>
        </p:nvGrpSpPr>
        <p:grpSpPr>
          <a:xfrm>
            <a:off x="1019175" y="-114300"/>
            <a:ext cx="2965745" cy="3136900"/>
            <a:chOff x="1019175" y="-114300"/>
            <a:chExt cx="2965745" cy="3136900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89E8A8C5-A73D-4843-8CB6-13A66FD71CDF}"/>
                </a:ext>
              </a:extLst>
            </p:cNvPr>
            <p:cNvSpPr/>
            <p:nvPr/>
          </p:nvSpPr>
          <p:spPr>
            <a:xfrm>
              <a:off x="1029978" y="-2388"/>
              <a:ext cx="2954942" cy="3024988"/>
            </a:xfrm>
            <a:prstGeom prst="rect">
              <a:avLst/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65735">
                  <a:srgbClr val="94265B">
                    <a:alpha val="46000"/>
                  </a:srgbClr>
                </a:gs>
                <a:gs pos="11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997BC60-5C41-40BA-B312-ACF93A2BF80C}"/>
                </a:ext>
              </a:extLst>
            </p:cNvPr>
            <p:cNvGrpSpPr/>
            <p:nvPr/>
          </p:nvGrpSpPr>
          <p:grpSpPr>
            <a:xfrm rot="10568783">
              <a:off x="1019175" y="-114300"/>
              <a:ext cx="2962787" cy="306788"/>
              <a:chOff x="0" y="3044506"/>
              <a:chExt cx="12247604" cy="1000346"/>
            </a:xfrm>
          </p:grpSpPr>
          <p:sp>
            <p:nvSpPr>
              <p:cNvPr id="8" name="等腰三角形 13">
                <a:extLst>
                  <a:ext uri="{FF2B5EF4-FFF2-40B4-BE49-F238E27FC236}">
                    <a16:creationId xmlns="" xmlns:a16="http://schemas.microsoft.com/office/drawing/2014/main" id="{8EC85ED7-5914-482A-8BF6-AC7F023521CE}"/>
                  </a:ext>
                </a:extLst>
              </p:cNvPr>
              <p:cNvSpPr/>
              <p:nvPr/>
            </p:nvSpPr>
            <p:spPr>
              <a:xfrm rot="16200000">
                <a:off x="8397624" y="194872"/>
                <a:ext cx="1000346" cy="6699614"/>
              </a:xfrm>
              <a:custGeom>
                <a:avLst/>
                <a:gdLst>
                  <a:gd name="connsiteX0" fmla="*/ 0 w 762000"/>
                  <a:gd name="connsiteY0" fmla="*/ 1703710 h 1703710"/>
                  <a:gd name="connsiteX1" fmla="*/ 381000 w 762000"/>
                  <a:gd name="connsiteY1" fmla="*/ 0 h 1703710"/>
                  <a:gd name="connsiteX2" fmla="*/ 762000 w 762000"/>
                  <a:gd name="connsiteY2" fmla="*/ 1703710 h 1703710"/>
                  <a:gd name="connsiteX3" fmla="*/ 0 w 762000"/>
                  <a:gd name="connsiteY3" fmla="*/ 1703710 h 1703710"/>
                  <a:gd name="connsiteX0" fmla="*/ 0 w 762000"/>
                  <a:gd name="connsiteY0" fmla="*/ 6644010 h 6644010"/>
                  <a:gd name="connsiteX1" fmla="*/ 279400 w 762000"/>
                  <a:gd name="connsiteY1" fmla="*/ 0 h 6644010"/>
                  <a:gd name="connsiteX2" fmla="*/ 762000 w 762000"/>
                  <a:gd name="connsiteY2" fmla="*/ 6644010 h 6644010"/>
                  <a:gd name="connsiteX3" fmla="*/ 0 w 762000"/>
                  <a:gd name="connsiteY3" fmla="*/ 6644010 h 6644010"/>
                  <a:gd name="connsiteX0" fmla="*/ 0 w 1003300"/>
                  <a:gd name="connsiteY0" fmla="*/ 6644010 h 6644010"/>
                  <a:gd name="connsiteX1" fmla="*/ 520700 w 1003300"/>
                  <a:gd name="connsiteY1" fmla="*/ 0 h 6644010"/>
                  <a:gd name="connsiteX2" fmla="*/ 1003300 w 1003300"/>
                  <a:gd name="connsiteY2" fmla="*/ 6644010 h 6644010"/>
                  <a:gd name="connsiteX3" fmla="*/ 0 w 1003300"/>
                  <a:gd name="connsiteY3" fmla="*/ 6644010 h 6644010"/>
                  <a:gd name="connsiteX0" fmla="*/ 0 w 1000346"/>
                  <a:gd name="connsiteY0" fmla="*/ 6644010 h 6699616"/>
                  <a:gd name="connsiteX1" fmla="*/ 520700 w 1000346"/>
                  <a:gd name="connsiteY1" fmla="*/ 0 h 6699616"/>
                  <a:gd name="connsiteX2" fmla="*/ 1000348 w 1000346"/>
                  <a:gd name="connsiteY2" fmla="*/ 6699617 h 6699616"/>
                  <a:gd name="connsiteX3" fmla="*/ 0 w 1000346"/>
                  <a:gd name="connsiteY3" fmla="*/ 6644010 h 6699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346" h="6699616">
                    <a:moveTo>
                      <a:pt x="0" y="6644010"/>
                    </a:moveTo>
                    <a:lnTo>
                      <a:pt x="520700" y="0"/>
                    </a:lnTo>
                    <a:lnTo>
                      <a:pt x="1000348" y="6699617"/>
                    </a:lnTo>
                    <a:lnTo>
                      <a:pt x="0" y="664401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等腰三角形 13">
                <a:extLst>
                  <a:ext uri="{FF2B5EF4-FFF2-40B4-BE49-F238E27FC236}">
                    <a16:creationId xmlns="" xmlns:a16="http://schemas.microsoft.com/office/drawing/2014/main" id="{773AD399-F58A-4996-9B0E-91B3F9A12480}"/>
                  </a:ext>
                </a:extLst>
              </p:cNvPr>
              <p:cNvSpPr/>
              <p:nvPr/>
            </p:nvSpPr>
            <p:spPr>
              <a:xfrm rot="5400000">
                <a:off x="5239133" y="-2158921"/>
                <a:ext cx="884891" cy="11363157"/>
              </a:xfrm>
              <a:custGeom>
                <a:avLst/>
                <a:gdLst>
                  <a:gd name="connsiteX0" fmla="*/ 0 w 762000"/>
                  <a:gd name="connsiteY0" fmla="*/ 1703710 h 1703710"/>
                  <a:gd name="connsiteX1" fmla="*/ 381000 w 762000"/>
                  <a:gd name="connsiteY1" fmla="*/ 0 h 1703710"/>
                  <a:gd name="connsiteX2" fmla="*/ 762000 w 762000"/>
                  <a:gd name="connsiteY2" fmla="*/ 1703710 h 1703710"/>
                  <a:gd name="connsiteX3" fmla="*/ 0 w 762000"/>
                  <a:gd name="connsiteY3" fmla="*/ 1703710 h 1703710"/>
                  <a:gd name="connsiteX0" fmla="*/ 0 w 762000"/>
                  <a:gd name="connsiteY0" fmla="*/ 6644010 h 6644010"/>
                  <a:gd name="connsiteX1" fmla="*/ 279400 w 762000"/>
                  <a:gd name="connsiteY1" fmla="*/ 0 h 6644010"/>
                  <a:gd name="connsiteX2" fmla="*/ 762000 w 762000"/>
                  <a:gd name="connsiteY2" fmla="*/ 6644010 h 6644010"/>
                  <a:gd name="connsiteX3" fmla="*/ 0 w 762000"/>
                  <a:gd name="connsiteY3" fmla="*/ 6644010 h 6644010"/>
                  <a:gd name="connsiteX0" fmla="*/ 0 w 1003300"/>
                  <a:gd name="connsiteY0" fmla="*/ 6644010 h 6644010"/>
                  <a:gd name="connsiteX1" fmla="*/ 520700 w 1003300"/>
                  <a:gd name="connsiteY1" fmla="*/ 0 h 6644010"/>
                  <a:gd name="connsiteX2" fmla="*/ 1003300 w 1003300"/>
                  <a:gd name="connsiteY2" fmla="*/ 6644010 h 6644010"/>
                  <a:gd name="connsiteX3" fmla="*/ 0 w 1003300"/>
                  <a:gd name="connsiteY3" fmla="*/ 6644010 h 6644010"/>
                  <a:gd name="connsiteX0" fmla="*/ 0 w 2885642"/>
                  <a:gd name="connsiteY0" fmla="*/ 11363157 h 11363157"/>
                  <a:gd name="connsiteX1" fmla="*/ 2885641 w 2885642"/>
                  <a:gd name="connsiteY1" fmla="*/ 0 h 11363157"/>
                  <a:gd name="connsiteX2" fmla="*/ 1003300 w 2885642"/>
                  <a:gd name="connsiteY2" fmla="*/ 11363157 h 11363157"/>
                  <a:gd name="connsiteX3" fmla="*/ 0 w 2885642"/>
                  <a:gd name="connsiteY3" fmla="*/ 11363157 h 11363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5642" h="11363157">
                    <a:moveTo>
                      <a:pt x="0" y="11363157"/>
                    </a:moveTo>
                    <a:lnTo>
                      <a:pt x="2885641" y="0"/>
                    </a:lnTo>
                    <a:lnTo>
                      <a:pt x="1003300" y="11363157"/>
                    </a:lnTo>
                    <a:lnTo>
                      <a:pt x="0" y="1136315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等腰三角形 13">
                <a:extLst>
                  <a:ext uri="{FF2B5EF4-FFF2-40B4-BE49-F238E27FC236}">
                    <a16:creationId xmlns="" xmlns:a16="http://schemas.microsoft.com/office/drawing/2014/main" id="{48131384-D6D9-4378-A62E-0E1D51FA55C0}"/>
                  </a:ext>
                </a:extLst>
              </p:cNvPr>
              <p:cNvSpPr/>
              <p:nvPr/>
            </p:nvSpPr>
            <p:spPr>
              <a:xfrm rot="5400000">
                <a:off x="2550148" y="525882"/>
                <a:ext cx="538823" cy="5639118"/>
              </a:xfrm>
              <a:custGeom>
                <a:avLst/>
                <a:gdLst>
                  <a:gd name="connsiteX0" fmla="*/ 0 w 762000"/>
                  <a:gd name="connsiteY0" fmla="*/ 1703710 h 1703710"/>
                  <a:gd name="connsiteX1" fmla="*/ 381000 w 762000"/>
                  <a:gd name="connsiteY1" fmla="*/ 0 h 1703710"/>
                  <a:gd name="connsiteX2" fmla="*/ 762000 w 762000"/>
                  <a:gd name="connsiteY2" fmla="*/ 1703710 h 1703710"/>
                  <a:gd name="connsiteX3" fmla="*/ 0 w 762000"/>
                  <a:gd name="connsiteY3" fmla="*/ 1703710 h 1703710"/>
                  <a:gd name="connsiteX0" fmla="*/ 0 w 762000"/>
                  <a:gd name="connsiteY0" fmla="*/ 6644010 h 6644010"/>
                  <a:gd name="connsiteX1" fmla="*/ 279400 w 762000"/>
                  <a:gd name="connsiteY1" fmla="*/ 0 h 6644010"/>
                  <a:gd name="connsiteX2" fmla="*/ 762000 w 762000"/>
                  <a:gd name="connsiteY2" fmla="*/ 6644010 h 6644010"/>
                  <a:gd name="connsiteX3" fmla="*/ 0 w 762000"/>
                  <a:gd name="connsiteY3" fmla="*/ 6644010 h 6644010"/>
                  <a:gd name="connsiteX0" fmla="*/ 0 w 1003300"/>
                  <a:gd name="connsiteY0" fmla="*/ 6644010 h 6644010"/>
                  <a:gd name="connsiteX1" fmla="*/ 520700 w 1003300"/>
                  <a:gd name="connsiteY1" fmla="*/ 0 h 6644010"/>
                  <a:gd name="connsiteX2" fmla="*/ 1003300 w 1003300"/>
                  <a:gd name="connsiteY2" fmla="*/ 6644010 h 6644010"/>
                  <a:gd name="connsiteX3" fmla="*/ 0 w 1003300"/>
                  <a:gd name="connsiteY3" fmla="*/ 6644010 h 6644010"/>
                  <a:gd name="connsiteX0" fmla="*/ 0 w 2885642"/>
                  <a:gd name="connsiteY0" fmla="*/ 11363157 h 11363157"/>
                  <a:gd name="connsiteX1" fmla="*/ 2885641 w 2885642"/>
                  <a:gd name="connsiteY1" fmla="*/ 0 h 11363157"/>
                  <a:gd name="connsiteX2" fmla="*/ 1003300 w 2885642"/>
                  <a:gd name="connsiteY2" fmla="*/ 11363157 h 11363157"/>
                  <a:gd name="connsiteX3" fmla="*/ 0 w 2885642"/>
                  <a:gd name="connsiteY3" fmla="*/ 11363157 h 11363157"/>
                  <a:gd name="connsiteX0" fmla="*/ 0 w 2885642"/>
                  <a:gd name="connsiteY0" fmla="*/ 11363157 h 11363157"/>
                  <a:gd name="connsiteX1" fmla="*/ 1387910 w 2885642"/>
                  <a:gd name="connsiteY1" fmla="*/ 5933907 h 11363157"/>
                  <a:gd name="connsiteX2" fmla="*/ 2885641 w 2885642"/>
                  <a:gd name="connsiteY2" fmla="*/ 0 h 11363157"/>
                  <a:gd name="connsiteX3" fmla="*/ 1003300 w 2885642"/>
                  <a:gd name="connsiteY3" fmla="*/ 11363157 h 11363157"/>
                  <a:gd name="connsiteX4" fmla="*/ 0 w 2885642"/>
                  <a:gd name="connsiteY4" fmla="*/ 11363157 h 11363157"/>
                  <a:gd name="connsiteX0" fmla="*/ 0 w 1933100"/>
                  <a:gd name="connsiteY0" fmla="*/ 5429250 h 5429250"/>
                  <a:gd name="connsiteX1" fmla="*/ 1387910 w 1933100"/>
                  <a:gd name="connsiteY1" fmla="*/ 0 h 5429250"/>
                  <a:gd name="connsiteX2" fmla="*/ 1933100 w 1933100"/>
                  <a:gd name="connsiteY2" fmla="*/ 936793 h 5429250"/>
                  <a:gd name="connsiteX3" fmla="*/ 1003300 w 1933100"/>
                  <a:gd name="connsiteY3" fmla="*/ 5429250 h 5429250"/>
                  <a:gd name="connsiteX4" fmla="*/ 0 w 1933100"/>
                  <a:gd name="connsiteY4" fmla="*/ 5429250 h 5429250"/>
                  <a:gd name="connsiteX0" fmla="*/ 0 w 1632849"/>
                  <a:gd name="connsiteY0" fmla="*/ 5429250 h 5429250"/>
                  <a:gd name="connsiteX1" fmla="*/ 1387910 w 1632849"/>
                  <a:gd name="connsiteY1" fmla="*/ 0 h 5429250"/>
                  <a:gd name="connsiteX2" fmla="*/ 1632850 w 1632849"/>
                  <a:gd name="connsiteY2" fmla="*/ 1352718 h 5429250"/>
                  <a:gd name="connsiteX3" fmla="*/ 1003300 w 1632849"/>
                  <a:gd name="connsiteY3" fmla="*/ 5429250 h 5429250"/>
                  <a:gd name="connsiteX4" fmla="*/ 0 w 1632849"/>
                  <a:gd name="connsiteY4" fmla="*/ 5429250 h 5429250"/>
                  <a:gd name="connsiteX0" fmla="*/ 0 w 1487897"/>
                  <a:gd name="connsiteY0" fmla="*/ 5429250 h 5429250"/>
                  <a:gd name="connsiteX1" fmla="*/ 1387910 w 1487897"/>
                  <a:gd name="connsiteY1" fmla="*/ 0 h 5429250"/>
                  <a:gd name="connsiteX2" fmla="*/ 1487897 w 1487897"/>
                  <a:gd name="connsiteY2" fmla="*/ 1438443 h 5429250"/>
                  <a:gd name="connsiteX3" fmla="*/ 1003300 w 1487897"/>
                  <a:gd name="connsiteY3" fmla="*/ 5429250 h 5429250"/>
                  <a:gd name="connsiteX4" fmla="*/ 0 w 1487897"/>
                  <a:gd name="connsiteY4" fmla="*/ 5429250 h 5429250"/>
                  <a:gd name="connsiteX0" fmla="*/ 0 w 1653557"/>
                  <a:gd name="connsiteY0" fmla="*/ 5429250 h 5429250"/>
                  <a:gd name="connsiteX1" fmla="*/ 1387910 w 1653557"/>
                  <a:gd name="connsiteY1" fmla="*/ 0 h 5429250"/>
                  <a:gd name="connsiteX2" fmla="*/ 1653557 w 1653557"/>
                  <a:gd name="connsiteY2" fmla="*/ 1359068 h 5429250"/>
                  <a:gd name="connsiteX3" fmla="*/ 1003300 w 1653557"/>
                  <a:gd name="connsiteY3" fmla="*/ 5429250 h 5429250"/>
                  <a:gd name="connsiteX4" fmla="*/ 0 w 1653557"/>
                  <a:gd name="connsiteY4" fmla="*/ 5429250 h 5429250"/>
                  <a:gd name="connsiteX0" fmla="*/ 0 w 1653557"/>
                  <a:gd name="connsiteY0" fmla="*/ 5612130 h 5612130"/>
                  <a:gd name="connsiteX1" fmla="*/ 1537005 w 1653557"/>
                  <a:gd name="connsiteY1" fmla="*/ 0 h 5612130"/>
                  <a:gd name="connsiteX2" fmla="*/ 1653557 w 1653557"/>
                  <a:gd name="connsiteY2" fmla="*/ 1541948 h 5612130"/>
                  <a:gd name="connsiteX3" fmla="*/ 1003300 w 1653557"/>
                  <a:gd name="connsiteY3" fmla="*/ 5612130 h 5612130"/>
                  <a:gd name="connsiteX4" fmla="*/ 0 w 1653557"/>
                  <a:gd name="connsiteY4" fmla="*/ 5612130 h 5612130"/>
                  <a:gd name="connsiteX0" fmla="*/ 0 w 1777802"/>
                  <a:gd name="connsiteY0" fmla="*/ 5612130 h 5612130"/>
                  <a:gd name="connsiteX1" fmla="*/ 1537005 w 1777802"/>
                  <a:gd name="connsiteY1" fmla="*/ 0 h 5612130"/>
                  <a:gd name="connsiteX2" fmla="*/ 1777802 w 1777802"/>
                  <a:gd name="connsiteY2" fmla="*/ 1168568 h 5612130"/>
                  <a:gd name="connsiteX3" fmla="*/ 1003300 w 1777802"/>
                  <a:gd name="connsiteY3" fmla="*/ 5612130 h 5612130"/>
                  <a:gd name="connsiteX4" fmla="*/ 0 w 1777802"/>
                  <a:gd name="connsiteY4" fmla="*/ 5612130 h 5612130"/>
                  <a:gd name="connsiteX0" fmla="*/ 0 w 1777802"/>
                  <a:gd name="connsiteY0" fmla="*/ 5654993 h 5654993"/>
                  <a:gd name="connsiteX1" fmla="*/ 1498180 w 1777802"/>
                  <a:gd name="connsiteY1" fmla="*/ 0 h 5654993"/>
                  <a:gd name="connsiteX2" fmla="*/ 1777802 w 1777802"/>
                  <a:gd name="connsiteY2" fmla="*/ 1211431 h 5654993"/>
                  <a:gd name="connsiteX3" fmla="*/ 1003300 w 1777802"/>
                  <a:gd name="connsiteY3" fmla="*/ 5654993 h 5654993"/>
                  <a:gd name="connsiteX4" fmla="*/ 0 w 1777802"/>
                  <a:gd name="connsiteY4" fmla="*/ 5654993 h 5654993"/>
                  <a:gd name="connsiteX0" fmla="*/ 0 w 1777802"/>
                  <a:gd name="connsiteY0" fmla="*/ 5635943 h 5635943"/>
                  <a:gd name="connsiteX1" fmla="*/ 1456773 w 1777802"/>
                  <a:gd name="connsiteY1" fmla="*/ 0 h 5635943"/>
                  <a:gd name="connsiteX2" fmla="*/ 1777802 w 1777802"/>
                  <a:gd name="connsiteY2" fmla="*/ 1192381 h 5635943"/>
                  <a:gd name="connsiteX3" fmla="*/ 1003300 w 1777802"/>
                  <a:gd name="connsiteY3" fmla="*/ 5635943 h 5635943"/>
                  <a:gd name="connsiteX4" fmla="*/ 0 w 1777802"/>
                  <a:gd name="connsiteY4" fmla="*/ 5635943 h 5635943"/>
                  <a:gd name="connsiteX0" fmla="*/ 0 w 1694979"/>
                  <a:gd name="connsiteY0" fmla="*/ 5635943 h 5635943"/>
                  <a:gd name="connsiteX1" fmla="*/ 1456773 w 1694979"/>
                  <a:gd name="connsiteY1" fmla="*/ 0 h 5635943"/>
                  <a:gd name="connsiteX2" fmla="*/ 1694980 w 1694979"/>
                  <a:gd name="connsiteY2" fmla="*/ 1157456 h 5635943"/>
                  <a:gd name="connsiteX3" fmla="*/ 1003300 w 1694979"/>
                  <a:gd name="connsiteY3" fmla="*/ 5635943 h 5635943"/>
                  <a:gd name="connsiteX4" fmla="*/ 0 w 1694979"/>
                  <a:gd name="connsiteY4" fmla="*/ 5635943 h 5635943"/>
                  <a:gd name="connsiteX0" fmla="*/ 0 w 1757111"/>
                  <a:gd name="connsiteY0" fmla="*/ 5635943 h 5635943"/>
                  <a:gd name="connsiteX1" fmla="*/ 1456773 w 1757111"/>
                  <a:gd name="connsiteY1" fmla="*/ 0 h 5635943"/>
                  <a:gd name="connsiteX2" fmla="*/ 1757110 w 1757111"/>
                  <a:gd name="connsiteY2" fmla="*/ 1163806 h 5635943"/>
                  <a:gd name="connsiteX3" fmla="*/ 1003300 w 1757111"/>
                  <a:gd name="connsiteY3" fmla="*/ 5635943 h 5635943"/>
                  <a:gd name="connsiteX4" fmla="*/ 0 w 1757111"/>
                  <a:gd name="connsiteY4" fmla="*/ 5635943 h 5635943"/>
                  <a:gd name="connsiteX0" fmla="*/ 0 w 1757111"/>
                  <a:gd name="connsiteY0" fmla="*/ 5639118 h 5639118"/>
                  <a:gd name="connsiteX1" fmla="*/ 1436067 w 1757111"/>
                  <a:gd name="connsiteY1" fmla="*/ 0 h 5639118"/>
                  <a:gd name="connsiteX2" fmla="*/ 1757110 w 1757111"/>
                  <a:gd name="connsiteY2" fmla="*/ 1166981 h 5639118"/>
                  <a:gd name="connsiteX3" fmla="*/ 1003300 w 1757111"/>
                  <a:gd name="connsiteY3" fmla="*/ 5639118 h 5639118"/>
                  <a:gd name="connsiteX4" fmla="*/ 0 w 1757111"/>
                  <a:gd name="connsiteY4" fmla="*/ 5639118 h 563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7111" h="5639118">
                    <a:moveTo>
                      <a:pt x="0" y="5639118"/>
                    </a:moveTo>
                    <a:lnTo>
                      <a:pt x="1436067" y="0"/>
                    </a:lnTo>
                    <a:lnTo>
                      <a:pt x="1757110" y="1166981"/>
                    </a:lnTo>
                    <a:lnTo>
                      <a:pt x="1003300" y="5639118"/>
                    </a:lnTo>
                    <a:lnTo>
                      <a:pt x="0" y="563911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1" name="标题 9">
            <a:extLst>
              <a:ext uri="{FF2B5EF4-FFF2-40B4-BE49-F238E27FC236}">
                <a16:creationId xmlns="" xmlns:a16="http://schemas.microsoft.com/office/drawing/2014/main" id="{53BCA1AD-4E00-40CE-BB1A-D5DBEC1B92FB}"/>
              </a:ext>
            </a:extLst>
          </p:cNvPr>
          <p:cNvSpPr txBox="1">
            <a:spLocks/>
          </p:cNvSpPr>
          <p:nvPr/>
        </p:nvSpPr>
        <p:spPr>
          <a:xfrm>
            <a:off x="1649524" y="250096"/>
            <a:ext cx="2954942" cy="109610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6000" b="1" spc="300" dirty="0">
                <a:gradFill>
                  <a:gsLst>
                    <a:gs pos="6000">
                      <a:schemeClr val="bg1">
                        <a:alpha val="49000"/>
                      </a:schemeClr>
                    </a:gs>
                    <a:gs pos="86000">
                      <a:schemeClr val="bg1">
                        <a:alpha val="7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目录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D20B046C-B3C3-4445-87AE-2CD853F88C2D}"/>
              </a:ext>
            </a:extLst>
          </p:cNvPr>
          <p:cNvSpPr txBox="1"/>
          <p:nvPr/>
        </p:nvSpPr>
        <p:spPr>
          <a:xfrm>
            <a:off x="1437907" y="722970"/>
            <a:ext cx="3781793" cy="2424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A23BF509-D57D-48C7-BDDC-F178C0292173}"/>
              </a:ext>
            </a:extLst>
          </p:cNvPr>
          <p:cNvSpPr txBox="1"/>
          <p:nvPr/>
        </p:nvSpPr>
        <p:spPr>
          <a:xfrm>
            <a:off x="7640596" y="1610781"/>
            <a:ext cx="2012123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请添加内容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请添加内容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请添加内容</a:t>
            </a:r>
          </a:p>
        </p:txBody>
      </p:sp>
      <p:sp>
        <p:nvSpPr>
          <p:cNvPr id="17" name="标题 207">
            <a:extLst>
              <a:ext uri="{FF2B5EF4-FFF2-40B4-BE49-F238E27FC236}">
                <a16:creationId xmlns="" xmlns:a16="http://schemas.microsoft.com/office/drawing/2014/main" id="{671426B8-886F-433A-B489-28110BCFB1C9}"/>
              </a:ext>
            </a:extLst>
          </p:cNvPr>
          <p:cNvSpPr txBox="1">
            <a:spLocks/>
          </p:cNvSpPr>
          <p:nvPr/>
        </p:nvSpPr>
        <p:spPr>
          <a:xfrm>
            <a:off x="7562850" y="967186"/>
            <a:ext cx="4179739" cy="63238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09F13392-FD4D-4FCB-B93C-F49B7E08ADAA}"/>
              </a:ext>
            </a:extLst>
          </p:cNvPr>
          <p:cNvSpPr txBox="1"/>
          <p:nvPr/>
        </p:nvSpPr>
        <p:spPr>
          <a:xfrm>
            <a:off x="5629275" y="6488668"/>
            <a:ext cx="933450" cy="396583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cs typeface="+mn-ea"/>
                <a:sym typeface="+mn-lt"/>
              </a:rPr>
              <a:t>博远楼</a:t>
            </a:r>
          </a:p>
        </p:txBody>
      </p:sp>
    </p:spTree>
    <p:extLst>
      <p:ext uri="{BB962C8B-B14F-4D97-AF65-F5344CB8AC3E}">
        <p14:creationId xmlns:p14="http://schemas.microsoft.com/office/powerpoint/2010/main" val="253306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37262815-E2DE-454A-AB75-455AE465FAA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04435"/>
            <a:ext cx="12192000" cy="647520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B802461-D480-44BB-A1B6-CE010DA83997}"/>
              </a:ext>
            </a:extLst>
          </p:cNvPr>
          <p:cNvSpPr/>
          <p:nvPr/>
        </p:nvSpPr>
        <p:spPr>
          <a:xfrm>
            <a:off x="0" y="-19051"/>
            <a:ext cx="12211050" cy="4991101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4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432566B9-7560-4C32-A73B-B948231AC9D5}"/>
              </a:ext>
            </a:extLst>
          </p:cNvPr>
          <p:cNvGrpSpPr/>
          <p:nvPr/>
        </p:nvGrpSpPr>
        <p:grpSpPr>
          <a:xfrm>
            <a:off x="1019175" y="-114300"/>
            <a:ext cx="2965745" cy="3136900"/>
            <a:chOff x="1019175" y="-114300"/>
            <a:chExt cx="2965745" cy="3136900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89E8A8C5-A73D-4843-8CB6-13A66FD71CDF}"/>
                </a:ext>
              </a:extLst>
            </p:cNvPr>
            <p:cNvSpPr/>
            <p:nvPr/>
          </p:nvSpPr>
          <p:spPr>
            <a:xfrm>
              <a:off x="1029978" y="-2388"/>
              <a:ext cx="2954942" cy="3024988"/>
            </a:xfrm>
            <a:prstGeom prst="rect">
              <a:avLst/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65735">
                  <a:srgbClr val="94265B">
                    <a:alpha val="46000"/>
                  </a:srgbClr>
                </a:gs>
                <a:gs pos="11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997BC60-5C41-40BA-B312-ACF93A2BF80C}"/>
                </a:ext>
              </a:extLst>
            </p:cNvPr>
            <p:cNvGrpSpPr/>
            <p:nvPr/>
          </p:nvGrpSpPr>
          <p:grpSpPr>
            <a:xfrm rot="10568783">
              <a:off x="1019175" y="-114300"/>
              <a:ext cx="2962787" cy="306788"/>
              <a:chOff x="0" y="3044506"/>
              <a:chExt cx="12247604" cy="1000346"/>
            </a:xfrm>
          </p:grpSpPr>
          <p:sp>
            <p:nvSpPr>
              <p:cNvPr id="8" name="等腰三角形 13">
                <a:extLst>
                  <a:ext uri="{FF2B5EF4-FFF2-40B4-BE49-F238E27FC236}">
                    <a16:creationId xmlns="" xmlns:a16="http://schemas.microsoft.com/office/drawing/2014/main" id="{8EC85ED7-5914-482A-8BF6-AC7F023521CE}"/>
                  </a:ext>
                </a:extLst>
              </p:cNvPr>
              <p:cNvSpPr/>
              <p:nvPr/>
            </p:nvSpPr>
            <p:spPr>
              <a:xfrm rot="16200000">
                <a:off x="8397624" y="194872"/>
                <a:ext cx="1000346" cy="6699614"/>
              </a:xfrm>
              <a:custGeom>
                <a:avLst/>
                <a:gdLst>
                  <a:gd name="connsiteX0" fmla="*/ 0 w 762000"/>
                  <a:gd name="connsiteY0" fmla="*/ 1703710 h 1703710"/>
                  <a:gd name="connsiteX1" fmla="*/ 381000 w 762000"/>
                  <a:gd name="connsiteY1" fmla="*/ 0 h 1703710"/>
                  <a:gd name="connsiteX2" fmla="*/ 762000 w 762000"/>
                  <a:gd name="connsiteY2" fmla="*/ 1703710 h 1703710"/>
                  <a:gd name="connsiteX3" fmla="*/ 0 w 762000"/>
                  <a:gd name="connsiteY3" fmla="*/ 1703710 h 1703710"/>
                  <a:gd name="connsiteX0" fmla="*/ 0 w 762000"/>
                  <a:gd name="connsiteY0" fmla="*/ 6644010 h 6644010"/>
                  <a:gd name="connsiteX1" fmla="*/ 279400 w 762000"/>
                  <a:gd name="connsiteY1" fmla="*/ 0 h 6644010"/>
                  <a:gd name="connsiteX2" fmla="*/ 762000 w 762000"/>
                  <a:gd name="connsiteY2" fmla="*/ 6644010 h 6644010"/>
                  <a:gd name="connsiteX3" fmla="*/ 0 w 762000"/>
                  <a:gd name="connsiteY3" fmla="*/ 6644010 h 6644010"/>
                  <a:gd name="connsiteX0" fmla="*/ 0 w 1003300"/>
                  <a:gd name="connsiteY0" fmla="*/ 6644010 h 6644010"/>
                  <a:gd name="connsiteX1" fmla="*/ 520700 w 1003300"/>
                  <a:gd name="connsiteY1" fmla="*/ 0 h 6644010"/>
                  <a:gd name="connsiteX2" fmla="*/ 1003300 w 1003300"/>
                  <a:gd name="connsiteY2" fmla="*/ 6644010 h 6644010"/>
                  <a:gd name="connsiteX3" fmla="*/ 0 w 1003300"/>
                  <a:gd name="connsiteY3" fmla="*/ 6644010 h 6644010"/>
                  <a:gd name="connsiteX0" fmla="*/ 0 w 1000346"/>
                  <a:gd name="connsiteY0" fmla="*/ 6644010 h 6699616"/>
                  <a:gd name="connsiteX1" fmla="*/ 520700 w 1000346"/>
                  <a:gd name="connsiteY1" fmla="*/ 0 h 6699616"/>
                  <a:gd name="connsiteX2" fmla="*/ 1000348 w 1000346"/>
                  <a:gd name="connsiteY2" fmla="*/ 6699617 h 6699616"/>
                  <a:gd name="connsiteX3" fmla="*/ 0 w 1000346"/>
                  <a:gd name="connsiteY3" fmla="*/ 6644010 h 6699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346" h="6699616">
                    <a:moveTo>
                      <a:pt x="0" y="6644010"/>
                    </a:moveTo>
                    <a:lnTo>
                      <a:pt x="520700" y="0"/>
                    </a:lnTo>
                    <a:lnTo>
                      <a:pt x="1000348" y="6699617"/>
                    </a:lnTo>
                    <a:lnTo>
                      <a:pt x="0" y="664401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等腰三角形 13">
                <a:extLst>
                  <a:ext uri="{FF2B5EF4-FFF2-40B4-BE49-F238E27FC236}">
                    <a16:creationId xmlns="" xmlns:a16="http://schemas.microsoft.com/office/drawing/2014/main" id="{773AD399-F58A-4996-9B0E-91B3F9A12480}"/>
                  </a:ext>
                </a:extLst>
              </p:cNvPr>
              <p:cNvSpPr/>
              <p:nvPr/>
            </p:nvSpPr>
            <p:spPr>
              <a:xfrm rot="5400000">
                <a:off x="5239133" y="-2158921"/>
                <a:ext cx="884891" cy="11363157"/>
              </a:xfrm>
              <a:custGeom>
                <a:avLst/>
                <a:gdLst>
                  <a:gd name="connsiteX0" fmla="*/ 0 w 762000"/>
                  <a:gd name="connsiteY0" fmla="*/ 1703710 h 1703710"/>
                  <a:gd name="connsiteX1" fmla="*/ 381000 w 762000"/>
                  <a:gd name="connsiteY1" fmla="*/ 0 h 1703710"/>
                  <a:gd name="connsiteX2" fmla="*/ 762000 w 762000"/>
                  <a:gd name="connsiteY2" fmla="*/ 1703710 h 1703710"/>
                  <a:gd name="connsiteX3" fmla="*/ 0 w 762000"/>
                  <a:gd name="connsiteY3" fmla="*/ 1703710 h 1703710"/>
                  <a:gd name="connsiteX0" fmla="*/ 0 w 762000"/>
                  <a:gd name="connsiteY0" fmla="*/ 6644010 h 6644010"/>
                  <a:gd name="connsiteX1" fmla="*/ 279400 w 762000"/>
                  <a:gd name="connsiteY1" fmla="*/ 0 h 6644010"/>
                  <a:gd name="connsiteX2" fmla="*/ 762000 w 762000"/>
                  <a:gd name="connsiteY2" fmla="*/ 6644010 h 6644010"/>
                  <a:gd name="connsiteX3" fmla="*/ 0 w 762000"/>
                  <a:gd name="connsiteY3" fmla="*/ 6644010 h 6644010"/>
                  <a:gd name="connsiteX0" fmla="*/ 0 w 1003300"/>
                  <a:gd name="connsiteY0" fmla="*/ 6644010 h 6644010"/>
                  <a:gd name="connsiteX1" fmla="*/ 520700 w 1003300"/>
                  <a:gd name="connsiteY1" fmla="*/ 0 h 6644010"/>
                  <a:gd name="connsiteX2" fmla="*/ 1003300 w 1003300"/>
                  <a:gd name="connsiteY2" fmla="*/ 6644010 h 6644010"/>
                  <a:gd name="connsiteX3" fmla="*/ 0 w 1003300"/>
                  <a:gd name="connsiteY3" fmla="*/ 6644010 h 6644010"/>
                  <a:gd name="connsiteX0" fmla="*/ 0 w 2885642"/>
                  <a:gd name="connsiteY0" fmla="*/ 11363157 h 11363157"/>
                  <a:gd name="connsiteX1" fmla="*/ 2885641 w 2885642"/>
                  <a:gd name="connsiteY1" fmla="*/ 0 h 11363157"/>
                  <a:gd name="connsiteX2" fmla="*/ 1003300 w 2885642"/>
                  <a:gd name="connsiteY2" fmla="*/ 11363157 h 11363157"/>
                  <a:gd name="connsiteX3" fmla="*/ 0 w 2885642"/>
                  <a:gd name="connsiteY3" fmla="*/ 11363157 h 11363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5642" h="11363157">
                    <a:moveTo>
                      <a:pt x="0" y="11363157"/>
                    </a:moveTo>
                    <a:lnTo>
                      <a:pt x="2885641" y="0"/>
                    </a:lnTo>
                    <a:lnTo>
                      <a:pt x="1003300" y="11363157"/>
                    </a:lnTo>
                    <a:lnTo>
                      <a:pt x="0" y="1136315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等腰三角形 13">
                <a:extLst>
                  <a:ext uri="{FF2B5EF4-FFF2-40B4-BE49-F238E27FC236}">
                    <a16:creationId xmlns="" xmlns:a16="http://schemas.microsoft.com/office/drawing/2014/main" id="{48131384-D6D9-4378-A62E-0E1D51FA55C0}"/>
                  </a:ext>
                </a:extLst>
              </p:cNvPr>
              <p:cNvSpPr/>
              <p:nvPr/>
            </p:nvSpPr>
            <p:spPr>
              <a:xfrm rot="5400000">
                <a:off x="2550148" y="525882"/>
                <a:ext cx="538823" cy="5639118"/>
              </a:xfrm>
              <a:custGeom>
                <a:avLst/>
                <a:gdLst>
                  <a:gd name="connsiteX0" fmla="*/ 0 w 762000"/>
                  <a:gd name="connsiteY0" fmla="*/ 1703710 h 1703710"/>
                  <a:gd name="connsiteX1" fmla="*/ 381000 w 762000"/>
                  <a:gd name="connsiteY1" fmla="*/ 0 h 1703710"/>
                  <a:gd name="connsiteX2" fmla="*/ 762000 w 762000"/>
                  <a:gd name="connsiteY2" fmla="*/ 1703710 h 1703710"/>
                  <a:gd name="connsiteX3" fmla="*/ 0 w 762000"/>
                  <a:gd name="connsiteY3" fmla="*/ 1703710 h 1703710"/>
                  <a:gd name="connsiteX0" fmla="*/ 0 w 762000"/>
                  <a:gd name="connsiteY0" fmla="*/ 6644010 h 6644010"/>
                  <a:gd name="connsiteX1" fmla="*/ 279400 w 762000"/>
                  <a:gd name="connsiteY1" fmla="*/ 0 h 6644010"/>
                  <a:gd name="connsiteX2" fmla="*/ 762000 w 762000"/>
                  <a:gd name="connsiteY2" fmla="*/ 6644010 h 6644010"/>
                  <a:gd name="connsiteX3" fmla="*/ 0 w 762000"/>
                  <a:gd name="connsiteY3" fmla="*/ 6644010 h 6644010"/>
                  <a:gd name="connsiteX0" fmla="*/ 0 w 1003300"/>
                  <a:gd name="connsiteY0" fmla="*/ 6644010 h 6644010"/>
                  <a:gd name="connsiteX1" fmla="*/ 520700 w 1003300"/>
                  <a:gd name="connsiteY1" fmla="*/ 0 h 6644010"/>
                  <a:gd name="connsiteX2" fmla="*/ 1003300 w 1003300"/>
                  <a:gd name="connsiteY2" fmla="*/ 6644010 h 6644010"/>
                  <a:gd name="connsiteX3" fmla="*/ 0 w 1003300"/>
                  <a:gd name="connsiteY3" fmla="*/ 6644010 h 6644010"/>
                  <a:gd name="connsiteX0" fmla="*/ 0 w 2885642"/>
                  <a:gd name="connsiteY0" fmla="*/ 11363157 h 11363157"/>
                  <a:gd name="connsiteX1" fmla="*/ 2885641 w 2885642"/>
                  <a:gd name="connsiteY1" fmla="*/ 0 h 11363157"/>
                  <a:gd name="connsiteX2" fmla="*/ 1003300 w 2885642"/>
                  <a:gd name="connsiteY2" fmla="*/ 11363157 h 11363157"/>
                  <a:gd name="connsiteX3" fmla="*/ 0 w 2885642"/>
                  <a:gd name="connsiteY3" fmla="*/ 11363157 h 11363157"/>
                  <a:gd name="connsiteX0" fmla="*/ 0 w 2885642"/>
                  <a:gd name="connsiteY0" fmla="*/ 11363157 h 11363157"/>
                  <a:gd name="connsiteX1" fmla="*/ 1387910 w 2885642"/>
                  <a:gd name="connsiteY1" fmla="*/ 5933907 h 11363157"/>
                  <a:gd name="connsiteX2" fmla="*/ 2885641 w 2885642"/>
                  <a:gd name="connsiteY2" fmla="*/ 0 h 11363157"/>
                  <a:gd name="connsiteX3" fmla="*/ 1003300 w 2885642"/>
                  <a:gd name="connsiteY3" fmla="*/ 11363157 h 11363157"/>
                  <a:gd name="connsiteX4" fmla="*/ 0 w 2885642"/>
                  <a:gd name="connsiteY4" fmla="*/ 11363157 h 11363157"/>
                  <a:gd name="connsiteX0" fmla="*/ 0 w 1933100"/>
                  <a:gd name="connsiteY0" fmla="*/ 5429250 h 5429250"/>
                  <a:gd name="connsiteX1" fmla="*/ 1387910 w 1933100"/>
                  <a:gd name="connsiteY1" fmla="*/ 0 h 5429250"/>
                  <a:gd name="connsiteX2" fmla="*/ 1933100 w 1933100"/>
                  <a:gd name="connsiteY2" fmla="*/ 936793 h 5429250"/>
                  <a:gd name="connsiteX3" fmla="*/ 1003300 w 1933100"/>
                  <a:gd name="connsiteY3" fmla="*/ 5429250 h 5429250"/>
                  <a:gd name="connsiteX4" fmla="*/ 0 w 1933100"/>
                  <a:gd name="connsiteY4" fmla="*/ 5429250 h 5429250"/>
                  <a:gd name="connsiteX0" fmla="*/ 0 w 1632849"/>
                  <a:gd name="connsiteY0" fmla="*/ 5429250 h 5429250"/>
                  <a:gd name="connsiteX1" fmla="*/ 1387910 w 1632849"/>
                  <a:gd name="connsiteY1" fmla="*/ 0 h 5429250"/>
                  <a:gd name="connsiteX2" fmla="*/ 1632850 w 1632849"/>
                  <a:gd name="connsiteY2" fmla="*/ 1352718 h 5429250"/>
                  <a:gd name="connsiteX3" fmla="*/ 1003300 w 1632849"/>
                  <a:gd name="connsiteY3" fmla="*/ 5429250 h 5429250"/>
                  <a:gd name="connsiteX4" fmla="*/ 0 w 1632849"/>
                  <a:gd name="connsiteY4" fmla="*/ 5429250 h 5429250"/>
                  <a:gd name="connsiteX0" fmla="*/ 0 w 1487897"/>
                  <a:gd name="connsiteY0" fmla="*/ 5429250 h 5429250"/>
                  <a:gd name="connsiteX1" fmla="*/ 1387910 w 1487897"/>
                  <a:gd name="connsiteY1" fmla="*/ 0 h 5429250"/>
                  <a:gd name="connsiteX2" fmla="*/ 1487897 w 1487897"/>
                  <a:gd name="connsiteY2" fmla="*/ 1438443 h 5429250"/>
                  <a:gd name="connsiteX3" fmla="*/ 1003300 w 1487897"/>
                  <a:gd name="connsiteY3" fmla="*/ 5429250 h 5429250"/>
                  <a:gd name="connsiteX4" fmla="*/ 0 w 1487897"/>
                  <a:gd name="connsiteY4" fmla="*/ 5429250 h 5429250"/>
                  <a:gd name="connsiteX0" fmla="*/ 0 w 1653557"/>
                  <a:gd name="connsiteY0" fmla="*/ 5429250 h 5429250"/>
                  <a:gd name="connsiteX1" fmla="*/ 1387910 w 1653557"/>
                  <a:gd name="connsiteY1" fmla="*/ 0 h 5429250"/>
                  <a:gd name="connsiteX2" fmla="*/ 1653557 w 1653557"/>
                  <a:gd name="connsiteY2" fmla="*/ 1359068 h 5429250"/>
                  <a:gd name="connsiteX3" fmla="*/ 1003300 w 1653557"/>
                  <a:gd name="connsiteY3" fmla="*/ 5429250 h 5429250"/>
                  <a:gd name="connsiteX4" fmla="*/ 0 w 1653557"/>
                  <a:gd name="connsiteY4" fmla="*/ 5429250 h 5429250"/>
                  <a:gd name="connsiteX0" fmla="*/ 0 w 1653557"/>
                  <a:gd name="connsiteY0" fmla="*/ 5612130 h 5612130"/>
                  <a:gd name="connsiteX1" fmla="*/ 1537005 w 1653557"/>
                  <a:gd name="connsiteY1" fmla="*/ 0 h 5612130"/>
                  <a:gd name="connsiteX2" fmla="*/ 1653557 w 1653557"/>
                  <a:gd name="connsiteY2" fmla="*/ 1541948 h 5612130"/>
                  <a:gd name="connsiteX3" fmla="*/ 1003300 w 1653557"/>
                  <a:gd name="connsiteY3" fmla="*/ 5612130 h 5612130"/>
                  <a:gd name="connsiteX4" fmla="*/ 0 w 1653557"/>
                  <a:gd name="connsiteY4" fmla="*/ 5612130 h 5612130"/>
                  <a:gd name="connsiteX0" fmla="*/ 0 w 1777802"/>
                  <a:gd name="connsiteY0" fmla="*/ 5612130 h 5612130"/>
                  <a:gd name="connsiteX1" fmla="*/ 1537005 w 1777802"/>
                  <a:gd name="connsiteY1" fmla="*/ 0 h 5612130"/>
                  <a:gd name="connsiteX2" fmla="*/ 1777802 w 1777802"/>
                  <a:gd name="connsiteY2" fmla="*/ 1168568 h 5612130"/>
                  <a:gd name="connsiteX3" fmla="*/ 1003300 w 1777802"/>
                  <a:gd name="connsiteY3" fmla="*/ 5612130 h 5612130"/>
                  <a:gd name="connsiteX4" fmla="*/ 0 w 1777802"/>
                  <a:gd name="connsiteY4" fmla="*/ 5612130 h 5612130"/>
                  <a:gd name="connsiteX0" fmla="*/ 0 w 1777802"/>
                  <a:gd name="connsiteY0" fmla="*/ 5654993 h 5654993"/>
                  <a:gd name="connsiteX1" fmla="*/ 1498180 w 1777802"/>
                  <a:gd name="connsiteY1" fmla="*/ 0 h 5654993"/>
                  <a:gd name="connsiteX2" fmla="*/ 1777802 w 1777802"/>
                  <a:gd name="connsiteY2" fmla="*/ 1211431 h 5654993"/>
                  <a:gd name="connsiteX3" fmla="*/ 1003300 w 1777802"/>
                  <a:gd name="connsiteY3" fmla="*/ 5654993 h 5654993"/>
                  <a:gd name="connsiteX4" fmla="*/ 0 w 1777802"/>
                  <a:gd name="connsiteY4" fmla="*/ 5654993 h 5654993"/>
                  <a:gd name="connsiteX0" fmla="*/ 0 w 1777802"/>
                  <a:gd name="connsiteY0" fmla="*/ 5635943 h 5635943"/>
                  <a:gd name="connsiteX1" fmla="*/ 1456773 w 1777802"/>
                  <a:gd name="connsiteY1" fmla="*/ 0 h 5635943"/>
                  <a:gd name="connsiteX2" fmla="*/ 1777802 w 1777802"/>
                  <a:gd name="connsiteY2" fmla="*/ 1192381 h 5635943"/>
                  <a:gd name="connsiteX3" fmla="*/ 1003300 w 1777802"/>
                  <a:gd name="connsiteY3" fmla="*/ 5635943 h 5635943"/>
                  <a:gd name="connsiteX4" fmla="*/ 0 w 1777802"/>
                  <a:gd name="connsiteY4" fmla="*/ 5635943 h 5635943"/>
                  <a:gd name="connsiteX0" fmla="*/ 0 w 1694979"/>
                  <a:gd name="connsiteY0" fmla="*/ 5635943 h 5635943"/>
                  <a:gd name="connsiteX1" fmla="*/ 1456773 w 1694979"/>
                  <a:gd name="connsiteY1" fmla="*/ 0 h 5635943"/>
                  <a:gd name="connsiteX2" fmla="*/ 1694980 w 1694979"/>
                  <a:gd name="connsiteY2" fmla="*/ 1157456 h 5635943"/>
                  <a:gd name="connsiteX3" fmla="*/ 1003300 w 1694979"/>
                  <a:gd name="connsiteY3" fmla="*/ 5635943 h 5635943"/>
                  <a:gd name="connsiteX4" fmla="*/ 0 w 1694979"/>
                  <a:gd name="connsiteY4" fmla="*/ 5635943 h 5635943"/>
                  <a:gd name="connsiteX0" fmla="*/ 0 w 1757111"/>
                  <a:gd name="connsiteY0" fmla="*/ 5635943 h 5635943"/>
                  <a:gd name="connsiteX1" fmla="*/ 1456773 w 1757111"/>
                  <a:gd name="connsiteY1" fmla="*/ 0 h 5635943"/>
                  <a:gd name="connsiteX2" fmla="*/ 1757110 w 1757111"/>
                  <a:gd name="connsiteY2" fmla="*/ 1163806 h 5635943"/>
                  <a:gd name="connsiteX3" fmla="*/ 1003300 w 1757111"/>
                  <a:gd name="connsiteY3" fmla="*/ 5635943 h 5635943"/>
                  <a:gd name="connsiteX4" fmla="*/ 0 w 1757111"/>
                  <a:gd name="connsiteY4" fmla="*/ 5635943 h 5635943"/>
                  <a:gd name="connsiteX0" fmla="*/ 0 w 1757111"/>
                  <a:gd name="connsiteY0" fmla="*/ 5639118 h 5639118"/>
                  <a:gd name="connsiteX1" fmla="*/ 1436067 w 1757111"/>
                  <a:gd name="connsiteY1" fmla="*/ 0 h 5639118"/>
                  <a:gd name="connsiteX2" fmla="*/ 1757110 w 1757111"/>
                  <a:gd name="connsiteY2" fmla="*/ 1166981 h 5639118"/>
                  <a:gd name="connsiteX3" fmla="*/ 1003300 w 1757111"/>
                  <a:gd name="connsiteY3" fmla="*/ 5639118 h 5639118"/>
                  <a:gd name="connsiteX4" fmla="*/ 0 w 1757111"/>
                  <a:gd name="connsiteY4" fmla="*/ 5639118 h 563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7111" h="5639118">
                    <a:moveTo>
                      <a:pt x="0" y="5639118"/>
                    </a:moveTo>
                    <a:lnTo>
                      <a:pt x="1436067" y="0"/>
                    </a:lnTo>
                    <a:lnTo>
                      <a:pt x="1757110" y="1166981"/>
                    </a:lnTo>
                    <a:lnTo>
                      <a:pt x="1003300" y="5639118"/>
                    </a:lnTo>
                    <a:lnTo>
                      <a:pt x="0" y="563911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1" name="标题 9">
            <a:extLst>
              <a:ext uri="{FF2B5EF4-FFF2-40B4-BE49-F238E27FC236}">
                <a16:creationId xmlns="" xmlns:a16="http://schemas.microsoft.com/office/drawing/2014/main" id="{53BCA1AD-4E00-40CE-BB1A-D5DBEC1B92FB}"/>
              </a:ext>
            </a:extLst>
          </p:cNvPr>
          <p:cNvSpPr txBox="1">
            <a:spLocks/>
          </p:cNvSpPr>
          <p:nvPr/>
        </p:nvSpPr>
        <p:spPr>
          <a:xfrm>
            <a:off x="1649524" y="250096"/>
            <a:ext cx="1977633" cy="67505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6000" b="1" spc="300" dirty="0">
                <a:gradFill>
                  <a:gsLst>
                    <a:gs pos="6000">
                      <a:schemeClr val="bg1">
                        <a:alpha val="49000"/>
                      </a:schemeClr>
                    </a:gs>
                    <a:gs pos="86000">
                      <a:schemeClr val="bg1">
                        <a:alpha val="7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目录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D20B046C-B3C3-4445-87AE-2CD853F88C2D}"/>
              </a:ext>
            </a:extLst>
          </p:cNvPr>
          <p:cNvSpPr txBox="1"/>
          <p:nvPr/>
        </p:nvSpPr>
        <p:spPr>
          <a:xfrm>
            <a:off x="1437907" y="722970"/>
            <a:ext cx="3438893" cy="2424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8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471A0310-C9DE-4825-8103-29F60B9359D3}"/>
              </a:ext>
            </a:extLst>
          </p:cNvPr>
          <p:cNvSpPr txBox="1"/>
          <p:nvPr/>
        </p:nvSpPr>
        <p:spPr>
          <a:xfrm>
            <a:off x="7640596" y="1610781"/>
            <a:ext cx="2012123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请添加内容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请添加内容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请添加内容</a:t>
            </a:r>
          </a:p>
        </p:txBody>
      </p:sp>
      <p:sp>
        <p:nvSpPr>
          <p:cNvPr id="17" name="标题 207">
            <a:extLst>
              <a:ext uri="{FF2B5EF4-FFF2-40B4-BE49-F238E27FC236}">
                <a16:creationId xmlns="" xmlns:a16="http://schemas.microsoft.com/office/drawing/2014/main" id="{7CDA4B71-34A9-4516-90E4-899B90595E6A}"/>
              </a:ext>
            </a:extLst>
          </p:cNvPr>
          <p:cNvSpPr txBox="1">
            <a:spLocks/>
          </p:cNvSpPr>
          <p:nvPr/>
        </p:nvSpPr>
        <p:spPr>
          <a:xfrm>
            <a:off x="7562850" y="978398"/>
            <a:ext cx="4840767" cy="63238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CC20FB10-C2D6-4CB9-849E-2E2949B8EF33}"/>
              </a:ext>
            </a:extLst>
          </p:cNvPr>
          <p:cNvSpPr txBox="1"/>
          <p:nvPr/>
        </p:nvSpPr>
        <p:spPr>
          <a:xfrm>
            <a:off x="5629275" y="6488668"/>
            <a:ext cx="933450" cy="396583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cs typeface="+mn-ea"/>
                <a:sym typeface="+mn-lt"/>
              </a:rPr>
              <a:t>敦品楼</a:t>
            </a:r>
          </a:p>
        </p:txBody>
      </p:sp>
    </p:spTree>
    <p:extLst>
      <p:ext uri="{BB962C8B-B14F-4D97-AF65-F5344CB8AC3E}">
        <p14:creationId xmlns:p14="http://schemas.microsoft.com/office/powerpoint/2010/main" val="1491205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0359D45F-405B-4146-ABA3-291CBB03DEF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24712"/>
            <a:ext cx="12192000" cy="646584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B802461-D480-44BB-A1B6-CE010DA83997}"/>
              </a:ext>
            </a:extLst>
          </p:cNvPr>
          <p:cNvSpPr/>
          <p:nvPr/>
        </p:nvSpPr>
        <p:spPr>
          <a:xfrm>
            <a:off x="0" y="0"/>
            <a:ext cx="12192000" cy="3272696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4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847F92DA-87E5-47EC-88DE-639E1F2927A0}"/>
              </a:ext>
            </a:extLst>
          </p:cNvPr>
          <p:cNvGrpSpPr/>
          <p:nvPr/>
        </p:nvGrpSpPr>
        <p:grpSpPr>
          <a:xfrm>
            <a:off x="1019175" y="-114300"/>
            <a:ext cx="2965745" cy="3136900"/>
            <a:chOff x="1019175" y="-114300"/>
            <a:chExt cx="2965745" cy="3136900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89E8A8C5-A73D-4843-8CB6-13A66FD71CDF}"/>
                </a:ext>
              </a:extLst>
            </p:cNvPr>
            <p:cNvSpPr/>
            <p:nvPr/>
          </p:nvSpPr>
          <p:spPr>
            <a:xfrm>
              <a:off x="1029978" y="-2388"/>
              <a:ext cx="2954942" cy="3024988"/>
            </a:xfrm>
            <a:prstGeom prst="rect">
              <a:avLst/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65735">
                  <a:srgbClr val="94265B">
                    <a:alpha val="46000"/>
                  </a:srgbClr>
                </a:gs>
                <a:gs pos="11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997BC60-5C41-40BA-B312-ACF93A2BF80C}"/>
                </a:ext>
              </a:extLst>
            </p:cNvPr>
            <p:cNvGrpSpPr/>
            <p:nvPr/>
          </p:nvGrpSpPr>
          <p:grpSpPr>
            <a:xfrm rot="10568783">
              <a:off x="1019175" y="-114300"/>
              <a:ext cx="2962787" cy="306788"/>
              <a:chOff x="0" y="3044506"/>
              <a:chExt cx="12247604" cy="1000346"/>
            </a:xfrm>
          </p:grpSpPr>
          <p:sp>
            <p:nvSpPr>
              <p:cNvPr id="8" name="等腰三角形 13">
                <a:extLst>
                  <a:ext uri="{FF2B5EF4-FFF2-40B4-BE49-F238E27FC236}">
                    <a16:creationId xmlns="" xmlns:a16="http://schemas.microsoft.com/office/drawing/2014/main" id="{8EC85ED7-5914-482A-8BF6-AC7F023521CE}"/>
                  </a:ext>
                </a:extLst>
              </p:cNvPr>
              <p:cNvSpPr/>
              <p:nvPr/>
            </p:nvSpPr>
            <p:spPr>
              <a:xfrm rot="16200000">
                <a:off x="8397624" y="194872"/>
                <a:ext cx="1000346" cy="6699614"/>
              </a:xfrm>
              <a:custGeom>
                <a:avLst/>
                <a:gdLst>
                  <a:gd name="connsiteX0" fmla="*/ 0 w 762000"/>
                  <a:gd name="connsiteY0" fmla="*/ 1703710 h 1703710"/>
                  <a:gd name="connsiteX1" fmla="*/ 381000 w 762000"/>
                  <a:gd name="connsiteY1" fmla="*/ 0 h 1703710"/>
                  <a:gd name="connsiteX2" fmla="*/ 762000 w 762000"/>
                  <a:gd name="connsiteY2" fmla="*/ 1703710 h 1703710"/>
                  <a:gd name="connsiteX3" fmla="*/ 0 w 762000"/>
                  <a:gd name="connsiteY3" fmla="*/ 1703710 h 1703710"/>
                  <a:gd name="connsiteX0" fmla="*/ 0 w 762000"/>
                  <a:gd name="connsiteY0" fmla="*/ 6644010 h 6644010"/>
                  <a:gd name="connsiteX1" fmla="*/ 279400 w 762000"/>
                  <a:gd name="connsiteY1" fmla="*/ 0 h 6644010"/>
                  <a:gd name="connsiteX2" fmla="*/ 762000 w 762000"/>
                  <a:gd name="connsiteY2" fmla="*/ 6644010 h 6644010"/>
                  <a:gd name="connsiteX3" fmla="*/ 0 w 762000"/>
                  <a:gd name="connsiteY3" fmla="*/ 6644010 h 6644010"/>
                  <a:gd name="connsiteX0" fmla="*/ 0 w 1003300"/>
                  <a:gd name="connsiteY0" fmla="*/ 6644010 h 6644010"/>
                  <a:gd name="connsiteX1" fmla="*/ 520700 w 1003300"/>
                  <a:gd name="connsiteY1" fmla="*/ 0 h 6644010"/>
                  <a:gd name="connsiteX2" fmla="*/ 1003300 w 1003300"/>
                  <a:gd name="connsiteY2" fmla="*/ 6644010 h 6644010"/>
                  <a:gd name="connsiteX3" fmla="*/ 0 w 1003300"/>
                  <a:gd name="connsiteY3" fmla="*/ 6644010 h 6644010"/>
                  <a:gd name="connsiteX0" fmla="*/ 0 w 1000346"/>
                  <a:gd name="connsiteY0" fmla="*/ 6644010 h 6699616"/>
                  <a:gd name="connsiteX1" fmla="*/ 520700 w 1000346"/>
                  <a:gd name="connsiteY1" fmla="*/ 0 h 6699616"/>
                  <a:gd name="connsiteX2" fmla="*/ 1000348 w 1000346"/>
                  <a:gd name="connsiteY2" fmla="*/ 6699617 h 6699616"/>
                  <a:gd name="connsiteX3" fmla="*/ 0 w 1000346"/>
                  <a:gd name="connsiteY3" fmla="*/ 6644010 h 6699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346" h="6699616">
                    <a:moveTo>
                      <a:pt x="0" y="6644010"/>
                    </a:moveTo>
                    <a:lnTo>
                      <a:pt x="520700" y="0"/>
                    </a:lnTo>
                    <a:lnTo>
                      <a:pt x="1000348" y="6699617"/>
                    </a:lnTo>
                    <a:lnTo>
                      <a:pt x="0" y="664401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等腰三角形 13">
                <a:extLst>
                  <a:ext uri="{FF2B5EF4-FFF2-40B4-BE49-F238E27FC236}">
                    <a16:creationId xmlns="" xmlns:a16="http://schemas.microsoft.com/office/drawing/2014/main" id="{773AD399-F58A-4996-9B0E-91B3F9A12480}"/>
                  </a:ext>
                </a:extLst>
              </p:cNvPr>
              <p:cNvSpPr/>
              <p:nvPr/>
            </p:nvSpPr>
            <p:spPr>
              <a:xfrm rot="5400000">
                <a:off x="5239133" y="-2158921"/>
                <a:ext cx="884891" cy="11363157"/>
              </a:xfrm>
              <a:custGeom>
                <a:avLst/>
                <a:gdLst>
                  <a:gd name="connsiteX0" fmla="*/ 0 w 762000"/>
                  <a:gd name="connsiteY0" fmla="*/ 1703710 h 1703710"/>
                  <a:gd name="connsiteX1" fmla="*/ 381000 w 762000"/>
                  <a:gd name="connsiteY1" fmla="*/ 0 h 1703710"/>
                  <a:gd name="connsiteX2" fmla="*/ 762000 w 762000"/>
                  <a:gd name="connsiteY2" fmla="*/ 1703710 h 1703710"/>
                  <a:gd name="connsiteX3" fmla="*/ 0 w 762000"/>
                  <a:gd name="connsiteY3" fmla="*/ 1703710 h 1703710"/>
                  <a:gd name="connsiteX0" fmla="*/ 0 w 762000"/>
                  <a:gd name="connsiteY0" fmla="*/ 6644010 h 6644010"/>
                  <a:gd name="connsiteX1" fmla="*/ 279400 w 762000"/>
                  <a:gd name="connsiteY1" fmla="*/ 0 h 6644010"/>
                  <a:gd name="connsiteX2" fmla="*/ 762000 w 762000"/>
                  <a:gd name="connsiteY2" fmla="*/ 6644010 h 6644010"/>
                  <a:gd name="connsiteX3" fmla="*/ 0 w 762000"/>
                  <a:gd name="connsiteY3" fmla="*/ 6644010 h 6644010"/>
                  <a:gd name="connsiteX0" fmla="*/ 0 w 1003300"/>
                  <a:gd name="connsiteY0" fmla="*/ 6644010 h 6644010"/>
                  <a:gd name="connsiteX1" fmla="*/ 520700 w 1003300"/>
                  <a:gd name="connsiteY1" fmla="*/ 0 h 6644010"/>
                  <a:gd name="connsiteX2" fmla="*/ 1003300 w 1003300"/>
                  <a:gd name="connsiteY2" fmla="*/ 6644010 h 6644010"/>
                  <a:gd name="connsiteX3" fmla="*/ 0 w 1003300"/>
                  <a:gd name="connsiteY3" fmla="*/ 6644010 h 6644010"/>
                  <a:gd name="connsiteX0" fmla="*/ 0 w 2885642"/>
                  <a:gd name="connsiteY0" fmla="*/ 11363157 h 11363157"/>
                  <a:gd name="connsiteX1" fmla="*/ 2885641 w 2885642"/>
                  <a:gd name="connsiteY1" fmla="*/ 0 h 11363157"/>
                  <a:gd name="connsiteX2" fmla="*/ 1003300 w 2885642"/>
                  <a:gd name="connsiteY2" fmla="*/ 11363157 h 11363157"/>
                  <a:gd name="connsiteX3" fmla="*/ 0 w 2885642"/>
                  <a:gd name="connsiteY3" fmla="*/ 11363157 h 11363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5642" h="11363157">
                    <a:moveTo>
                      <a:pt x="0" y="11363157"/>
                    </a:moveTo>
                    <a:lnTo>
                      <a:pt x="2885641" y="0"/>
                    </a:lnTo>
                    <a:lnTo>
                      <a:pt x="1003300" y="11363157"/>
                    </a:lnTo>
                    <a:lnTo>
                      <a:pt x="0" y="1136315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等腰三角形 13">
                <a:extLst>
                  <a:ext uri="{FF2B5EF4-FFF2-40B4-BE49-F238E27FC236}">
                    <a16:creationId xmlns="" xmlns:a16="http://schemas.microsoft.com/office/drawing/2014/main" id="{48131384-D6D9-4378-A62E-0E1D51FA55C0}"/>
                  </a:ext>
                </a:extLst>
              </p:cNvPr>
              <p:cNvSpPr/>
              <p:nvPr/>
            </p:nvSpPr>
            <p:spPr>
              <a:xfrm rot="5400000">
                <a:off x="2550148" y="525882"/>
                <a:ext cx="538823" cy="5639118"/>
              </a:xfrm>
              <a:custGeom>
                <a:avLst/>
                <a:gdLst>
                  <a:gd name="connsiteX0" fmla="*/ 0 w 762000"/>
                  <a:gd name="connsiteY0" fmla="*/ 1703710 h 1703710"/>
                  <a:gd name="connsiteX1" fmla="*/ 381000 w 762000"/>
                  <a:gd name="connsiteY1" fmla="*/ 0 h 1703710"/>
                  <a:gd name="connsiteX2" fmla="*/ 762000 w 762000"/>
                  <a:gd name="connsiteY2" fmla="*/ 1703710 h 1703710"/>
                  <a:gd name="connsiteX3" fmla="*/ 0 w 762000"/>
                  <a:gd name="connsiteY3" fmla="*/ 1703710 h 1703710"/>
                  <a:gd name="connsiteX0" fmla="*/ 0 w 762000"/>
                  <a:gd name="connsiteY0" fmla="*/ 6644010 h 6644010"/>
                  <a:gd name="connsiteX1" fmla="*/ 279400 w 762000"/>
                  <a:gd name="connsiteY1" fmla="*/ 0 h 6644010"/>
                  <a:gd name="connsiteX2" fmla="*/ 762000 w 762000"/>
                  <a:gd name="connsiteY2" fmla="*/ 6644010 h 6644010"/>
                  <a:gd name="connsiteX3" fmla="*/ 0 w 762000"/>
                  <a:gd name="connsiteY3" fmla="*/ 6644010 h 6644010"/>
                  <a:gd name="connsiteX0" fmla="*/ 0 w 1003300"/>
                  <a:gd name="connsiteY0" fmla="*/ 6644010 h 6644010"/>
                  <a:gd name="connsiteX1" fmla="*/ 520700 w 1003300"/>
                  <a:gd name="connsiteY1" fmla="*/ 0 h 6644010"/>
                  <a:gd name="connsiteX2" fmla="*/ 1003300 w 1003300"/>
                  <a:gd name="connsiteY2" fmla="*/ 6644010 h 6644010"/>
                  <a:gd name="connsiteX3" fmla="*/ 0 w 1003300"/>
                  <a:gd name="connsiteY3" fmla="*/ 6644010 h 6644010"/>
                  <a:gd name="connsiteX0" fmla="*/ 0 w 2885642"/>
                  <a:gd name="connsiteY0" fmla="*/ 11363157 h 11363157"/>
                  <a:gd name="connsiteX1" fmla="*/ 2885641 w 2885642"/>
                  <a:gd name="connsiteY1" fmla="*/ 0 h 11363157"/>
                  <a:gd name="connsiteX2" fmla="*/ 1003300 w 2885642"/>
                  <a:gd name="connsiteY2" fmla="*/ 11363157 h 11363157"/>
                  <a:gd name="connsiteX3" fmla="*/ 0 w 2885642"/>
                  <a:gd name="connsiteY3" fmla="*/ 11363157 h 11363157"/>
                  <a:gd name="connsiteX0" fmla="*/ 0 w 2885642"/>
                  <a:gd name="connsiteY0" fmla="*/ 11363157 h 11363157"/>
                  <a:gd name="connsiteX1" fmla="*/ 1387910 w 2885642"/>
                  <a:gd name="connsiteY1" fmla="*/ 5933907 h 11363157"/>
                  <a:gd name="connsiteX2" fmla="*/ 2885641 w 2885642"/>
                  <a:gd name="connsiteY2" fmla="*/ 0 h 11363157"/>
                  <a:gd name="connsiteX3" fmla="*/ 1003300 w 2885642"/>
                  <a:gd name="connsiteY3" fmla="*/ 11363157 h 11363157"/>
                  <a:gd name="connsiteX4" fmla="*/ 0 w 2885642"/>
                  <a:gd name="connsiteY4" fmla="*/ 11363157 h 11363157"/>
                  <a:gd name="connsiteX0" fmla="*/ 0 w 1933100"/>
                  <a:gd name="connsiteY0" fmla="*/ 5429250 h 5429250"/>
                  <a:gd name="connsiteX1" fmla="*/ 1387910 w 1933100"/>
                  <a:gd name="connsiteY1" fmla="*/ 0 h 5429250"/>
                  <a:gd name="connsiteX2" fmla="*/ 1933100 w 1933100"/>
                  <a:gd name="connsiteY2" fmla="*/ 936793 h 5429250"/>
                  <a:gd name="connsiteX3" fmla="*/ 1003300 w 1933100"/>
                  <a:gd name="connsiteY3" fmla="*/ 5429250 h 5429250"/>
                  <a:gd name="connsiteX4" fmla="*/ 0 w 1933100"/>
                  <a:gd name="connsiteY4" fmla="*/ 5429250 h 5429250"/>
                  <a:gd name="connsiteX0" fmla="*/ 0 w 1632849"/>
                  <a:gd name="connsiteY0" fmla="*/ 5429250 h 5429250"/>
                  <a:gd name="connsiteX1" fmla="*/ 1387910 w 1632849"/>
                  <a:gd name="connsiteY1" fmla="*/ 0 h 5429250"/>
                  <a:gd name="connsiteX2" fmla="*/ 1632850 w 1632849"/>
                  <a:gd name="connsiteY2" fmla="*/ 1352718 h 5429250"/>
                  <a:gd name="connsiteX3" fmla="*/ 1003300 w 1632849"/>
                  <a:gd name="connsiteY3" fmla="*/ 5429250 h 5429250"/>
                  <a:gd name="connsiteX4" fmla="*/ 0 w 1632849"/>
                  <a:gd name="connsiteY4" fmla="*/ 5429250 h 5429250"/>
                  <a:gd name="connsiteX0" fmla="*/ 0 w 1487897"/>
                  <a:gd name="connsiteY0" fmla="*/ 5429250 h 5429250"/>
                  <a:gd name="connsiteX1" fmla="*/ 1387910 w 1487897"/>
                  <a:gd name="connsiteY1" fmla="*/ 0 h 5429250"/>
                  <a:gd name="connsiteX2" fmla="*/ 1487897 w 1487897"/>
                  <a:gd name="connsiteY2" fmla="*/ 1438443 h 5429250"/>
                  <a:gd name="connsiteX3" fmla="*/ 1003300 w 1487897"/>
                  <a:gd name="connsiteY3" fmla="*/ 5429250 h 5429250"/>
                  <a:gd name="connsiteX4" fmla="*/ 0 w 1487897"/>
                  <a:gd name="connsiteY4" fmla="*/ 5429250 h 5429250"/>
                  <a:gd name="connsiteX0" fmla="*/ 0 w 1653557"/>
                  <a:gd name="connsiteY0" fmla="*/ 5429250 h 5429250"/>
                  <a:gd name="connsiteX1" fmla="*/ 1387910 w 1653557"/>
                  <a:gd name="connsiteY1" fmla="*/ 0 h 5429250"/>
                  <a:gd name="connsiteX2" fmla="*/ 1653557 w 1653557"/>
                  <a:gd name="connsiteY2" fmla="*/ 1359068 h 5429250"/>
                  <a:gd name="connsiteX3" fmla="*/ 1003300 w 1653557"/>
                  <a:gd name="connsiteY3" fmla="*/ 5429250 h 5429250"/>
                  <a:gd name="connsiteX4" fmla="*/ 0 w 1653557"/>
                  <a:gd name="connsiteY4" fmla="*/ 5429250 h 5429250"/>
                  <a:gd name="connsiteX0" fmla="*/ 0 w 1653557"/>
                  <a:gd name="connsiteY0" fmla="*/ 5612130 h 5612130"/>
                  <a:gd name="connsiteX1" fmla="*/ 1537005 w 1653557"/>
                  <a:gd name="connsiteY1" fmla="*/ 0 h 5612130"/>
                  <a:gd name="connsiteX2" fmla="*/ 1653557 w 1653557"/>
                  <a:gd name="connsiteY2" fmla="*/ 1541948 h 5612130"/>
                  <a:gd name="connsiteX3" fmla="*/ 1003300 w 1653557"/>
                  <a:gd name="connsiteY3" fmla="*/ 5612130 h 5612130"/>
                  <a:gd name="connsiteX4" fmla="*/ 0 w 1653557"/>
                  <a:gd name="connsiteY4" fmla="*/ 5612130 h 5612130"/>
                  <a:gd name="connsiteX0" fmla="*/ 0 w 1777802"/>
                  <a:gd name="connsiteY0" fmla="*/ 5612130 h 5612130"/>
                  <a:gd name="connsiteX1" fmla="*/ 1537005 w 1777802"/>
                  <a:gd name="connsiteY1" fmla="*/ 0 h 5612130"/>
                  <a:gd name="connsiteX2" fmla="*/ 1777802 w 1777802"/>
                  <a:gd name="connsiteY2" fmla="*/ 1168568 h 5612130"/>
                  <a:gd name="connsiteX3" fmla="*/ 1003300 w 1777802"/>
                  <a:gd name="connsiteY3" fmla="*/ 5612130 h 5612130"/>
                  <a:gd name="connsiteX4" fmla="*/ 0 w 1777802"/>
                  <a:gd name="connsiteY4" fmla="*/ 5612130 h 5612130"/>
                  <a:gd name="connsiteX0" fmla="*/ 0 w 1777802"/>
                  <a:gd name="connsiteY0" fmla="*/ 5654993 h 5654993"/>
                  <a:gd name="connsiteX1" fmla="*/ 1498180 w 1777802"/>
                  <a:gd name="connsiteY1" fmla="*/ 0 h 5654993"/>
                  <a:gd name="connsiteX2" fmla="*/ 1777802 w 1777802"/>
                  <a:gd name="connsiteY2" fmla="*/ 1211431 h 5654993"/>
                  <a:gd name="connsiteX3" fmla="*/ 1003300 w 1777802"/>
                  <a:gd name="connsiteY3" fmla="*/ 5654993 h 5654993"/>
                  <a:gd name="connsiteX4" fmla="*/ 0 w 1777802"/>
                  <a:gd name="connsiteY4" fmla="*/ 5654993 h 5654993"/>
                  <a:gd name="connsiteX0" fmla="*/ 0 w 1777802"/>
                  <a:gd name="connsiteY0" fmla="*/ 5635943 h 5635943"/>
                  <a:gd name="connsiteX1" fmla="*/ 1456773 w 1777802"/>
                  <a:gd name="connsiteY1" fmla="*/ 0 h 5635943"/>
                  <a:gd name="connsiteX2" fmla="*/ 1777802 w 1777802"/>
                  <a:gd name="connsiteY2" fmla="*/ 1192381 h 5635943"/>
                  <a:gd name="connsiteX3" fmla="*/ 1003300 w 1777802"/>
                  <a:gd name="connsiteY3" fmla="*/ 5635943 h 5635943"/>
                  <a:gd name="connsiteX4" fmla="*/ 0 w 1777802"/>
                  <a:gd name="connsiteY4" fmla="*/ 5635943 h 5635943"/>
                  <a:gd name="connsiteX0" fmla="*/ 0 w 1694979"/>
                  <a:gd name="connsiteY0" fmla="*/ 5635943 h 5635943"/>
                  <a:gd name="connsiteX1" fmla="*/ 1456773 w 1694979"/>
                  <a:gd name="connsiteY1" fmla="*/ 0 h 5635943"/>
                  <a:gd name="connsiteX2" fmla="*/ 1694980 w 1694979"/>
                  <a:gd name="connsiteY2" fmla="*/ 1157456 h 5635943"/>
                  <a:gd name="connsiteX3" fmla="*/ 1003300 w 1694979"/>
                  <a:gd name="connsiteY3" fmla="*/ 5635943 h 5635943"/>
                  <a:gd name="connsiteX4" fmla="*/ 0 w 1694979"/>
                  <a:gd name="connsiteY4" fmla="*/ 5635943 h 5635943"/>
                  <a:gd name="connsiteX0" fmla="*/ 0 w 1757111"/>
                  <a:gd name="connsiteY0" fmla="*/ 5635943 h 5635943"/>
                  <a:gd name="connsiteX1" fmla="*/ 1456773 w 1757111"/>
                  <a:gd name="connsiteY1" fmla="*/ 0 h 5635943"/>
                  <a:gd name="connsiteX2" fmla="*/ 1757110 w 1757111"/>
                  <a:gd name="connsiteY2" fmla="*/ 1163806 h 5635943"/>
                  <a:gd name="connsiteX3" fmla="*/ 1003300 w 1757111"/>
                  <a:gd name="connsiteY3" fmla="*/ 5635943 h 5635943"/>
                  <a:gd name="connsiteX4" fmla="*/ 0 w 1757111"/>
                  <a:gd name="connsiteY4" fmla="*/ 5635943 h 5635943"/>
                  <a:gd name="connsiteX0" fmla="*/ 0 w 1757111"/>
                  <a:gd name="connsiteY0" fmla="*/ 5639118 h 5639118"/>
                  <a:gd name="connsiteX1" fmla="*/ 1436067 w 1757111"/>
                  <a:gd name="connsiteY1" fmla="*/ 0 h 5639118"/>
                  <a:gd name="connsiteX2" fmla="*/ 1757110 w 1757111"/>
                  <a:gd name="connsiteY2" fmla="*/ 1166981 h 5639118"/>
                  <a:gd name="connsiteX3" fmla="*/ 1003300 w 1757111"/>
                  <a:gd name="connsiteY3" fmla="*/ 5639118 h 5639118"/>
                  <a:gd name="connsiteX4" fmla="*/ 0 w 1757111"/>
                  <a:gd name="connsiteY4" fmla="*/ 5639118 h 563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7111" h="5639118">
                    <a:moveTo>
                      <a:pt x="0" y="5639118"/>
                    </a:moveTo>
                    <a:lnTo>
                      <a:pt x="1436067" y="0"/>
                    </a:lnTo>
                    <a:lnTo>
                      <a:pt x="1757110" y="1166981"/>
                    </a:lnTo>
                    <a:lnTo>
                      <a:pt x="1003300" y="5639118"/>
                    </a:lnTo>
                    <a:lnTo>
                      <a:pt x="0" y="563911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1" name="标题 9">
            <a:extLst>
              <a:ext uri="{FF2B5EF4-FFF2-40B4-BE49-F238E27FC236}">
                <a16:creationId xmlns="" xmlns:a16="http://schemas.microsoft.com/office/drawing/2014/main" id="{53BCA1AD-4E00-40CE-BB1A-D5DBEC1B92FB}"/>
              </a:ext>
            </a:extLst>
          </p:cNvPr>
          <p:cNvSpPr txBox="1">
            <a:spLocks/>
          </p:cNvSpPr>
          <p:nvPr/>
        </p:nvSpPr>
        <p:spPr>
          <a:xfrm>
            <a:off x="1649524" y="250096"/>
            <a:ext cx="2550510" cy="67505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6000" b="1" spc="300" dirty="0">
                <a:gradFill>
                  <a:gsLst>
                    <a:gs pos="6000">
                      <a:schemeClr val="bg1">
                        <a:alpha val="49000"/>
                      </a:schemeClr>
                    </a:gs>
                    <a:gs pos="86000">
                      <a:schemeClr val="bg1">
                        <a:alpha val="7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目录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E1CED5C-34C7-401F-B87E-DB835677863E}"/>
              </a:ext>
            </a:extLst>
          </p:cNvPr>
          <p:cNvSpPr txBox="1"/>
          <p:nvPr/>
        </p:nvSpPr>
        <p:spPr>
          <a:xfrm>
            <a:off x="7640596" y="1610781"/>
            <a:ext cx="2012123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请添加内容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请添加内容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请添加内容</a:t>
            </a:r>
          </a:p>
        </p:txBody>
      </p:sp>
      <p:sp>
        <p:nvSpPr>
          <p:cNvPr id="13" name="标题 207">
            <a:extLst>
              <a:ext uri="{FF2B5EF4-FFF2-40B4-BE49-F238E27FC236}">
                <a16:creationId xmlns="" xmlns:a16="http://schemas.microsoft.com/office/drawing/2014/main" id="{AD87FB04-B1A7-4DAB-A63E-15A873D867DC}"/>
              </a:ext>
            </a:extLst>
          </p:cNvPr>
          <p:cNvSpPr txBox="1">
            <a:spLocks/>
          </p:cNvSpPr>
          <p:nvPr/>
        </p:nvSpPr>
        <p:spPr>
          <a:xfrm>
            <a:off x="7562850" y="978398"/>
            <a:ext cx="4179739" cy="63238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请在此添加标题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D20B046C-B3C3-4445-87AE-2CD853F88C2D}"/>
              </a:ext>
            </a:extLst>
          </p:cNvPr>
          <p:cNvSpPr txBox="1"/>
          <p:nvPr/>
        </p:nvSpPr>
        <p:spPr>
          <a:xfrm>
            <a:off x="1437907" y="722970"/>
            <a:ext cx="3663408" cy="2424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8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FC013D51-8E3B-4A05-9150-63416D300BDB}"/>
              </a:ext>
            </a:extLst>
          </p:cNvPr>
          <p:cNvSpPr txBox="1"/>
          <p:nvPr/>
        </p:nvSpPr>
        <p:spPr>
          <a:xfrm>
            <a:off x="5629275" y="6488668"/>
            <a:ext cx="933450" cy="396583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cs typeface="+mn-ea"/>
                <a:sym typeface="+mn-lt"/>
              </a:rPr>
              <a:t>瀚学楼</a:t>
            </a:r>
          </a:p>
        </p:txBody>
      </p:sp>
    </p:spTree>
    <p:extLst>
      <p:ext uri="{BB962C8B-B14F-4D97-AF65-F5344CB8AC3E}">
        <p14:creationId xmlns:p14="http://schemas.microsoft.com/office/powerpoint/2010/main" val="211413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43D953B2-A904-47C7-95BF-8348EDC308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7418"/>
            <a:ext cx="12192000" cy="639904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B802461-D480-44BB-A1B6-CE010DA83997}"/>
              </a:ext>
            </a:extLst>
          </p:cNvPr>
          <p:cNvSpPr/>
          <p:nvPr/>
        </p:nvSpPr>
        <p:spPr>
          <a:xfrm>
            <a:off x="0" y="0"/>
            <a:ext cx="12192000" cy="4078514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4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174183D-2D5D-4305-9FBE-D1E859830F5B}"/>
              </a:ext>
            </a:extLst>
          </p:cNvPr>
          <p:cNvGrpSpPr/>
          <p:nvPr/>
        </p:nvGrpSpPr>
        <p:grpSpPr>
          <a:xfrm>
            <a:off x="1019175" y="-114300"/>
            <a:ext cx="2965745" cy="3136900"/>
            <a:chOff x="1019175" y="-114300"/>
            <a:chExt cx="2965745" cy="3136900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89E8A8C5-A73D-4843-8CB6-13A66FD71CDF}"/>
                </a:ext>
              </a:extLst>
            </p:cNvPr>
            <p:cNvSpPr/>
            <p:nvPr/>
          </p:nvSpPr>
          <p:spPr>
            <a:xfrm>
              <a:off x="1029978" y="-2388"/>
              <a:ext cx="2954942" cy="3024988"/>
            </a:xfrm>
            <a:prstGeom prst="rect">
              <a:avLst/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65735">
                  <a:srgbClr val="94265B">
                    <a:alpha val="46000"/>
                  </a:srgbClr>
                </a:gs>
                <a:gs pos="11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997BC60-5C41-40BA-B312-ACF93A2BF80C}"/>
                </a:ext>
              </a:extLst>
            </p:cNvPr>
            <p:cNvGrpSpPr/>
            <p:nvPr/>
          </p:nvGrpSpPr>
          <p:grpSpPr>
            <a:xfrm rot="10568783">
              <a:off x="1019175" y="-114300"/>
              <a:ext cx="2962787" cy="306788"/>
              <a:chOff x="0" y="3044506"/>
              <a:chExt cx="12247604" cy="1000346"/>
            </a:xfrm>
          </p:grpSpPr>
          <p:sp>
            <p:nvSpPr>
              <p:cNvPr id="8" name="等腰三角形 13">
                <a:extLst>
                  <a:ext uri="{FF2B5EF4-FFF2-40B4-BE49-F238E27FC236}">
                    <a16:creationId xmlns="" xmlns:a16="http://schemas.microsoft.com/office/drawing/2014/main" id="{8EC85ED7-5914-482A-8BF6-AC7F023521CE}"/>
                  </a:ext>
                </a:extLst>
              </p:cNvPr>
              <p:cNvSpPr/>
              <p:nvPr/>
            </p:nvSpPr>
            <p:spPr>
              <a:xfrm rot="16200000">
                <a:off x="8397624" y="194872"/>
                <a:ext cx="1000346" cy="6699614"/>
              </a:xfrm>
              <a:custGeom>
                <a:avLst/>
                <a:gdLst>
                  <a:gd name="connsiteX0" fmla="*/ 0 w 762000"/>
                  <a:gd name="connsiteY0" fmla="*/ 1703710 h 1703710"/>
                  <a:gd name="connsiteX1" fmla="*/ 381000 w 762000"/>
                  <a:gd name="connsiteY1" fmla="*/ 0 h 1703710"/>
                  <a:gd name="connsiteX2" fmla="*/ 762000 w 762000"/>
                  <a:gd name="connsiteY2" fmla="*/ 1703710 h 1703710"/>
                  <a:gd name="connsiteX3" fmla="*/ 0 w 762000"/>
                  <a:gd name="connsiteY3" fmla="*/ 1703710 h 1703710"/>
                  <a:gd name="connsiteX0" fmla="*/ 0 w 762000"/>
                  <a:gd name="connsiteY0" fmla="*/ 6644010 h 6644010"/>
                  <a:gd name="connsiteX1" fmla="*/ 279400 w 762000"/>
                  <a:gd name="connsiteY1" fmla="*/ 0 h 6644010"/>
                  <a:gd name="connsiteX2" fmla="*/ 762000 w 762000"/>
                  <a:gd name="connsiteY2" fmla="*/ 6644010 h 6644010"/>
                  <a:gd name="connsiteX3" fmla="*/ 0 w 762000"/>
                  <a:gd name="connsiteY3" fmla="*/ 6644010 h 6644010"/>
                  <a:gd name="connsiteX0" fmla="*/ 0 w 1003300"/>
                  <a:gd name="connsiteY0" fmla="*/ 6644010 h 6644010"/>
                  <a:gd name="connsiteX1" fmla="*/ 520700 w 1003300"/>
                  <a:gd name="connsiteY1" fmla="*/ 0 h 6644010"/>
                  <a:gd name="connsiteX2" fmla="*/ 1003300 w 1003300"/>
                  <a:gd name="connsiteY2" fmla="*/ 6644010 h 6644010"/>
                  <a:gd name="connsiteX3" fmla="*/ 0 w 1003300"/>
                  <a:gd name="connsiteY3" fmla="*/ 6644010 h 6644010"/>
                  <a:gd name="connsiteX0" fmla="*/ 0 w 1000346"/>
                  <a:gd name="connsiteY0" fmla="*/ 6644010 h 6699616"/>
                  <a:gd name="connsiteX1" fmla="*/ 520700 w 1000346"/>
                  <a:gd name="connsiteY1" fmla="*/ 0 h 6699616"/>
                  <a:gd name="connsiteX2" fmla="*/ 1000348 w 1000346"/>
                  <a:gd name="connsiteY2" fmla="*/ 6699617 h 6699616"/>
                  <a:gd name="connsiteX3" fmla="*/ 0 w 1000346"/>
                  <a:gd name="connsiteY3" fmla="*/ 6644010 h 6699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346" h="6699616">
                    <a:moveTo>
                      <a:pt x="0" y="6644010"/>
                    </a:moveTo>
                    <a:lnTo>
                      <a:pt x="520700" y="0"/>
                    </a:lnTo>
                    <a:lnTo>
                      <a:pt x="1000348" y="6699617"/>
                    </a:lnTo>
                    <a:lnTo>
                      <a:pt x="0" y="664401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/>
              </a:p>
            </p:txBody>
          </p:sp>
          <p:sp>
            <p:nvSpPr>
              <p:cNvPr id="9" name="等腰三角形 13">
                <a:extLst>
                  <a:ext uri="{FF2B5EF4-FFF2-40B4-BE49-F238E27FC236}">
                    <a16:creationId xmlns="" xmlns:a16="http://schemas.microsoft.com/office/drawing/2014/main" id="{773AD399-F58A-4996-9B0E-91B3F9A12480}"/>
                  </a:ext>
                </a:extLst>
              </p:cNvPr>
              <p:cNvSpPr/>
              <p:nvPr/>
            </p:nvSpPr>
            <p:spPr>
              <a:xfrm rot="5400000">
                <a:off x="5239133" y="-2158921"/>
                <a:ext cx="884891" cy="11363157"/>
              </a:xfrm>
              <a:custGeom>
                <a:avLst/>
                <a:gdLst>
                  <a:gd name="connsiteX0" fmla="*/ 0 w 762000"/>
                  <a:gd name="connsiteY0" fmla="*/ 1703710 h 1703710"/>
                  <a:gd name="connsiteX1" fmla="*/ 381000 w 762000"/>
                  <a:gd name="connsiteY1" fmla="*/ 0 h 1703710"/>
                  <a:gd name="connsiteX2" fmla="*/ 762000 w 762000"/>
                  <a:gd name="connsiteY2" fmla="*/ 1703710 h 1703710"/>
                  <a:gd name="connsiteX3" fmla="*/ 0 w 762000"/>
                  <a:gd name="connsiteY3" fmla="*/ 1703710 h 1703710"/>
                  <a:gd name="connsiteX0" fmla="*/ 0 w 762000"/>
                  <a:gd name="connsiteY0" fmla="*/ 6644010 h 6644010"/>
                  <a:gd name="connsiteX1" fmla="*/ 279400 w 762000"/>
                  <a:gd name="connsiteY1" fmla="*/ 0 h 6644010"/>
                  <a:gd name="connsiteX2" fmla="*/ 762000 w 762000"/>
                  <a:gd name="connsiteY2" fmla="*/ 6644010 h 6644010"/>
                  <a:gd name="connsiteX3" fmla="*/ 0 w 762000"/>
                  <a:gd name="connsiteY3" fmla="*/ 6644010 h 6644010"/>
                  <a:gd name="connsiteX0" fmla="*/ 0 w 1003300"/>
                  <a:gd name="connsiteY0" fmla="*/ 6644010 h 6644010"/>
                  <a:gd name="connsiteX1" fmla="*/ 520700 w 1003300"/>
                  <a:gd name="connsiteY1" fmla="*/ 0 h 6644010"/>
                  <a:gd name="connsiteX2" fmla="*/ 1003300 w 1003300"/>
                  <a:gd name="connsiteY2" fmla="*/ 6644010 h 6644010"/>
                  <a:gd name="connsiteX3" fmla="*/ 0 w 1003300"/>
                  <a:gd name="connsiteY3" fmla="*/ 6644010 h 6644010"/>
                  <a:gd name="connsiteX0" fmla="*/ 0 w 2885642"/>
                  <a:gd name="connsiteY0" fmla="*/ 11363157 h 11363157"/>
                  <a:gd name="connsiteX1" fmla="*/ 2885641 w 2885642"/>
                  <a:gd name="connsiteY1" fmla="*/ 0 h 11363157"/>
                  <a:gd name="connsiteX2" fmla="*/ 1003300 w 2885642"/>
                  <a:gd name="connsiteY2" fmla="*/ 11363157 h 11363157"/>
                  <a:gd name="connsiteX3" fmla="*/ 0 w 2885642"/>
                  <a:gd name="connsiteY3" fmla="*/ 11363157 h 11363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5642" h="11363157">
                    <a:moveTo>
                      <a:pt x="0" y="11363157"/>
                    </a:moveTo>
                    <a:lnTo>
                      <a:pt x="2885641" y="0"/>
                    </a:lnTo>
                    <a:lnTo>
                      <a:pt x="1003300" y="11363157"/>
                    </a:lnTo>
                    <a:lnTo>
                      <a:pt x="0" y="1136315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/>
              </a:p>
            </p:txBody>
          </p:sp>
          <p:sp>
            <p:nvSpPr>
              <p:cNvPr id="10" name="等腰三角形 13">
                <a:extLst>
                  <a:ext uri="{FF2B5EF4-FFF2-40B4-BE49-F238E27FC236}">
                    <a16:creationId xmlns="" xmlns:a16="http://schemas.microsoft.com/office/drawing/2014/main" id="{48131384-D6D9-4378-A62E-0E1D51FA55C0}"/>
                  </a:ext>
                </a:extLst>
              </p:cNvPr>
              <p:cNvSpPr/>
              <p:nvPr/>
            </p:nvSpPr>
            <p:spPr>
              <a:xfrm rot="5400000">
                <a:off x="2550148" y="525882"/>
                <a:ext cx="538823" cy="5639118"/>
              </a:xfrm>
              <a:custGeom>
                <a:avLst/>
                <a:gdLst>
                  <a:gd name="connsiteX0" fmla="*/ 0 w 762000"/>
                  <a:gd name="connsiteY0" fmla="*/ 1703710 h 1703710"/>
                  <a:gd name="connsiteX1" fmla="*/ 381000 w 762000"/>
                  <a:gd name="connsiteY1" fmla="*/ 0 h 1703710"/>
                  <a:gd name="connsiteX2" fmla="*/ 762000 w 762000"/>
                  <a:gd name="connsiteY2" fmla="*/ 1703710 h 1703710"/>
                  <a:gd name="connsiteX3" fmla="*/ 0 w 762000"/>
                  <a:gd name="connsiteY3" fmla="*/ 1703710 h 1703710"/>
                  <a:gd name="connsiteX0" fmla="*/ 0 w 762000"/>
                  <a:gd name="connsiteY0" fmla="*/ 6644010 h 6644010"/>
                  <a:gd name="connsiteX1" fmla="*/ 279400 w 762000"/>
                  <a:gd name="connsiteY1" fmla="*/ 0 h 6644010"/>
                  <a:gd name="connsiteX2" fmla="*/ 762000 w 762000"/>
                  <a:gd name="connsiteY2" fmla="*/ 6644010 h 6644010"/>
                  <a:gd name="connsiteX3" fmla="*/ 0 w 762000"/>
                  <a:gd name="connsiteY3" fmla="*/ 6644010 h 6644010"/>
                  <a:gd name="connsiteX0" fmla="*/ 0 w 1003300"/>
                  <a:gd name="connsiteY0" fmla="*/ 6644010 h 6644010"/>
                  <a:gd name="connsiteX1" fmla="*/ 520700 w 1003300"/>
                  <a:gd name="connsiteY1" fmla="*/ 0 h 6644010"/>
                  <a:gd name="connsiteX2" fmla="*/ 1003300 w 1003300"/>
                  <a:gd name="connsiteY2" fmla="*/ 6644010 h 6644010"/>
                  <a:gd name="connsiteX3" fmla="*/ 0 w 1003300"/>
                  <a:gd name="connsiteY3" fmla="*/ 6644010 h 6644010"/>
                  <a:gd name="connsiteX0" fmla="*/ 0 w 2885642"/>
                  <a:gd name="connsiteY0" fmla="*/ 11363157 h 11363157"/>
                  <a:gd name="connsiteX1" fmla="*/ 2885641 w 2885642"/>
                  <a:gd name="connsiteY1" fmla="*/ 0 h 11363157"/>
                  <a:gd name="connsiteX2" fmla="*/ 1003300 w 2885642"/>
                  <a:gd name="connsiteY2" fmla="*/ 11363157 h 11363157"/>
                  <a:gd name="connsiteX3" fmla="*/ 0 w 2885642"/>
                  <a:gd name="connsiteY3" fmla="*/ 11363157 h 11363157"/>
                  <a:gd name="connsiteX0" fmla="*/ 0 w 2885642"/>
                  <a:gd name="connsiteY0" fmla="*/ 11363157 h 11363157"/>
                  <a:gd name="connsiteX1" fmla="*/ 1387910 w 2885642"/>
                  <a:gd name="connsiteY1" fmla="*/ 5933907 h 11363157"/>
                  <a:gd name="connsiteX2" fmla="*/ 2885641 w 2885642"/>
                  <a:gd name="connsiteY2" fmla="*/ 0 h 11363157"/>
                  <a:gd name="connsiteX3" fmla="*/ 1003300 w 2885642"/>
                  <a:gd name="connsiteY3" fmla="*/ 11363157 h 11363157"/>
                  <a:gd name="connsiteX4" fmla="*/ 0 w 2885642"/>
                  <a:gd name="connsiteY4" fmla="*/ 11363157 h 11363157"/>
                  <a:gd name="connsiteX0" fmla="*/ 0 w 1933100"/>
                  <a:gd name="connsiteY0" fmla="*/ 5429250 h 5429250"/>
                  <a:gd name="connsiteX1" fmla="*/ 1387910 w 1933100"/>
                  <a:gd name="connsiteY1" fmla="*/ 0 h 5429250"/>
                  <a:gd name="connsiteX2" fmla="*/ 1933100 w 1933100"/>
                  <a:gd name="connsiteY2" fmla="*/ 936793 h 5429250"/>
                  <a:gd name="connsiteX3" fmla="*/ 1003300 w 1933100"/>
                  <a:gd name="connsiteY3" fmla="*/ 5429250 h 5429250"/>
                  <a:gd name="connsiteX4" fmla="*/ 0 w 1933100"/>
                  <a:gd name="connsiteY4" fmla="*/ 5429250 h 5429250"/>
                  <a:gd name="connsiteX0" fmla="*/ 0 w 1632849"/>
                  <a:gd name="connsiteY0" fmla="*/ 5429250 h 5429250"/>
                  <a:gd name="connsiteX1" fmla="*/ 1387910 w 1632849"/>
                  <a:gd name="connsiteY1" fmla="*/ 0 h 5429250"/>
                  <a:gd name="connsiteX2" fmla="*/ 1632850 w 1632849"/>
                  <a:gd name="connsiteY2" fmla="*/ 1352718 h 5429250"/>
                  <a:gd name="connsiteX3" fmla="*/ 1003300 w 1632849"/>
                  <a:gd name="connsiteY3" fmla="*/ 5429250 h 5429250"/>
                  <a:gd name="connsiteX4" fmla="*/ 0 w 1632849"/>
                  <a:gd name="connsiteY4" fmla="*/ 5429250 h 5429250"/>
                  <a:gd name="connsiteX0" fmla="*/ 0 w 1487897"/>
                  <a:gd name="connsiteY0" fmla="*/ 5429250 h 5429250"/>
                  <a:gd name="connsiteX1" fmla="*/ 1387910 w 1487897"/>
                  <a:gd name="connsiteY1" fmla="*/ 0 h 5429250"/>
                  <a:gd name="connsiteX2" fmla="*/ 1487897 w 1487897"/>
                  <a:gd name="connsiteY2" fmla="*/ 1438443 h 5429250"/>
                  <a:gd name="connsiteX3" fmla="*/ 1003300 w 1487897"/>
                  <a:gd name="connsiteY3" fmla="*/ 5429250 h 5429250"/>
                  <a:gd name="connsiteX4" fmla="*/ 0 w 1487897"/>
                  <a:gd name="connsiteY4" fmla="*/ 5429250 h 5429250"/>
                  <a:gd name="connsiteX0" fmla="*/ 0 w 1653557"/>
                  <a:gd name="connsiteY0" fmla="*/ 5429250 h 5429250"/>
                  <a:gd name="connsiteX1" fmla="*/ 1387910 w 1653557"/>
                  <a:gd name="connsiteY1" fmla="*/ 0 h 5429250"/>
                  <a:gd name="connsiteX2" fmla="*/ 1653557 w 1653557"/>
                  <a:gd name="connsiteY2" fmla="*/ 1359068 h 5429250"/>
                  <a:gd name="connsiteX3" fmla="*/ 1003300 w 1653557"/>
                  <a:gd name="connsiteY3" fmla="*/ 5429250 h 5429250"/>
                  <a:gd name="connsiteX4" fmla="*/ 0 w 1653557"/>
                  <a:gd name="connsiteY4" fmla="*/ 5429250 h 5429250"/>
                  <a:gd name="connsiteX0" fmla="*/ 0 w 1653557"/>
                  <a:gd name="connsiteY0" fmla="*/ 5612130 h 5612130"/>
                  <a:gd name="connsiteX1" fmla="*/ 1537005 w 1653557"/>
                  <a:gd name="connsiteY1" fmla="*/ 0 h 5612130"/>
                  <a:gd name="connsiteX2" fmla="*/ 1653557 w 1653557"/>
                  <a:gd name="connsiteY2" fmla="*/ 1541948 h 5612130"/>
                  <a:gd name="connsiteX3" fmla="*/ 1003300 w 1653557"/>
                  <a:gd name="connsiteY3" fmla="*/ 5612130 h 5612130"/>
                  <a:gd name="connsiteX4" fmla="*/ 0 w 1653557"/>
                  <a:gd name="connsiteY4" fmla="*/ 5612130 h 5612130"/>
                  <a:gd name="connsiteX0" fmla="*/ 0 w 1777802"/>
                  <a:gd name="connsiteY0" fmla="*/ 5612130 h 5612130"/>
                  <a:gd name="connsiteX1" fmla="*/ 1537005 w 1777802"/>
                  <a:gd name="connsiteY1" fmla="*/ 0 h 5612130"/>
                  <a:gd name="connsiteX2" fmla="*/ 1777802 w 1777802"/>
                  <a:gd name="connsiteY2" fmla="*/ 1168568 h 5612130"/>
                  <a:gd name="connsiteX3" fmla="*/ 1003300 w 1777802"/>
                  <a:gd name="connsiteY3" fmla="*/ 5612130 h 5612130"/>
                  <a:gd name="connsiteX4" fmla="*/ 0 w 1777802"/>
                  <a:gd name="connsiteY4" fmla="*/ 5612130 h 5612130"/>
                  <a:gd name="connsiteX0" fmla="*/ 0 w 1777802"/>
                  <a:gd name="connsiteY0" fmla="*/ 5654993 h 5654993"/>
                  <a:gd name="connsiteX1" fmla="*/ 1498180 w 1777802"/>
                  <a:gd name="connsiteY1" fmla="*/ 0 h 5654993"/>
                  <a:gd name="connsiteX2" fmla="*/ 1777802 w 1777802"/>
                  <a:gd name="connsiteY2" fmla="*/ 1211431 h 5654993"/>
                  <a:gd name="connsiteX3" fmla="*/ 1003300 w 1777802"/>
                  <a:gd name="connsiteY3" fmla="*/ 5654993 h 5654993"/>
                  <a:gd name="connsiteX4" fmla="*/ 0 w 1777802"/>
                  <a:gd name="connsiteY4" fmla="*/ 5654993 h 5654993"/>
                  <a:gd name="connsiteX0" fmla="*/ 0 w 1777802"/>
                  <a:gd name="connsiteY0" fmla="*/ 5635943 h 5635943"/>
                  <a:gd name="connsiteX1" fmla="*/ 1456773 w 1777802"/>
                  <a:gd name="connsiteY1" fmla="*/ 0 h 5635943"/>
                  <a:gd name="connsiteX2" fmla="*/ 1777802 w 1777802"/>
                  <a:gd name="connsiteY2" fmla="*/ 1192381 h 5635943"/>
                  <a:gd name="connsiteX3" fmla="*/ 1003300 w 1777802"/>
                  <a:gd name="connsiteY3" fmla="*/ 5635943 h 5635943"/>
                  <a:gd name="connsiteX4" fmla="*/ 0 w 1777802"/>
                  <a:gd name="connsiteY4" fmla="*/ 5635943 h 5635943"/>
                  <a:gd name="connsiteX0" fmla="*/ 0 w 1694979"/>
                  <a:gd name="connsiteY0" fmla="*/ 5635943 h 5635943"/>
                  <a:gd name="connsiteX1" fmla="*/ 1456773 w 1694979"/>
                  <a:gd name="connsiteY1" fmla="*/ 0 h 5635943"/>
                  <a:gd name="connsiteX2" fmla="*/ 1694980 w 1694979"/>
                  <a:gd name="connsiteY2" fmla="*/ 1157456 h 5635943"/>
                  <a:gd name="connsiteX3" fmla="*/ 1003300 w 1694979"/>
                  <a:gd name="connsiteY3" fmla="*/ 5635943 h 5635943"/>
                  <a:gd name="connsiteX4" fmla="*/ 0 w 1694979"/>
                  <a:gd name="connsiteY4" fmla="*/ 5635943 h 5635943"/>
                  <a:gd name="connsiteX0" fmla="*/ 0 w 1757111"/>
                  <a:gd name="connsiteY0" fmla="*/ 5635943 h 5635943"/>
                  <a:gd name="connsiteX1" fmla="*/ 1456773 w 1757111"/>
                  <a:gd name="connsiteY1" fmla="*/ 0 h 5635943"/>
                  <a:gd name="connsiteX2" fmla="*/ 1757110 w 1757111"/>
                  <a:gd name="connsiteY2" fmla="*/ 1163806 h 5635943"/>
                  <a:gd name="connsiteX3" fmla="*/ 1003300 w 1757111"/>
                  <a:gd name="connsiteY3" fmla="*/ 5635943 h 5635943"/>
                  <a:gd name="connsiteX4" fmla="*/ 0 w 1757111"/>
                  <a:gd name="connsiteY4" fmla="*/ 5635943 h 5635943"/>
                  <a:gd name="connsiteX0" fmla="*/ 0 w 1757111"/>
                  <a:gd name="connsiteY0" fmla="*/ 5639118 h 5639118"/>
                  <a:gd name="connsiteX1" fmla="*/ 1436067 w 1757111"/>
                  <a:gd name="connsiteY1" fmla="*/ 0 h 5639118"/>
                  <a:gd name="connsiteX2" fmla="*/ 1757110 w 1757111"/>
                  <a:gd name="connsiteY2" fmla="*/ 1166981 h 5639118"/>
                  <a:gd name="connsiteX3" fmla="*/ 1003300 w 1757111"/>
                  <a:gd name="connsiteY3" fmla="*/ 5639118 h 5639118"/>
                  <a:gd name="connsiteX4" fmla="*/ 0 w 1757111"/>
                  <a:gd name="connsiteY4" fmla="*/ 5639118 h 563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7111" h="5639118">
                    <a:moveTo>
                      <a:pt x="0" y="5639118"/>
                    </a:moveTo>
                    <a:lnTo>
                      <a:pt x="1436067" y="0"/>
                    </a:lnTo>
                    <a:lnTo>
                      <a:pt x="1757110" y="1166981"/>
                    </a:lnTo>
                    <a:lnTo>
                      <a:pt x="1003300" y="5639118"/>
                    </a:lnTo>
                    <a:lnTo>
                      <a:pt x="0" y="563911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/>
              </a:p>
            </p:txBody>
          </p:sp>
        </p:grpSp>
      </p:grpSp>
      <p:sp>
        <p:nvSpPr>
          <p:cNvPr id="11" name="标题 9">
            <a:extLst>
              <a:ext uri="{FF2B5EF4-FFF2-40B4-BE49-F238E27FC236}">
                <a16:creationId xmlns="" xmlns:a16="http://schemas.microsoft.com/office/drawing/2014/main" id="{53BCA1AD-4E00-40CE-BB1A-D5DBEC1B92FB}"/>
              </a:ext>
            </a:extLst>
          </p:cNvPr>
          <p:cNvSpPr txBox="1">
            <a:spLocks/>
          </p:cNvSpPr>
          <p:nvPr/>
        </p:nvSpPr>
        <p:spPr>
          <a:xfrm>
            <a:off x="1649524" y="250096"/>
            <a:ext cx="3635205" cy="94370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6000" b="1" spc="300" dirty="0">
                <a:gradFill>
                  <a:gsLst>
                    <a:gs pos="6000">
                      <a:schemeClr val="bg1">
                        <a:alpha val="49000"/>
                      </a:schemeClr>
                    </a:gs>
                    <a:gs pos="86000">
                      <a:schemeClr val="bg1">
                        <a:alpha val="7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</a:rPr>
              <a:t>目录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D20B046C-B3C3-4445-87AE-2CD853F88C2D}"/>
              </a:ext>
            </a:extLst>
          </p:cNvPr>
          <p:cNvSpPr txBox="1"/>
          <p:nvPr/>
        </p:nvSpPr>
        <p:spPr>
          <a:xfrm>
            <a:off x="1437907" y="722970"/>
            <a:ext cx="3438893" cy="2424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800" b="1" dirty="0">
                <a:solidFill>
                  <a:schemeClr val="bg1"/>
                </a:solidFill>
              </a:rPr>
              <a:t>04</a:t>
            </a:r>
            <a:endParaRPr lang="zh-CN" altLang="en-US" sz="13800" b="1" dirty="0">
              <a:solidFill>
                <a:schemeClr val="bg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CE4EE692-4E0D-4AE4-97FC-1663C2ACFF93}"/>
              </a:ext>
            </a:extLst>
          </p:cNvPr>
          <p:cNvSpPr txBox="1"/>
          <p:nvPr/>
        </p:nvSpPr>
        <p:spPr>
          <a:xfrm>
            <a:off x="7640596" y="1610781"/>
            <a:ext cx="2012123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请添加内容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请添加内容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请添加内容</a:t>
            </a:r>
          </a:p>
        </p:txBody>
      </p:sp>
      <p:sp>
        <p:nvSpPr>
          <p:cNvPr id="17" name="标题 207">
            <a:extLst>
              <a:ext uri="{FF2B5EF4-FFF2-40B4-BE49-F238E27FC236}">
                <a16:creationId xmlns="" xmlns:a16="http://schemas.microsoft.com/office/drawing/2014/main" id="{F6314441-C298-4DA5-912C-A1EB7095C7CF}"/>
              </a:ext>
            </a:extLst>
          </p:cNvPr>
          <p:cNvSpPr txBox="1">
            <a:spLocks/>
          </p:cNvSpPr>
          <p:nvPr/>
        </p:nvSpPr>
        <p:spPr>
          <a:xfrm>
            <a:off x="7562850" y="977204"/>
            <a:ext cx="4179739" cy="63238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chemeClr val="accent1"/>
                </a:solidFill>
              </a:rPr>
              <a:t>请在此添加标题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09B397E8-AE8E-49EA-8146-DC0F6EA6391C}"/>
              </a:ext>
            </a:extLst>
          </p:cNvPr>
          <p:cNvSpPr txBox="1"/>
          <p:nvPr/>
        </p:nvSpPr>
        <p:spPr>
          <a:xfrm>
            <a:off x="5629275" y="6488668"/>
            <a:ext cx="933450" cy="396583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/>
              <a:t>励学楼</a:t>
            </a:r>
          </a:p>
        </p:txBody>
      </p:sp>
    </p:spTree>
    <p:extLst>
      <p:ext uri="{BB962C8B-B14F-4D97-AF65-F5344CB8AC3E}">
        <p14:creationId xmlns:p14="http://schemas.microsoft.com/office/powerpoint/2010/main" val="207855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北方工业大学">
  <a:themeElements>
    <a:clrScheme name="北方工业大学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51E4F"/>
      </a:accent1>
      <a:accent2>
        <a:srgbClr val="9E2B62"/>
      </a:accent2>
      <a:accent3>
        <a:srgbClr val="9C2B61"/>
      </a:accent3>
      <a:accent4>
        <a:srgbClr val="B5452D"/>
      </a:accent4>
      <a:accent5>
        <a:srgbClr val="D86016"/>
      </a:accent5>
      <a:accent6>
        <a:srgbClr val="996600"/>
      </a:accent6>
      <a:hlink>
        <a:srgbClr val="C30363"/>
      </a:hlink>
      <a:folHlink>
        <a:srgbClr val="954F72"/>
      </a:folHlink>
    </a:clrScheme>
    <a:fontScheme name="nv4ectms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</a:spPr>
      <a:bodyPr wrap="square" rtlCol="0" anchor="ctr">
        <a:noAutofit/>
      </a:bodyPr>
      <a:lstStyle>
        <a:defPPr algn="l">
          <a:lnSpc>
            <a:spcPct val="120000"/>
          </a:lnSpc>
          <a:defRPr sz="1400" dirty="0">
            <a:latin typeface="+mn-ea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北方工业大学" id="{166C96CF-36F5-4D3A-BAD3-7C2E05089D4F}" vid="{C443A527-3EC8-43FD-8266-D7CCE6A66E1F}"/>
    </a:ext>
  </a:extLst>
</a:theme>
</file>

<file path=ppt/theme/theme2.xml><?xml version="1.0" encoding="utf-8"?>
<a:theme xmlns:a="http://schemas.openxmlformats.org/drawingml/2006/main" name="2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北方工业大学</Template>
  <TotalTime>3530</TotalTime>
  <Words>6442</Words>
  <Application>Microsoft Office PowerPoint</Application>
  <PresentationFormat>宽屏</PresentationFormat>
  <Paragraphs>399</Paragraphs>
  <Slides>50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50</vt:i4>
      </vt:variant>
    </vt:vector>
  </HeadingPairs>
  <TitlesOfParts>
    <vt:vector size="61" baseType="lpstr">
      <vt:lpstr>Century Gothic</vt:lpstr>
      <vt:lpstr>等线</vt:lpstr>
      <vt:lpstr>思源黑体 CN Bold</vt:lpstr>
      <vt:lpstr>Microsoft YaHei</vt:lpstr>
      <vt:lpstr>Microsoft YaHei</vt:lpstr>
      <vt:lpstr>Arial</vt:lpstr>
      <vt:lpstr>Calibri</vt:lpstr>
      <vt:lpstr>Segoe UI</vt:lpstr>
      <vt:lpstr>Wingdings</vt:lpstr>
      <vt:lpstr>北方工业大学</vt:lpstr>
      <vt:lpstr>2_OfficePLUS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单个人物介绍页</vt:lpstr>
      <vt:lpstr>社团简介</vt:lpstr>
      <vt:lpstr>社团风采</vt:lpstr>
      <vt:lpstr>活动背景</vt:lpstr>
      <vt:lpstr>PowerPoint 演示文稿</vt:lpstr>
      <vt:lpstr>活动亮点</vt:lpstr>
      <vt:lpstr>宣传方式</vt:lpstr>
      <vt:lpstr>宣传方式</vt:lpstr>
      <vt:lpstr>活动意义</vt:lpstr>
      <vt:lpstr>经费预算</vt:lpstr>
      <vt:lpstr>校徽标识</vt:lpstr>
      <vt:lpstr>PowerPoint 演示文稿</vt:lpstr>
      <vt:lpstr>逻辑图表</vt:lpstr>
      <vt:lpstr>PowerPoint 演示文稿</vt:lpstr>
      <vt:lpstr>图文混排</vt:lpstr>
      <vt:lpstr>图文混排</vt:lpstr>
      <vt:lpstr>图文混排</vt:lpstr>
      <vt:lpstr>图文混排</vt:lpstr>
      <vt:lpstr>逻辑图表</vt:lpstr>
      <vt:lpstr>逻辑图表</vt:lpstr>
      <vt:lpstr>逻辑图表</vt:lpstr>
      <vt:lpstr>PowerPoint 演示文稿</vt:lpstr>
      <vt:lpstr>PowerPoint 演示文稿</vt:lpstr>
      <vt:lpstr>赛事奖励</vt:lpstr>
      <vt:lpstr>PowerPoint 演示文稿</vt:lpstr>
      <vt:lpstr>PowerPoint 演示文稿</vt:lpstr>
      <vt:lpstr>敦品励学 · 才德并懋（mào）</vt:lpstr>
      <vt:lpstr>严肃 · 严格 · 严谨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#我给母校送模板#</dc:title>
  <dc:creator>唐朗</dc:creator>
  <cp:keywords>51PPT模板网</cp:keywords>
  <cp:lastModifiedBy>阳光 男孩</cp:lastModifiedBy>
  <cp:revision>319</cp:revision>
  <dcterms:created xsi:type="dcterms:W3CDTF">2019-04-04T04:36:01Z</dcterms:created>
  <dcterms:modified xsi:type="dcterms:W3CDTF">2019-06-10T13:43:10Z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2019-04-13T09:22:50.3209891Z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9db5b405-581d-4422-b766-a4d2764940a0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