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8" r:id="rId2"/>
  </p:sldMasterIdLst>
  <p:notesMasterIdLst>
    <p:notesMasterId r:id="rId17"/>
  </p:notesMasterIdLst>
  <p:sldIdLst>
    <p:sldId id="256" r:id="rId3"/>
    <p:sldId id="257" r:id="rId4"/>
    <p:sldId id="279" r:id="rId5"/>
    <p:sldId id="267" r:id="rId6"/>
    <p:sldId id="268" r:id="rId7"/>
    <p:sldId id="269" r:id="rId8"/>
    <p:sldId id="270" r:id="rId9"/>
    <p:sldId id="280" r:id="rId10"/>
    <p:sldId id="271" r:id="rId11"/>
    <p:sldId id="272" r:id="rId12"/>
    <p:sldId id="281" r:id="rId13"/>
    <p:sldId id="360" r:id="rId14"/>
    <p:sldId id="370" r:id="rId15"/>
    <p:sldId id="3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3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D7900-1F6E-4A9A-AFB4-E9CA918412F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3A6C93-B43C-4A24-9B1E-5D339D863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902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4BC7-A3C7-4A13-9752-ED9C107D9EA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203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4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77413" y="-3417875"/>
            <a:ext cx="8369247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107" y="2950841"/>
            <a:ext cx="8369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06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38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6040" userDrawn="1">
          <p15:clr>
            <a:srgbClr val="FBAE40"/>
          </p15:clr>
        </p15:guide>
        <p15:guide id="4" orient="horz" pos="27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10934">
            <a:off x="8007376" y="-3883536"/>
            <a:ext cx="8369247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9264">
            <a:off x="-4184623" y="4223237"/>
            <a:ext cx="8369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5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8719" y="-1706340"/>
            <a:ext cx="4191860" cy="34349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1" y="4662376"/>
            <a:ext cx="4191860" cy="343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672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1C7EA-A73E-43A9-911B-451D2BED6E57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6/10/2019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62360" y="396240"/>
            <a:ext cx="64008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419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668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198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78" r:id="rId3"/>
    <p:sldLayoutId id="2147483653" r:id="rId4"/>
    <p:sldLayoutId id="2147483679" r:id="rId5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6A586C-0232-40B1-BB5C-192C57B78B8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6/10/2019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C104B-A10B-485A-870B-A1BCCCA3BF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2488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1903" y="1705269"/>
            <a:ext cx="2068195" cy="1416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7200" dirty="0">
                <a:solidFill>
                  <a:schemeClr val="accent1"/>
                </a:solidFill>
                <a:cs typeface="+mn-ea"/>
                <a:sym typeface="+mn-lt"/>
              </a:rPr>
              <a:t>201X</a:t>
            </a:r>
            <a:endParaRPr lang="zh-CN" altLang="en-US" sz="7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2382" y="2769118"/>
            <a:ext cx="5827236" cy="898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 dirty="0">
                <a:cs typeface="+mn-ea"/>
                <a:sym typeface="+mn-lt"/>
              </a:rPr>
              <a:t>简约大气通用商务模板</a:t>
            </a:r>
          </a:p>
        </p:txBody>
      </p:sp>
      <p:sp>
        <p:nvSpPr>
          <p:cNvPr id="4" name="矩形 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134436" y="3805671"/>
            <a:ext cx="5923128" cy="629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, </a:t>
            </a:r>
            <a:r>
              <a:rPr lang="en-US" altLang="zh-CN" sz="1400" dirty="0" err="1">
                <a:cs typeface="+mn-ea"/>
                <a:sym typeface="+mn-lt"/>
              </a:rPr>
              <a:t>consectetur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adipiscing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elit</a:t>
            </a:r>
            <a:r>
              <a:rPr lang="en-US" altLang="zh-CN" sz="1400" dirty="0">
                <a:cs typeface="+mn-ea"/>
                <a:sym typeface="+mn-lt"/>
              </a:rPr>
              <a:t>. </a:t>
            </a:r>
            <a:r>
              <a:rPr lang="en-US" altLang="zh-CN" sz="1400" dirty="0" err="1">
                <a:cs typeface="+mn-ea"/>
                <a:sym typeface="+mn-lt"/>
              </a:rPr>
              <a:t>Ut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efficitur</a:t>
            </a:r>
            <a:r>
              <a:rPr lang="en-US" altLang="zh-CN" sz="1400" dirty="0"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cs typeface="+mn-ea"/>
                <a:sym typeface="+mn-lt"/>
              </a:rPr>
              <a:t>tortor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accumsan</a:t>
            </a:r>
            <a:r>
              <a:rPr lang="en-US" altLang="zh-CN" sz="1400" dirty="0">
                <a:cs typeface="+mn-ea"/>
                <a:sym typeface="+mn-lt"/>
              </a:rPr>
              <a:t>, a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219361" y="4479576"/>
            <a:ext cx="1753278" cy="489157"/>
          </a:xfrm>
          <a:prstGeom prst="roundRect">
            <a:avLst>
              <a:gd name="adj" fmla="val 13729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  <a:cs typeface="+mn-ea"/>
                <a:sym typeface="+mn-lt"/>
              </a:rPr>
              <a:t>汇报人：孙总监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658678" y="3725747"/>
            <a:ext cx="874644" cy="0"/>
            <a:chOff x="5625548" y="3867892"/>
            <a:chExt cx="874644" cy="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8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5370496" y="2958077"/>
            <a:ext cx="1451009" cy="1674120"/>
          </a:xfrm>
          <a:custGeom>
            <a:avLst/>
            <a:gdLst>
              <a:gd name="T0" fmla="*/ 459 w 917"/>
              <a:gd name="T1" fmla="*/ 0 h 1058"/>
              <a:gd name="T2" fmla="*/ 688 w 917"/>
              <a:gd name="T3" fmla="*/ 133 h 1058"/>
              <a:gd name="T4" fmla="*/ 917 w 917"/>
              <a:gd name="T5" fmla="*/ 265 h 1058"/>
              <a:gd name="T6" fmla="*/ 917 w 917"/>
              <a:gd name="T7" fmla="*/ 529 h 1058"/>
              <a:gd name="T8" fmla="*/ 917 w 917"/>
              <a:gd name="T9" fmla="*/ 794 h 1058"/>
              <a:gd name="T10" fmla="*/ 688 w 917"/>
              <a:gd name="T11" fmla="*/ 926 h 1058"/>
              <a:gd name="T12" fmla="*/ 459 w 917"/>
              <a:gd name="T13" fmla="*/ 1058 h 1058"/>
              <a:gd name="T14" fmla="*/ 229 w 917"/>
              <a:gd name="T15" fmla="*/ 926 h 1058"/>
              <a:gd name="T16" fmla="*/ 0 w 917"/>
              <a:gd name="T17" fmla="*/ 794 h 1058"/>
              <a:gd name="T18" fmla="*/ 0 w 917"/>
              <a:gd name="T19" fmla="*/ 529 h 1058"/>
              <a:gd name="T20" fmla="*/ 0 w 917"/>
              <a:gd name="T21" fmla="*/ 265 h 1058"/>
              <a:gd name="T22" fmla="*/ 229 w 917"/>
              <a:gd name="T23" fmla="*/ 133 h 1058"/>
              <a:gd name="T24" fmla="*/ 459 w 917"/>
              <a:gd name="T25" fmla="*/ 0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7" h="1058">
                <a:moveTo>
                  <a:pt x="459" y="0"/>
                </a:moveTo>
                <a:lnTo>
                  <a:pt x="688" y="133"/>
                </a:lnTo>
                <a:lnTo>
                  <a:pt x="917" y="265"/>
                </a:lnTo>
                <a:lnTo>
                  <a:pt x="917" y="529"/>
                </a:lnTo>
                <a:lnTo>
                  <a:pt x="917" y="794"/>
                </a:lnTo>
                <a:lnTo>
                  <a:pt x="688" y="926"/>
                </a:lnTo>
                <a:lnTo>
                  <a:pt x="459" y="1058"/>
                </a:lnTo>
                <a:lnTo>
                  <a:pt x="229" y="926"/>
                </a:lnTo>
                <a:lnTo>
                  <a:pt x="0" y="794"/>
                </a:lnTo>
                <a:lnTo>
                  <a:pt x="0" y="529"/>
                </a:lnTo>
                <a:lnTo>
                  <a:pt x="0" y="265"/>
                </a:lnTo>
                <a:lnTo>
                  <a:pt x="229" y="133"/>
                </a:lnTo>
                <a:lnTo>
                  <a:pt x="45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467019" y="3068841"/>
            <a:ext cx="1259546" cy="1452592"/>
          </a:xfrm>
          <a:custGeom>
            <a:avLst/>
            <a:gdLst>
              <a:gd name="T0" fmla="*/ 398 w 796"/>
              <a:gd name="T1" fmla="*/ 0 h 918"/>
              <a:gd name="T2" fmla="*/ 597 w 796"/>
              <a:gd name="T3" fmla="*/ 115 h 918"/>
              <a:gd name="T4" fmla="*/ 796 w 796"/>
              <a:gd name="T5" fmla="*/ 229 h 918"/>
              <a:gd name="T6" fmla="*/ 796 w 796"/>
              <a:gd name="T7" fmla="*/ 459 h 918"/>
              <a:gd name="T8" fmla="*/ 796 w 796"/>
              <a:gd name="T9" fmla="*/ 689 h 918"/>
              <a:gd name="T10" fmla="*/ 597 w 796"/>
              <a:gd name="T11" fmla="*/ 803 h 918"/>
              <a:gd name="T12" fmla="*/ 398 w 796"/>
              <a:gd name="T13" fmla="*/ 918 h 918"/>
              <a:gd name="T14" fmla="*/ 199 w 796"/>
              <a:gd name="T15" fmla="*/ 803 h 918"/>
              <a:gd name="T16" fmla="*/ 0 w 796"/>
              <a:gd name="T17" fmla="*/ 689 h 918"/>
              <a:gd name="T18" fmla="*/ 0 w 796"/>
              <a:gd name="T19" fmla="*/ 459 h 918"/>
              <a:gd name="T20" fmla="*/ 0 w 796"/>
              <a:gd name="T21" fmla="*/ 229 h 918"/>
              <a:gd name="T22" fmla="*/ 199 w 796"/>
              <a:gd name="T23" fmla="*/ 115 h 918"/>
              <a:gd name="T24" fmla="*/ 398 w 796"/>
              <a:gd name="T25" fmla="*/ 0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6" h="918">
                <a:moveTo>
                  <a:pt x="398" y="0"/>
                </a:moveTo>
                <a:lnTo>
                  <a:pt x="597" y="115"/>
                </a:lnTo>
                <a:lnTo>
                  <a:pt x="796" y="229"/>
                </a:lnTo>
                <a:lnTo>
                  <a:pt x="796" y="459"/>
                </a:lnTo>
                <a:lnTo>
                  <a:pt x="796" y="689"/>
                </a:lnTo>
                <a:lnTo>
                  <a:pt x="597" y="803"/>
                </a:lnTo>
                <a:lnTo>
                  <a:pt x="398" y="918"/>
                </a:lnTo>
                <a:lnTo>
                  <a:pt x="199" y="803"/>
                </a:lnTo>
                <a:lnTo>
                  <a:pt x="0" y="689"/>
                </a:lnTo>
                <a:lnTo>
                  <a:pt x="0" y="459"/>
                </a:lnTo>
                <a:lnTo>
                  <a:pt x="0" y="229"/>
                </a:lnTo>
                <a:lnTo>
                  <a:pt x="199" y="115"/>
                </a:lnTo>
                <a:lnTo>
                  <a:pt x="398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149009" y="1817206"/>
            <a:ext cx="1636144" cy="1479492"/>
          </a:xfrm>
          <a:custGeom>
            <a:avLst/>
            <a:gdLst>
              <a:gd name="T0" fmla="*/ 0 w 1034"/>
              <a:gd name="T1" fmla="*/ 0 h 935"/>
              <a:gd name="T2" fmla="*/ 517 w 1034"/>
              <a:gd name="T3" fmla="*/ 298 h 935"/>
              <a:gd name="T4" fmla="*/ 1034 w 1034"/>
              <a:gd name="T5" fmla="*/ 597 h 935"/>
              <a:gd name="T6" fmla="*/ 447 w 1034"/>
              <a:gd name="T7" fmla="*/ 935 h 935"/>
              <a:gd name="T8" fmla="*/ 273 w 1034"/>
              <a:gd name="T9" fmla="*/ 835 h 935"/>
              <a:gd name="T10" fmla="*/ 161 w 1034"/>
              <a:gd name="T11" fmla="*/ 914 h 935"/>
              <a:gd name="T12" fmla="*/ 173 w 1034"/>
              <a:gd name="T13" fmla="*/ 777 h 935"/>
              <a:gd name="T14" fmla="*/ 188 w 1034"/>
              <a:gd name="T15" fmla="*/ 786 h 935"/>
              <a:gd name="T16" fmla="*/ 0 w 1034"/>
              <a:gd name="T17" fmla="*/ 677 h 935"/>
              <a:gd name="T18" fmla="*/ 0 w 1034"/>
              <a:gd name="T1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935">
                <a:moveTo>
                  <a:pt x="0" y="0"/>
                </a:moveTo>
                <a:lnTo>
                  <a:pt x="517" y="298"/>
                </a:lnTo>
                <a:lnTo>
                  <a:pt x="1034" y="597"/>
                </a:lnTo>
                <a:lnTo>
                  <a:pt x="447" y="935"/>
                </a:lnTo>
                <a:lnTo>
                  <a:pt x="273" y="835"/>
                </a:lnTo>
                <a:lnTo>
                  <a:pt x="161" y="914"/>
                </a:lnTo>
                <a:lnTo>
                  <a:pt x="173" y="777"/>
                </a:lnTo>
                <a:lnTo>
                  <a:pt x="188" y="786"/>
                </a:lnTo>
                <a:lnTo>
                  <a:pt x="0" y="67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6544" y="1953288"/>
            <a:ext cx="1400374" cy="1251635"/>
          </a:xfrm>
          <a:custGeom>
            <a:avLst/>
            <a:gdLst>
              <a:gd name="T0" fmla="*/ 0 w 965"/>
              <a:gd name="T1" fmla="*/ 0 h 863"/>
              <a:gd name="T2" fmla="*/ 0 w 965"/>
              <a:gd name="T3" fmla="*/ 613 h 863"/>
              <a:gd name="T4" fmla="*/ 434 w 965"/>
              <a:gd name="T5" fmla="*/ 863 h 863"/>
              <a:gd name="T6" fmla="*/ 965 w 965"/>
              <a:gd name="T7" fmla="*/ 557 h 863"/>
              <a:gd name="T8" fmla="*/ 0 w 965"/>
              <a:gd name="T9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863">
                <a:moveTo>
                  <a:pt x="0" y="0"/>
                </a:moveTo>
                <a:cubicBezTo>
                  <a:pt x="0" y="613"/>
                  <a:pt x="0" y="613"/>
                  <a:pt x="0" y="613"/>
                </a:cubicBezTo>
                <a:cubicBezTo>
                  <a:pt x="203" y="730"/>
                  <a:pt x="230" y="746"/>
                  <a:pt x="434" y="863"/>
                </a:cubicBezTo>
                <a:cubicBezTo>
                  <a:pt x="965" y="557"/>
                  <a:pt x="965" y="557"/>
                  <a:pt x="965" y="55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356213" y="2850477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435330" y="2986559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08431" y="1817206"/>
            <a:ext cx="1636144" cy="1479492"/>
          </a:xfrm>
          <a:custGeom>
            <a:avLst/>
            <a:gdLst>
              <a:gd name="T0" fmla="*/ 0 w 1034"/>
              <a:gd name="T1" fmla="*/ 597 h 935"/>
              <a:gd name="T2" fmla="*/ 517 w 1034"/>
              <a:gd name="T3" fmla="*/ 298 h 935"/>
              <a:gd name="T4" fmla="*/ 1034 w 1034"/>
              <a:gd name="T5" fmla="*/ 0 h 935"/>
              <a:gd name="T6" fmla="*/ 1034 w 1034"/>
              <a:gd name="T7" fmla="*/ 677 h 935"/>
              <a:gd name="T8" fmla="*/ 860 w 1034"/>
              <a:gd name="T9" fmla="*/ 777 h 935"/>
              <a:gd name="T10" fmla="*/ 873 w 1034"/>
              <a:gd name="T11" fmla="*/ 914 h 935"/>
              <a:gd name="T12" fmla="*/ 760 w 1034"/>
              <a:gd name="T13" fmla="*/ 835 h 935"/>
              <a:gd name="T14" fmla="*/ 586 w 1034"/>
              <a:gd name="T15" fmla="*/ 935 h 935"/>
              <a:gd name="T16" fmla="*/ 0 w 1034"/>
              <a:gd name="T17" fmla="*/ 597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4" h="935">
                <a:moveTo>
                  <a:pt x="0" y="597"/>
                </a:moveTo>
                <a:lnTo>
                  <a:pt x="517" y="298"/>
                </a:lnTo>
                <a:lnTo>
                  <a:pt x="1034" y="0"/>
                </a:lnTo>
                <a:lnTo>
                  <a:pt x="1034" y="677"/>
                </a:lnTo>
                <a:lnTo>
                  <a:pt x="860" y="777"/>
                </a:lnTo>
                <a:lnTo>
                  <a:pt x="873" y="914"/>
                </a:lnTo>
                <a:lnTo>
                  <a:pt x="760" y="835"/>
                </a:lnTo>
                <a:lnTo>
                  <a:pt x="586" y="935"/>
                </a:lnTo>
                <a:lnTo>
                  <a:pt x="0" y="5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565082" y="1953288"/>
            <a:ext cx="1400374" cy="1251635"/>
          </a:xfrm>
          <a:custGeom>
            <a:avLst/>
            <a:gdLst>
              <a:gd name="T0" fmla="*/ 0 w 965"/>
              <a:gd name="T1" fmla="*/ 557 h 863"/>
              <a:gd name="T2" fmla="*/ 531 w 965"/>
              <a:gd name="T3" fmla="*/ 863 h 863"/>
              <a:gd name="T4" fmla="*/ 965 w 965"/>
              <a:gd name="T5" fmla="*/ 613 h 863"/>
              <a:gd name="T6" fmla="*/ 965 w 965"/>
              <a:gd name="T7" fmla="*/ 0 h 863"/>
              <a:gd name="T8" fmla="*/ 0 w 965"/>
              <a:gd name="T9" fmla="*/ 557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863">
                <a:moveTo>
                  <a:pt x="0" y="557"/>
                </a:moveTo>
                <a:cubicBezTo>
                  <a:pt x="531" y="863"/>
                  <a:pt x="531" y="863"/>
                  <a:pt x="531" y="863"/>
                </a:cubicBezTo>
                <a:cubicBezTo>
                  <a:pt x="735" y="746"/>
                  <a:pt x="762" y="730"/>
                  <a:pt x="965" y="613"/>
                </a:cubicBezTo>
                <a:cubicBezTo>
                  <a:pt x="965" y="0"/>
                  <a:pt x="965" y="0"/>
                  <a:pt x="965" y="0"/>
                </a:cubicBezTo>
                <a:lnTo>
                  <a:pt x="0" y="5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6709159" y="2850477"/>
            <a:ext cx="1126629" cy="1889319"/>
          </a:xfrm>
          <a:custGeom>
            <a:avLst/>
            <a:gdLst>
              <a:gd name="T0" fmla="*/ 712 w 712"/>
              <a:gd name="T1" fmla="*/ 0 h 1194"/>
              <a:gd name="T2" fmla="*/ 712 w 712"/>
              <a:gd name="T3" fmla="*/ 597 h 1194"/>
              <a:gd name="T4" fmla="*/ 712 w 712"/>
              <a:gd name="T5" fmla="*/ 1194 h 1194"/>
              <a:gd name="T6" fmla="*/ 125 w 712"/>
              <a:gd name="T7" fmla="*/ 856 h 1194"/>
              <a:gd name="T8" fmla="*/ 125 w 712"/>
              <a:gd name="T9" fmla="*/ 654 h 1194"/>
              <a:gd name="T10" fmla="*/ 0 w 712"/>
              <a:gd name="T11" fmla="*/ 597 h 1194"/>
              <a:gd name="T12" fmla="*/ 125 w 712"/>
              <a:gd name="T13" fmla="*/ 540 h 1194"/>
              <a:gd name="T14" fmla="*/ 125 w 712"/>
              <a:gd name="T15" fmla="*/ 339 h 1194"/>
              <a:gd name="T16" fmla="*/ 712 w 712"/>
              <a:gd name="T17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712" y="0"/>
                </a:moveTo>
                <a:lnTo>
                  <a:pt x="712" y="597"/>
                </a:lnTo>
                <a:lnTo>
                  <a:pt x="712" y="1194"/>
                </a:lnTo>
                <a:lnTo>
                  <a:pt x="125" y="856"/>
                </a:lnTo>
                <a:lnTo>
                  <a:pt x="125" y="654"/>
                </a:lnTo>
                <a:lnTo>
                  <a:pt x="0" y="597"/>
                </a:lnTo>
                <a:lnTo>
                  <a:pt x="125" y="540"/>
                </a:lnTo>
                <a:lnTo>
                  <a:pt x="125" y="339"/>
                </a:lnTo>
                <a:lnTo>
                  <a:pt x="712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6987652" y="2986559"/>
            <a:ext cx="770601" cy="1617156"/>
          </a:xfrm>
          <a:custGeom>
            <a:avLst/>
            <a:gdLst>
              <a:gd name="T0" fmla="*/ 531 w 531"/>
              <a:gd name="T1" fmla="*/ 0 h 1115"/>
              <a:gd name="T2" fmla="*/ 0 w 531"/>
              <a:gd name="T3" fmla="*/ 307 h 1115"/>
              <a:gd name="T4" fmla="*/ 0 w 531"/>
              <a:gd name="T5" fmla="*/ 808 h 1115"/>
              <a:gd name="T6" fmla="*/ 531 w 531"/>
              <a:gd name="T7" fmla="*/ 1115 h 1115"/>
              <a:gd name="T8" fmla="*/ 531 w 531"/>
              <a:gd name="T9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531" y="0"/>
                </a:moveTo>
                <a:cubicBezTo>
                  <a:pt x="0" y="307"/>
                  <a:pt x="0" y="307"/>
                  <a:pt x="0" y="307"/>
                </a:cubicBezTo>
                <a:cubicBezTo>
                  <a:pt x="0" y="542"/>
                  <a:pt x="0" y="573"/>
                  <a:pt x="0" y="808"/>
                </a:cubicBezTo>
                <a:cubicBezTo>
                  <a:pt x="531" y="1115"/>
                  <a:pt x="531" y="1115"/>
                  <a:pt x="531" y="1115"/>
                </a:cubicBezTo>
                <a:lnTo>
                  <a:pt x="53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6149009" y="4293575"/>
            <a:ext cx="1636144" cy="1479492"/>
          </a:xfrm>
          <a:custGeom>
            <a:avLst/>
            <a:gdLst>
              <a:gd name="T0" fmla="*/ 1034 w 1034"/>
              <a:gd name="T1" fmla="*/ 338 h 935"/>
              <a:gd name="T2" fmla="*/ 517 w 1034"/>
              <a:gd name="T3" fmla="*/ 637 h 935"/>
              <a:gd name="T4" fmla="*/ 0 w 1034"/>
              <a:gd name="T5" fmla="*/ 935 h 935"/>
              <a:gd name="T6" fmla="*/ 0 w 1034"/>
              <a:gd name="T7" fmla="*/ 258 h 935"/>
              <a:gd name="T8" fmla="*/ 173 w 1034"/>
              <a:gd name="T9" fmla="*/ 158 h 935"/>
              <a:gd name="T10" fmla="*/ 161 w 1034"/>
              <a:gd name="T11" fmla="*/ 21 h 935"/>
              <a:gd name="T12" fmla="*/ 273 w 1034"/>
              <a:gd name="T13" fmla="*/ 100 h 935"/>
              <a:gd name="T14" fmla="*/ 223 w 1034"/>
              <a:gd name="T15" fmla="*/ 129 h 935"/>
              <a:gd name="T16" fmla="*/ 447 w 1034"/>
              <a:gd name="T17" fmla="*/ 0 h 935"/>
              <a:gd name="T18" fmla="*/ 1034 w 1034"/>
              <a:gd name="T19" fmla="*/ 338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935">
                <a:moveTo>
                  <a:pt x="1034" y="338"/>
                </a:moveTo>
                <a:lnTo>
                  <a:pt x="517" y="637"/>
                </a:lnTo>
                <a:lnTo>
                  <a:pt x="0" y="935"/>
                </a:lnTo>
                <a:lnTo>
                  <a:pt x="0" y="258"/>
                </a:lnTo>
                <a:lnTo>
                  <a:pt x="173" y="158"/>
                </a:lnTo>
                <a:lnTo>
                  <a:pt x="161" y="21"/>
                </a:lnTo>
                <a:lnTo>
                  <a:pt x="273" y="100"/>
                </a:lnTo>
                <a:lnTo>
                  <a:pt x="223" y="129"/>
                </a:lnTo>
                <a:lnTo>
                  <a:pt x="447" y="0"/>
                </a:lnTo>
                <a:lnTo>
                  <a:pt x="1034" y="338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6226544" y="4385351"/>
            <a:ext cx="1400374" cy="1251635"/>
          </a:xfrm>
          <a:custGeom>
            <a:avLst/>
            <a:gdLst>
              <a:gd name="T0" fmla="*/ 965 w 965"/>
              <a:gd name="T1" fmla="*/ 306 h 863"/>
              <a:gd name="T2" fmla="*/ 434 w 965"/>
              <a:gd name="T3" fmla="*/ 0 h 863"/>
              <a:gd name="T4" fmla="*/ 0 w 965"/>
              <a:gd name="T5" fmla="*/ 250 h 863"/>
              <a:gd name="T6" fmla="*/ 0 w 965"/>
              <a:gd name="T7" fmla="*/ 863 h 863"/>
              <a:gd name="T8" fmla="*/ 965 w 965"/>
              <a:gd name="T9" fmla="*/ 306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863">
                <a:moveTo>
                  <a:pt x="965" y="306"/>
                </a:moveTo>
                <a:cubicBezTo>
                  <a:pt x="434" y="0"/>
                  <a:pt x="434" y="0"/>
                  <a:pt x="434" y="0"/>
                </a:cubicBezTo>
                <a:cubicBezTo>
                  <a:pt x="231" y="117"/>
                  <a:pt x="203" y="133"/>
                  <a:pt x="0" y="250"/>
                </a:cubicBezTo>
                <a:cubicBezTo>
                  <a:pt x="0" y="863"/>
                  <a:pt x="0" y="863"/>
                  <a:pt x="0" y="863"/>
                </a:cubicBezTo>
                <a:lnTo>
                  <a:pt x="965" y="30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4408431" y="4293575"/>
            <a:ext cx="1636144" cy="1479492"/>
          </a:xfrm>
          <a:custGeom>
            <a:avLst/>
            <a:gdLst>
              <a:gd name="T0" fmla="*/ 1034 w 1034"/>
              <a:gd name="T1" fmla="*/ 935 h 935"/>
              <a:gd name="T2" fmla="*/ 517 w 1034"/>
              <a:gd name="T3" fmla="*/ 637 h 935"/>
              <a:gd name="T4" fmla="*/ 0 w 1034"/>
              <a:gd name="T5" fmla="*/ 338 h 935"/>
              <a:gd name="T6" fmla="*/ 586 w 1034"/>
              <a:gd name="T7" fmla="*/ 0 h 935"/>
              <a:gd name="T8" fmla="*/ 760 w 1034"/>
              <a:gd name="T9" fmla="*/ 100 h 935"/>
              <a:gd name="T10" fmla="*/ 873 w 1034"/>
              <a:gd name="T11" fmla="*/ 21 h 935"/>
              <a:gd name="T12" fmla="*/ 860 w 1034"/>
              <a:gd name="T13" fmla="*/ 158 h 935"/>
              <a:gd name="T14" fmla="*/ 845 w 1034"/>
              <a:gd name="T15" fmla="*/ 149 h 935"/>
              <a:gd name="T16" fmla="*/ 1034 w 1034"/>
              <a:gd name="T17" fmla="*/ 258 h 935"/>
              <a:gd name="T18" fmla="*/ 1034 w 1034"/>
              <a:gd name="T19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935">
                <a:moveTo>
                  <a:pt x="1034" y="935"/>
                </a:moveTo>
                <a:lnTo>
                  <a:pt x="517" y="637"/>
                </a:lnTo>
                <a:lnTo>
                  <a:pt x="0" y="338"/>
                </a:lnTo>
                <a:lnTo>
                  <a:pt x="586" y="0"/>
                </a:lnTo>
                <a:lnTo>
                  <a:pt x="760" y="100"/>
                </a:lnTo>
                <a:lnTo>
                  <a:pt x="873" y="21"/>
                </a:lnTo>
                <a:lnTo>
                  <a:pt x="860" y="158"/>
                </a:lnTo>
                <a:lnTo>
                  <a:pt x="845" y="149"/>
                </a:lnTo>
                <a:lnTo>
                  <a:pt x="1034" y="258"/>
                </a:lnTo>
                <a:lnTo>
                  <a:pt x="1034" y="93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565082" y="4385351"/>
            <a:ext cx="1400374" cy="1251635"/>
          </a:xfrm>
          <a:custGeom>
            <a:avLst/>
            <a:gdLst>
              <a:gd name="T0" fmla="*/ 965 w 965"/>
              <a:gd name="T1" fmla="*/ 863 h 863"/>
              <a:gd name="T2" fmla="*/ 965 w 965"/>
              <a:gd name="T3" fmla="*/ 250 h 863"/>
              <a:gd name="T4" fmla="*/ 531 w 965"/>
              <a:gd name="T5" fmla="*/ 0 h 863"/>
              <a:gd name="T6" fmla="*/ 0 w 965"/>
              <a:gd name="T7" fmla="*/ 306 h 863"/>
              <a:gd name="T8" fmla="*/ 965 w 965"/>
              <a:gd name="T9" fmla="*/ 863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863">
                <a:moveTo>
                  <a:pt x="965" y="863"/>
                </a:moveTo>
                <a:cubicBezTo>
                  <a:pt x="965" y="250"/>
                  <a:pt x="965" y="250"/>
                  <a:pt x="965" y="250"/>
                </a:cubicBezTo>
                <a:cubicBezTo>
                  <a:pt x="762" y="133"/>
                  <a:pt x="735" y="117"/>
                  <a:pt x="531" y="0"/>
                </a:cubicBezTo>
                <a:cubicBezTo>
                  <a:pt x="0" y="306"/>
                  <a:pt x="0" y="306"/>
                  <a:pt x="0" y="306"/>
                </a:cubicBezTo>
                <a:lnTo>
                  <a:pt x="965" y="86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04454" y="1674090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04452" y="1930344"/>
            <a:ext cx="2666367" cy="73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066032" y="3250405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66030" y="3506660"/>
            <a:ext cx="2617209" cy="73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72761" y="4980437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72759" y="5236692"/>
            <a:ext cx="2698059" cy="73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65363" y="1674090"/>
            <a:ext cx="902812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25859" y="1930344"/>
            <a:ext cx="2742316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29812" y="3250405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290307" y="3506660"/>
            <a:ext cx="2742316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662271" y="4980437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822766" y="5236692"/>
            <a:ext cx="2742316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7144531" y="3639241"/>
            <a:ext cx="454025" cy="228600"/>
          </a:xfrm>
          <a:custGeom>
            <a:avLst/>
            <a:gdLst>
              <a:gd name="T0" fmla="*/ 162 w 175"/>
              <a:gd name="T1" fmla="*/ 58 h 88"/>
              <a:gd name="T2" fmla="*/ 169 w 175"/>
              <a:gd name="T3" fmla="*/ 41 h 88"/>
              <a:gd name="T4" fmla="*/ 146 w 175"/>
              <a:gd name="T5" fmla="*/ 18 h 88"/>
              <a:gd name="T6" fmla="*/ 122 w 175"/>
              <a:gd name="T7" fmla="*/ 41 h 88"/>
              <a:gd name="T8" fmla="*/ 129 w 175"/>
              <a:gd name="T9" fmla="*/ 58 h 88"/>
              <a:gd name="T10" fmla="*/ 122 w 175"/>
              <a:gd name="T11" fmla="*/ 66 h 88"/>
              <a:gd name="T12" fmla="*/ 106 w 175"/>
              <a:gd name="T13" fmla="*/ 52 h 88"/>
              <a:gd name="T14" fmla="*/ 116 w 175"/>
              <a:gd name="T15" fmla="*/ 29 h 88"/>
              <a:gd name="T16" fmla="*/ 87 w 175"/>
              <a:gd name="T17" fmla="*/ 0 h 88"/>
              <a:gd name="T18" fmla="*/ 58 w 175"/>
              <a:gd name="T19" fmla="*/ 29 h 88"/>
              <a:gd name="T20" fmla="*/ 68 w 175"/>
              <a:gd name="T21" fmla="*/ 52 h 88"/>
              <a:gd name="T22" fmla="*/ 53 w 175"/>
              <a:gd name="T23" fmla="*/ 66 h 88"/>
              <a:gd name="T24" fmla="*/ 45 w 175"/>
              <a:gd name="T25" fmla="*/ 58 h 88"/>
              <a:gd name="T26" fmla="*/ 52 w 175"/>
              <a:gd name="T27" fmla="*/ 41 h 88"/>
              <a:gd name="T28" fmla="*/ 29 w 175"/>
              <a:gd name="T29" fmla="*/ 18 h 88"/>
              <a:gd name="T30" fmla="*/ 6 w 175"/>
              <a:gd name="T31" fmla="*/ 41 h 88"/>
              <a:gd name="T32" fmla="*/ 13 w 175"/>
              <a:gd name="T33" fmla="*/ 58 h 88"/>
              <a:gd name="T34" fmla="*/ 0 w 175"/>
              <a:gd name="T35" fmla="*/ 82 h 88"/>
              <a:gd name="T36" fmla="*/ 11 w 175"/>
              <a:gd name="T37" fmla="*/ 82 h 88"/>
              <a:gd name="T38" fmla="*/ 29 w 175"/>
              <a:gd name="T39" fmla="*/ 64 h 88"/>
              <a:gd name="T40" fmla="*/ 46 w 175"/>
              <a:gd name="T41" fmla="*/ 82 h 88"/>
              <a:gd name="T42" fmla="*/ 46 w 175"/>
              <a:gd name="T43" fmla="*/ 88 h 88"/>
              <a:gd name="T44" fmla="*/ 58 w 175"/>
              <a:gd name="T45" fmla="*/ 88 h 88"/>
              <a:gd name="T46" fmla="*/ 87 w 175"/>
              <a:gd name="T47" fmla="*/ 59 h 88"/>
              <a:gd name="T48" fmla="*/ 116 w 175"/>
              <a:gd name="T49" fmla="*/ 88 h 88"/>
              <a:gd name="T50" fmla="*/ 128 w 175"/>
              <a:gd name="T51" fmla="*/ 88 h 88"/>
              <a:gd name="T52" fmla="*/ 128 w 175"/>
              <a:gd name="T53" fmla="*/ 82 h 88"/>
              <a:gd name="T54" fmla="*/ 146 w 175"/>
              <a:gd name="T55" fmla="*/ 64 h 88"/>
              <a:gd name="T56" fmla="*/ 163 w 175"/>
              <a:gd name="T57" fmla="*/ 82 h 88"/>
              <a:gd name="T58" fmla="*/ 175 w 175"/>
              <a:gd name="T59" fmla="*/ 82 h 88"/>
              <a:gd name="T60" fmla="*/ 162 w 175"/>
              <a:gd name="T61" fmla="*/ 58 h 88"/>
              <a:gd name="T62" fmla="*/ 17 w 175"/>
              <a:gd name="T63" fmla="*/ 41 h 88"/>
              <a:gd name="T64" fmla="*/ 29 w 175"/>
              <a:gd name="T65" fmla="*/ 29 h 88"/>
              <a:gd name="T66" fmla="*/ 41 w 175"/>
              <a:gd name="T67" fmla="*/ 41 h 88"/>
              <a:gd name="T68" fmla="*/ 29 w 175"/>
              <a:gd name="T69" fmla="*/ 53 h 88"/>
              <a:gd name="T70" fmla="*/ 17 w 175"/>
              <a:gd name="T71" fmla="*/ 41 h 88"/>
              <a:gd name="T72" fmla="*/ 70 w 175"/>
              <a:gd name="T73" fmla="*/ 29 h 88"/>
              <a:gd name="T74" fmla="*/ 87 w 175"/>
              <a:gd name="T75" fmla="*/ 12 h 88"/>
              <a:gd name="T76" fmla="*/ 105 w 175"/>
              <a:gd name="T77" fmla="*/ 29 h 88"/>
              <a:gd name="T78" fmla="*/ 87 w 175"/>
              <a:gd name="T79" fmla="*/ 47 h 88"/>
              <a:gd name="T80" fmla="*/ 70 w 175"/>
              <a:gd name="T81" fmla="*/ 29 h 88"/>
              <a:gd name="T82" fmla="*/ 134 w 175"/>
              <a:gd name="T83" fmla="*/ 41 h 88"/>
              <a:gd name="T84" fmla="*/ 146 w 175"/>
              <a:gd name="T85" fmla="*/ 29 h 88"/>
              <a:gd name="T86" fmla="*/ 157 w 175"/>
              <a:gd name="T87" fmla="*/ 41 h 88"/>
              <a:gd name="T88" fmla="*/ 146 w 175"/>
              <a:gd name="T89" fmla="*/ 53 h 88"/>
              <a:gd name="T90" fmla="*/ 134 w 175"/>
              <a:gd name="T91" fmla="*/ 4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5" h="88">
                <a:moveTo>
                  <a:pt x="162" y="58"/>
                </a:moveTo>
                <a:cubicBezTo>
                  <a:pt x="166" y="54"/>
                  <a:pt x="169" y="48"/>
                  <a:pt x="169" y="41"/>
                </a:cubicBezTo>
                <a:cubicBezTo>
                  <a:pt x="169" y="28"/>
                  <a:pt x="159" y="18"/>
                  <a:pt x="146" y="18"/>
                </a:cubicBezTo>
                <a:cubicBezTo>
                  <a:pt x="133" y="18"/>
                  <a:pt x="122" y="28"/>
                  <a:pt x="122" y="41"/>
                </a:cubicBezTo>
                <a:cubicBezTo>
                  <a:pt x="122" y="48"/>
                  <a:pt x="125" y="54"/>
                  <a:pt x="129" y="58"/>
                </a:cubicBezTo>
                <a:cubicBezTo>
                  <a:pt x="126" y="60"/>
                  <a:pt x="124" y="63"/>
                  <a:pt x="122" y="66"/>
                </a:cubicBezTo>
                <a:cubicBezTo>
                  <a:pt x="118" y="60"/>
                  <a:pt x="112" y="55"/>
                  <a:pt x="106" y="52"/>
                </a:cubicBezTo>
                <a:cubicBezTo>
                  <a:pt x="112" y="46"/>
                  <a:pt x="116" y="38"/>
                  <a:pt x="116" y="29"/>
                </a:cubicBezTo>
                <a:cubicBezTo>
                  <a:pt x="116" y="13"/>
                  <a:pt x="103" y="0"/>
                  <a:pt x="87" y="0"/>
                </a:cubicBezTo>
                <a:cubicBezTo>
                  <a:pt x="71" y="0"/>
                  <a:pt x="58" y="13"/>
                  <a:pt x="58" y="29"/>
                </a:cubicBezTo>
                <a:cubicBezTo>
                  <a:pt x="58" y="38"/>
                  <a:pt x="62" y="46"/>
                  <a:pt x="68" y="52"/>
                </a:cubicBezTo>
                <a:cubicBezTo>
                  <a:pt x="62" y="55"/>
                  <a:pt x="57" y="60"/>
                  <a:pt x="53" y="66"/>
                </a:cubicBezTo>
                <a:cubicBezTo>
                  <a:pt x="51" y="63"/>
                  <a:pt x="48" y="60"/>
                  <a:pt x="45" y="58"/>
                </a:cubicBezTo>
                <a:cubicBezTo>
                  <a:pt x="50" y="54"/>
                  <a:pt x="52" y="48"/>
                  <a:pt x="52" y="41"/>
                </a:cubicBezTo>
                <a:cubicBezTo>
                  <a:pt x="52" y="28"/>
                  <a:pt x="42" y="18"/>
                  <a:pt x="29" y="18"/>
                </a:cubicBezTo>
                <a:cubicBezTo>
                  <a:pt x="16" y="18"/>
                  <a:pt x="6" y="28"/>
                  <a:pt x="6" y="41"/>
                </a:cubicBezTo>
                <a:cubicBezTo>
                  <a:pt x="6" y="48"/>
                  <a:pt x="8" y="54"/>
                  <a:pt x="13" y="58"/>
                </a:cubicBezTo>
                <a:cubicBezTo>
                  <a:pt x="5" y="63"/>
                  <a:pt x="0" y="72"/>
                  <a:pt x="0" y="82"/>
                </a:cubicBezTo>
                <a:cubicBezTo>
                  <a:pt x="11" y="82"/>
                  <a:pt x="11" y="82"/>
                  <a:pt x="11" y="82"/>
                </a:cubicBezTo>
                <a:cubicBezTo>
                  <a:pt x="11" y="72"/>
                  <a:pt x="19" y="64"/>
                  <a:pt x="29" y="64"/>
                </a:cubicBezTo>
                <a:cubicBezTo>
                  <a:pt x="39" y="64"/>
                  <a:pt x="46" y="72"/>
                  <a:pt x="46" y="82"/>
                </a:cubicBezTo>
                <a:cubicBezTo>
                  <a:pt x="46" y="88"/>
                  <a:pt x="46" y="88"/>
                  <a:pt x="46" y="88"/>
                </a:cubicBezTo>
                <a:cubicBezTo>
                  <a:pt x="58" y="88"/>
                  <a:pt x="58" y="88"/>
                  <a:pt x="58" y="88"/>
                </a:cubicBezTo>
                <a:cubicBezTo>
                  <a:pt x="58" y="72"/>
                  <a:pt x="71" y="59"/>
                  <a:pt x="87" y="59"/>
                </a:cubicBezTo>
                <a:cubicBezTo>
                  <a:pt x="103" y="59"/>
                  <a:pt x="116" y="72"/>
                  <a:pt x="116" y="88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28" y="72"/>
                  <a:pt x="136" y="64"/>
                  <a:pt x="146" y="64"/>
                </a:cubicBezTo>
                <a:cubicBezTo>
                  <a:pt x="155" y="64"/>
                  <a:pt x="163" y="72"/>
                  <a:pt x="163" y="82"/>
                </a:cubicBezTo>
                <a:cubicBezTo>
                  <a:pt x="175" y="82"/>
                  <a:pt x="175" y="82"/>
                  <a:pt x="175" y="82"/>
                </a:cubicBezTo>
                <a:cubicBezTo>
                  <a:pt x="175" y="72"/>
                  <a:pt x="170" y="63"/>
                  <a:pt x="162" y="58"/>
                </a:cubicBezTo>
                <a:close/>
                <a:moveTo>
                  <a:pt x="17" y="41"/>
                </a:moveTo>
                <a:cubicBezTo>
                  <a:pt x="17" y="35"/>
                  <a:pt x="22" y="29"/>
                  <a:pt x="29" y="29"/>
                </a:cubicBezTo>
                <a:cubicBezTo>
                  <a:pt x="35" y="29"/>
                  <a:pt x="41" y="35"/>
                  <a:pt x="41" y="41"/>
                </a:cubicBezTo>
                <a:cubicBezTo>
                  <a:pt x="41" y="48"/>
                  <a:pt x="35" y="53"/>
                  <a:pt x="29" y="53"/>
                </a:cubicBezTo>
                <a:cubicBezTo>
                  <a:pt x="22" y="53"/>
                  <a:pt x="17" y="48"/>
                  <a:pt x="17" y="41"/>
                </a:cubicBezTo>
                <a:close/>
                <a:moveTo>
                  <a:pt x="70" y="29"/>
                </a:moveTo>
                <a:cubicBezTo>
                  <a:pt x="70" y="20"/>
                  <a:pt x="78" y="12"/>
                  <a:pt x="87" y="12"/>
                </a:cubicBezTo>
                <a:cubicBezTo>
                  <a:pt x="97" y="12"/>
                  <a:pt x="105" y="20"/>
                  <a:pt x="105" y="29"/>
                </a:cubicBezTo>
                <a:cubicBezTo>
                  <a:pt x="105" y="39"/>
                  <a:pt x="97" y="47"/>
                  <a:pt x="87" y="47"/>
                </a:cubicBezTo>
                <a:cubicBezTo>
                  <a:pt x="78" y="47"/>
                  <a:pt x="70" y="39"/>
                  <a:pt x="70" y="29"/>
                </a:cubicBezTo>
                <a:close/>
                <a:moveTo>
                  <a:pt x="134" y="41"/>
                </a:moveTo>
                <a:cubicBezTo>
                  <a:pt x="134" y="35"/>
                  <a:pt x="139" y="29"/>
                  <a:pt x="146" y="29"/>
                </a:cubicBezTo>
                <a:cubicBezTo>
                  <a:pt x="152" y="29"/>
                  <a:pt x="157" y="35"/>
                  <a:pt x="157" y="41"/>
                </a:cubicBezTo>
                <a:cubicBezTo>
                  <a:pt x="157" y="48"/>
                  <a:pt x="152" y="53"/>
                  <a:pt x="146" y="53"/>
                </a:cubicBezTo>
                <a:cubicBezTo>
                  <a:pt x="139" y="53"/>
                  <a:pt x="134" y="48"/>
                  <a:pt x="134" y="4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1" name="Freeform 23"/>
          <p:cNvSpPr>
            <a:spLocks noEditPoints="1"/>
          </p:cNvSpPr>
          <p:nvPr/>
        </p:nvSpPr>
        <p:spPr bwMode="auto">
          <a:xfrm>
            <a:off x="4595361" y="3583095"/>
            <a:ext cx="395288" cy="363537"/>
          </a:xfrm>
          <a:custGeom>
            <a:avLst/>
            <a:gdLst>
              <a:gd name="T0" fmla="*/ 249 w 249"/>
              <a:gd name="T1" fmla="*/ 77 h 229"/>
              <a:gd name="T2" fmla="*/ 249 w 249"/>
              <a:gd name="T3" fmla="*/ 51 h 229"/>
              <a:gd name="T4" fmla="*/ 125 w 249"/>
              <a:gd name="T5" fmla="*/ 0 h 229"/>
              <a:gd name="T6" fmla="*/ 0 w 249"/>
              <a:gd name="T7" fmla="*/ 51 h 229"/>
              <a:gd name="T8" fmla="*/ 0 w 249"/>
              <a:gd name="T9" fmla="*/ 77 h 229"/>
              <a:gd name="T10" fmla="*/ 20 w 249"/>
              <a:gd name="T11" fmla="*/ 77 h 229"/>
              <a:gd name="T12" fmla="*/ 20 w 249"/>
              <a:gd name="T13" fmla="*/ 182 h 229"/>
              <a:gd name="T14" fmla="*/ 0 w 249"/>
              <a:gd name="T15" fmla="*/ 182 h 229"/>
              <a:gd name="T16" fmla="*/ 0 w 249"/>
              <a:gd name="T17" fmla="*/ 229 h 229"/>
              <a:gd name="T18" fmla="*/ 249 w 249"/>
              <a:gd name="T19" fmla="*/ 229 h 229"/>
              <a:gd name="T20" fmla="*/ 249 w 249"/>
              <a:gd name="T21" fmla="*/ 182 h 229"/>
              <a:gd name="T22" fmla="*/ 230 w 249"/>
              <a:gd name="T23" fmla="*/ 182 h 229"/>
              <a:gd name="T24" fmla="*/ 230 w 249"/>
              <a:gd name="T25" fmla="*/ 77 h 229"/>
              <a:gd name="T26" fmla="*/ 249 w 249"/>
              <a:gd name="T27" fmla="*/ 77 h 229"/>
              <a:gd name="T28" fmla="*/ 125 w 249"/>
              <a:gd name="T29" fmla="*/ 20 h 229"/>
              <a:gd name="T30" fmla="*/ 215 w 249"/>
              <a:gd name="T31" fmla="*/ 57 h 229"/>
              <a:gd name="T32" fmla="*/ 35 w 249"/>
              <a:gd name="T33" fmla="*/ 57 h 229"/>
              <a:gd name="T34" fmla="*/ 125 w 249"/>
              <a:gd name="T35" fmla="*/ 20 h 229"/>
              <a:gd name="T36" fmla="*/ 154 w 249"/>
              <a:gd name="T37" fmla="*/ 182 h 229"/>
              <a:gd name="T38" fmla="*/ 154 w 249"/>
              <a:gd name="T39" fmla="*/ 77 h 229"/>
              <a:gd name="T40" fmla="*/ 172 w 249"/>
              <a:gd name="T41" fmla="*/ 77 h 229"/>
              <a:gd name="T42" fmla="*/ 172 w 249"/>
              <a:gd name="T43" fmla="*/ 182 h 229"/>
              <a:gd name="T44" fmla="*/ 154 w 249"/>
              <a:gd name="T45" fmla="*/ 182 h 229"/>
              <a:gd name="T46" fmla="*/ 97 w 249"/>
              <a:gd name="T47" fmla="*/ 77 h 229"/>
              <a:gd name="T48" fmla="*/ 97 w 249"/>
              <a:gd name="T49" fmla="*/ 182 h 229"/>
              <a:gd name="T50" fmla="*/ 77 w 249"/>
              <a:gd name="T51" fmla="*/ 182 h 229"/>
              <a:gd name="T52" fmla="*/ 77 w 249"/>
              <a:gd name="T53" fmla="*/ 77 h 229"/>
              <a:gd name="T54" fmla="*/ 97 w 249"/>
              <a:gd name="T55" fmla="*/ 77 h 229"/>
              <a:gd name="T56" fmla="*/ 115 w 249"/>
              <a:gd name="T57" fmla="*/ 77 h 229"/>
              <a:gd name="T58" fmla="*/ 135 w 249"/>
              <a:gd name="T59" fmla="*/ 77 h 229"/>
              <a:gd name="T60" fmla="*/ 135 w 249"/>
              <a:gd name="T61" fmla="*/ 182 h 229"/>
              <a:gd name="T62" fmla="*/ 115 w 249"/>
              <a:gd name="T63" fmla="*/ 182 h 229"/>
              <a:gd name="T64" fmla="*/ 115 w 249"/>
              <a:gd name="T65" fmla="*/ 77 h 229"/>
              <a:gd name="T66" fmla="*/ 40 w 249"/>
              <a:gd name="T67" fmla="*/ 77 h 229"/>
              <a:gd name="T68" fmla="*/ 58 w 249"/>
              <a:gd name="T69" fmla="*/ 77 h 229"/>
              <a:gd name="T70" fmla="*/ 58 w 249"/>
              <a:gd name="T71" fmla="*/ 182 h 229"/>
              <a:gd name="T72" fmla="*/ 40 w 249"/>
              <a:gd name="T73" fmla="*/ 182 h 229"/>
              <a:gd name="T74" fmla="*/ 40 w 249"/>
              <a:gd name="T75" fmla="*/ 77 h 229"/>
              <a:gd name="T76" fmla="*/ 230 w 249"/>
              <a:gd name="T77" fmla="*/ 211 h 229"/>
              <a:gd name="T78" fmla="*/ 20 w 249"/>
              <a:gd name="T79" fmla="*/ 211 h 229"/>
              <a:gd name="T80" fmla="*/ 20 w 249"/>
              <a:gd name="T81" fmla="*/ 202 h 229"/>
              <a:gd name="T82" fmla="*/ 230 w 249"/>
              <a:gd name="T83" fmla="*/ 202 h 229"/>
              <a:gd name="T84" fmla="*/ 230 w 249"/>
              <a:gd name="T85" fmla="*/ 211 h 229"/>
              <a:gd name="T86" fmla="*/ 212 w 249"/>
              <a:gd name="T87" fmla="*/ 182 h 229"/>
              <a:gd name="T88" fmla="*/ 192 w 249"/>
              <a:gd name="T89" fmla="*/ 182 h 229"/>
              <a:gd name="T90" fmla="*/ 192 w 249"/>
              <a:gd name="T91" fmla="*/ 77 h 229"/>
              <a:gd name="T92" fmla="*/ 212 w 249"/>
              <a:gd name="T93" fmla="*/ 77 h 229"/>
              <a:gd name="T94" fmla="*/ 212 w 249"/>
              <a:gd name="T95" fmla="*/ 18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9" h="229">
                <a:moveTo>
                  <a:pt x="249" y="77"/>
                </a:moveTo>
                <a:lnTo>
                  <a:pt x="249" y="51"/>
                </a:lnTo>
                <a:lnTo>
                  <a:pt x="125" y="0"/>
                </a:lnTo>
                <a:lnTo>
                  <a:pt x="0" y="51"/>
                </a:lnTo>
                <a:lnTo>
                  <a:pt x="0" y="77"/>
                </a:lnTo>
                <a:lnTo>
                  <a:pt x="20" y="77"/>
                </a:lnTo>
                <a:lnTo>
                  <a:pt x="20" y="182"/>
                </a:lnTo>
                <a:lnTo>
                  <a:pt x="0" y="182"/>
                </a:lnTo>
                <a:lnTo>
                  <a:pt x="0" y="229"/>
                </a:lnTo>
                <a:lnTo>
                  <a:pt x="249" y="229"/>
                </a:lnTo>
                <a:lnTo>
                  <a:pt x="249" y="182"/>
                </a:lnTo>
                <a:lnTo>
                  <a:pt x="230" y="182"/>
                </a:lnTo>
                <a:lnTo>
                  <a:pt x="230" y="77"/>
                </a:lnTo>
                <a:lnTo>
                  <a:pt x="249" y="77"/>
                </a:lnTo>
                <a:close/>
                <a:moveTo>
                  <a:pt x="125" y="20"/>
                </a:moveTo>
                <a:lnTo>
                  <a:pt x="215" y="57"/>
                </a:lnTo>
                <a:lnTo>
                  <a:pt x="35" y="57"/>
                </a:lnTo>
                <a:lnTo>
                  <a:pt x="125" y="20"/>
                </a:lnTo>
                <a:close/>
                <a:moveTo>
                  <a:pt x="154" y="182"/>
                </a:moveTo>
                <a:lnTo>
                  <a:pt x="154" y="77"/>
                </a:lnTo>
                <a:lnTo>
                  <a:pt x="172" y="77"/>
                </a:lnTo>
                <a:lnTo>
                  <a:pt x="172" y="182"/>
                </a:lnTo>
                <a:lnTo>
                  <a:pt x="154" y="182"/>
                </a:lnTo>
                <a:close/>
                <a:moveTo>
                  <a:pt x="97" y="77"/>
                </a:moveTo>
                <a:lnTo>
                  <a:pt x="97" y="182"/>
                </a:lnTo>
                <a:lnTo>
                  <a:pt x="77" y="182"/>
                </a:lnTo>
                <a:lnTo>
                  <a:pt x="77" y="77"/>
                </a:lnTo>
                <a:lnTo>
                  <a:pt x="97" y="77"/>
                </a:lnTo>
                <a:close/>
                <a:moveTo>
                  <a:pt x="115" y="77"/>
                </a:moveTo>
                <a:lnTo>
                  <a:pt x="135" y="77"/>
                </a:lnTo>
                <a:lnTo>
                  <a:pt x="135" y="182"/>
                </a:lnTo>
                <a:lnTo>
                  <a:pt x="115" y="182"/>
                </a:lnTo>
                <a:lnTo>
                  <a:pt x="115" y="77"/>
                </a:lnTo>
                <a:close/>
                <a:moveTo>
                  <a:pt x="40" y="77"/>
                </a:moveTo>
                <a:lnTo>
                  <a:pt x="58" y="77"/>
                </a:lnTo>
                <a:lnTo>
                  <a:pt x="58" y="182"/>
                </a:lnTo>
                <a:lnTo>
                  <a:pt x="40" y="182"/>
                </a:lnTo>
                <a:lnTo>
                  <a:pt x="40" y="77"/>
                </a:lnTo>
                <a:close/>
                <a:moveTo>
                  <a:pt x="230" y="211"/>
                </a:moveTo>
                <a:lnTo>
                  <a:pt x="20" y="211"/>
                </a:lnTo>
                <a:lnTo>
                  <a:pt x="20" y="202"/>
                </a:lnTo>
                <a:lnTo>
                  <a:pt x="230" y="202"/>
                </a:lnTo>
                <a:lnTo>
                  <a:pt x="230" y="211"/>
                </a:lnTo>
                <a:close/>
                <a:moveTo>
                  <a:pt x="212" y="182"/>
                </a:moveTo>
                <a:lnTo>
                  <a:pt x="192" y="182"/>
                </a:lnTo>
                <a:lnTo>
                  <a:pt x="192" y="77"/>
                </a:lnTo>
                <a:lnTo>
                  <a:pt x="212" y="77"/>
                </a:lnTo>
                <a:lnTo>
                  <a:pt x="212" y="1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2" name="Freeform 24"/>
          <p:cNvSpPr>
            <a:spLocks noEditPoints="1"/>
          </p:cNvSpPr>
          <p:nvPr/>
        </p:nvSpPr>
        <p:spPr bwMode="auto">
          <a:xfrm>
            <a:off x="6539755" y="4691854"/>
            <a:ext cx="400050" cy="400050"/>
          </a:xfrm>
          <a:custGeom>
            <a:avLst/>
            <a:gdLst>
              <a:gd name="T0" fmla="*/ 116 w 154"/>
              <a:gd name="T1" fmla="*/ 83 h 154"/>
              <a:gd name="T2" fmla="*/ 154 w 154"/>
              <a:gd name="T3" fmla="*/ 43 h 154"/>
              <a:gd name="T4" fmla="*/ 149 w 154"/>
              <a:gd name="T5" fmla="*/ 24 h 154"/>
              <a:gd name="T6" fmla="*/ 145 w 154"/>
              <a:gd name="T7" fmla="*/ 17 h 154"/>
              <a:gd name="T8" fmla="*/ 118 w 154"/>
              <a:gd name="T9" fmla="*/ 45 h 154"/>
              <a:gd name="T10" fmla="*/ 109 w 154"/>
              <a:gd name="T11" fmla="*/ 36 h 154"/>
              <a:gd name="T12" fmla="*/ 137 w 154"/>
              <a:gd name="T13" fmla="*/ 9 h 154"/>
              <a:gd name="T14" fmla="*/ 129 w 154"/>
              <a:gd name="T15" fmla="*/ 5 h 154"/>
              <a:gd name="T16" fmla="*/ 113 w 154"/>
              <a:gd name="T17" fmla="*/ 2 h 154"/>
              <a:gd name="T18" fmla="*/ 72 w 154"/>
              <a:gd name="T19" fmla="*/ 43 h 154"/>
              <a:gd name="T20" fmla="*/ 73 w 154"/>
              <a:gd name="T21" fmla="*/ 50 h 154"/>
              <a:gd name="T22" fmla="*/ 65 w 154"/>
              <a:gd name="T23" fmla="*/ 57 h 154"/>
              <a:gd name="T24" fmla="*/ 42 w 154"/>
              <a:gd name="T25" fmla="*/ 33 h 154"/>
              <a:gd name="T26" fmla="*/ 43 w 154"/>
              <a:gd name="T27" fmla="*/ 17 h 154"/>
              <a:gd name="T28" fmla="*/ 15 w 154"/>
              <a:gd name="T29" fmla="*/ 0 h 154"/>
              <a:gd name="T30" fmla="*/ 0 w 154"/>
              <a:gd name="T31" fmla="*/ 15 h 154"/>
              <a:gd name="T32" fmla="*/ 17 w 154"/>
              <a:gd name="T33" fmla="*/ 42 h 154"/>
              <a:gd name="T34" fmla="*/ 34 w 154"/>
              <a:gd name="T35" fmla="*/ 42 h 154"/>
              <a:gd name="T36" fmla="*/ 57 w 154"/>
              <a:gd name="T37" fmla="*/ 65 h 154"/>
              <a:gd name="T38" fmla="*/ 9 w 154"/>
              <a:gd name="T39" fmla="*/ 114 h 154"/>
              <a:gd name="T40" fmla="*/ 2 w 154"/>
              <a:gd name="T41" fmla="*/ 130 h 154"/>
              <a:gd name="T42" fmla="*/ 9 w 154"/>
              <a:gd name="T43" fmla="*/ 147 h 154"/>
              <a:gd name="T44" fmla="*/ 25 w 154"/>
              <a:gd name="T45" fmla="*/ 154 h 154"/>
              <a:gd name="T46" fmla="*/ 42 w 154"/>
              <a:gd name="T47" fmla="*/ 147 h 154"/>
              <a:gd name="T48" fmla="*/ 78 w 154"/>
              <a:gd name="T49" fmla="*/ 111 h 154"/>
              <a:gd name="T50" fmla="*/ 114 w 154"/>
              <a:gd name="T51" fmla="*/ 147 h 154"/>
              <a:gd name="T52" fmla="*/ 130 w 154"/>
              <a:gd name="T53" fmla="*/ 154 h 154"/>
              <a:gd name="T54" fmla="*/ 147 w 154"/>
              <a:gd name="T55" fmla="*/ 147 h 154"/>
              <a:gd name="T56" fmla="*/ 154 w 154"/>
              <a:gd name="T57" fmla="*/ 130 h 154"/>
              <a:gd name="T58" fmla="*/ 147 w 154"/>
              <a:gd name="T59" fmla="*/ 114 h 154"/>
              <a:gd name="T60" fmla="*/ 116 w 154"/>
              <a:gd name="T61" fmla="*/ 83 h 154"/>
              <a:gd name="T62" fmla="*/ 23 w 154"/>
              <a:gd name="T63" fmla="*/ 30 h 154"/>
              <a:gd name="T64" fmla="*/ 15 w 154"/>
              <a:gd name="T65" fmla="*/ 17 h 154"/>
              <a:gd name="T66" fmla="*/ 17 w 154"/>
              <a:gd name="T67" fmla="*/ 15 h 154"/>
              <a:gd name="T68" fmla="*/ 31 w 154"/>
              <a:gd name="T69" fmla="*/ 23 h 154"/>
              <a:gd name="T70" fmla="*/ 30 w 154"/>
              <a:gd name="T71" fmla="*/ 29 h 154"/>
              <a:gd name="T72" fmla="*/ 29 w 154"/>
              <a:gd name="T73" fmla="*/ 30 h 154"/>
              <a:gd name="T74" fmla="*/ 23 w 154"/>
              <a:gd name="T75" fmla="*/ 30 h 154"/>
              <a:gd name="T76" fmla="*/ 33 w 154"/>
              <a:gd name="T77" fmla="*/ 138 h 154"/>
              <a:gd name="T78" fmla="*/ 17 w 154"/>
              <a:gd name="T79" fmla="*/ 138 h 154"/>
              <a:gd name="T80" fmla="*/ 14 w 154"/>
              <a:gd name="T81" fmla="*/ 130 h 154"/>
              <a:gd name="T82" fmla="*/ 17 w 154"/>
              <a:gd name="T83" fmla="*/ 122 h 154"/>
              <a:gd name="T84" fmla="*/ 85 w 154"/>
              <a:gd name="T85" fmla="*/ 53 h 154"/>
              <a:gd name="T86" fmla="*/ 85 w 154"/>
              <a:gd name="T87" fmla="*/ 50 h 154"/>
              <a:gd name="T88" fmla="*/ 84 w 154"/>
              <a:gd name="T89" fmla="*/ 43 h 154"/>
              <a:gd name="T90" fmla="*/ 113 w 154"/>
              <a:gd name="T91" fmla="*/ 13 h 154"/>
              <a:gd name="T92" fmla="*/ 116 w 154"/>
              <a:gd name="T93" fmla="*/ 14 h 154"/>
              <a:gd name="T94" fmla="*/ 93 w 154"/>
              <a:gd name="T95" fmla="*/ 36 h 154"/>
              <a:gd name="T96" fmla="*/ 118 w 154"/>
              <a:gd name="T97" fmla="*/ 61 h 154"/>
              <a:gd name="T98" fmla="*/ 142 w 154"/>
              <a:gd name="T99" fmla="*/ 37 h 154"/>
              <a:gd name="T100" fmla="*/ 142 w 154"/>
              <a:gd name="T101" fmla="*/ 43 h 154"/>
              <a:gd name="T102" fmla="*/ 105 w 154"/>
              <a:gd name="T103" fmla="*/ 71 h 154"/>
              <a:gd name="T104" fmla="*/ 102 w 154"/>
              <a:gd name="T105" fmla="*/ 70 h 154"/>
              <a:gd name="T106" fmla="*/ 33 w 154"/>
              <a:gd name="T107" fmla="*/ 138 h 154"/>
              <a:gd name="T108" fmla="*/ 139 w 154"/>
              <a:gd name="T109" fmla="*/ 138 h 154"/>
              <a:gd name="T110" fmla="*/ 122 w 154"/>
              <a:gd name="T111" fmla="*/ 138 h 154"/>
              <a:gd name="T112" fmla="*/ 86 w 154"/>
              <a:gd name="T113" fmla="*/ 102 h 154"/>
              <a:gd name="T114" fmla="*/ 103 w 154"/>
              <a:gd name="T115" fmla="*/ 86 h 154"/>
              <a:gd name="T116" fmla="*/ 139 w 154"/>
              <a:gd name="T117" fmla="*/ 122 h 154"/>
              <a:gd name="T118" fmla="*/ 142 w 154"/>
              <a:gd name="T119" fmla="*/ 130 h 154"/>
              <a:gd name="T120" fmla="*/ 139 w 154"/>
              <a:gd name="T121" fmla="*/ 13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4" h="154">
                <a:moveTo>
                  <a:pt x="116" y="83"/>
                </a:moveTo>
                <a:cubicBezTo>
                  <a:pt x="137" y="81"/>
                  <a:pt x="154" y="64"/>
                  <a:pt x="154" y="43"/>
                </a:cubicBezTo>
                <a:cubicBezTo>
                  <a:pt x="154" y="36"/>
                  <a:pt x="152" y="30"/>
                  <a:pt x="149" y="24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09" y="36"/>
                  <a:pt x="109" y="36"/>
                  <a:pt x="109" y="36"/>
                </a:cubicBezTo>
                <a:cubicBezTo>
                  <a:pt x="137" y="9"/>
                  <a:pt x="137" y="9"/>
                  <a:pt x="137" y="9"/>
                </a:cubicBezTo>
                <a:cubicBezTo>
                  <a:pt x="129" y="5"/>
                  <a:pt x="129" y="5"/>
                  <a:pt x="129" y="5"/>
                </a:cubicBezTo>
                <a:cubicBezTo>
                  <a:pt x="124" y="3"/>
                  <a:pt x="119" y="2"/>
                  <a:pt x="113" y="2"/>
                </a:cubicBezTo>
                <a:cubicBezTo>
                  <a:pt x="90" y="2"/>
                  <a:pt x="72" y="20"/>
                  <a:pt x="72" y="43"/>
                </a:cubicBezTo>
                <a:cubicBezTo>
                  <a:pt x="72" y="45"/>
                  <a:pt x="72" y="47"/>
                  <a:pt x="73" y="50"/>
                </a:cubicBezTo>
                <a:cubicBezTo>
                  <a:pt x="65" y="57"/>
                  <a:pt x="65" y="57"/>
                  <a:pt x="65" y="57"/>
                </a:cubicBezTo>
                <a:cubicBezTo>
                  <a:pt x="42" y="33"/>
                  <a:pt x="42" y="33"/>
                  <a:pt x="42" y="33"/>
                </a:cubicBezTo>
                <a:cubicBezTo>
                  <a:pt x="43" y="17"/>
                  <a:pt x="43" y="17"/>
                  <a:pt x="43" y="17"/>
                </a:cubicBezTo>
                <a:cubicBezTo>
                  <a:pt x="15" y="0"/>
                  <a:pt x="15" y="0"/>
                  <a:pt x="15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7" y="42"/>
                  <a:pt x="17" y="42"/>
                  <a:pt x="17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57" y="65"/>
                  <a:pt x="57" y="65"/>
                  <a:pt x="57" y="65"/>
                </a:cubicBezTo>
                <a:cubicBezTo>
                  <a:pt x="9" y="114"/>
                  <a:pt x="9" y="114"/>
                  <a:pt x="9" y="114"/>
                </a:cubicBezTo>
                <a:cubicBezTo>
                  <a:pt x="4" y="118"/>
                  <a:pt x="2" y="124"/>
                  <a:pt x="2" y="130"/>
                </a:cubicBezTo>
                <a:cubicBezTo>
                  <a:pt x="2" y="136"/>
                  <a:pt x="4" y="142"/>
                  <a:pt x="9" y="147"/>
                </a:cubicBezTo>
                <a:cubicBezTo>
                  <a:pt x="13" y="151"/>
                  <a:pt x="19" y="154"/>
                  <a:pt x="25" y="154"/>
                </a:cubicBezTo>
                <a:cubicBezTo>
                  <a:pt x="31" y="154"/>
                  <a:pt x="37" y="151"/>
                  <a:pt x="42" y="147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8" y="151"/>
                  <a:pt x="124" y="154"/>
                  <a:pt x="130" y="154"/>
                </a:cubicBezTo>
                <a:cubicBezTo>
                  <a:pt x="137" y="154"/>
                  <a:pt x="142" y="151"/>
                  <a:pt x="147" y="147"/>
                </a:cubicBezTo>
                <a:cubicBezTo>
                  <a:pt x="151" y="142"/>
                  <a:pt x="154" y="136"/>
                  <a:pt x="154" y="130"/>
                </a:cubicBezTo>
                <a:cubicBezTo>
                  <a:pt x="154" y="124"/>
                  <a:pt x="151" y="118"/>
                  <a:pt x="147" y="114"/>
                </a:cubicBezTo>
                <a:cubicBezTo>
                  <a:pt x="145" y="112"/>
                  <a:pt x="128" y="95"/>
                  <a:pt x="116" y="83"/>
                </a:cubicBezTo>
                <a:close/>
                <a:moveTo>
                  <a:pt x="23" y="30"/>
                </a:moveTo>
                <a:cubicBezTo>
                  <a:pt x="15" y="17"/>
                  <a:pt x="15" y="17"/>
                  <a:pt x="15" y="17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23"/>
                  <a:pt x="31" y="23"/>
                  <a:pt x="31" y="23"/>
                </a:cubicBezTo>
                <a:cubicBezTo>
                  <a:pt x="30" y="29"/>
                  <a:pt x="30" y="29"/>
                  <a:pt x="30" y="29"/>
                </a:cubicBezTo>
                <a:cubicBezTo>
                  <a:pt x="29" y="30"/>
                  <a:pt x="29" y="30"/>
                  <a:pt x="29" y="30"/>
                </a:cubicBezTo>
                <a:lnTo>
                  <a:pt x="23" y="30"/>
                </a:lnTo>
                <a:close/>
                <a:moveTo>
                  <a:pt x="33" y="138"/>
                </a:moveTo>
                <a:cubicBezTo>
                  <a:pt x="29" y="143"/>
                  <a:pt x="21" y="143"/>
                  <a:pt x="17" y="138"/>
                </a:cubicBezTo>
                <a:cubicBezTo>
                  <a:pt x="15" y="136"/>
                  <a:pt x="14" y="133"/>
                  <a:pt x="14" y="130"/>
                </a:cubicBezTo>
                <a:cubicBezTo>
                  <a:pt x="14" y="127"/>
                  <a:pt x="15" y="124"/>
                  <a:pt x="17" y="122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0"/>
                  <a:pt x="85" y="50"/>
                  <a:pt x="85" y="50"/>
                </a:cubicBezTo>
                <a:cubicBezTo>
                  <a:pt x="84" y="48"/>
                  <a:pt x="84" y="45"/>
                  <a:pt x="84" y="43"/>
                </a:cubicBezTo>
                <a:cubicBezTo>
                  <a:pt x="84" y="27"/>
                  <a:pt x="97" y="13"/>
                  <a:pt x="113" y="13"/>
                </a:cubicBezTo>
                <a:cubicBezTo>
                  <a:pt x="114" y="13"/>
                  <a:pt x="115" y="13"/>
                  <a:pt x="116" y="14"/>
                </a:cubicBezTo>
                <a:cubicBezTo>
                  <a:pt x="93" y="36"/>
                  <a:pt x="93" y="36"/>
                  <a:pt x="93" y="36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42" y="37"/>
                  <a:pt x="142" y="37"/>
                  <a:pt x="142" y="37"/>
                </a:cubicBezTo>
                <a:cubicBezTo>
                  <a:pt x="142" y="39"/>
                  <a:pt x="142" y="41"/>
                  <a:pt x="142" y="43"/>
                </a:cubicBezTo>
                <a:cubicBezTo>
                  <a:pt x="142" y="61"/>
                  <a:pt x="124" y="76"/>
                  <a:pt x="105" y="71"/>
                </a:cubicBezTo>
                <a:cubicBezTo>
                  <a:pt x="102" y="70"/>
                  <a:pt x="102" y="70"/>
                  <a:pt x="102" y="70"/>
                </a:cubicBezTo>
                <a:lnTo>
                  <a:pt x="33" y="138"/>
                </a:lnTo>
                <a:close/>
                <a:moveTo>
                  <a:pt x="139" y="138"/>
                </a:moveTo>
                <a:cubicBezTo>
                  <a:pt x="134" y="143"/>
                  <a:pt x="126" y="143"/>
                  <a:pt x="122" y="138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112" y="96"/>
                  <a:pt x="137" y="120"/>
                  <a:pt x="139" y="122"/>
                </a:cubicBezTo>
                <a:cubicBezTo>
                  <a:pt x="141" y="124"/>
                  <a:pt x="142" y="127"/>
                  <a:pt x="142" y="130"/>
                </a:cubicBezTo>
                <a:cubicBezTo>
                  <a:pt x="142" y="133"/>
                  <a:pt x="141" y="136"/>
                  <a:pt x="139" y="13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5233889" y="2457824"/>
            <a:ext cx="363538" cy="379412"/>
            <a:chOff x="674688" y="2001838"/>
            <a:chExt cx="363538" cy="379412"/>
          </a:xfrm>
          <a:solidFill>
            <a:schemeClr val="bg2"/>
          </a:solidFill>
        </p:grpSpPr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674688" y="2227263"/>
              <a:ext cx="363538" cy="153987"/>
            </a:xfrm>
            <a:custGeom>
              <a:avLst/>
              <a:gdLst>
                <a:gd name="T0" fmla="*/ 229 w 229"/>
                <a:gd name="T1" fmla="*/ 0 h 97"/>
                <a:gd name="T2" fmla="*/ 0 w 229"/>
                <a:gd name="T3" fmla="*/ 0 h 97"/>
                <a:gd name="T4" fmla="*/ 0 w 229"/>
                <a:gd name="T5" fmla="*/ 20 h 97"/>
                <a:gd name="T6" fmla="*/ 22 w 229"/>
                <a:gd name="T7" fmla="*/ 20 h 97"/>
                <a:gd name="T8" fmla="*/ 39 w 229"/>
                <a:gd name="T9" fmla="*/ 58 h 97"/>
                <a:gd name="T10" fmla="*/ 57 w 229"/>
                <a:gd name="T11" fmla="*/ 58 h 97"/>
                <a:gd name="T12" fmla="*/ 57 w 229"/>
                <a:gd name="T13" fmla="*/ 97 h 97"/>
                <a:gd name="T14" fmla="*/ 77 w 229"/>
                <a:gd name="T15" fmla="*/ 97 h 97"/>
                <a:gd name="T16" fmla="*/ 77 w 229"/>
                <a:gd name="T17" fmla="*/ 58 h 97"/>
                <a:gd name="T18" fmla="*/ 154 w 229"/>
                <a:gd name="T19" fmla="*/ 58 h 97"/>
                <a:gd name="T20" fmla="*/ 154 w 229"/>
                <a:gd name="T21" fmla="*/ 97 h 97"/>
                <a:gd name="T22" fmla="*/ 172 w 229"/>
                <a:gd name="T23" fmla="*/ 97 h 97"/>
                <a:gd name="T24" fmla="*/ 172 w 229"/>
                <a:gd name="T25" fmla="*/ 58 h 97"/>
                <a:gd name="T26" fmla="*/ 191 w 229"/>
                <a:gd name="T27" fmla="*/ 58 h 97"/>
                <a:gd name="T28" fmla="*/ 206 w 229"/>
                <a:gd name="T29" fmla="*/ 20 h 97"/>
                <a:gd name="T30" fmla="*/ 229 w 229"/>
                <a:gd name="T31" fmla="*/ 20 h 97"/>
                <a:gd name="T32" fmla="*/ 229 w 229"/>
                <a:gd name="T33" fmla="*/ 0 h 97"/>
                <a:gd name="T34" fmla="*/ 180 w 229"/>
                <a:gd name="T35" fmla="*/ 38 h 97"/>
                <a:gd name="T36" fmla="*/ 162 w 229"/>
                <a:gd name="T37" fmla="*/ 38 h 97"/>
                <a:gd name="T38" fmla="*/ 154 w 229"/>
                <a:gd name="T39" fmla="*/ 38 h 97"/>
                <a:gd name="T40" fmla="*/ 77 w 229"/>
                <a:gd name="T41" fmla="*/ 38 h 97"/>
                <a:gd name="T42" fmla="*/ 67 w 229"/>
                <a:gd name="T43" fmla="*/ 38 h 97"/>
                <a:gd name="T44" fmla="*/ 50 w 229"/>
                <a:gd name="T45" fmla="*/ 38 h 97"/>
                <a:gd name="T46" fmla="*/ 42 w 229"/>
                <a:gd name="T47" fmla="*/ 20 h 97"/>
                <a:gd name="T48" fmla="*/ 188 w 229"/>
                <a:gd name="T49" fmla="*/ 20 h 97"/>
                <a:gd name="T50" fmla="*/ 180 w 229"/>
                <a:gd name="T51" fmla="*/ 3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9" h="97">
                  <a:moveTo>
                    <a:pt x="22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22" y="20"/>
                  </a:lnTo>
                  <a:lnTo>
                    <a:pt x="39" y="58"/>
                  </a:lnTo>
                  <a:lnTo>
                    <a:pt x="57" y="58"/>
                  </a:lnTo>
                  <a:lnTo>
                    <a:pt x="57" y="97"/>
                  </a:lnTo>
                  <a:lnTo>
                    <a:pt x="77" y="97"/>
                  </a:lnTo>
                  <a:lnTo>
                    <a:pt x="77" y="58"/>
                  </a:lnTo>
                  <a:lnTo>
                    <a:pt x="154" y="58"/>
                  </a:lnTo>
                  <a:lnTo>
                    <a:pt x="154" y="97"/>
                  </a:lnTo>
                  <a:lnTo>
                    <a:pt x="172" y="97"/>
                  </a:lnTo>
                  <a:lnTo>
                    <a:pt x="172" y="58"/>
                  </a:lnTo>
                  <a:lnTo>
                    <a:pt x="191" y="58"/>
                  </a:lnTo>
                  <a:lnTo>
                    <a:pt x="206" y="20"/>
                  </a:lnTo>
                  <a:lnTo>
                    <a:pt x="229" y="20"/>
                  </a:lnTo>
                  <a:lnTo>
                    <a:pt x="229" y="0"/>
                  </a:lnTo>
                  <a:close/>
                  <a:moveTo>
                    <a:pt x="180" y="38"/>
                  </a:moveTo>
                  <a:lnTo>
                    <a:pt x="162" y="38"/>
                  </a:lnTo>
                  <a:lnTo>
                    <a:pt x="154" y="38"/>
                  </a:lnTo>
                  <a:lnTo>
                    <a:pt x="77" y="38"/>
                  </a:lnTo>
                  <a:lnTo>
                    <a:pt x="67" y="38"/>
                  </a:lnTo>
                  <a:lnTo>
                    <a:pt x="50" y="38"/>
                  </a:lnTo>
                  <a:lnTo>
                    <a:pt x="42" y="20"/>
                  </a:lnTo>
                  <a:lnTo>
                    <a:pt x="188" y="20"/>
                  </a:lnTo>
                  <a:lnTo>
                    <a:pt x="18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765176" y="2001838"/>
              <a:ext cx="182563" cy="211137"/>
            </a:xfrm>
            <a:custGeom>
              <a:avLst/>
              <a:gdLst>
                <a:gd name="T0" fmla="*/ 0 w 70"/>
                <a:gd name="T1" fmla="*/ 81 h 81"/>
                <a:gd name="T2" fmla="*/ 12 w 70"/>
                <a:gd name="T3" fmla="*/ 81 h 81"/>
                <a:gd name="T4" fmla="*/ 35 w 70"/>
                <a:gd name="T5" fmla="*/ 58 h 81"/>
                <a:gd name="T6" fmla="*/ 59 w 70"/>
                <a:gd name="T7" fmla="*/ 81 h 81"/>
                <a:gd name="T8" fmla="*/ 70 w 70"/>
                <a:gd name="T9" fmla="*/ 81 h 81"/>
                <a:gd name="T10" fmla="*/ 53 w 70"/>
                <a:gd name="T11" fmla="*/ 51 h 81"/>
                <a:gd name="T12" fmla="*/ 64 w 70"/>
                <a:gd name="T13" fmla="*/ 29 h 81"/>
                <a:gd name="T14" fmla="*/ 35 w 70"/>
                <a:gd name="T15" fmla="*/ 0 h 81"/>
                <a:gd name="T16" fmla="*/ 6 w 70"/>
                <a:gd name="T17" fmla="*/ 29 h 81"/>
                <a:gd name="T18" fmla="*/ 17 w 70"/>
                <a:gd name="T19" fmla="*/ 51 h 81"/>
                <a:gd name="T20" fmla="*/ 0 w 70"/>
                <a:gd name="T21" fmla="*/ 81 h 81"/>
                <a:gd name="T22" fmla="*/ 18 w 70"/>
                <a:gd name="T23" fmla="*/ 29 h 81"/>
                <a:gd name="T24" fmla="*/ 35 w 70"/>
                <a:gd name="T25" fmla="*/ 11 h 81"/>
                <a:gd name="T26" fmla="*/ 53 w 70"/>
                <a:gd name="T27" fmla="*/ 29 h 81"/>
                <a:gd name="T28" fmla="*/ 35 w 70"/>
                <a:gd name="T29" fmla="*/ 46 h 81"/>
                <a:gd name="T30" fmla="*/ 18 w 70"/>
                <a:gd name="T31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81">
                  <a:moveTo>
                    <a:pt x="0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68"/>
                    <a:pt x="22" y="58"/>
                    <a:pt x="35" y="58"/>
                  </a:cubicBezTo>
                  <a:cubicBezTo>
                    <a:pt x="48" y="58"/>
                    <a:pt x="59" y="68"/>
                    <a:pt x="59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69"/>
                    <a:pt x="64" y="58"/>
                    <a:pt x="53" y="51"/>
                  </a:cubicBezTo>
                  <a:cubicBezTo>
                    <a:pt x="60" y="46"/>
                    <a:pt x="64" y="38"/>
                    <a:pt x="64" y="29"/>
                  </a:cubicBezTo>
                  <a:cubicBezTo>
                    <a:pt x="64" y="13"/>
                    <a:pt x="51" y="0"/>
                    <a:pt x="35" y="0"/>
                  </a:cubicBezTo>
                  <a:cubicBezTo>
                    <a:pt x="19" y="0"/>
                    <a:pt x="6" y="13"/>
                    <a:pt x="6" y="29"/>
                  </a:cubicBezTo>
                  <a:cubicBezTo>
                    <a:pt x="6" y="38"/>
                    <a:pt x="10" y="46"/>
                    <a:pt x="17" y="51"/>
                  </a:cubicBezTo>
                  <a:cubicBezTo>
                    <a:pt x="7" y="58"/>
                    <a:pt x="0" y="69"/>
                    <a:pt x="0" y="81"/>
                  </a:cubicBezTo>
                  <a:close/>
                  <a:moveTo>
                    <a:pt x="18" y="29"/>
                  </a:moveTo>
                  <a:cubicBezTo>
                    <a:pt x="18" y="19"/>
                    <a:pt x="26" y="11"/>
                    <a:pt x="35" y="11"/>
                  </a:cubicBezTo>
                  <a:cubicBezTo>
                    <a:pt x="45" y="11"/>
                    <a:pt x="53" y="19"/>
                    <a:pt x="53" y="29"/>
                  </a:cubicBezTo>
                  <a:cubicBezTo>
                    <a:pt x="53" y="38"/>
                    <a:pt x="45" y="46"/>
                    <a:pt x="35" y="46"/>
                  </a:cubicBezTo>
                  <a:cubicBezTo>
                    <a:pt x="26" y="46"/>
                    <a:pt x="18" y="38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962026" y="2120900"/>
              <a:ext cx="60325" cy="92075"/>
            </a:xfrm>
            <a:custGeom>
              <a:avLst/>
              <a:gdLst>
                <a:gd name="T0" fmla="*/ 6 w 23"/>
                <a:gd name="T1" fmla="*/ 22 h 35"/>
                <a:gd name="T2" fmla="*/ 6 w 23"/>
                <a:gd name="T3" fmla="*/ 35 h 35"/>
                <a:gd name="T4" fmla="*/ 18 w 23"/>
                <a:gd name="T5" fmla="*/ 35 h 35"/>
                <a:gd name="T6" fmla="*/ 18 w 23"/>
                <a:gd name="T7" fmla="*/ 22 h 35"/>
                <a:gd name="T8" fmla="*/ 23 w 23"/>
                <a:gd name="T9" fmla="*/ 12 h 35"/>
                <a:gd name="T10" fmla="*/ 12 w 23"/>
                <a:gd name="T11" fmla="*/ 0 h 35"/>
                <a:gd name="T12" fmla="*/ 0 w 23"/>
                <a:gd name="T13" fmla="*/ 12 h 35"/>
                <a:gd name="T14" fmla="*/ 6 w 23"/>
                <a:gd name="T1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5">
                  <a:moveTo>
                    <a:pt x="6" y="22"/>
                  </a:moveTo>
                  <a:cubicBezTo>
                    <a:pt x="6" y="35"/>
                    <a:pt x="6" y="35"/>
                    <a:pt x="6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6"/>
                    <a:pt x="3" y="2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7" name="Freeform 28"/>
          <p:cNvSpPr>
            <a:spLocks noEditPoints="1"/>
          </p:cNvSpPr>
          <p:nvPr/>
        </p:nvSpPr>
        <p:spPr bwMode="auto">
          <a:xfrm>
            <a:off x="5270593" y="4726598"/>
            <a:ext cx="363538" cy="334962"/>
          </a:xfrm>
          <a:custGeom>
            <a:avLst/>
            <a:gdLst>
              <a:gd name="T0" fmla="*/ 109 w 140"/>
              <a:gd name="T1" fmla="*/ 46 h 129"/>
              <a:gd name="T2" fmla="*/ 140 w 140"/>
              <a:gd name="T3" fmla="*/ 24 h 129"/>
              <a:gd name="T4" fmla="*/ 97 w 140"/>
              <a:gd name="T5" fmla="*/ 12 h 129"/>
              <a:gd name="T6" fmla="*/ 63 w 140"/>
              <a:gd name="T7" fmla="*/ 3 h 129"/>
              <a:gd name="T8" fmla="*/ 6 w 140"/>
              <a:gd name="T9" fmla="*/ 46 h 129"/>
              <a:gd name="T10" fmla="*/ 0 w 140"/>
              <a:gd name="T11" fmla="*/ 115 h 129"/>
              <a:gd name="T12" fmla="*/ 0 w 140"/>
              <a:gd name="T13" fmla="*/ 117 h 129"/>
              <a:gd name="T14" fmla="*/ 12 w 140"/>
              <a:gd name="T15" fmla="*/ 129 h 129"/>
              <a:gd name="T16" fmla="*/ 37 w 140"/>
              <a:gd name="T17" fmla="*/ 129 h 129"/>
              <a:gd name="T18" fmla="*/ 53 w 140"/>
              <a:gd name="T19" fmla="*/ 129 h 129"/>
              <a:gd name="T20" fmla="*/ 65 w 140"/>
              <a:gd name="T21" fmla="*/ 117 h 129"/>
              <a:gd name="T22" fmla="*/ 65 w 140"/>
              <a:gd name="T23" fmla="*/ 114 h 129"/>
              <a:gd name="T24" fmla="*/ 56 w 140"/>
              <a:gd name="T25" fmla="*/ 63 h 129"/>
              <a:gd name="T26" fmla="*/ 76 w 140"/>
              <a:gd name="T27" fmla="*/ 66 h 129"/>
              <a:gd name="T28" fmla="*/ 94 w 140"/>
              <a:gd name="T29" fmla="*/ 129 h 129"/>
              <a:gd name="T30" fmla="*/ 135 w 140"/>
              <a:gd name="T31" fmla="*/ 111 h 129"/>
              <a:gd name="T32" fmla="*/ 114 w 140"/>
              <a:gd name="T33" fmla="*/ 65 h 129"/>
              <a:gd name="T34" fmla="*/ 117 w 140"/>
              <a:gd name="T35" fmla="*/ 12 h 129"/>
              <a:gd name="T36" fmla="*/ 117 w 140"/>
              <a:gd name="T37" fmla="*/ 36 h 129"/>
              <a:gd name="T38" fmla="*/ 117 w 140"/>
              <a:gd name="T39" fmla="*/ 12 h 129"/>
              <a:gd name="T40" fmla="*/ 53 w 140"/>
              <a:gd name="T41" fmla="*/ 115 h 129"/>
              <a:gd name="T42" fmla="*/ 38 w 140"/>
              <a:gd name="T43" fmla="*/ 117 h 129"/>
              <a:gd name="T44" fmla="*/ 27 w 140"/>
              <a:gd name="T45" fmla="*/ 117 h 129"/>
              <a:gd name="T46" fmla="*/ 12 w 140"/>
              <a:gd name="T47" fmla="*/ 115 h 129"/>
              <a:gd name="T48" fmla="*/ 31 w 140"/>
              <a:gd name="T49" fmla="*/ 28 h 129"/>
              <a:gd name="T50" fmla="*/ 74 w 140"/>
              <a:gd name="T51" fmla="*/ 12 h 129"/>
              <a:gd name="T52" fmla="*/ 102 w 140"/>
              <a:gd name="T53" fmla="*/ 65 h 129"/>
              <a:gd name="T54" fmla="*/ 82 w 140"/>
              <a:gd name="T55" fmla="*/ 40 h 129"/>
              <a:gd name="T56" fmla="*/ 123 w 140"/>
              <a:gd name="T57" fmla="*/ 76 h 129"/>
              <a:gd name="T58" fmla="*/ 117 w 140"/>
              <a:gd name="T59" fmla="*/ 117 h 129"/>
              <a:gd name="T60" fmla="*/ 88 w 140"/>
              <a:gd name="T61" fmla="*/ 111 h 129"/>
              <a:gd name="T62" fmla="*/ 102 w 140"/>
              <a:gd name="T63" fmla="*/ 76 h 129"/>
              <a:gd name="T64" fmla="*/ 123 w 140"/>
              <a:gd name="T65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" h="129">
                <a:moveTo>
                  <a:pt x="114" y="61"/>
                </a:moveTo>
                <a:cubicBezTo>
                  <a:pt x="109" y="46"/>
                  <a:pt x="109" y="46"/>
                  <a:pt x="109" y="46"/>
                </a:cubicBezTo>
                <a:cubicBezTo>
                  <a:pt x="112" y="47"/>
                  <a:pt x="114" y="47"/>
                  <a:pt x="117" y="47"/>
                </a:cubicBezTo>
                <a:cubicBezTo>
                  <a:pt x="130" y="47"/>
                  <a:pt x="140" y="37"/>
                  <a:pt x="140" y="24"/>
                </a:cubicBezTo>
                <a:cubicBezTo>
                  <a:pt x="140" y="11"/>
                  <a:pt x="130" y="0"/>
                  <a:pt x="117" y="0"/>
                </a:cubicBezTo>
                <a:cubicBezTo>
                  <a:pt x="109" y="0"/>
                  <a:pt x="101" y="5"/>
                  <a:pt x="97" y="12"/>
                </a:cubicBezTo>
                <a:cubicBezTo>
                  <a:pt x="92" y="5"/>
                  <a:pt x="83" y="1"/>
                  <a:pt x="74" y="1"/>
                </a:cubicBezTo>
                <a:cubicBezTo>
                  <a:pt x="70" y="1"/>
                  <a:pt x="66" y="1"/>
                  <a:pt x="63" y="3"/>
                </a:cubicBezTo>
                <a:cubicBezTo>
                  <a:pt x="42" y="11"/>
                  <a:pt x="30" y="16"/>
                  <a:pt x="26" y="17"/>
                </a:cubicBezTo>
                <a:cubicBezTo>
                  <a:pt x="14" y="23"/>
                  <a:pt x="7" y="33"/>
                  <a:pt x="6" y="46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29"/>
                  <a:pt x="0" y="129"/>
                  <a:pt x="0" y="129"/>
                </a:cubicBezTo>
                <a:cubicBezTo>
                  <a:pt x="12" y="129"/>
                  <a:pt x="12" y="129"/>
                  <a:pt x="12" y="129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56" y="63"/>
                  <a:pt x="56" y="63"/>
                  <a:pt x="56" y="63"/>
                </a:cubicBezTo>
                <a:cubicBezTo>
                  <a:pt x="74" y="56"/>
                  <a:pt x="74" y="56"/>
                  <a:pt x="74" y="56"/>
                </a:cubicBezTo>
                <a:cubicBezTo>
                  <a:pt x="76" y="66"/>
                  <a:pt x="76" y="66"/>
                  <a:pt x="76" y="66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6" y="121"/>
                  <a:pt x="84" y="129"/>
                  <a:pt x="94" y="12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27" y="129"/>
                  <a:pt x="135" y="121"/>
                  <a:pt x="135" y="111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14" y="65"/>
                  <a:pt x="114" y="65"/>
                  <a:pt x="114" y="65"/>
                </a:cubicBezTo>
                <a:lnTo>
                  <a:pt x="114" y="61"/>
                </a:lnTo>
                <a:close/>
                <a:moveTo>
                  <a:pt x="117" y="12"/>
                </a:moveTo>
                <a:cubicBezTo>
                  <a:pt x="124" y="12"/>
                  <a:pt x="129" y="17"/>
                  <a:pt x="129" y="24"/>
                </a:cubicBezTo>
                <a:cubicBezTo>
                  <a:pt x="129" y="30"/>
                  <a:pt x="124" y="36"/>
                  <a:pt x="117" y="36"/>
                </a:cubicBezTo>
                <a:cubicBezTo>
                  <a:pt x="111" y="36"/>
                  <a:pt x="105" y="30"/>
                  <a:pt x="105" y="24"/>
                </a:cubicBezTo>
                <a:cubicBezTo>
                  <a:pt x="105" y="17"/>
                  <a:pt x="111" y="12"/>
                  <a:pt x="117" y="12"/>
                </a:cubicBezTo>
                <a:close/>
                <a:moveTo>
                  <a:pt x="43" y="56"/>
                </a:moveTo>
                <a:cubicBezTo>
                  <a:pt x="53" y="115"/>
                  <a:pt x="53" y="115"/>
                  <a:pt x="53" y="115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8" y="117"/>
                  <a:pt x="38" y="117"/>
                  <a:pt x="38" y="117"/>
                </a:cubicBezTo>
                <a:cubicBezTo>
                  <a:pt x="30" y="69"/>
                  <a:pt x="30" y="69"/>
                  <a:pt x="30" y="69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8" y="47"/>
                  <a:pt x="18" y="47"/>
                  <a:pt x="18" y="47"/>
                </a:cubicBezTo>
                <a:cubicBezTo>
                  <a:pt x="19" y="37"/>
                  <a:pt x="24" y="31"/>
                  <a:pt x="31" y="28"/>
                </a:cubicBezTo>
                <a:cubicBezTo>
                  <a:pt x="35" y="26"/>
                  <a:pt x="53" y="19"/>
                  <a:pt x="67" y="14"/>
                </a:cubicBezTo>
                <a:cubicBezTo>
                  <a:pt x="69" y="13"/>
                  <a:pt x="71" y="12"/>
                  <a:pt x="74" y="12"/>
                </a:cubicBezTo>
                <a:cubicBezTo>
                  <a:pt x="81" y="12"/>
                  <a:pt x="89" y="17"/>
                  <a:pt x="91" y="25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82" y="40"/>
                  <a:pt x="82" y="40"/>
                  <a:pt x="82" y="40"/>
                </a:cubicBezTo>
                <a:lnTo>
                  <a:pt x="43" y="56"/>
                </a:lnTo>
                <a:close/>
                <a:moveTo>
                  <a:pt x="123" y="76"/>
                </a:moveTo>
                <a:cubicBezTo>
                  <a:pt x="123" y="111"/>
                  <a:pt x="123" y="111"/>
                  <a:pt x="123" y="111"/>
                </a:cubicBezTo>
                <a:cubicBezTo>
                  <a:pt x="123" y="115"/>
                  <a:pt x="120" y="117"/>
                  <a:pt x="117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1" y="117"/>
                  <a:pt x="88" y="115"/>
                  <a:pt x="88" y="111"/>
                </a:cubicBezTo>
                <a:cubicBezTo>
                  <a:pt x="88" y="76"/>
                  <a:pt x="88" y="76"/>
                  <a:pt x="88" y="76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18" y="76"/>
                  <a:pt x="118" y="76"/>
                  <a:pt x="118" y="76"/>
                </a:cubicBezTo>
                <a:lnTo>
                  <a:pt x="123" y="7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8" name="Freeform 29"/>
          <p:cNvSpPr>
            <a:spLocks noEditPoints="1"/>
          </p:cNvSpPr>
          <p:nvPr/>
        </p:nvSpPr>
        <p:spPr bwMode="auto">
          <a:xfrm>
            <a:off x="6586716" y="2501704"/>
            <a:ext cx="365125" cy="333375"/>
          </a:xfrm>
          <a:custGeom>
            <a:avLst/>
            <a:gdLst>
              <a:gd name="T0" fmla="*/ 64 w 140"/>
              <a:gd name="T1" fmla="*/ 20 h 128"/>
              <a:gd name="T2" fmla="*/ 64 w 140"/>
              <a:gd name="T3" fmla="*/ 46 h 128"/>
              <a:gd name="T4" fmla="*/ 0 w 140"/>
              <a:gd name="T5" fmla="*/ 61 h 128"/>
              <a:gd name="T6" fmla="*/ 0 w 140"/>
              <a:gd name="T7" fmla="*/ 108 h 128"/>
              <a:gd name="T8" fmla="*/ 76 w 140"/>
              <a:gd name="T9" fmla="*/ 108 h 128"/>
              <a:gd name="T10" fmla="*/ 102 w 140"/>
              <a:gd name="T11" fmla="*/ 111 h 128"/>
              <a:gd name="T12" fmla="*/ 140 w 140"/>
              <a:gd name="T13" fmla="*/ 67 h 128"/>
              <a:gd name="T14" fmla="*/ 140 w 140"/>
              <a:gd name="T15" fmla="*/ 20 h 128"/>
              <a:gd name="T16" fmla="*/ 102 w 140"/>
              <a:gd name="T17" fmla="*/ 11 h 128"/>
              <a:gd name="T18" fmla="*/ 102 w 140"/>
              <a:gd name="T19" fmla="*/ 29 h 128"/>
              <a:gd name="T20" fmla="*/ 102 w 140"/>
              <a:gd name="T21" fmla="*/ 11 h 128"/>
              <a:gd name="T22" fmla="*/ 64 w 140"/>
              <a:gd name="T23" fmla="*/ 61 h 128"/>
              <a:gd name="T24" fmla="*/ 12 w 140"/>
              <a:gd name="T25" fmla="*/ 61 h 128"/>
              <a:gd name="T26" fmla="*/ 12 w 140"/>
              <a:gd name="T27" fmla="*/ 76 h 128"/>
              <a:gd name="T28" fmla="*/ 64 w 140"/>
              <a:gd name="T29" fmla="*/ 76 h 128"/>
              <a:gd name="T30" fmla="*/ 38 w 140"/>
              <a:gd name="T31" fmla="*/ 93 h 128"/>
              <a:gd name="T32" fmla="*/ 12 w 140"/>
              <a:gd name="T33" fmla="*/ 76 h 128"/>
              <a:gd name="T34" fmla="*/ 12 w 140"/>
              <a:gd name="T35" fmla="*/ 108 h 128"/>
              <a:gd name="T36" fmla="*/ 38 w 140"/>
              <a:gd name="T37" fmla="*/ 105 h 128"/>
              <a:gd name="T38" fmla="*/ 64 w 140"/>
              <a:gd name="T39" fmla="*/ 108 h 128"/>
              <a:gd name="T40" fmla="*/ 102 w 140"/>
              <a:gd name="T41" fmla="*/ 99 h 128"/>
              <a:gd name="T42" fmla="*/ 76 w 140"/>
              <a:gd name="T43" fmla="*/ 84 h 128"/>
              <a:gd name="T44" fmla="*/ 102 w 140"/>
              <a:gd name="T45" fmla="*/ 87 h 128"/>
              <a:gd name="T46" fmla="*/ 129 w 140"/>
              <a:gd name="T47" fmla="*/ 90 h 128"/>
              <a:gd name="T48" fmla="*/ 102 w 140"/>
              <a:gd name="T49" fmla="*/ 76 h 128"/>
              <a:gd name="T50" fmla="*/ 76 w 140"/>
              <a:gd name="T51" fmla="*/ 61 h 128"/>
              <a:gd name="T52" fmla="*/ 102 w 140"/>
              <a:gd name="T53" fmla="*/ 64 h 128"/>
              <a:gd name="T54" fmla="*/ 129 w 140"/>
              <a:gd name="T55" fmla="*/ 67 h 128"/>
              <a:gd name="T56" fmla="*/ 102 w 140"/>
              <a:gd name="T57" fmla="*/ 52 h 128"/>
              <a:gd name="T58" fmla="*/ 76 w 140"/>
              <a:gd name="T59" fmla="*/ 35 h 128"/>
              <a:gd name="T60" fmla="*/ 129 w 140"/>
              <a:gd name="T61" fmla="*/ 35 h 128"/>
              <a:gd name="T62" fmla="*/ 102 w 140"/>
              <a:gd name="T63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28">
                <a:moveTo>
                  <a:pt x="102" y="0"/>
                </a:moveTo>
                <a:cubicBezTo>
                  <a:pt x="83" y="0"/>
                  <a:pt x="64" y="7"/>
                  <a:pt x="64" y="20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4" y="46"/>
                  <a:pt x="64" y="46"/>
                </a:cubicBezTo>
                <a:cubicBezTo>
                  <a:pt x="57" y="42"/>
                  <a:pt x="48" y="41"/>
                  <a:pt x="38" y="41"/>
                </a:cubicBezTo>
                <a:cubicBezTo>
                  <a:pt x="19" y="41"/>
                  <a:pt x="0" y="48"/>
                  <a:pt x="0" y="61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9" y="128"/>
                  <a:pt x="38" y="128"/>
                </a:cubicBezTo>
                <a:cubicBezTo>
                  <a:pt x="57" y="128"/>
                  <a:pt x="76" y="121"/>
                  <a:pt x="76" y="108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83" y="109"/>
                  <a:pt x="93" y="111"/>
                  <a:pt x="102" y="111"/>
                </a:cubicBezTo>
                <a:cubicBezTo>
                  <a:pt x="121" y="111"/>
                  <a:pt x="140" y="104"/>
                  <a:pt x="140" y="9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40" y="7"/>
                  <a:pt x="121" y="0"/>
                  <a:pt x="102" y="0"/>
                </a:cubicBezTo>
                <a:close/>
                <a:moveTo>
                  <a:pt x="102" y="11"/>
                </a:moveTo>
                <a:cubicBezTo>
                  <a:pt x="119" y="11"/>
                  <a:pt x="129" y="18"/>
                  <a:pt x="129" y="20"/>
                </a:cubicBezTo>
                <a:cubicBezTo>
                  <a:pt x="129" y="23"/>
                  <a:pt x="119" y="29"/>
                  <a:pt x="102" y="29"/>
                </a:cubicBezTo>
                <a:cubicBezTo>
                  <a:pt x="85" y="29"/>
                  <a:pt x="76" y="23"/>
                  <a:pt x="76" y="20"/>
                </a:cubicBezTo>
                <a:cubicBezTo>
                  <a:pt x="76" y="18"/>
                  <a:pt x="85" y="11"/>
                  <a:pt x="102" y="11"/>
                </a:cubicBezTo>
                <a:close/>
                <a:moveTo>
                  <a:pt x="38" y="52"/>
                </a:moveTo>
                <a:cubicBezTo>
                  <a:pt x="55" y="52"/>
                  <a:pt x="64" y="58"/>
                  <a:pt x="64" y="61"/>
                </a:cubicBezTo>
                <a:cubicBezTo>
                  <a:pt x="64" y="64"/>
                  <a:pt x="55" y="70"/>
                  <a:pt x="38" y="70"/>
                </a:cubicBezTo>
                <a:cubicBezTo>
                  <a:pt x="21" y="70"/>
                  <a:pt x="12" y="64"/>
                  <a:pt x="12" y="61"/>
                </a:cubicBezTo>
                <a:cubicBezTo>
                  <a:pt x="12" y="58"/>
                  <a:pt x="21" y="52"/>
                  <a:pt x="38" y="52"/>
                </a:cubicBezTo>
                <a:close/>
                <a:moveTo>
                  <a:pt x="12" y="76"/>
                </a:moveTo>
                <a:cubicBezTo>
                  <a:pt x="19" y="80"/>
                  <a:pt x="29" y="81"/>
                  <a:pt x="38" y="81"/>
                </a:cubicBezTo>
                <a:cubicBezTo>
                  <a:pt x="48" y="81"/>
                  <a:pt x="57" y="80"/>
                  <a:pt x="64" y="76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7"/>
                  <a:pt x="55" y="93"/>
                  <a:pt x="38" y="93"/>
                </a:cubicBezTo>
                <a:cubicBezTo>
                  <a:pt x="21" y="93"/>
                  <a:pt x="12" y="87"/>
                  <a:pt x="12" y="84"/>
                </a:cubicBezTo>
                <a:lnTo>
                  <a:pt x="12" y="76"/>
                </a:lnTo>
                <a:close/>
                <a:moveTo>
                  <a:pt x="38" y="116"/>
                </a:moveTo>
                <a:cubicBezTo>
                  <a:pt x="21" y="116"/>
                  <a:pt x="12" y="110"/>
                  <a:pt x="12" y="108"/>
                </a:cubicBezTo>
                <a:cubicBezTo>
                  <a:pt x="12" y="99"/>
                  <a:pt x="12" y="99"/>
                  <a:pt x="12" y="99"/>
                </a:cubicBezTo>
                <a:cubicBezTo>
                  <a:pt x="19" y="103"/>
                  <a:pt x="29" y="105"/>
                  <a:pt x="38" y="105"/>
                </a:cubicBezTo>
                <a:cubicBezTo>
                  <a:pt x="48" y="105"/>
                  <a:pt x="57" y="103"/>
                  <a:pt x="64" y="99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0"/>
                  <a:pt x="55" y="116"/>
                  <a:pt x="38" y="116"/>
                </a:cubicBezTo>
                <a:close/>
                <a:moveTo>
                  <a:pt x="102" y="99"/>
                </a:moveTo>
                <a:cubicBezTo>
                  <a:pt x="85" y="99"/>
                  <a:pt x="76" y="93"/>
                  <a:pt x="76" y="90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2"/>
                  <a:pt x="76" y="82"/>
                  <a:pt x="76" y="82"/>
                </a:cubicBezTo>
                <a:cubicBezTo>
                  <a:pt x="83" y="85"/>
                  <a:pt x="93" y="87"/>
                  <a:pt x="102" y="87"/>
                </a:cubicBezTo>
                <a:cubicBezTo>
                  <a:pt x="112" y="87"/>
                  <a:pt x="121" y="85"/>
                  <a:pt x="129" y="82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9" y="93"/>
                  <a:pt x="119" y="99"/>
                  <a:pt x="102" y="99"/>
                </a:cubicBezTo>
                <a:close/>
                <a:moveTo>
                  <a:pt x="102" y="76"/>
                </a:moveTo>
                <a:cubicBezTo>
                  <a:pt x="85" y="76"/>
                  <a:pt x="76" y="69"/>
                  <a:pt x="76" y="67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59"/>
                  <a:pt x="76" y="59"/>
                  <a:pt x="76" y="59"/>
                </a:cubicBezTo>
                <a:cubicBezTo>
                  <a:pt x="83" y="62"/>
                  <a:pt x="93" y="64"/>
                  <a:pt x="102" y="64"/>
                </a:cubicBezTo>
                <a:cubicBezTo>
                  <a:pt x="112" y="64"/>
                  <a:pt x="121" y="62"/>
                  <a:pt x="129" y="59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29" y="69"/>
                  <a:pt x="119" y="76"/>
                  <a:pt x="102" y="76"/>
                </a:cubicBezTo>
                <a:close/>
                <a:moveTo>
                  <a:pt x="102" y="52"/>
                </a:moveTo>
                <a:cubicBezTo>
                  <a:pt x="85" y="52"/>
                  <a:pt x="76" y="46"/>
                  <a:pt x="76" y="43"/>
                </a:cubicBezTo>
                <a:cubicBezTo>
                  <a:pt x="76" y="35"/>
                  <a:pt x="76" y="35"/>
                  <a:pt x="76" y="35"/>
                </a:cubicBezTo>
                <a:cubicBezTo>
                  <a:pt x="83" y="39"/>
                  <a:pt x="93" y="41"/>
                  <a:pt x="102" y="41"/>
                </a:cubicBezTo>
                <a:cubicBezTo>
                  <a:pt x="112" y="41"/>
                  <a:pt x="121" y="39"/>
                  <a:pt x="129" y="35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29" y="46"/>
                  <a:pt x="119" y="52"/>
                  <a:pt x="102" y="5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37354" y="3599037"/>
            <a:ext cx="923458" cy="460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00" b="1" dirty="0">
                <a:solidFill>
                  <a:schemeClr val="bg2"/>
                </a:solidFill>
                <a:cs typeface="+mn-ea"/>
                <a:sym typeface="+mn-lt"/>
              </a:rPr>
              <a:t>PESTEL</a:t>
            </a:r>
            <a:endParaRPr lang="id-ID" sz="2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10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87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7" grpId="0" animBg="1"/>
      <p:bldP spid="38" grpId="0" animBg="1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1903" y="1705269"/>
            <a:ext cx="2068195" cy="1416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7200" dirty="0">
                <a:solidFill>
                  <a:schemeClr val="accent1"/>
                </a:solidFill>
                <a:cs typeface="+mn-ea"/>
                <a:sym typeface="+mn-lt"/>
              </a:rPr>
              <a:t>201X</a:t>
            </a:r>
            <a:endParaRPr lang="zh-CN" altLang="en-US" sz="7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08454" y="2769118"/>
            <a:ext cx="5975097" cy="972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400" b="1" dirty="0">
                <a:cs typeface="+mn-ea"/>
                <a:sym typeface="+mn-lt"/>
              </a:rPr>
              <a:t>THANK YOU VERY MUCH</a:t>
            </a:r>
            <a:endParaRPr lang="zh-CN" altLang="en-US" sz="4400" b="1" dirty="0">
              <a:cs typeface="+mn-ea"/>
              <a:sym typeface="+mn-lt"/>
            </a:endParaRPr>
          </a:p>
        </p:txBody>
      </p:sp>
      <p:sp>
        <p:nvSpPr>
          <p:cNvPr id="4" name="矩形 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134436" y="3805671"/>
            <a:ext cx="5923128" cy="629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, </a:t>
            </a:r>
            <a:r>
              <a:rPr lang="en-US" altLang="zh-CN" sz="1400" dirty="0" err="1">
                <a:cs typeface="+mn-ea"/>
                <a:sym typeface="+mn-lt"/>
              </a:rPr>
              <a:t>consectetur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adipiscing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elit</a:t>
            </a:r>
            <a:r>
              <a:rPr lang="en-US" altLang="zh-CN" sz="1400" dirty="0">
                <a:cs typeface="+mn-ea"/>
                <a:sym typeface="+mn-lt"/>
              </a:rPr>
              <a:t>. </a:t>
            </a:r>
            <a:r>
              <a:rPr lang="en-US" altLang="zh-CN" sz="1400" dirty="0" err="1">
                <a:cs typeface="+mn-ea"/>
                <a:sym typeface="+mn-lt"/>
              </a:rPr>
              <a:t>Ut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efficitur</a:t>
            </a:r>
            <a:r>
              <a:rPr lang="en-US" altLang="zh-CN" sz="1400" dirty="0"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cs typeface="+mn-ea"/>
                <a:sym typeface="+mn-lt"/>
              </a:rPr>
              <a:t>tortor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accumsan</a:t>
            </a:r>
            <a:r>
              <a:rPr lang="en-US" altLang="zh-CN" sz="1400" dirty="0">
                <a:cs typeface="+mn-ea"/>
                <a:sym typeface="+mn-lt"/>
              </a:rPr>
              <a:t>, a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219361" y="4479576"/>
            <a:ext cx="1753278" cy="489157"/>
          </a:xfrm>
          <a:prstGeom prst="roundRect">
            <a:avLst>
              <a:gd name="adj" fmla="val 13729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  <a:cs typeface="+mn-ea"/>
                <a:sym typeface="+mn-lt"/>
              </a:rPr>
              <a:t>汇报人：孙总监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658678" y="3668597"/>
            <a:ext cx="874644" cy="0"/>
            <a:chOff x="5625548" y="3867892"/>
            <a:chExt cx="874644" cy="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37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4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 dirty="0">
                <a:solidFill>
                  <a:prstClr val="black"/>
                </a:solidFill>
                <a:latin typeface="Calibri"/>
                <a:ea typeface="微软雅黑"/>
              </a:rPr>
              <a:t>190611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17091" y="1828800"/>
            <a:ext cx="4967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多彩设计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5751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4853812" y="964599"/>
            <a:ext cx="2484376" cy="794342"/>
          </a:xfrm>
          <a:prstGeom prst="roundRect">
            <a:avLst>
              <a:gd name="adj" fmla="val 2270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tx2"/>
                </a:solidFill>
                <a:cs typeface="+mn-ea"/>
                <a:sym typeface="+mn-lt"/>
              </a:rPr>
              <a:t>CONTNET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3467" y="2634658"/>
            <a:ext cx="794342" cy="794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cs typeface="+mn-ea"/>
                <a:sym typeface="+mn-lt"/>
              </a:rPr>
              <a:t>01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55082" y="2681233"/>
            <a:ext cx="2339102" cy="531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22" name="椭圆 21"/>
          <p:cNvSpPr/>
          <p:nvPr/>
        </p:nvSpPr>
        <p:spPr>
          <a:xfrm>
            <a:off x="1123467" y="4190856"/>
            <a:ext cx="794342" cy="794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cs typeface="+mn-ea"/>
                <a:sym typeface="+mn-lt"/>
              </a:rPr>
              <a:t>03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55082" y="4237431"/>
            <a:ext cx="2339102" cy="531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2255083" y="3115493"/>
            <a:ext cx="3520076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Ut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矩形 2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2255083" y="4671691"/>
            <a:ext cx="3520076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Ut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549709" y="2634658"/>
            <a:ext cx="794342" cy="794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cs typeface="+mn-ea"/>
                <a:sym typeface="+mn-lt"/>
              </a:rPr>
              <a:t>02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81324" y="2681233"/>
            <a:ext cx="2339102" cy="531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36" name="椭圆 35"/>
          <p:cNvSpPr/>
          <p:nvPr/>
        </p:nvSpPr>
        <p:spPr>
          <a:xfrm>
            <a:off x="6549709" y="4190856"/>
            <a:ext cx="794342" cy="794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cs typeface="+mn-ea"/>
                <a:sym typeface="+mn-lt"/>
              </a:rPr>
              <a:t>04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81324" y="4237431"/>
            <a:ext cx="2339102" cy="531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38" name="矩形 3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681325" y="3115493"/>
            <a:ext cx="3520076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Ut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矩形 3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681325" y="4671691"/>
            <a:ext cx="3520076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Ut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779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898232" y="1632284"/>
            <a:ext cx="4588042" cy="3593432"/>
          </a:xfrm>
          <a:prstGeom prst="roundRect">
            <a:avLst>
              <a:gd name="adj" fmla="val 11683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91789" y="2354179"/>
            <a:ext cx="34009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91789" y="4455695"/>
            <a:ext cx="34009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605920" y="2797117"/>
            <a:ext cx="3172663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cs typeface="+mn-ea"/>
                <a:sym typeface="+mn-lt"/>
              </a:rPr>
              <a:t>03.</a:t>
            </a:r>
            <a:r>
              <a:rPr lang="zh-CN" altLang="en-US" sz="3200" b="1" dirty="0">
                <a:cs typeface="+mn-ea"/>
                <a:sym typeface="+mn-lt"/>
              </a:rPr>
              <a:t>输入标题内容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023047" y="3567137"/>
            <a:ext cx="4145907" cy="55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efficitur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 ipsum vitae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tortor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899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3123918" y="1950438"/>
            <a:ext cx="2054577" cy="1369717"/>
          </a:xfrm>
          <a:custGeom>
            <a:avLst/>
            <a:gdLst>
              <a:gd name="connsiteX0" fmla="*/ 0 w 2032000"/>
              <a:gd name="connsiteY0" fmla="*/ 1354666 h 1354666"/>
              <a:gd name="connsiteX1" fmla="*/ 1016000 w 2032000"/>
              <a:gd name="connsiteY1" fmla="*/ 0 h 1354666"/>
              <a:gd name="connsiteX2" fmla="*/ 1016001 w 2032000"/>
              <a:gd name="connsiteY2" fmla="*/ 0 h 1354666"/>
              <a:gd name="connsiteX3" fmla="*/ 2032000 w 2032000"/>
              <a:gd name="connsiteY3" fmla="*/ 1354666 h 1354666"/>
              <a:gd name="connsiteX4" fmla="*/ 0 w 2032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354666">
                <a:moveTo>
                  <a:pt x="0" y="1354666"/>
                </a:moveTo>
                <a:lnTo>
                  <a:pt x="1016000" y="0"/>
                </a:lnTo>
                <a:lnTo>
                  <a:pt x="1016001" y="0"/>
                </a:lnTo>
                <a:lnTo>
                  <a:pt x="2032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3293" tIns="103293" rIns="103293" bIns="103293" numCol="1" spcCol="1270" anchor="ctr" anchorCtr="0">
            <a:noAutofit/>
          </a:bodyPr>
          <a:lstStyle/>
          <a:p>
            <a:pPr algn="ctr" defTabSz="3615176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id-ID" sz="8133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2096629" y="3320155"/>
            <a:ext cx="4109156" cy="1369717"/>
          </a:xfrm>
          <a:custGeom>
            <a:avLst/>
            <a:gdLst>
              <a:gd name="connsiteX0" fmla="*/ 0 w 4064000"/>
              <a:gd name="connsiteY0" fmla="*/ 1354666 h 1354666"/>
              <a:gd name="connsiteX1" fmla="*/ 1016000 w 4064000"/>
              <a:gd name="connsiteY1" fmla="*/ 0 h 1354666"/>
              <a:gd name="connsiteX2" fmla="*/ 3048001 w 4064000"/>
              <a:gd name="connsiteY2" fmla="*/ 0 h 1354666"/>
              <a:gd name="connsiteX3" fmla="*/ 4064000 w 4064000"/>
              <a:gd name="connsiteY3" fmla="*/ 1354666 h 1354666"/>
              <a:gd name="connsiteX4" fmla="*/ 0 w 4064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4000" h="1354666">
                <a:moveTo>
                  <a:pt x="0" y="1354666"/>
                </a:moveTo>
                <a:lnTo>
                  <a:pt x="1016000" y="0"/>
                </a:lnTo>
                <a:lnTo>
                  <a:pt x="3048001" y="0"/>
                </a:lnTo>
                <a:lnTo>
                  <a:pt x="4064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58333" tIns="110067" rIns="1058333" bIns="110067" numCol="1" spcCol="1270" anchor="ctr" anchorCtr="0">
            <a:noAutofit/>
          </a:bodyPr>
          <a:lstStyle/>
          <a:p>
            <a:pPr algn="ctr" defTabSz="3852237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id-ID" sz="8666">
              <a:cs typeface="+mn-ea"/>
              <a:sym typeface="+mn-lt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1069340" y="4689875"/>
            <a:ext cx="6163733" cy="1369717"/>
          </a:xfrm>
          <a:custGeom>
            <a:avLst/>
            <a:gdLst>
              <a:gd name="connsiteX0" fmla="*/ 0 w 6096000"/>
              <a:gd name="connsiteY0" fmla="*/ 1354666 h 1354666"/>
              <a:gd name="connsiteX1" fmla="*/ 1016000 w 6096000"/>
              <a:gd name="connsiteY1" fmla="*/ 0 h 1354666"/>
              <a:gd name="connsiteX2" fmla="*/ 5080001 w 6096000"/>
              <a:gd name="connsiteY2" fmla="*/ 0 h 1354666"/>
              <a:gd name="connsiteX3" fmla="*/ 6096000 w 6096000"/>
              <a:gd name="connsiteY3" fmla="*/ 1354666 h 1354666"/>
              <a:gd name="connsiteX4" fmla="*/ 0 w 6096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1354666">
                <a:moveTo>
                  <a:pt x="0" y="1354666"/>
                </a:moveTo>
                <a:lnTo>
                  <a:pt x="1016000" y="0"/>
                </a:lnTo>
                <a:lnTo>
                  <a:pt x="5080001" y="0"/>
                </a:lnTo>
                <a:lnTo>
                  <a:pt x="6096000" y="1354666"/>
                </a:lnTo>
                <a:lnTo>
                  <a:pt x="0" y="135466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32465" tIns="110067" rIns="1532468" bIns="110067" numCol="1" spcCol="1270" anchor="ctr" anchorCtr="0">
            <a:noAutofit/>
          </a:bodyPr>
          <a:lstStyle/>
          <a:p>
            <a:pPr algn="ctr" defTabSz="3852237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id-ID" sz="8666"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17731" y="5164451"/>
            <a:ext cx="3499556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33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01493" y="3836702"/>
            <a:ext cx="2299425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33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01493" y="2667867"/>
            <a:ext cx="2299425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33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76990" y="4913068"/>
            <a:ext cx="341217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6966860" y="5374733"/>
            <a:ext cx="787400" cy="0"/>
          </a:xfrm>
          <a:prstGeom prst="line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954260" y="4012155"/>
            <a:ext cx="78740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970717" y="2667867"/>
            <a:ext cx="787400" cy="0"/>
          </a:xfrm>
          <a:prstGeom prst="line">
            <a:avLst/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4</a:t>
            </a:fld>
            <a:endParaRPr lang="en-US">
              <a:cs typeface="+mn-ea"/>
              <a:sym typeface="+mn-lt"/>
            </a:endParaRPr>
          </a:p>
        </p:txBody>
      </p:sp>
      <p:sp>
        <p:nvSpPr>
          <p:cNvPr id="27" name="Rectangle 22"/>
          <p:cNvSpPr/>
          <p:nvPr/>
        </p:nvSpPr>
        <p:spPr>
          <a:xfrm>
            <a:off x="7086495" y="3543348"/>
            <a:ext cx="341217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8" name="Rectangle 22"/>
          <p:cNvSpPr/>
          <p:nvPr/>
        </p:nvSpPr>
        <p:spPr>
          <a:xfrm>
            <a:off x="6096000" y="2206202"/>
            <a:ext cx="341217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37467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19" grpId="0"/>
      <p:bldP spid="20" grpId="0"/>
      <p:bldP spid="23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1305" y="3932124"/>
            <a:ext cx="4415481" cy="2025902"/>
            <a:chOff x="3888259" y="3642564"/>
            <a:chExt cx="4415481" cy="2025902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4588624" y="3642564"/>
              <a:ext cx="3014751" cy="1002461"/>
            </a:xfrm>
            <a:custGeom>
              <a:avLst/>
              <a:gdLst>
                <a:gd name="T0" fmla="*/ 0 w 947"/>
                <a:gd name="T1" fmla="*/ 198 h 430"/>
                <a:gd name="T2" fmla="*/ 473 w 947"/>
                <a:gd name="T3" fmla="*/ 0 h 430"/>
                <a:gd name="T4" fmla="*/ 947 w 947"/>
                <a:gd name="T5" fmla="*/ 198 h 430"/>
                <a:gd name="T6" fmla="*/ 473 w 947"/>
                <a:gd name="T7" fmla="*/ 430 h 430"/>
                <a:gd name="T8" fmla="*/ 0 w 947"/>
                <a:gd name="T9" fmla="*/ 19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7" h="430">
                  <a:moveTo>
                    <a:pt x="0" y="198"/>
                  </a:moveTo>
                  <a:lnTo>
                    <a:pt x="473" y="0"/>
                  </a:lnTo>
                  <a:lnTo>
                    <a:pt x="947" y="198"/>
                  </a:lnTo>
                  <a:lnTo>
                    <a:pt x="473" y="430"/>
                  </a:lnTo>
                  <a:lnTo>
                    <a:pt x="0" y="19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6094407" y="4104162"/>
              <a:ext cx="2209333" cy="1564304"/>
            </a:xfrm>
            <a:custGeom>
              <a:avLst/>
              <a:gdLst>
                <a:gd name="T0" fmla="*/ 0 w 694"/>
                <a:gd name="T1" fmla="*/ 671 h 671"/>
                <a:gd name="T2" fmla="*/ 694 w 694"/>
                <a:gd name="T3" fmla="*/ 329 h 671"/>
                <a:gd name="T4" fmla="*/ 474 w 694"/>
                <a:gd name="T5" fmla="*/ 0 h 671"/>
                <a:gd name="T6" fmla="*/ 0 w 694"/>
                <a:gd name="T7" fmla="*/ 232 h 671"/>
                <a:gd name="T8" fmla="*/ 0 w 694"/>
                <a:gd name="T9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671">
                  <a:moveTo>
                    <a:pt x="0" y="671"/>
                  </a:moveTo>
                  <a:lnTo>
                    <a:pt x="694" y="329"/>
                  </a:lnTo>
                  <a:lnTo>
                    <a:pt x="474" y="0"/>
                  </a:lnTo>
                  <a:lnTo>
                    <a:pt x="0" y="232"/>
                  </a:lnTo>
                  <a:lnTo>
                    <a:pt x="0" y="67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888259" y="4104162"/>
              <a:ext cx="2206148" cy="1564304"/>
            </a:xfrm>
            <a:custGeom>
              <a:avLst/>
              <a:gdLst>
                <a:gd name="T0" fmla="*/ 693 w 693"/>
                <a:gd name="T1" fmla="*/ 232 h 671"/>
                <a:gd name="T2" fmla="*/ 220 w 693"/>
                <a:gd name="T3" fmla="*/ 0 h 671"/>
                <a:gd name="T4" fmla="*/ 0 w 693"/>
                <a:gd name="T5" fmla="*/ 329 h 671"/>
                <a:gd name="T6" fmla="*/ 693 w 693"/>
                <a:gd name="T7" fmla="*/ 671 h 671"/>
                <a:gd name="T8" fmla="*/ 693 w 693"/>
                <a:gd name="T9" fmla="*/ 23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3" h="671">
                  <a:moveTo>
                    <a:pt x="693" y="232"/>
                  </a:moveTo>
                  <a:lnTo>
                    <a:pt x="220" y="0"/>
                  </a:lnTo>
                  <a:lnTo>
                    <a:pt x="0" y="329"/>
                  </a:lnTo>
                  <a:lnTo>
                    <a:pt x="693" y="671"/>
                  </a:lnTo>
                  <a:lnTo>
                    <a:pt x="693" y="232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dirty="0"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85788" y="3127517"/>
            <a:ext cx="2906513" cy="1524671"/>
            <a:chOff x="4642742" y="2837957"/>
            <a:chExt cx="2906513" cy="1524671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343107" y="2837957"/>
              <a:ext cx="1505783" cy="501230"/>
            </a:xfrm>
            <a:custGeom>
              <a:avLst/>
              <a:gdLst>
                <a:gd name="T0" fmla="*/ 0 w 473"/>
                <a:gd name="T1" fmla="*/ 97 h 215"/>
                <a:gd name="T2" fmla="*/ 236 w 473"/>
                <a:gd name="T3" fmla="*/ 0 h 215"/>
                <a:gd name="T4" fmla="*/ 473 w 473"/>
                <a:gd name="T5" fmla="*/ 97 h 215"/>
                <a:gd name="T6" fmla="*/ 236 w 473"/>
                <a:gd name="T7" fmla="*/ 215 h 215"/>
                <a:gd name="T8" fmla="*/ 0 w 473"/>
                <a:gd name="T9" fmla="*/ 9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215">
                  <a:moveTo>
                    <a:pt x="0" y="97"/>
                  </a:moveTo>
                  <a:lnTo>
                    <a:pt x="236" y="0"/>
                  </a:lnTo>
                  <a:lnTo>
                    <a:pt x="473" y="97"/>
                  </a:lnTo>
                  <a:lnTo>
                    <a:pt x="236" y="215"/>
                  </a:lnTo>
                  <a:lnTo>
                    <a:pt x="0" y="9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094407" y="3064093"/>
              <a:ext cx="1454848" cy="1298535"/>
            </a:xfrm>
            <a:custGeom>
              <a:avLst/>
              <a:gdLst>
                <a:gd name="T0" fmla="*/ 0 w 457"/>
                <a:gd name="T1" fmla="*/ 557 h 557"/>
                <a:gd name="T2" fmla="*/ 457 w 457"/>
                <a:gd name="T3" fmla="*/ 333 h 557"/>
                <a:gd name="T4" fmla="*/ 237 w 457"/>
                <a:gd name="T5" fmla="*/ 0 h 557"/>
                <a:gd name="T6" fmla="*/ 0 w 457"/>
                <a:gd name="T7" fmla="*/ 118 h 557"/>
                <a:gd name="T8" fmla="*/ 0 w 457"/>
                <a:gd name="T9" fmla="*/ 55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557">
                  <a:moveTo>
                    <a:pt x="0" y="557"/>
                  </a:moveTo>
                  <a:lnTo>
                    <a:pt x="457" y="333"/>
                  </a:lnTo>
                  <a:lnTo>
                    <a:pt x="237" y="0"/>
                  </a:lnTo>
                  <a:lnTo>
                    <a:pt x="0" y="118"/>
                  </a:lnTo>
                  <a:lnTo>
                    <a:pt x="0" y="55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642742" y="3064093"/>
              <a:ext cx="1451665" cy="1298535"/>
            </a:xfrm>
            <a:custGeom>
              <a:avLst/>
              <a:gdLst>
                <a:gd name="T0" fmla="*/ 456 w 456"/>
                <a:gd name="T1" fmla="*/ 118 h 557"/>
                <a:gd name="T2" fmla="*/ 220 w 456"/>
                <a:gd name="T3" fmla="*/ 0 h 557"/>
                <a:gd name="T4" fmla="*/ 0 w 456"/>
                <a:gd name="T5" fmla="*/ 333 h 557"/>
                <a:gd name="T6" fmla="*/ 456 w 456"/>
                <a:gd name="T7" fmla="*/ 557 h 557"/>
                <a:gd name="T8" fmla="*/ 456 w 456"/>
                <a:gd name="T9" fmla="*/ 118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557">
                  <a:moveTo>
                    <a:pt x="456" y="118"/>
                  </a:moveTo>
                  <a:lnTo>
                    <a:pt x="220" y="0"/>
                  </a:lnTo>
                  <a:lnTo>
                    <a:pt x="0" y="333"/>
                  </a:lnTo>
                  <a:lnTo>
                    <a:pt x="456" y="557"/>
                  </a:lnTo>
                  <a:lnTo>
                    <a:pt x="456" y="118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640273" y="2342817"/>
            <a:ext cx="1397545" cy="1032767"/>
            <a:chOff x="5397227" y="2053257"/>
            <a:chExt cx="1397545" cy="1032767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094407" y="2053257"/>
              <a:ext cx="700365" cy="1032767"/>
            </a:xfrm>
            <a:custGeom>
              <a:avLst/>
              <a:gdLst>
                <a:gd name="T0" fmla="*/ 0 w 220"/>
                <a:gd name="T1" fmla="*/ 443 h 443"/>
                <a:gd name="T2" fmla="*/ 220 w 220"/>
                <a:gd name="T3" fmla="*/ 333 h 443"/>
                <a:gd name="T4" fmla="*/ 0 w 220"/>
                <a:gd name="T5" fmla="*/ 0 h 443"/>
                <a:gd name="T6" fmla="*/ 0 w 220"/>
                <a:gd name="T7" fmla="*/ 4 h 443"/>
                <a:gd name="T8" fmla="*/ 0 w 220"/>
                <a:gd name="T9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443">
                  <a:moveTo>
                    <a:pt x="0" y="443"/>
                  </a:moveTo>
                  <a:lnTo>
                    <a:pt x="220" y="333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43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97227" y="2053257"/>
              <a:ext cx="697180" cy="1032767"/>
            </a:xfrm>
            <a:custGeom>
              <a:avLst/>
              <a:gdLst>
                <a:gd name="T0" fmla="*/ 219 w 219"/>
                <a:gd name="T1" fmla="*/ 4 h 443"/>
                <a:gd name="T2" fmla="*/ 219 w 219"/>
                <a:gd name="T3" fmla="*/ 0 h 443"/>
                <a:gd name="T4" fmla="*/ 0 w 219"/>
                <a:gd name="T5" fmla="*/ 333 h 443"/>
                <a:gd name="T6" fmla="*/ 219 w 219"/>
                <a:gd name="T7" fmla="*/ 443 h 443"/>
                <a:gd name="T8" fmla="*/ 219 w 219"/>
                <a:gd name="T9" fmla="*/ 4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443">
                  <a:moveTo>
                    <a:pt x="219" y="4"/>
                  </a:moveTo>
                  <a:lnTo>
                    <a:pt x="219" y="0"/>
                  </a:lnTo>
                  <a:lnTo>
                    <a:pt x="0" y="333"/>
                  </a:lnTo>
                  <a:lnTo>
                    <a:pt x="219" y="443"/>
                  </a:lnTo>
                  <a:lnTo>
                    <a:pt x="219" y="4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258890" y="2433809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258891" y="2658277"/>
            <a:ext cx="42302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58890" y="3413618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258891" y="3647611"/>
            <a:ext cx="4230276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58890" y="4434144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258889" y="4668137"/>
            <a:ext cx="4236905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168212" y="2787577"/>
            <a:ext cx="2430708" cy="0"/>
          </a:xfrm>
          <a:prstGeom prst="line">
            <a:avLst/>
          </a:prstGeom>
          <a:ln w="15875">
            <a:solidFill>
              <a:schemeClr val="accent3"/>
            </a:solidFill>
            <a:prstDash val="solid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751582" y="3737309"/>
            <a:ext cx="1847338" cy="0"/>
          </a:xfrm>
          <a:prstGeom prst="line">
            <a:avLst/>
          </a:prstGeom>
          <a:ln w="15875">
            <a:solidFill>
              <a:schemeClr val="accent2"/>
            </a:solidFill>
            <a:prstDash val="solid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278175" y="4766404"/>
            <a:ext cx="1320745" cy="0"/>
          </a:xfrm>
          <a:prstGeom prst="line">
            <a:avLst/>
          </a:prstGeom>
          <a:ln w="15875">
            <a:solidFill>
              <a:schemeClr val="accent1"/>
            </a:solidFill>
            <a:prstDash val="solid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6790725" y="4537165"/>
            <a:ext cx="403766" cy="405040"/>
            <a:chOff x="1727201" y="319088"/>
            <a:chExt cx="503237" cy="504825"/>
          </a:xfrm>
          <a:solidFill>
            <a:schemeClr val="accent1"/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1812925" y="406400"/>
              <a:ext cx="120650" cy="119062"/>
            </a:xfrm>
            <a:custGeom>
              <a:avLst/>
              <a:gdLst>
                <a:gd name="T0" fmla="*/ 30 w 32"/>
                <a:gd name="T1" fmla="*/ 0 h 32"/>
                <a:gd name="T2" fmla="*/ 0 w 32"/>
                <a:gd name="T3" fmla="*/ 30 h 32"/>
                <a:gd name="T4" fmla="*/ 2 w 32"/>
                <a:gd name="T5" fmla="*/ 32 h 32"/>
                <a:gd name="T6" fmla="*/ 4 w 32"/>
                <a:gd name="T7" fmla="*/ 30 h 32"/>
                <a:gd name="T8" fmla="*/ 30 w 32"/>
                <a:gd name="T9" fmla="*/ 4 h 32"/>
                <a:gd name="T10" fmla="*/ 32 w 32"/>
                <a:gd name="T11" fmla="*/ 2 h 32"/>
                <a:gd name="T12" fmla="*/ 30 w 3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4" y="15"/>
                    <a:pt x="15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16"/>
            <p:cNvSpPr>
              <a:spLocks noEditPoints="1"/>
            </p:cNvSpPr>
            <p:nvPr/>
          </p:nvSpPr>
          <p:spPr bwMode="auto">
            <a:xfrm>
              <a:off x="1727201" y="319088"/>
              <a:ext cx="503237" cy="504825"/>
            </a:xfrm>
            <a:custGeom>
              <a:avLst/>
              <a:gdLst>
                <a:gd name="T0" fmla="*/ 131 w 134"/>
                <a:gd name="T1" fmla="*/ 120 h 134"/>
                <a:gd name="T2" fmla="*/ 102 w 134"/>
                <a:gd name="T3" fmla="*/ 91 h 134"/>
                <a:gd name="T4" fmla="*/ 95 w 134"/>
                <a:gd name="T5" fmla="*/ 90 h 134"/>
                <a:gd name="T6" fmla="*/ 89 w 134"/>
                <a:gd name="T7" fmla="*/ 84 h 134"/>
                <a:gd name="T8" fmla="*/ 89 w 134"/>
                <a:gd name="T9" fmla="*/ 84 h 134"/>
                <a:gd name="T10" fmla="*/ 87 w 134"/>
                <a:gd name="T11" fmla="*/ 19 h 134"/>
                <a:gd name="T12" fmla="*/ 19 w 134"/>
                <a:gd name="T13" fmla="*/ 19 h 134"/>
                <a:gd name="T14" fmla="*/ 19 w 134"/>
                <a:gd name="T15" fmla="*/ 87 h 134"/>
                <a:gd name="T16" fmla="*/ 84 w 134"/>
                <a:gd name="T17" fmla="*/ 89 h 134"/>
                <a:gd name="T18" fmla="*/ 84 w 134"/>
                <a:gd name="T19" fmla="*/ 89 h 134"/>
                <a:gd name="T20" fmla="*/ 90 w 134"/>
                <a:gd name="T21" fmla="*/ 95 h 134"/>
                <a:gd name="T22" fmla="*/ 91 w 134"/>
                <a:gd name="T23" fmla="*/ 102 h 134"/>
                <a:gd name="T24" fmla="*/ 120 w 134"/>
                <a:gd name="T25" fmla="*/ 131 h 134"/>
                <a:gd name="T26" fmla="*/ 130 w 134"/>
                <a:gd name="T27" fmla="*/ 130 h 134"/>
                <a:gd name="T28" fmla="*/ 131 w 134"/>
                <a:gd name="T29" fmla="*/ 120 h 134"/>
                <a:gd name="T30" fmla="*/ 81 w 134"/>
                <a:gd name="T31" fmla="*/ 81 h 134"/>
                <a:gd name="T32" fmla="*/ 24 w 134"/>
                <a:gd name="T33" fmla="*/ 81 h 134"/>
                <a:gd name="T34" fmla="*/ 24 w 134"/>
                <a:gd name="T35" fmla="*/ 24 h 134"/>
                <a:gd name="T36" fmla="*/ 81 w 134"/>
                <a:gd name="T37" fmla="*/ 24 h 134"/>
                <a:gd name="T38" fmla="*/ 81 w 134"/>
                <a:gd name="T39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134">
                  <a:moveTo>
                    <a:pt x="131" y="120"/>
                  </a:moveTo>
                  <a:cubicBezTo>
                    <a:pt x="102" y="91"/>
                    <a:pt x="102" y="91"/>
                    <a:pt x="102" y="91"/>
                  </a:cubicBezTo>
                  <a:cubicBezTo>
                    <a:pt x="100" y="89"/>
                    <a:pt x="98" y="89"/>
                    <a:pt x="95" y="90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105" y="65"/>
                    <a:pt x="104" y="36"/>
                    <a:pt x="87" y="19"/>
                  </a:cubicBezTo>
                  <a:cubicBezTo>
                    <a:pt x="68" y="0"/>
                    <a:pt x="38" y="0"/>
                    <a:pt x="19" y="19"/>
                  </a:cubicBezTo>
                  <a:cubicBezTo>
                    <a:pt x="0" y="37"/>
                    <a:pt x="0" y="68"/>
                    <a:pt x="19" y="87"/>
                  </a:cubicBezTo>
                  <a:cubicBezTo>
                    <a:pt x="37" y="104"/>
                    <a:pt x="65" y="105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89" y="98"/>
                    <a:pt x="89" y="100"/>
                    <a:pt x="91" y="10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4"/>
                    <a:pt x="127" y="133"/>
                    <a:pt x="130" y="130"/>
                  </a:cubicBezTo>
                  <a:cubicBezTo>
                    <a:pt x="133" y="127"/>
                    <a:pt x="134" y="122"/>
                    <a:pt x="131" y="120"/>
                  </a:cubicBezTo>
                  <a:close/>
                  <a:moveTo>
                    <a:pt x="81" y="81"/>
                  </a:moveTo>
                  <a:cubicBezTo>
                    <a:pt x="65" y="97"/>
                    <a:pt x="40" y="97"/>
                    <a:pt x="24" y="81"/>
                  </a:cubicBezTo>
                  <a:cubicBezTo>
                    <a:pt x="9" y="65"/>
                    <a:pt x="9" y="40"/>
                    <a:pt x="24" y="24"/>
                  </a:cubicBezTo>
                  <a:cubicBezTo>
                    <a:pt x="40" y="9"/>
                    <a:pt x="65" y="9"/>
                    <a:pt x="81" y="24"/>
                  </a:cubicBezTo>
                  <a:cubicBezTo>
                    <a:pt x="97" y="40"/>
                    <a:pt x="97" y="65"/>
                    <a:pt x="8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772824" y="2537136"/>
            <a:ext cx="439569" cy="500882"/>
            <a:chOff x="4616451" y="1741488"/>
            <a:chExt cx="2959100" cy="3371850"/>
          </a:xfrm>
          <a:solidFill>
            <a:schemeClr val="accent3"/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4616451" y="1741488"/>
              <a:ext cx="2959100" cy="3371850"/>
            </a:xfrm>
            <a:custGeom>
              <a:avLst/>
              <a:gdLst>
                <a:gd name="T0" fmla="*/ 578 w 786"/>
                <a:gd name="T1" fmla="*/ 28 h 896"/>
                <a:gd name="T2" fmla="*/ 205 w 786"/>
                <a:gd name="T3" fmla="*/ 59 h 896"/>
                <a:gd name="T4" fmla="*/ 67 w 786"/>
                <a:gd name="T5" fmla="*/ 236 h 896"/>
                <a:gd name="T6" fmla="*/ 68 w 786"/>
                <a:gd name="T7" fmla="*/ 346 h 896"/>
                <a:gd name="T8" fmla="*/ 70 w 786"/>
                <a:gd name="T9" fmla="*/ 356 h 896"/>
                <a:gd name="T10" fmla="*/ 39 w 786"/>
                <a:gd name="T11" fmla="*/ 406 h 896"/>
                <a:gd name="T12" fmla="*/ 14 w 786"/>
                <a:gd name="T13" fmla="*/ 441 h 896"/>
                <a:gd name="T14" fmla="*/ 14 w 786"/>
                <a:gd name="T15" fmla="*/ 442 h 896"/>
                <a:gd name="T16" fmla="*/ 36 w 786"/>
                <a:gd name="T17" fmla="*/ 540 h 896"/>
                <a:gd name="T18" fmla="*/ 50 w 786"/>
                <a:gd name="T19" fmla="*/ 587 h 896"/>
                <a:gd name="T20" fmla="*/ 75 w 786"/>
                <a:gd name="T21" fmla="*/ 649 h 896"/>
                <a:gd name="T22" fmla="*/ 74 w 786"/>
                <a:gd name="T23" fmla="*/ 694 h 896"/>
                <a:gd name="T24" fmla="*/ 169 w 786"/>
                <a:gd name="T25" fmla="*/ 773 h 896"/>
                <a:gd name="T26" fmla="*/ 244 w 786"/>
                <a:gd name="T27" fmla="*/ 830 h 896"/>
                <a:gd name="T28" fmla="*/ 618 w 786"/>
                <a:gd name="T29" fmla="*/ 896 h 896"/>
                <a:gd name="T30" fmla="*/ 686 w 786"/>
                <a:gd name="T31" fmla="*/ 814 h 896"/>
                <a:gd name="T32" fmla="*/ 664 w 786"/>
                <a:gd name="T33" fmla="*/ 637 h 896"/>
                <a:gd name="T34" fmla="*/ 777 w 786"/>
                <a:gd name="T35" fmla="*/ 417 h 896"/>
                <a:gd name="T36" fmla="*/ 706 w 786"/>
                <a:gd name="T37" fmla="*/ 118 h 896"/>
                <a:gd name="T38" fmla="*/ 627 w 786"/>
                <a:gd name="T39" fmla="*/ 606 h 896"/>
                <a:gd name="T40" fmla="*/ 639 w 786"/>
                <a:gd name="T41" fmla="*/ 823 h 896"/>
                <a:gd name="T42" fmla="*/ 618 w 786"/>
                <a:gd name="T43" fmla="*/ 847 h 896"/>
                <a:gd name="T44" fmla="*/ 292 w 786"/>
                <a:gd name="T45" fmla="*/ 827 h 896"/>
                <a:gd name="T46" fmla="*/ 260 w 786"/>
                <a:gd name="T47" fmla="*/ 706 h 896"/>
                <a:gd name="T48" fmla="*/ 169 w 786"/>
                <a:gd name="T49" fmla="*/ 725 h 896"/>
                <a:gd name="T50" fmla="*/ 101 w 786"/>
                <a:gd name="T51" fmla="*/ 604 h 896"/>
                <a:gd name="T52" fmla="*/ 110 w 786"/>
                <a:gd name="T53" fmla="*/ 568 h 896"/>
                <a:gd name="T54" fmla="*/ 86 w 786"/>
                <a:gd name="T55" fmla="*/ 555 h 896"/>
                <a:gd name="T56" fmla="*/ 94 w 786"/>
                <a:gd name="T57" fmla="*/ 519 h 896"/>
                <a:gd name="T58" fmla="*/ 65 w 786"/>
                <a:gd name="T59" fmla="*/ 501 h 896"/>
                <a:gd name="T60" fmla="*/ 55 w 786"/>
                <a:gd name="T61" fmla="*/ 467 h 896"/>
                <a:gd name="T62" fmla="*/ 112 w 786"/>
                <a:gd name="T63" fmla="*/ 381 h 896"/>
                <a:gd name="T64" fmla="*/ 115 w 786"/>
                <a:gd name="T65" fmla="*/ 335 h 896"/>
                <a:gd name="T66" fmla="*/ 114 w 786"/>
                <a:gd name="T67" fmla="*/ 248 h 896"/>
                <a:gd name="T68" fmla="*/ 729 w 786"/>
                <a:gd name="T69" fmla="*/ 41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6" h="896">
                  <a:moveTo>
                    <a:pt x="706" y="118"/>
                  </a:moveTo>
                  <a:cubicBezTo>
                    <a:pt x="672" y="79"/>
                    <a:pt x="629" y="49"/>
                    <a:pt x="578" y="28"/>
                  </a:cubicBezTo>
                  <a:cubicBezTo>
                    <a:pt x="531" y="10"/>
                    <a:pt x="478" y="0"/>
                    <a:pt x="425" y="0"/>
                  </a:cubicBezTo>
                  <a:cubicBezTo>
                    <a:pt x="346" y="0"/>
                    <a:pt x="268" y="21"/>
                    <a:pt x="205" y="59"/>
                  </a:cubicBezTo>
                  <a:cubicBezTo>
                    <a:pt x="171" y="79"/>
                    <a:pt x="142" y="104"/>
                    <a:pt x="119" y="133"/>
                  </a:cubicBezTo>
                  <a:cubicBezTo>
                    <a:pt x="94" y="164"/>
                    <a:pt x="77" y="198"/>
                    <a:pt x="67" y="236"/>
                  </a:cubicBezTo>
                  <a:cubicBezTo>
                    <a:pt x="59" y="268"/>
                    <a:pt x="58" y="305"/>
                    <a:pt x="65" y="335"/>
                  </a:cubicBezTo>
                  <a:cubicBezTo>
                    <a:pt x="68" y="346"/>
                    <a:pt x="68" y="346"/>
                    <a:pt x="68" y="346"/>
                  </a:cubicBezTo>
                  <a:cubicBezTo>
                    <a:pt x="68" y="349"/>
                    <a:pt x="69" y="352"/>
                    <a:pt x="70" y="354"/>
                  </a:cubicBezTo>
                  <a:cubicBezTo>
                    <a:pt x="70" y="355"/>
                    <a:pt x="70" y="356"/>
                    <a:pt x="70" y="356"/>
                  </a:cubicBezTo>
                  <a:cubicBezTo>
                    <a:pt x="68" y="360"/>
                    <a:pt x="68" y="360"/>
                    <a:pt x="68" y="360"/>
                  </a:cubicBezTo>
                  <a:cubicBezTo>
                    <a:pt x="61" y="375"/>
                    <a:pt x="50" y="390"/>
                    <a:pt x="39" y="406"/>
                  </a:cubicBezTo>
                  <a:cubicBezTo>
                    <a:pt x="31" y="417"/>
                    <a:pt x="22" y="428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2"/>
                    <a:pt x="14" y="442"/>
                    <a:pt x="14" y="442"/>
                  </a:cubicBezTo>
                  <a:cubicBezTo>
                    <a:pt x="3" y="459"/>
                    <a:pt x="0" y="481"/>
                    <a:pt x="6" y="501"/>
                  </a:cubicBezTo>
                  <a:cubicBezTo>
                    <a:pt x="11" y="517"/>
                    <a:pt x="22" y="531"/>
                    <a:pt x="36" y="540"/>
                  </a:cubicBezTo>
                  <a:cubicBezTo>
                    <a:pt x="35" y="553"/>
                    <a:pt x="37" y="565"/>
                    <a:pt x="43" y="576"/>
                  </a:cubicBezTo>
                  <a:cubicBezTo>
                    <a:pt x="45" y="580"/>
                    <a:pt x="47" y="584"/>
                    <a:pt x="50" y="587"/>
                  </a:cubicBezTo>
                  <a:cubicBezTo>
                    <a:pt x="48" y="603"/>
                    <a:pt x="52" y="619"/>
                    <a:pt x="62" y="632"/>
                  </a:cubicBezTo>
                  <a:cubicBezTo>
                    <a:pt x="75" y="649"/>
                    <a:pt x="75" y="649"/>
                    <a:pt x="75" y="649"/>
                  </a:cubicBezTo>
                  <a:cubicBezTo>
                    <a:pt x="75" y="652"/>
                    <a:pt x="75" y="654"/>
                    <a:pt x="74" y="657"/>
                  </a:cubicBezTo>
                  <a:cubicBezTo>
                    <a:pt x="74" y="667"/>
                    <a:pt x="73" y="680"/>
                    <a:pt x="74" y="694"/>
                  </a:cubicBezTo>
                  <a:cubicBezTo>
                    <a:pt x="77" y="715"/>
                    <a:pt x="85" y="732"/>
                    <a:pt x="97" y="746"/>
                  </a:cubicBezTo>
                  <a:cubicBezTo>
                    <a:pt x="114" y="764"/>
                    <a:pt x="139" y="773"/>
                    <a:pt x="169" y="773"/>
                  </a:cubicBezTo>
                  <a:cubicBezTo>
                    <a:pt x="189" y="773"/>
                    <a:pt x="212" y="769"/>
                    <a:pt x="240" y="761"/>
                  </a:cubicBezTo>
                  <a:cubicBezTo>
                    <a:pt x="241" y="779"/>
                    <a:pt x="243" y="801"/>
                    <a:pt x="244" y="830"/>
                  </a:cubicBezTo>
                  <a:cubicBezTo>
                    <a:pt x="246" y="867"/>
                    <a:pt x="276" y="896"/>
                    <a:pt x="313" y="896"/>
                  </a:cubicBezTo>
                  <a:cubicBezTo>
                    <a:pt x="618" y="896"/>
                    <a:pt x="618" y="896"/>
                    <a:pt x="618" y="896"/>
                  </a:cubicBezTo>
                  <a:cubicBezTo>
                    <a:pt x="638" y="896"/>
                    <a:pt x="658" y="887"/>
                    <a:pt x="671" y="871"/>
                  </a:cubicBezTo>
                  <a:cubicBezTo>
                    <a:pt x="684" y="855"/>
                    <a:pt x="690" y="834"/>
                    <a:pt x="686" y="814"/>
                  </a:cubicBezTo>
                  <a:cubicBezTo>
                    <a:pt x="658" y="658"/>
                    <a:pt x="658" y="658"/>
                    <a:pt x="658" y="658"/>
                  </a:cubicBezTo>
                  <a:cubicBezTo>
                    <a:pt x="657" y="650"/>
                    <a:pt x="659" y="643"/>
                    <a:pt x="664" y="637"/>
                  </a:cubicBezTo>
                  <a:cubicBezTo>
                    <a:pt x="686" y="610"/>
                    <a:pt x="712" y="578"/>
                    <a:pt x="733" y="541"/>
                  </a:cubicBezTo>
                  <a:cubicBezTo>
                    <a:pt x="756" y="501"/>
                    <a:pt x="770" y="460"/>
                    <a:pt x="777" y="417"/>
                  </a:cubicBezTo>
                  <a:cubicBezTo>
                    <a:pt x="786" y="355"/>
                    <a:pt x="784" y="298"/>
                    <a:pt x="772" y="247"/>
                  </a:cubicBezTo>
                  <a:cubicBezTo>
                    <a:pt x="759" y="198"/>
                    <a:pt x="737" y="154"/>
                    <a:pt x="706" y="118"/>
                  </a:cubicBezTo>
                  <a:close/>
                  <a:moveTo>
                    <a:pt x="729" y="410"/>
                  </a:moveTo>
                  <a:cubicBezTo>
                    <a:pt x="717" y="491"/>
                    <a:pt x="674" y="550"/>
                    <a:pt x="627" y="606"/>
                  </a:cubicBezTo>
                  <a:cubicBezTo>
                    <a:pt x="613" y="622"/>
                    <a:pt x="607" y="645"/>
                    <a:pt x="611" y="666"/>
                  </a:cubicBezTo>
                  <a:cubicBezTo>
                    <a:pt x="639" y="823"/>
                    <a:pt x="639" y="823"/>
                    <a:pt x="639" y="823"/>
                  </a:cubicBezTo>
                  <a:cubicBezTo>
                    <a:pt x="640" y="829"/>
                    <a:pt x="638" y="835"/>
                    <a:pt x="634" y="840"/>
                  </a:cubicBezTo>
                  <a:cubicBezTo>
                    <a:pt x="630" y="845"/>
                    <a:pt x="624" y="847"/>
                    <a:pt x="618" y="847"/>
                  </a:cubicBezTo>
                  <a:cubicBezTo>
                    <a:pt x="313" y="847"/>
                    <a:pt x="313" y="847"/>
                    <a:pt x="313" y="847"/>
                  </a:cubicBezTo>
                  <a:cubicBezTo>
                    <a:pt x="302" y="847"/>
                    <a:pt x="293" y="839"/>
                    <a:pt x="292" y="827"/>
                  </a:cubicBezTo>
                  <a:cubicBezTo>
                    <a:pt x="290" y="774"/>
                    <a:pt x="286" y="742"/>
                    <a:pt x="284" y="724"/>
                  </a:cubicBezTo>
                  <a:cubicBezTo>
                    <a:pt x="284" y="715"/>
                    <a:pt x="272" y="706"/>
                    <a:pt x="260" y="706"/>
                  </a:cubicBezTo>
                  <a:cubicBezTo>
                    <a:pt x="258" y="706"/>
                    <a:pt x="256" y="706"/>
                    <a:pt x="254" y="707"/>
                  </a:cubicBezTo>
                  <a:cubicBezTo>
                    <a:pt x="216" y="720"/>
                    <a:pt x="189" y="725"/>
                    <a:pt x="169" y="725"/>
                  </a:cubicBezTo>
                  <a:cubicBezTo>
                    <a:pt x="95" y="725"/>
                    <a:pt x="134" y="648"/>
                    <a:pt x="120" y="629"/>
                  </a:cubicBezTo>
                  <a:cubicBezTo>
                    <a:pt x="101" y="604"/>
                    <a:pt x="101" y="604"/>
                    <a:pt x="101" y="604"/>
                  </a:cubicBezTo>
                  <a:cubicBezTo>
                    <a:pt x="96" y="597"/>
                    <a:pt x="96" y="589"/>
                    <a:pt x="100" y="583"/>
                  </a:cubicBezTo>
                  <a:cubicBezTo>
                    <a:pt x="110" y="568"/>
                    <a:pt x="110" y="568"/>
                    <a:pt x="110" y="568"/>
                  </a:cubicBezTo>
                  <a:cubicBezTo>
                    <a:pt x="98" y="565"/>
                    <a:pt x="98" y="565"/>
                    <a:pt x="98" y="565"/>
                  </a:cubicBezTo>
                  <a:cubicBezTo>
                    <a:pt x="93" y="563"/>
                    <a:pt x="89" y="560"/>
                    <a:pt x="86" y="555"/>
                  </a:cubicBezTo>
                  <a:cubicBezTo>
                    <a:pt x="84" y="550"/>
                    <a:pt x="84" y="545"/>
                    <a:pt x="86" y="540"/>
                  </a:cubicBezTo>
                  <a:cubicBezTo>
                    <a:pt x="94" y="519"/>
                    <a:pt x="94" y="519"/>
                    <a:pt x="94" y="519"/>
                  </a:cubicBezTo>
                  <a:cubicBezTo>
                    <a:pt x="95" y="517"/>
                    <a:pt x="94" y="514"/>
                    <a:pt x="92" y="513"/>
                  </a:cubicBezTo>
                  <a:cubicBezTo>
                    <a:pt x="65" y="501"/>
                    <a:pt x="65" y="501"/>
                    <a:pt x="65" y="501"/>
                  </a:cubicBezTo>
                  <a:cubicBezTo>
                    <a:pt x="59" y="499"/>
                    <a:pt x="54" y="493"/>
                    <a:pt x="52" y="487"/>
                  </a:cubicBezTo>
                  <a:cubicBezTo>
                    <a:pt x="50" y="480"/>
                    <a:pt x="51" y="473"/>
                    <a:pt x="55" y="467"/>
                  </a:cubicBezTo>
                  <a:cubicBezTo>
                    <a:pt x="55" y="466"/>
                    <a:pt x="55" y="466"/>
                    <a:pt x="55" y="466"/>
                  </a:cubicBezTo>
                  <a:cubicBezTo>
                    <a:pt x="73" y="438"/>
                    <a:pt x="97" y="412"/>
                    <a:pt x="112" y="381"/>
                  </a:cubicBezTo>
                  <a:cubicBezTo>
                    <a:pt x="118" y="368"/>
                    <a:pt x="118" y="368"/>
                    <a:pt x="118" y="368"/>
                  </a:cubicBezTo>
                  <a:cubicBezTo>
                    <a:pt x="122" y="359"/>
                    <a:pt x="117" y="345"/>
                    <a:pt x="115" y="335"/>
                  </a:cubicBezTo>
                  <a:cubicBezTo>
                    <a:pt x="112" y="325"/>
                    <a:pt x="112" y="325"/>
                    <a:pt x="112" y="325"/>
                  </a:cubicBezTo>
                  <a:cubicBezTo>
                    <a:pt x="107" y="301"/>
                    <a:pt x="108" y="271"/>
                    <a:pt x="114" y="248"/>
                  </a:cubicBezTo>
                  <a:cubicBezTo>
                    <a:pt x="146" y="120"/>
                    <a:pt x="286" y="48"/>
                    <a:pt x="425" y="48"/>
                  </a:cubicBezTo>
                  <a:cubicBezTo>
                    <a:pt x="597" y="48"/>
                    <a:pt x="767" y="158"/>
                    <a:pt x="72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5184776" y="2062163"/>
              <a:ext cx="2085975" cy="1700213"/>
            </a:xfrm>
            <a:custGeom>
              <a:avLst/>
              <a:gdLst>
                <a:gd name="T0" fmla="*/ 367 w 554"/>
                <a:gd name="T1" fmla="*/ 21 h 452"/>
                <a:gd name="T2" fmla="*/ 325 w 554"/>
                <a:gd name="T3" fmla="*/ 5 h 452"/>
                <a:gd name="T4" fmla="*/ 298 w 554"/>
                <a:gd name="T5" fmla="*/ 11 h 452"/>
                <a:gd name="T6" fmla="*/ 267 w 554"/>
                <a:gd name="T7" fmla="*/ 0 h 452"/>
                <a:gd name="T8" fmla="*/ 243 w 554"/>
                <a:gd name="T9" fmla="*/ 7 h 452"/>
                <a:gd name="T10" fmla="*/ 223 w 554"/>
                <a:gd name="T11" fmla="*/ 5 h 452"/>
                <a:gd name="T12" fmla="*/ 168 w 554"/>
                <a:gd name="T13" fmla="*/ 24 h 452"/>
                <a:gd name="T14" fmla="*/ 163 w 554"/>
                <a:gd name="T15" fmla="*/ 24 h 452"/>
                <a:gd name="T16" fmla="*/ 96 w 554"/>
                <a:gd name="T17" fmla="*/ 54 h 452"/>
                <a:gd name="T18" fmla="*/ 38 w 554"/>
                <a:gd name="T19" fmla="*/ 123 h 452"/>
                <a:gd name="T20" fmla="*/ 15 w 554"/>
                <a:gd name="T21" fmla="*/ 156 h 452"/>
                <a:gd name="T22" fmla="*/ 15 w 554"/>
                <a:gd name="T23" fmla="*/ 161 h 452"/>
                <a:gd name="T24" fmla="*/ 0 w 554"/>
                <a:gd name="T25" fmla="*/ 210 h 452"/>
                <a:gd name="T26" fmla="*/ 39 w 554"/>
                <a:gd name="T27" fmla="*/ 282 h 452"/>
                <a:gd name="T28" fmla="*/ 103 w 554"/>
                <a:gd name="T29" fmla="*/ 327 h 452"/>
                <a:gd name="T30" fmla="*/ 135 w 554"/>
                <a:gd name="T31" fmla="*/ 319 h 452"/>
                <a:gd name="T32" fmla="*/ 177 w 554"/>
                <a:gd name="T33" fmla="*/ 344 h 452"/>
                <a:gd name="T34" fmla="*/ 260 w 554"/>
                <a:gd name="T35" fmla="*/ 403 h 452"/>
                <a:gd name="T36" fmla="*/ 296 w 554"/>
                <a:gd name="T37" fmla="*/ 395 h 452"/>
                <a:gd name="T38" fmla="*/ 391 w 554"/>
                <a:gd name="T39" fmla="*/ 452 h 452"/>
                <a:gd name="T40" fmla="*/ 492 w 554"/>
                <a:gd name="T41" fmla="*/ 382 h 452"/>
                <a:gd name="T42" fmla="*/ 549 w 554"/>
                <a:gd name="T43" fmla="*/ 287 h 452"/>
                <a:gd name="T44" fmla="*/ 547 w 554"/>
                <a:gd name="T45" fmla="*/ 267 h 452"/>
                <a:gd name="T46" fmla="*/ 554 w 554"/>
                <a:gd name="T47" fmla="*/ 235 h 452"/>
                <a:gd name="T48" fmla="*/ 536 w 554"/>
                <a:gd name="T49" fmla="*/ 185 h 452"/>
                <a:gd name="T50" fmla="*/ 537 w 554"/>
                <a:gd name="T51" fmla="*/ 174 h 452"/>
                <a:gd name="T52" fmla="*/ 493 w 554"/>
                <a:gd name="T53" fmla="*/ 106 h 452"/>
                <a:gd name="T54" fmla="*/ 367 w 554"/>
                <a:gd name="T55" fmla="*/ 2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4" h="452">
                  <a:moveTo>
                    <a:pt x="367" y="21"/>
                  </a:moveTo>
                  <a:cubicBezTo>
                    <a:pt x="356" y="11"/>
                    <a:pt x="341" y="5"/>
                    <a:pt x="325" y="5"/>
                  </a:cubicBezTo>
                  <a:cubicBezTo>
                    <a:pt x="315" y="5"/>
                    <a:pt x="306" y="7"/>
                    <a:pt x="298" y="11"/>
                  </a:cubicBezTo>
                  <a:cubicBezTo>
                    <a:pt x="289" y="4"/>
                    <a:pt x="279" y="0"/>
                    <a:pt x="267" y="0"/>
                  </a:cubicBezTo>
                  <a:cubicBezTo>
                    <a:pt x="258" y="0"/>
                    <a:pt x="250" y="3"/>
                    <a:pt x="243" y="7"/>
                  </a:cubicBezTo>
                  <a:cubicBezTo>
                    <a:pt x="237" y="5"/>
                    <a:pt x="230" y="5"/>
                    <a:pt x="223" y="5"/>
                  </a:cubicBezTo>
                  <a:cubicBezTo>
                    <a:pt x="203" y="5"/>
                    <a:pt x="183" y="12"/>
                    <a:pt x="168" y="24"/>
                  </a:cubicBezTo>
                  <a:cubicBezTo>
                    <a:pt x="166" y="24"/>
                    <a:pt x="165" y="24"/>
                    <a:pt x="163" y="24"/>
                  </a:cubicBezTo>
                  <a:cubicBezTo>
                    <a:pt x="136" y="24"/>
                    <a:pt x="112" y="36"/>
                    <a:pt x="96" y="54"/>
                  </a:cubicBezTo>
                  <a:cubicBezTo>
                    <a:pt x="63" y="60"/>
                    <a:pt x="38" y="89"/>
                    <a:pt x="38" y="123"/>
                  </a:cubicBezTo>
                  <a:cubicBezTo>
                    <a:pt x="24" y="128"/>
                    <a:pt x="15" y="141"/>
                    <a:pt x="15" y="156"/>
                  </a:cubicBezTo>
                  <a:cubicBezTo>
                    <a:pt x="15" y="158"/>
                    <a:pt x="15" y="159"/>
                    <a:pt x="15" y="161"/>
                  </a:cubicBezTo>
                  <a:cubicBezTo>
                    <a:pt x="6" y="175"/>
                    <a:pt x="0" y="192"/>
                    <a:pt x="0" y="210"/>
                  </a:cubicBezTo>
                  <a:cubicBezTo>
                    <a:pt x="0" y="240"/>
                    <a:pt x="16" y="266"/>
                    <a:pt x="39" y="282"/>
                  </a:cubicBezTo>
                  <a:cubicBezTo>
                    <a:pt x="48" y="308"/>
                    <a:pt x="74" y="327"/>
                    <a:pt x="103" y="327"/>
                  </a:cubicBezTo>
                  <a:cubicBezTo>
                    <a:pt x="115" y="327"/>
                    <a:pt x="126" y="324"/>
                    <a:pt x="135" y="319"/>
                  </a:cubicBezTo>
                  <a:cubicBezTo>
                    <a:pt x="145" y="332"/>
                    <a:pt x="160" y="341"/>
                    <a:pt x="177" y="344"/>
                  </a:cubicBezTo>
                  <a:cubicBezTo>
                    <a:pt x="189" y="378"/>
                    <a:pt x="222" y="403"/>
                    <a:pt x="260" y="403"/>
                  </a:cubicBezTo>
                  <a:cubicBezTo>
                    <a:pt x="273" y="403"/>
                    <a:pt x="285" y="400"/>
                    <a:pt x="296" y="395"/>
                  </a:cubicBezTo>
                  <a:cubicBezTo>
                    <a:pt x="314" y="429"/>
                    <a:pt x="350" y="452"/>
                    <a:pt x="391" y="452"/>
                  </a:cubicBezTo>
                  <a:cubicBezTo>
                    <a:pt x="437" y="452"/>
                    <a:pt x="477" y="423"/>
                    <a:pt x="492" y="382"/>
                  </a:cubicBezTo>
                  <a:cubicBezTo>
                    <a:pt x="526" y="364"/>
                    <a:pt x="549" y="328"/>
                    <a:pt x="549" y="287"/>
                  </a:cubicBezTo>
                  <a:cubicBezTo>
                    <a:pt x="549" y="280"/>
                    <a:pt x="548" y="274"/>
                    <a:pt x="547" y="267"/>
                  </a:cubicBezTo>
                  <a:cubicBezTo>
                    <a:pt x="552" y="257"/>
                    <a:pt x="554" y="246"/>
                    <a:pt x="554" y="235"/>
                  </a:cubicBezTo>
                  <a:cubicBezTo>
                    <a:pt x="554" y="216"/>
                    <a:pt x="547" y="199"/>
                    <a:pt x="536" y="185"/>
                  </a:cubicBezTo>
                  <a:cubicBezTo>
                    <a:pt x="536" y="182"/>
                    <a:pt x="537" y="178"/>
                    <a:pt x="537" y="174"/>
                  </a:cubicBezTo>
                  <a:cubicBezTo>
                    <a:pt x="537" y="144"/>
                    <a:pt x="519" y="118"/>
                    <a:pt x="493" y="106"/>
                  </a:cubicBezTo>
                  <a:cubicBezTo>
                    <a:pt x="472" y="57"/>
                    <a:pt x="423" y="22"/>
                    <a:pt x="3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808403" y="3561342"/>
            <a:ext cx="368411" cy="329977"/>
            <a:chOff x="5326063" y="2705101"/>
            <a:chExt cx="1506538" cy="1349374"/>
          </a:xfrm>
          <a:solidFill>
            <a:schemeClr val="accent2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5326063" y="2705101"/>
              <a:ext cx="1506538" cy="1349374"/>
            </a:xfrm>
            <a:custGeom>
              <a:avLst/>
              <a:gdLst>
                <a:gd name="T0" fmla="*/ 109 w 112"/>
                <a:gd name="T1" fmla="*/ 4 h 100"/>
                <a:gd name="T2" fmla="*/ 83 w 112"/>
                <a:gd name="T3" fmla="*/ 0 h 100"/>
                <a:gd name="T4" fmla="*/ 67 w 112"/>
                <a:gd name="T5" fmla="*/ 3 h 100"/>
                <a:gd name="T6" fmla="*/ 56 w 112"/>
                <a:gd name="T7" fmla="*/ 10 h 100"/>
                <a:gd name="T8" fmla="*/ 45 w 112"/>
                <a:gd name="T9" fmla="*/ 3 h 100"/>
                <a:gd name="T10" fmla="*/ 29 w 112"/>
                <a:gd name="T11" fmla="*/ 0 h 100"/>
                <a:gd name="T12" fmla="*/ 3 w 112"/>
                <a:gd name="T13" fmla="*/ 4 h 100"/>
                <a:gd name="T14" fmla="*/ 0 w 112"/>
                <a:gd name="T15" fmla="*/ 5 h 100"/>
                <a:gd name="T16" fmla="*/ 0 w 112"/>
                <a:gd name="T17" fmla="*/ 92 h 100"/>
                <a:gd name="T18" fmla="*/ 5 w 112"/>
                <a:gd name="T19" fmla="*/ 91 h 100"/>
                <a:gd name="T20" fmla="*/ 41 w 112"/>
                <a:gd name="T21" fmla="*/ 91 h 100"/>
                <a:gd name="T22" fmla="*/ 56 w 112"/>
                <a:gd name="T23" fmla="*/ 100 h 100"/>
                <a:gd name="T24" fmla="*/ 71 w 112"/>
                <a:gd name="T25" fmla="*/ 91 h 100"/>
                <a:gd name="T26" fmla="*/ 107 w 112"/>
                <a:gd name="T27" fmla="*/ 91 h 100"/>
                <a:gd name="T28" fmla="*/ 112 w 112"/>
                <a:gd name="T29" fmla="*/ 92 h 100"/>
                <a:gd name="T30" fmla="*/ 112 w 112"/>
                <a:gd name="T31" fmla="*/ 5 h 100"/>
                <a:gd name="T32" fmla="*/ 109 w 112"/>
                <a:gd name="T33" fmla="*/ 4 h 100"/>
                <a:gd name="T34" fmla="*/ 52 w 112"/>
                <a:gd name="T35" fmla="*/ 87 h 100"/>
                <a:gd name="T36" fmla="*/ 44 w 112"/>
                <a:gd name="T37" fmla="*/ 83 h 100"/>
                <a:gd name="T38" fmla="*/ 27 w 112"/>
                <a:gd name="T39" fmla="*/ 81 h 100"/>
                <a:gd name="T40" fmla="*/ 8 w 112"/>
                <a:gd name="T41" fmla="*/ 82 h 100"/>
                <a:gd name="T42" fmla="*/ 8 w 112"/>
                <a:gd name="T43" fmla="*/ 11 h 100"/>
                <a:gd name="T44" fmla="*/ 29 w 112"/>
                <a:gd name="T45" fmla="*/ 8 h 100"/>
                <a:gd name="T46" fmla="*/ 42 w 112"/>
                <a:gd name="T47" fmla="*/ 11 h 100"/>
                <a:gd name="T48" fmla="*/ 52 w 112"/>
                <a:gd name="T49" fmla="*/ 20 h 100"/>
                <a:gd name="T50" fmla="*/ 52 w 112"/>
                <a:gd name="T51" fmla="*/ 21 h 100"/>
                <a:gd name="T52" fmla="*/ 52 w 112"/>
                <a:gd name="T53" fmla="*/ 84 h 100"/>
                <a:gd name="T54" fmla="*/ 52 w 112"/>
                <a:gd name="T55" fmla="*/ 84 h 100"/>
                <a:gd name="T56" fmla="*/ 52 w 112"/>
                <a:gd name="T57" fmla="*/ 87 h 100"/>
                <a:gd name="T58" fmla="*/ 104 w 112"/>
                <a:gd name="T59" fmla="*/ 82 h 100"/>
                <a:gd name="T60" fmla="*/ 85 w 112"/>
                <a:gd name="T61" fmla="*/ 81 h 100"/>
                <a:gd name="T62" fmla="*/ 68 w 112"/>
                <a:gd name="T63" fmla="*/ 83 h 100"/>
                <a:gd name="T64" fmla="*/ 60 w 112"/>
                <a:gd name="T65" fmla="*/ 87 h 100"/>
                <a:gd name="T66" fmla="*/ 60 w 112"/>
                <a:gd name="T67" fmla="*/ 84 h 100"/>
                <a:gd name="T68" fmla="*/ 60 w 112"/>
                <a:gd name="T69" fmla="*/ 84 h 100"/>
                <a:gd name="T70" fmla="*/ 60 w 112"/>
                <a:gd name="T71" fmla="*/ 21 h 100"/>
                <a:gd name="T72" fmla="*/ 60 w 112"/>
                <a:gd name="T73" fmla="*/ 20 h 100"/>
                <a:gd name="T74" fmla="*/ 70 w 112"/>
                <a:gd name="T75" fmla="*/ 11 h 100"/>
                <a:gd name="T76" fmla="*/ 83 w 112"/>
                <a:gd name="T77" fmla="*/ 8 h 100"/>
                <a:gd name="T78" fmla="*/ 104 w 112"/>
                <a:gd name="T79" fmla="*/ 11 h 100"/>
                <a:gd name="T80" fmla="*/ 104 w 112"/>
                <a:gd name="T81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00">
                  <a:moveTo>
                    <a:pt x="109" y="4"/>
                  </a:moveTo>
                  <a:cubicBezTo>
                    <a:pt x="109" y="4"/>
                    <a:pt x="96" y="0"/>
                    <a:pt x="83" y="0"/>
                  </a:cubicBezTo>
                  <a:cubicBezTo>
                    <a:pt x="77" y="0"/>
                    <a:pt x="71" y="1"/>
                    <a:pt x="67" y="3"/>
                  </a:cubicBezTo>
                  <a:cubicBezTo>
                    <a:pt x="62" y="5"/>
                    <a:pt x="58" y="7"/>
                    <a:pt x="56" y="10"/>
                  </a:cubicBezTo>
                  <a:cubicBezTo>
                    <a:pt x="54" y="7"/>
                    <a:pt x="50" y="5"/>
                    <a:pt x="45" y="3"/>
                  </a:cubicBezTo>
                  <a:cubicBezTo>
                    <a:pt x="41" y="1"/>
                    <a:pt x="35" y="0"/>
                    <a:pt x="29" y="0"/>
                  </a:cubicBezTo>
                  <a:cubicBezTo>
                    <a:pt x="16" y="0"/>
                    <a:pt x="3" y="4"/>
                    <a:pt x="3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9" y="88"/>
                    <a:pt x="28" y="88"/>
                    <a:pt x="41" y="91"/>
                  </a:cubicBezTo>
                  <a:cubicBezTo>
                    <a:pt x="41" y="91"/>
                    <a:pt x="52" y="92"/>
                    <a:pt x="56" y="100"/>
                  </a:cubicBezTo>
                  <a:cubicBezTo>
                    <a:pt x="60" y="92"/>
                    <a:pt x="71" y="91"/>
                    <a:pt x="71" y="91"/>
                  </a:cubicBezTo>
                  <a:cubicBezTo>
                    <a:pt x="84" y="88"/>
                    <a:pt x="93" y="88"/>
                    <a:pt x="107" y="91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5"/>
                    <a:pt x="112" y="5"/>
                    <a:pt x="112" y="5"/>
                  </a:cubicBezTo>
                  <a:lnTo>
                    <a:pt x="109" y="4"/>
                  </a:lnTo>
                  <a:close/>
                  <a:moveTo>
                    <a:pt x="52" y="87"/>
                  </a:moveTo>
                  <a:cubicBezTo>
                    <a:pt x="49" y="85"/>
                    <a:pt x="47" y="84"/>
                    <a:pt x="44" y="83"/>
                  </a:cubicBezTo>
                  <a:cubicBezTo>
                    <a:pt x="39" y="81"/>
                    <a:pt x="32" y="81"/>
                    <a:pt x="27" y="81"/>
                  </a:cubicBezTo>
                  <a:cubicBezTo>
                    <a:pt x="21" y="81"/>
                    <a:pt x="15" y="81"/>
                    <a:pt x="8" y="8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10"/>
                    <a:pt x="20" y="8"/>
                    <a:pt x="29" y="8"/>
                  </a:cubicBezTo>
                  <a:cubicBezTo>
                    <a:pt x="34" y="8"/>
                    <a:pt x="39" y="9"/>
                    <a:pt x="42" y="11"/>
                  </a:cubicBezTo>
                  <a:cubicBezTo>
                    <a:pt x="50" y="13"/>
                    <a:pt x="52" y="17"/>
                    <a:pt x="52" y="20"/>
                  </a:cubicBezTo>
                  <a:cubicBezTo>
                    <a:pt x="52" y="20"/>
                    <a:pt x="52" y="21"/>
                    <a:pt x="52" y="21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lnTo>
                    <a:pt x="52" y="87"/>
                  </a:lnTo>
                  <a:close/>
                  <a:moveTo>
                    <a:pt x="104" y="82"/>
                  </a:moveTo>
                  <a:cubicBezTo>
                    <a:pt x="97" y="81"/>
                    <a:pt x="91" y="81"/>
                    <a:pt x="85" y="81"/>
                  </a:cubicBezTo>
                  <a:cubicBezTo>
                    <a:pt x="80" y="81"/>
                    <a:pt x="73" y="81"/>
                    <a:pt x="68" y="83"/>
                  </a:cubicBezTo>
                  <a:cubicBezTo>
                    <a:pt x="65" y="84"/>
                    <a:pt x="63" y="85"/>
                    <a:pt x="60" y="87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7"/>
                    <a:pt x="62" y="13"/>
                    <a:pt x="70" y="11"/>
                  </a:cubicBezTo>
                  <a:cubicBezTo>
                    <a:pt x="73" y="9"/>
                    <a:pt x="78" y="8"/>
                    <a:pt x="83" y="8"/>
                  </a:cubicBezTo>
                  <a:cubicBezTo>
                    <a:pt x="91" y="8"/>
                    <a:pt x="100" y="10"/>
                    <a:pt x="104" y="11"/>
                  </a:cubicBezTo>
                  <a:lnTo>
                    <a:pt x="104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514975" y="2921000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2 h 12"/>
                <a:gd name="T8" fmla="*/ 30 w 32"/>
                <a:gd name="T9" fmla="*/ 12 h 12"/>
                <a:gd name="T10" fmla="*/ 31 w 32"/>
                <a:gd name="T11" fmla="*/ 12 h 12"/>
                <a:gd name="T12" fmla="*/ 31 w 32"/>
                <a:gd name="T13" fmla="*/ 9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10" y="5"/>
                    <a:pt x="21" y="4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23" y="0"/>
                    <a:pt x="1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5514975" y="3082925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8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10" y="5"/>
                    <a:pt x="21" y="4"/>
                    <a:pt x="29" y="11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23" y="0"/>
                    <a:pt x="1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5514975" y="3232150"/>
              <a:ext cx="430213" cy="161925"/>
            </a:xfrm>
            <a:custGeom>
              <a:avLst/>
              <a:gdLst>
                <a:gd name="T0" fmla="*/ 1 w 32"/>
                <a:gd name="T1" fmla="*/ 5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2 h 12"/>
                <a:gd name="T8" fmla="*/ 30 w 32"/>
                <a:gd name="T9" fmla="*/ 12 h 12"/>
                <a:gd name="T10" fmla="*/ 31 w 32"/>
                <a:gd name="T11" fmla="*/ 12 h 12"/>
                <a:gd name="T12" fmla="*/ 31 w 32"/>
                <a:gd name="T13" fmla="*/ 9 h 12"/>
                <a:gd name="T14" fmla="*/ 1 w 32"/>
                <a:gd name="T1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5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10" y="5"/>
                    <a:pt x="21" y="5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23" y="0"/>
                    <a:pt x="10" y="1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5514975" y="3394075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9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10" y="5"/>
                    <a:pt x="21" y="4"/>
                    <a:pt x="29" y="11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9"/>
                    <a:pt x="31" y="9"/>
                  </a:cubicBezTo>
                  <a:cubicBezTo>
                    <a:pt x="23" y="0"/>
                    <a:pt x="1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5514975" y="3556000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6 h 12"/>
                <a:gd name="T4" fmla="*/ 3 w 32"/>
                <a:gd name="T5" fmla="*/ 7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8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2" y="8"/>
                    <a:pt x="3" y="7"/>
                  </a:cubicBezTo>
                  <a:cubicBezTo>
                    <a:pt x="10" y="4"/>
                    <a:pt x="21" y="4"/>
                    <a:pt x="29" y="11"/>
                  </a:cubicBezTo>
                  <a:cubicBezTo>
                    <a:pt x="29" y="11"/>
                    <a:pt x="29" y="12"/>
                    <a:pt x="30" y="12"/>
                  </a:cubicBezTo>
                  <a:cubicBezTo>
                    <a:pt x="30" y="12"/>
                    <a:pt x="31" y="11"/>
                    <a:pt x="31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23" y="0"/>
                    <a:pt x="1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6213475" y="2921000"/>
              <a:ext cx="430213" cy="161925"/>
            </a:xfrm>
            <a:custGeom>
              <a:avLst/>
              <a:gdLst>
                <a:gd name="T0" fmla="*/ 1 w 32"/>
                <a:gd name="T1" fmla="*/ 12 h 12"/>
                <a:gd name="T2" fmla="*/ 2 w 32"/>
                <a:gd name="T3" fmla="*/ 12 h 12"/>
                <a:gd name="T4" fmla="*/ 3 w 32"/>
                <a:gd name="T5" fmla="*/ 12 h 12"/>
                <a:gd name="T6" fmla="*/ 29 w 32"/>
                <a:gd name="T7" fmla="*/ 8 h 12"/>
                <a:gd name="T8" fmla="*/ 32 w 32"/>
                <a:gd name="T9" fmla="*/ 7 h 12"/>
                <a:gd name="T10" fmla="*/ 31 w 32"/>
                <a:gd name="T11" fmla="*/ 4 h 12"/>
                <a:gd name="T12" fmla="*/ 1 w 32"/>
                <a:gd name="T13" fmla="*/ 9 h 12"/>
                <a:gd name="T14" fmla="*/ 1 w 3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12"/>
                  </a:move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9"/>
                    <a:pt x="31" y="8"/>
                    <a:pt x="32" y="7"/>
                  </a:cubicBezTo>
                  <a:cubicBezTo>
                    <a:pt x="32" y="6"/>
                    <a:pt x="32" y="5"/>
                    <a:pt x="31" y="4"/>
                  </a:cubicBezTo>
                  <a:cubicBezTo>
                    <a:pt x="22" y="1"/>
                    <a:pt x="9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6213475" y="3082925"/>
              <a:ext cx="430213" cy="161925"/>
            </a:xfrm>
            <a:custGeom>
              <a:avLst/>
              <a:gdLst>
                <a:gd name="T0" fmla="*/ 31 w 32"/>
                <a:gd name="T1" fmla="*/ 4 h 12"/>
                <a:gd name="T2" fmla="*/ 1 w 32"/>
                <a:gd name="T3" fmla="*/ 8 h 12"/>
                <a:gd name="T4" fmla="*/ 1 w 32"/>
                <a:gd name="T5" fmla="*/ 11 h 12"/>
                <a:gd name="T6" fmla="*/ 2 w 32"/>
                <a:gd name="T7" fmla="*/ 12 h 12"/>
                <a:gd name="T8" fmla="*/ 3 w 32"/>
                <a:gd name="T9" fmla="*/ 11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4"/>
                  </a:moveTo>
                  <a:cubicBezTo>
                    <a:pt x="22" y="0"/>
                    <a:pt x="9" y="0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8"/>
                    <a:pt x="31" y="8"/>
                    <a:pt x="32" y="7"/>
                  </a:cubicBezTo>
                  <a:cubicBezTo>
                    <a:pt x="32" y="6"/>
                    <a:pt x="32" y="4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6213475" y="3232150"/>
              <a:ext cx="430213" cy="161925"/>
            </a:xfrm>
            <a:custGeom>
              <a:avLst/>
              <a:gdLst>
                <a:gd name="T0" fmla="*/ 31 w 32"/>
                <a:gd name="T1" fmla="*/ 5 h 12"/>
                <a:gd name="T2" fmla="*/ 1 w 32"/>
                <a:gd name="T3" fmla="*/ 9 h 12"/>
                <a:gd name="T4" fmla="*/ 1 w 32"/>
                <a:gd name="T5" fmla="*/ 12 h 12"/>
                <a:gd name="T6" fmla="*/ 2 w 32"/>
                <a:gd name="T7" fmla="*/ 12 h 12"/>
                <a:gd name="T8" fmla="*/ 3 w 32"/>
                <a:gd name="T9" fmla="*/ 12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5"/>
                  </a:moveTo>
                  <a:cubicBezTo>
                    <a:pt x="22" y="1"/>
                    <a:pt x="9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11" y="5"/>
                    <a:pt x="21" y="5"/>
                    <a:pt x="29" y="8"/>
                  </a:cubicBezTo>
                  <a:cubicBezTo>
                    <a:pt x="30" y="9"/>
                    <a:pt x="31" y="8"/>
                    <a:pt x="32" y="7"/>
                  </a:cubicBezTo>
                  <a:cubicBezTo>
                    <a:pt x="32" y="6"/>
                    <a:pt x="32" y="5"/>
                    <a:pt x="3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6213475" y="3394075"/>
              <a:ext cx="430213" cy="161925"/>
            </a:xfrm>
            <a:custGeom>
              <a:avLst/>
              <a:gdLst>
                <a:gd name="T0" fmla="*/ 31 w 32"/>
                <a:gd name="T1" fmla="*/ 4 h 12"/>
                <a:gd name="T2" fmla="*/ 1 w 32"/>
                <a:gd name="T3" fmla="*/ 9 h 12"/>
                <a:gd name="T4" fmla="*/ 1 w 32"/>
                <a:gd name="T5" fmla="*/ 11 h 12"/>
                <a:gd name="T6" fmla="*/ 2 w 32"/>
                <a:gd name="T7" fmla="*/ 12 h 12"/>
                <a:gd name="T8" fmla="*/ 3 w 32"/>
                <a:gd name="T9" fmla="*/ 11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4"/>
                  </a:moveTo>
                  <a:cubicBezTo>
                    <a:pt x="22" y="1"/>
                    <a:pt x="9" y="0"/>
                    <a:pt x="1" y="9"/>
                  </a:cubicBezTo>
                  <a:cubicBezTo>
                    <a:pt x="0" y="9"/>
                    <a:pt x="0" y="11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8"/>
                    <a:pt x="31" y="8"/>
                    <a:pt x="32" y="7"/>
                  </a:cubicBezTo>
                  <a:cubicBezTo>
                    <a:pt x="32" y="6"/>
                    <a:pt x="32" y="4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5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382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758671" y="5174988"/>
            <a:ext cx="731838" cy="655080"/>
            <a:chOff x="2753860" y="5508625"/>
            <a:chExt cx="731838" cy="792163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2753860" y="5557838"/>
              <a:ext cx="731838" cy="742950"/>
            </a:xfrm>
            <a:custGeom>
              <a:avLst/>
              <a:gdLst>
                <a:gd name="T0" fmla="*/ 319 w 319"/>
                <a:gd name="T1" fmla="*/ 0 h 324"/>
                <a:gd name="T2" fmla="*/ 0 w 319"/>
                <a:gd name="T3" fmla="*/ 0 h 324"/>
                <a:gd name="T4" fmla="*/ 95 w 319"/>
                <a:gd name="T5" fmla="*/ 181 h 324"/>
                <a:gd name="T6" fmla="*/ 95 w 319"/>
                <a:gd name="T7" fmla="*/ 301 h 324"/>
                <a:gd name="T8" fmla="*/ 124 w 319"/>
                <a:gd name="T9" fmla="*/ 324 h 324"/>
                <a:gd name="T10" fmla="*/ 196 w 319"/>
                <a:gd name="T11" fmla="*/ 324 h 324"/>
                <a:gd name="T12" fmla="*/ 224 w 319"/>
                <a:gd name="T13" fmla="*/ 301 h 324"/>
                <a:gd name="T14" fmla="*/ 224 w 319"/>
                <a:gd name="T15" fmla="*/ 181 h 324"/>
                <a:gd name="T16" fmla="*/ 319 w 319"/>
                <a:gd name="T1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324">
                  <a:moveTo>
                    <a:pt x="319" y="0"/>
                  </a:moveTo>
                  <a:cubicBezTo>
                    <a:pt x="213" y="3"/>
                    <a:pt x="106" y="3"/>
                    <a:pt x="0" y="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14"/>
                    <a:pt x="108" y="324"/>
                    <a:pt x="124" y="324"/>
                  </a:cubicBezTo>
                  <a:cubicBezTo>
                    <a:pt x="196" y="324"/>
                    <a:pt x="196" y="324"/>
                    <a:pt x="196" y="324"/>
                  </a:cubicBezTo>
                  <a:cubicBezTo>
                    <a:pt x="211" y="324"/>
                    <a:pt x="224" y="314"/>
                    <a:pt x="224" y="301"/>
                  </a:cubicBezTo>
                  <a:cubicBezTo>
                    <a:pt x="224" y="181"/>
                    <a:pt x="224" y="181"/>
                    <a:pt x="224" y="181"/>
                  </a:cubicBezTo>
                  <a:lnTo>
                    <a:pt x="319" y="0"/>
                  </a:lnTo>
                  <a:close/>
                </a:path>
              </a:pathLst>
            </a:custGeom>
            <a:gradFill>
              <a:gsLst>
                <a:gs pos="80000">
                  <a:schemeClr val="accent4"/>
                </a:gs>
                <a:gs pos="20000">
                  <a:schemeClr val="accent4"/>
                </a:gs>
                <a:gs pos="50000">
                  <a:schemeClr val="accent4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755448" y="5508625"/>
              <a:ext cx="727075" cy="10001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222096" y="4283608"/>
            <a:ext cx="1806575" cy="825742"/>
            <a:chOff x="2217285" y="4430713"/>
            <a:chExt cx="1806575" cy="998538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220460" y="4545013"/>
              <a:ext cx="1797050" cy="884238"/>
            </a:xfrm>
            <a:custGeom>
              <a:avLst/>
              <a:gdLst>
                <a:gd name="T0" fmla="*/ 0 w 783"/>
                <a:gd name="T1" fmla="*/ 0 h 386"/>
                <a:gd name="T2" fmla="*/ 201 w 783"/>
                <a:gd name="T3" fmla="*/ 383 h 386"/>
                <a:gd name="T4" fmla="*/ 582 w 783"/>
                <a:gd name="T5" fmla="*/ 383 h 386"/>
                <a:gd name="T6" fmla="*/ 783 w 783"/>
                <a:gd name="T7" fmla="*/ 0 h 386"/>
                <a:gd name="T8" fmla="*/ 0 w 783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386">
                  <a:moveTo>
                    <a:pt x="0" y="0"/>
                  </a:moveTo>
                  <a:cubicBezTo>
                    <a:pt x="201" y="383"/>
                    <a:pt x="201" y="383"/>
                    <a:pt x="201" y="383"/>
                  </a:cubicBezTo>
                  <a:cubicBezTo>
                    <a:pt x="328" y="386"/>
                    <a:pt x="455" y="386"/>
                    <a:pt x="582" y="383"/>
                  </a:cubicBezTo>
                  <a:cubicBezTo>
                    <a:pt x="783" y="0"/>
                    <a:pt x="783" y="0"/>
                    <a:pt x="783" y="0"/>
                  </a:cubicBezTo>
                  <a:cubicBezTo>
                    <a:pt x="522" y="14"/>
                    <a:pt x="261" y="14"/>
                    <a:pt x="0" y="0"/>
                  </a:cubicBezTo>
                  <a:close/>
                </a:path>
              </a:pathLst>
            </a:custGeom>
            <a:gradFill>
              <a:gsLst>
                <a:gs pos="80000">
                  <a:schemeClr val="accent3"/>
                </a:gs>
                <a:gs pos="20000">
                  <a:schemeClr val="accent3"/>
                </a:gs>
                <a:gs pos="50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2217285" y="4430713"/>
              <a:ext cx="1806575" cy="20955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636309" y="3305584"/>
            <a:ext cx="2974975" cy="988527"/>
            <a:chOff x="1631498" y="3248025"/>
            <a:chExt cx="2974975" cy="1195388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31498" y="3417888"/>
              <a:ext cx="2974975" cy="1025525"/>
            </a:xfrm>
            <a:custGeom>
              <a:avLst/>
              <a:gdLst>
                <a:gd name="T0" fmla="*/ 1072 w 1297"/>
                <a:gd name="T1" fmla="*/ 430 h 447"/>
                <a:gd name="T2" fmla="*/ 1297 w 1297"/>
                <a:gd name="T3" fmla="*/ 0 h 447"/>
                <a:gd name="T4" fmla="*/ 0 w 1297"/>
                <a:gd name="T5" fmla="*/ 0 h 447"/>
                <a:gd name="T6" fmla="*/ 226 w 1297"/>
                <a:gd name="T7" fmla="*/ 430 h 447"/>
                <a:gd name="T8" fmla="*/ 1072 w 1297"/>
                <a:gd name="T9" fmla="*/ 43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7" h="447">
                  <a:moveTo>
                    <a:pt x="1072" y="430"/>
                  </a:moveTo>
                  <a:cubicBezTo>
                    <a:pt x="1297" y="0"/>
                    <a:pt x="1297" y="0"/>
                    <a:pt x="1297" y="0"/>
                  </a:cubicBezTo>
                  <a:cubicBezTo>
                    <a:pt x="865" y="43"/>
                    <a:pt x="432" y="43"/>
                    <a:pt x="0" y="0"/>
                  </a:cubicBezTo>
                  <a:cubicBezTo>
                    <a:pt x="226" y="430"/>
                    <a:pt x="226" y="430"/>
                    <a:pt x="226" y="430"/>
                  </a:cubicBezTo>
                  <a:cubicBezTo>
                    <a:pt x="507" y="447"/>
                    <a:pt x="790" y="447"/>
                    <a:pt x="1072" y="430"/>
                  </a:cubicBezTo>
                  <a:close/>
                </a:path>
              </a:pathLst>
            </a:custGeom>
            <a:gradFill>
              <a:gsLst>
                <a:gs pos="80000">
                  <a:schemeClr val="accent2"/>
                </a:gs>
                <a:gs pos="20000">
                  <a:schemeClr val="accent2"/>
                </a:gs>
                <a:gs pos="50000">
                  <a:schemeClr val="accent2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1634673" y="3248025"/>
              <a:ext cx="2971800" cy="34766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90184" y="2083382"/>
            <a:ext cx="4468813" cy="1335101"/>
            <a:chOff x="885373" y="1770063"/>
            <a:chExt cx="4468813" cy="1614487"/>
          </a:xfrm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888548" y="2000250"/>
              <a:ext cx="4462463" cy="1384300"/>
            </a:xfrm>
            <a:custGeom>
              <a:avLst/>
              <a:gdLst>
                <a:gd name="T0" fmla="*/ 1654 w 1945"/>
                <a:gd name="T1" fmla="*/ 555 h 603"/>
                <a:gd name="T2" fmla="*/ 1945 w 1945"/>
                <a:gd name="T3" fmla="*/ 0 h 603"/>
                <a:gd name="T4" fmla="*/ 0 w 1945"/>
                <a:gd name="T5" fmla="*/ 0 h 603"/>
                <a:gd name="T6" fmla="*/ 291 w 1945"/>
                <a:gd name="T7" fmla="*/ 555 h 603"/>
                <a:gd name="T8" fmla="*/ 1654 w 1945"/>
                <a:gd name="T9" fmla="*/ 555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5" h="603">
                  <a:moveTo>
                    <a:pt x="1654" y="555"/>
                  </a:moveTo>
                  <a:cubicBezTo>
                    <a:pt x="1945" y="0"/>
                    <a:pt x="1945" y="0"/>
                    <a:pt x="19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1" y="555"/>
                    <a:pt x="291" y="555"/>
                    <a:pt x="291" y="555"/>
                  </a:cubicBezTo>
                  <a:cubicBezTo>
                    <a:pt x="745" y="603"/>
                    <a:pt x="1200" y="603"/>
                    <a:pt x="1654" y="555"/>
                  </a:cubicBezTo>
                  <a:close/>
                </a:path>
              </a:pathLst>
            </a:custGeom>
            <a:gradFill flip="none" rotWithShape="1">
              <a:gsLst>
                <a:gs pos="80000">
                  <a:schemeClr val="accent1"/>
                </a:gs>
                <a:gs pos="2000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885373" y="1770063"/>
              <a:ext cx="4468813" cy="4413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cxnSp>
        <p:nvCxnSpPr>
          <p:cNvPr id="15" name="Straight Arrow Connector 14"/>
          <p:cNvCxnSpPr/>
          <p:nvPr/>
        </p:nvCxnSpPr>
        <p:spPr>
          <a:xfrm>
            <a:off x="3903714" y="4750614"/>
            <a:ext cx="2904215" cy="0"/>
          </a:xfrm>
          <a:prstGeom prst="straightConnector1">
            <a:avLst/>
          </a:prstGeom>
          <a:ln w="15875">
            <a:solidFill>
              <a:schemeClr val="tx2">
                <a:lumMod val="40000"/>
                <a:lumOff val="6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492821" y="5605728"/>
            <a:ext cx="3251200" cy="0"/>
          </a:xfrm>
          <a:prstGeom prst="straightConnector1">
            <a:avLst/>
          </a:prstGeom>
          <a:ln w="15875">
            <a:solidFill>
              <a:schemeClr val="tx2">
                <a:lumMod val="40000"/>
                <a:lumOff val="6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347657" y="2518961"/>
            <a:ext cx="1640115" cy="0"/>
          </a:xfrm>
          <a:prstGeom prst="straightConnector1">
            <a:avLst/>
          </a:prstGeom>
          <a:ln w="15875">
            <a:solidFill>
              <a:schemeClr val="tx2">
                <a:lumMod val="40000"/>
                <a:lumOff val="6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658229" y="3809825"/>
            <a:ext cx="2329543" cy="0"/>
          </a:xfrm>
          <a:prstGeom prst="straightConnector1">
            <a:avLst/>
          </a:prstGeom>
          <a:ln w="15875">
            <a:solidFill>
              <a:schemeClr val="tx2">
                <a:lumMod val="40000"/>
                <a:lumOff val="6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77327" y="2096025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877328" y="2348962"/>
            <a:ext cx="260475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877327" y="3367982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877328" y="3620256"/>
            <a:ext cx="2604756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97484" y="4281587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697485" y="4534524"/>
            <a:ext cx="2604756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3513" y="5182792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623513" y="5435895"/>
            <a:ext cx="2604756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7237458" y="2311034"/>
            <a:ext cx="494061" cy="487103"/>
            <a:chOff x="9934575" y="-392112"/>
            <a:chExt cx="450850" cy="444500"/>
          </a:xfrm>
          <a:solidFill>
            <a:schemeClr val="accent1"/>
          </a:solidFill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9934575" y="-392112"/>
              <a:ext cx="450850" cy="444500"/>
            </a:xfrm>
            <a:custGeom>
              <a:avLst/>
              <a:gdLst>
                <a:gd name="T0" fmla="*/ 111 w 120"/>
                <a:gd name="T1" fmla="*/ 0 h 118"/>
                <a:gd name="T2" fmla="*/ 9 w 120"/>
                <a:gd name="T3" fmla="*/ 0 h 118"/>
                <a:gd name="T4" fmla="*/ 0 w 120"/>
                <a:gd name="T5" fmla="*/ 9 h 118"/>
                <a:gd name="T6" fmla="*/ 0 w 120"/>
                <a:gd name="T7" fmla="*/ 103 h 118"/>
                <a:gd name="T8" fmla="*/ 9 w 120"/>
                <a:gd name="T9" fmla="*/ 112 h 118"/>
                <a:gd name="T10" fmla="*/ 16 w 120"/>
                <a:gd name="T11" fmla="*/ 112 h 118"/>
                <a:gd name="T12" fmla="*/ 16 w 120"/>
                <a:gd name="T13" fmla="*/ 112 h 118"/>
                <a:gd name="T14" fmla="*/ 22 w 120"/>
                <a:gd name="T15" fmla="*/ 118 h 118"/>
                <a:gd name="T16" fmla="*/ 28 w 120"/>
                <a:gd name="T17" fmla="*/ 112 h 118"/>
                <a:gd name="T18" fmla="*/ 28 w 120"/>
                <a:gd name="T19" fmla="*/ 112 h 118"/>
                <a:gd name="T20" fmla="*/ 92 w 120"/>
                <a:gd name="T21" fmla="*/ 112 h 118"/>
                <a:gd name="T22" fmla="*/ 92 w 120"/>
                <a:gd name="T23" fmla="*/ 112 h 118"/>
                <a:gd name="T24" fmla="*/ 98 w 120"/>
                <a:gd name="T25" fmla="*/ 118 h 118"/>
                <a:gd name="T26" fmla="*/ 104 w 120"/>
                <a:gd name="T27" fmla="*/ 112 h 118"/>
                <a:gd name="T28" fmla="*/ 104 w 120"/>
                <a:gd name="T29" fmla="*/ 112 h 118"/>
                <a:gd name="T30" fmla="*/ 111 w 120"/>
                <a:gd name="T31" fmla="*/ 112 h 118"/>
                <a:gd name="T32" fmla="*/ 120 w 120"/>
                <a:gd name="T33" fmla="*/ 103 h 118"/>
                <a:gd name="T34" fmla="*/ 120 w 120"/>
                <a:gd name="T35" fmla="*/ 9 h 118"/>
                <a:gd name="T36" fmla="*/ 111 w 120"/>
                <a:gd name="T37" fmla="*/ 0 h 118"/>
                <a:gd name="T38" fmla="*/ 112 w 120"/>
                <a:gd name="T39" fmla="*/ 103 h 118"/>
                <a:gd name="T40" fmla="*/ 111 w 120"/>
                <a:gd name="T41" fmla="*/ 104 h 118"/>
                <a:gd name="T42" fmla="*/ 9 w 120"/>
                <a:gd name="T43" fmla="*/ 104 h 118"/>
                <a:gd name="T44" fmla="*/ 8 w 120"/>
                <a:gd name="T45" fmla="*/ 103 h 118"/>
                <a:gd name="T46" fmla="*/ 8 w 120"/>
                <a:gd name="T47" fmla="*/ 9 h 118"/>
                <a:gd name="T48" fmla="*/ 9 w 120"/>
                <a:gd name="T49" fmla="*/ 8 h 118"/>
                <a:gd name="T50" fmla="*/ 111 w 120"/>
                <a:gd name="T51" fmla="*/ 8 h 118"/>
                <a:gd name="T52" fmla="*/ 112 w 120"/>
                <a:gd name="T53" fmla="*/ 9 h 118"/>
                <a:gd name="T54" fmla="*/ 112 w 120"/>
                <a:gd name="T55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118">
                  <a:moveTo>
                    <a:pt x="1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8"/>
                    <a:pt x="4" y="112"/>
                    <a:pt x="9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5"/>
                    <a:pt x="19" y="118"/>
                    <a:pt x="22" y="118"/>
                  </a:cubicBezTo>
                  <a:cubicBezTo>
                    <a:pt x="25" y="118"/>
                    <a:pt x="28" y="115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5"/>
                    <a:pt x="95" y="118"/>
                    <a:pt x="98" y="118"/>
                  </a:cubicBezTo>
                  <a:cubicBezTo>
                    <a:pt x="101" y="118"/>
                    <a:pt x="104" y="115"/>
                    <a:pt x="104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6" y="112"/>
                    <a:pt x="120" y="108"/>
                    <a:pt x="120" y="103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4"/>
                    <a:pt x="116" y="0"/>
                    <a:pt x="111" y="0"/>
                  </a:cubicBezTo>
                  <a:close/>
                  <a:moveTo>
                    <a:pt x="112" y="103"/>
                  </a:moveTo>
                  <a:cubicBezTo>
                    <a:pt x="112" y="104"/>
                    <a:pt x="112" y="104"/>
                    <a:pt x="111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8" y="104"/>
                    <a:pt x="8" y="104"/>
                    <a:pt x="8" y="10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2" y="8"/>
                    <a:pt x="112" y="8"/>
                    <a:pt x="112" y="9"/>
                  </a:cubicBezTo>
                  <a:lnTo>
                    <a:pt x="112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10061575" y="-279400"/>
              <a:ext cx="195263" cy="196850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26 w 52"/>
                <a:gd name="T11" fmla="*/ 48 h 52"/>
                <a:gd name="T12" fmla="*/ 4 w 52"/>
                <a:gd name="T13" fmla="*/ 26 h 52"/>
                <a:gd name="T14" fmla="*/ 26 w 52"/>
                <a:gd name="T15" fmla="*/ 4 h 52"/>
                <a:gd name="T16" fmla="*/ 48 w 52"/>
                <a:gd name="T17" fmla="*/ 26 h 52"/>
                <a:gd name="T18" fmla="*/ 26 w 52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26" y="48"/>
                  </a:moveTo>
                  <a:cubicBezTo>
                    <a:pt x="14" y="48"/>
                    <a:pt x="4" y="38"/>
                    <a:pt x="4" y="26"/>
                  </a:cubicBezTo>
                  <a:cubicBezTo>
                    <a:pt x="4" y="14"/>
                    <a:pt x="14" y="4"/>
                    <a:pt x="26" y="4"/>
                  </a:cubicBezTo>
                  <a:cubicBezTo>
                    <a:pt x="38" y="4"/>
                    <a:pt x="48" y="14"/>
                    <a:pt x="48" y="26"/>
                  </a:cubicBezTo>
                  <a:cubicBezTo>
                    <a:pt x="48" y="38"/>
                    <a:pt x="38" y="48"/>
                    <a:pt x="2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10121900" y="-246062"/>
              <a:ext cx="74613" cy="103188"/>
            </a:xfrm>
            <a:custGeom>
              <a:avLst/>
              <a:gdLst>
                <a:gd name="T0" fmla="*/ 12 w 20"/>
                <a:gd name="T1" fmla="*/ 7 h 27"/>
                <a:gd name="T2" fmla="*/ 12 w 20"/>
                <a:gd name="T3" fmla="*/ 2 h 27"/>
                <a:gd name="T4" fmla="*/ 10 w 20"/>
                <a:gd name="T5" fmla="*/ 0 h 27"/>
                <a:gd name="T6" fmla="*/ 8 w 20"/>
                <a:gd name="T7" fmla="*/ 2 h 27"/>
                <a:gd name="T8" fmla="*/ 8 w 20"/>
                <a:gd name="T9" fmla="*/ 7 h 27"/>
                <a:gd name="T10" fmla="*/ 0 w 20"/>
                <a:gd name="T11" fmla="*/ 17 h 27"/>
                <a:gd name="T12" fmla="*/ 10 w 20"/>
                <a:gd name="T13" fmla="*/ 27 h 27"/>
                <a:gd name="T14" fmla="*/ 20 w 20"/>
                <a:gd name="T15" fmla="*/ 17 h 27"/>
                <a:gd name="T16" fmla="*/ 12 w 20"/>
                <a:gd name="T17" fmla="*/ 7 h 27"/>
                <a:gd name="T18" fmla="*/ 10 w 20"/>
                <a:gd name="T19" fmla="*/ 23 h 27"/>
                <a:gd name="T20" fmla="*/ 4 w 20"/>
                <a:gd name="T21" fmla="*/ 17 h 27"/>
                <a:gd name="T22" fmla="*/ 8 w 20"/>
                <a:gd name="T23" fmla="*/ 11 h 27"/>
                <a:gd name="T24" fmla="*/ 8 w 20"/>
                <a:gd name="T25" fmla="*/ 14 h 27"/>
                <a:gd name="T26" fmla="*/ 10 w 20"/>
                <a:gd name="T27" fmla="*/ 16 h 27"/>
                <a:gd name="T28" fmla="*/ 12 w 20"/>
                <a:gd name="T29" fmla="*/ 14 h 27"/>
                <a:gd name="T30" fmla="*/ 12 w 20"/>
                <a:gd name="T31" fmla="*/ 11 h 27"/>
                <a:gd name="T32" fmla="*/ 16 w 20"/>
                <a:gd name="T33" fmla="*/ 17 h 27"/>
                <a:gd name="T34" fmla="*/ 10 w 20"/>
                <a:gd name="T3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7">
                  <a:moveTo>
                    <a:pt x="12" y="7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8"/>
                    <a:pt x="0" y="12"/>
                    <a:pt x="0" y="17"/>
                  </a:cubicBezTo>
                  <a:cubicBezTo>
                    <a:pt x="0" y="23"/>
                    <a:pt x="4" y="27"/>
                    <a:pt x="10" y="27"/>
                  </a:cubicBezTo>
                  <a:cubicBezTo>
                    <a:pt x="16" y="27"/>
                    <a:pt x="20" y="23"/>
                    <a:pt x="20" y="17"/>
                  </a:cubicBezTo>
                  <a:cubicBezTo>
                    <a:pt x="20" y="12"/>
                    <a:pt x="17" y="8"/>
                    <a:pt x="12" y="7"/>
                  </a:cubicBezTo>
                  <a:close/>
                  <a:moveTo>
                    <a:pt x="10" y="23"/>
                  </a:moveTo>
                  <a:cubicBezTo>
                    <a:pt x="7" y="23"/>
                    <a:pt x="4" y="20"/>
                    <a:pt x="4" y="17"/>
                  </a:cubicBezTo>
                  <a:cubicBezTo>
                    <a:pt x="4" y="14"/>
                    <a:pt x="6" y="12"/>
                    <a:pt x="8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2" y="15"/>
                    <a:pt x="12" y="1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12"/>
                    <a:pt x="16" y="14"/>
                    <a:pt x="16" y="17"/>
                  </a:cubicBezTo>
                  <a:cubicBezTo>
                    <a:pt x="16" y="20"/>
                    <a:pt x="13" y="23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9994900" y="-331787"/>
              <a:ext cx="344488" cy="301625"/>
            </a:xfrm>
            <a:custGeom>
              <a:avLst/>
              <a:gdLst>
                <a:gd name="T0" fmla="*/ 88 w 92"/>
                <a:gd name="T1" fmla="*/ 13 h 80"/>
                <a:gd name="T2" fmla="*/ 88 w 92"/>
                <a:gd name="T3" fmla="*/ 5 h 80"/>
                <a:gd name="T4" fmla="*/ 83 w 92"/>
                <a:gd name="T5" fmla="*/ 0 h 80"/>
                <a:gd name="T6" fmla="*/ 5 w 92"/>
                <a:gd name="T7" fmla="*/ 0 h 80"/>
                <a:gd name="T8" fmla="*/ 0 w 92"/>
                <a:gd name="T9" fmla="*/ 5 h 80"/>
                <a:gd name="T10" fmla="*/ 0 w 92"/>
                <a:gd name="T11" fmla="*/ 75 h 80"/>
                <a:gd name="T12" fmla="*/ 5 w 92"/>
                <a:gd name="T13" fmla="*/ 80 h 80"/>
                <a:gd name="T14" fmla="*/ 83 w 92"/>
                <a:gd name="T15" fmla="*/ 80 h 80"/>
                <a:gd name="T16" fmla="*/ 88 w 92"/>
                <a:gd name="T17" fmla="*/ 75 h 80"/>
                <a:gd name="T18" fmla="*/ 88 w 92"/>
                <a:gd name="T19" fmla="*/ 69 h 80"/>
                <a:gd name="T20" fmla="*/ 92 w 92"/>
                <a:gd name="T21" fmla="*/ 63 h 80"/>
                <a:gd name="T22" fmla="*/ 92 w 92"/>
                <a:gd name="T23" fmla="*/ 59 h 80"/>
                <a:gd name="T24" fmla="*/ 88 w 92"/>
                <a:gd name="T25" fmla="*/ 53 h 80"/>
                <a:gd name="T26" fmla="*/ 88 w 92"/>
                <a:gd name="T27" fmla="*/ 29 h 80"/>
                <a:gd name="T28" fmla="*/ 92 w 92"/>
                <a:gd name="T29" fmla="*/ 23 h 80"/>
                <a:gd name="T30" fmla="*/ 92 w 92"/>
                <a:gd name="T31" fmla="*/ 19 h 80"/>
                <a:gd name="T32" fmla="*/ 88 w 92"/>
                <a:gd name="T33" fmla="*/ 13 h 80"/>
                <a:gd name="T34" fmla="*/ 83 w 92"/>
                <a:gd name="T35" fmla="*/ 76 h 80"/>
                <a:gd name="T36" fmla="*/ 5 w 92"/>
                <a:gd name="T37" fmla="*/ 76 h 80"/>
                <a:gd name="T38" fmla="*/ 4 w 92"/>
                <a:gd name="T39" fmla="*/ 75 h 80"/>
                <a:gd name="T40" fmla="*/ 4 w 92"/>
                <a:gd name="T41" fmla="*/ 5 h 80"/>
                <a:gd name="T42" fmla="*/ 5 w 92"/>
                <a:gd name="T43" fmla="*/ 4 h 80"/>
                <a:gd name="T44" fmla="*/ 83 w 92"/>
                <a:gd name="T45" fmla="*/ 4 h 80"/>
                <a:gd name="T46" fmla="*/ 84 w 92"/>
                <a:gd name="T47" fmla="*/ 5 h 80"/>
                <a:gd name="T48" fmla="*/ 84 w 92"/>
                <a:gd name="T49" fmla="*/ 13 h 80"/>
                <a:gd name="T50" fmla="*/ 80 w 92"/>
                <a:gd name="T51" fmla="*/ 19 h 80"/>
                <a:gd name="T52" fmla="*/ 80 w 92"/>
                <a:gd name="T53" fmla="*/ 23 h 80"/>
                <a:gd name="T54" fmla="*/ 84 w 92"/>
                <a:gd name="T55" fmla="*/ 29 h 80"/>
                <a:gd name="T56" fmla="*/ 84 w 92"/>
                <a:gd name="T57" fmla="*/ 53 h 80"/>
                <a:gd name="T58" fmla="*/ 80 w 92"/>
                <a:gd name="T59" fmla="*/ 59 h 80"/>
                <a:gd name="T60" fmla="*/ 80 w 92"/>
                <a:gd name="T61" fmla="*/ 63 h 80"/>
                <a:gd name="T62" fmla="*/ 84 w 92"/>
                <a:gd name="T63" fmla="*/ 69 h 80"/>
                <a:gd name="T64" fmla="*/ 84 w 92"/>
                <a:gd name="T65" fmla="*/ 75 h 80"/>
                <a:gd name="T66" fmla="*/ 83 w 92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80">
                  <a:moveTo>
                    <a:pt x="88" y="13"/>
                  </a:moveTo>
                  <a:cubicBezTo>
                    <a:pt x="88" y="5"/>
                    <a:pt x="88" y="5"/>
                    <a:pt x="88" y="5"/>
                  </a:cubicBezTo>
                  <a:cubicBezTo>
                    <a:pt x="88" y="2"/>
                    <a:pt x="86" y="0"/>
                    <a:pt x="8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2" y="80"/>
                    <a:pt x="5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6" y="80"/>
                    <a:pt x="88" y="78"/>
                    <a:pt x="88" y="75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90" y="68"/>
                    <a:pt x="92" y="66"/>
                    <a:pt x="92" y="63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6"/>
                    <a:pt x="90" y="54"/>
                    <a:pt x="88" y="53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0" y="28"/>
                    <a:pt x="92" y="26"/>
                    <a:pt x="92" y="23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16"/>
                    <a:pt x="90" y="14"/>
                    <a:pt x="88" y="13"/>
                  </a:cubicBezTo>
                  <a:close/>
                  <a:moveTo>
                    <a:pt x="83" y="76"/>
                  </a:moveTo>
                  <a:cubicBezTo>
                    <a:pt x="5" y="76"/>
                    <a:pt x="5" y="76"/>
                    <a:pt x="5" y="76"/>
                  </a:cubicBezTo>
                  <a:cubicBezTo>
                    <a:pt x="4" y="76"/>
                    <a:pt x="4" y="76"/>
                    <a:pt x="4" y="7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4" y="4"/>
                    <a:pt x="84" y="4"/>
                    <a:pt x="84" y="5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2" y="14"/>
                    <a:pt x="80" y="16"/>
                    <a:pt x="80" y="19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6"/>
                    <a:pt x="82" y="28"/>
                    <a:pt x="84" y="29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2" y="54"/>
                    <a:pt x="80" y="56"/>
                    <a:pt x="80" y="59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6"/>
                    <a:pt x="82" y="68"/>
                    <a:pt x="84" y="69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4" y="76"/>
                    <a:pt x="84" y="76"/>
                    <a:pt x="8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215060" y="3559674"/>
            <a:ext cx="538856" cy="515813"/>
            <a:chOff x="9886950" y="1016001"/>
            <a:chExt cx="482600" cy="461963"/>
          </a:xfrm>
          <a:solidFill>
            <a:schemeClr val="accent2"/>
          </a:solidFill>
        </p:grpSpPr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9886950" y="1016001"/>
              <a:ext cx="482600" cy="461963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9947275" y="1076326"/>
              <a:ext cx="361950" cy="242888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10104438" y="1327151"/>
              <a:ext cx="46037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6" name="Freeform 39"/>
            <p:cNvSpPr>
              <a:spLocks/>
            </p:cNvSpPr>
            <p:nvPr/>
          </p:nvSpPr>
          <p:spPr bwMode="auto">
            <a:xfrm>
              <a:off x="10067925" y="1198563"/>
              <a:ext cx="44450" cy="90488"/>
            </a:xfrm>
            <a:custGeom>
              <a:avLst/>
              <a:gdLst>
                <a:gd name="T0" fmla="*/ 9 w 12"/>
                <a:gd name="T1" fmla="*/ 0 h 24"/>
                <a:gd name="T2" fmla="*/ 3 w 12"/>
                <a:gd name="T3" fmla="*/ 0 h 24"/>
                <a:gd name="T4" fmla="*/ 0 w 12"/>
                <a:gd name="T5" fmla="*/ 3 h 24"/>
                <a:gd name="T6" fmla="*/ 0 w 12"/>
                <a:gd name="T7" fmla="*/ 21 h 24"/>
                <a:gd name="T8" fmla="*/ 3 w 12"/>
                <a:gd name="T9" fmla="*/ 24 h 24"/>
                <a:gd name="T10" fmla="*/ 9 w 12"/>
                <a:gd name="T11" fmla="*/ 24 h 24"/>
                <a:gd name="T12" fmla="*/ 12 w 12"/>
                <a:gd name="T13" fmla="*/ 21 h 24"/>
                <a:gd name="T14" fmla="*/ 12 w 12"/>
                <a:gd name="T15" fmla="*/ 3 h 24"/>
                <a:gd name="T16" fmla="*/ 9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2" y="22"/>
                    <a:pt x="12" y="2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10218738" y="1106488"/>
              <a:ext cx="44450" cy="182563"/>
            </a:xfrm>
            <a:custGeom>
              <a:avLst/>
              <a:gdLst>
                <a:gd name="T0" fmla="*/ 9 w 12"/>
                <a:gd name="T1" fmla="*/ 0 h 48"/>
                <a:gd name="T2" fmla="*/ 3 w 12"/>
                <a:gd name="T3" fmla="*/ 0 h 48"/>
                <a:gd name="T4" fmla="*/ 0 w 12"/>
                <a:gd name="T5" fmla="*/ 3 h 48"/>
                <a:gd name="T6" fmla="*/ 0 w 12"/>
                <a:gd name="T7" fmla="*/ 45 h 48"/>
                <a:gd name="T8" fmla="*/ 3 w 12"/>
                <a:gd name="T9" fmla="*/ 48 h 48"/>
                <a:gd name="T10" fmla="*/ 9 w 12"/>
                <a:gd name="T11" fmla="*/ 48 h 48"/>
                <a:gd name="T12" fmla="*/ 12 w 12"/>
                <a:gd name="T13" fmla="*/ 45 h 48"/>
                <a:gd name="T14" fmla="*/ 12 w 12"/>
                <a:gd name="T15" fmla="*/ 3 h 48"/>
                <a:gd name="T16" fmla="*/ 9 w 1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8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10142538" y="1166813"/>
              <a:ext cx="46037" cy="122238"/>
            </a:xfrm>
            <a:custGeom>
              <a:avLst/>
              <a:gdLst>
                <a:gd name="T0" fmla="*/ 9 w 12"/>
                <a:gd name="T1" fmla="*/ 0 h 32"/>
                <a:gd name="T2" fmla="*/ 3 w 12"/>
                <a:gd name="T3" fmla="*/ 0 h 32"/>
                <a:gd name="T4" fmla="*/ 0 w 12"/>
                <a:gd name="T5" fmla="*/ 3 h 32"/>
                <a:gd name="T6" fmla="*/ 0 w 12"/>
                <a:gd name="T7" fmla="*/ 29 h 32"/>
                <a:gd name="T8" fmla="*/ 3 w 12"/>
                <a:gd name="T9" fmla="*/ 32 h 32"/>
                <a:gd name="T10" fmla="*/ 9 w 12"/>
                <a:gd name="T11" fmla="*/ 32 h 32"/>
                <a:gd name="T12" fmla="*/ 12 w 12"/>
                <a:gd name="T13" fmla="*/ 29 h 32"/>
                <a:gd name="T14" fmla="*/ 12 w 12"/>
                <a:gd name="T15" fmla="*/ 3 h 32"/>
                <a:gd name="T16" fmla="*/ 9 w 1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2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2"/>
                    <a:pt x="12" y="31"/>
                    <a:pt x="12" y="2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9991725" y="1136651"/>
              <a:ext cx="46037" cy="152400"/>
            </a:xfrm>
            <a:custGeom>
              <a:avLst/>
              <a:gdLst>
                <a:gd name="T0" fmla="*/ 9 w 12"/>
                <a:gd name="T1" fmla="*/ 0 h 40"/>
                <a:gd name="T2" fmla="*/ 3 w 12"/>
                <a:gd name="T3" fmla="*/ 0 h 40"/>
                <a:gd name="T4" fmla="*/ 0 w 12"/>
                <a:gd name="T5" fmla="*/ 3 h 40"/>
                <a:gd name="T6" fmla="*/ 0 w 12"/>
                <a:gd name="T7" fmla="*/ 37 h 40"/>
                <a:gd name="T8" fmla="*/ 3 w 12"/>
                <a:gd name="T9" fmla="*/ 40 h 40"/>
                <a:gd name="T10" fmla="*/ 9 w 12"/>
                <a:gd name="T11" fmla="*/ 40 h 40"/>
                <a:gd name="T12" fmla="*/ 12 w 12"/>
                <a:gd name="T13" fmla="*/ 37 h 40"/>
                <a:gd name="T14" fmla="*/ 12 w 12"/>
                <a:gd name="T15" fmla="*/ 3 h 40"/>
                <a:gd name="T16" fmla="*/ 9 w 12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0"/>
                    <a:pt x="12" y="39"/>
                    <a:pt x="12" y="3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98496" y="4516622"/>
            <a:ext cx="612298" cy="467984"/>
            <a:chOff x="5516563" y="84138"/>
            <a:chExt cx="1414463" cy="1081087"/>
          </a:xfrm>
          <a:solidFill>
            <a:schemeClr val="accent3"/>
          </a:solidFill>
        </p:grpSpPr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967667" y="5357167"/>
            <a:ext cx="546140" cy="461393"/>
            <a:chOff x="13828713" y="2805113"/>
            <a:chExt cx="1381125" cy="1166812"/>
          </a:xfrm>
          <a:solidFill>
            <a:schemeClr val="accent4"/>
          </a:solidFill>
        </p:grpSpPr>
        <p:sp>
          <p:nvSpPr>
            <p:cNvPr id="49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51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52" name="Slide Number Placeholder 51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6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523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4910919" y="3789133"/>
            <a:ext cx="2333625" cy="641350"/>
          </a:xfrm>
          <a:custGeom>
            <a:avLst/>
            <a:gdLst>
              <a:gd name="T0" fmla="*/ 0 w 1470"/>
              <a:gd name="T1" fmla="*/ 0 h 404"/>
              <a:gd name="T2" fmla="*/ 1470 w 1470"/>
              <a:gd name="T3" fmla="*/ 0 h 404"/>
              <a:gd name="T4" fmla="*/ 1314 w 1470"/>
              <a:gd name="T5" fmla="*/ 404 h 404"/>
              <a:gd name="T6" fmla="*/ 154 w 1470"/>
              <a:gd name="T7" fmla="*/ 404 h 404"/>
              <a:gd name="T8" fmla="*/ 0 w 1470"/>
              <a:gd name="T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0" h="404">
                <a:moveTo>
                  <a:pt x="0" y="0"/>
                </a:moveTo>
                <a:lnTo>
                  <a:pt x="1470" y="0"/>
                </a:lnTo>
                <a:lnTo>
                  <a:pt x="1314" y="404"/>
                </a:lnTo>
                <a:lnTo>
                  <a:pt x="154" y="4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 rot="16200000">
            <a:off x="6033282" y="3760558"/>
            <a:ext cx="1724025" cy="698500"/>
          </a:xfrm>
          <a:custGeom>
            <a:avLst/>
            <a:gdLst>
              <a:gd name="T0" fmla="*/ 168 w 1086"/>
              <a:gd name="T1" fmla="*/ 440 h 440"/>
              <a:gd name="T2" fmla="*/ 918 w 1086"/>
              <a:gd name="T3" fmla="*/ 440 h 440"/>
              <a:gd name="T4" fmla="*/ 1086 w 1086"/>
              <a:gd name="T5" fmla="*/ 0 h 440"/>
              <a:gd name="T6" fmla="*/ 0 w 1086"/>
              <a:gd name="T7" fmla="*/ 0 h 440"/>
              <a:gd name="T8" fmla="*/ 168 w 1086"/>
              <a:gd name="T9" fmla="*/ 44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6" h="440">
                <a:moveTo>
                  <a:pt x="168" y="440"/>
                </a:moveTo>
                <a:lnTo>
                  <a:pt x="918" y="440"/>
                </a:lnTo>
                <a:lnTo>
                  <a:pt x="1086" y="0"/>
                </a:lnTo>
                <a:lnTo>
                  <a:pt x="0" y="0"/>
                </a:lnTo>
                <a:lnTo>
                  <a:pt x="168" y="4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16200000">
            <a:off x="2881301" y="3851839"/>
            <a:ext cx="3421062" cy="517525"/>
          </a:xfrm>
          <a:custGeom>
            <a:avLst/>
            <a:gdLst>
              <a:gd name="T0" fmla="*/ 2155 w 2155"/>
              <a:gd name="T1" fmla="*/ 0 h 326"/>
              <a:gd name="T2" fmla="*/ 0 w 2155"/>
              <a:gd name="T3" fmla="*/ 0 h 326"/>
              <a:gd name="T4" fmla="*/ 124 w 2155"/>
              <a:gd name="T5" fmla="*/ 326 h 326"/>
              <a:gd name="T6" fmla="*/ 2030 w 2155"/>
              <a:gd name="T7" fmla="*/ 326 h 326"/>
              <a:gd name="T8" fmla="*/ 2155 w 2155"/>
              <a:gd name="T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5" h="326">
                <a:moveTo>
                  <a:pt x="2155" y="0"/>
                </a:moveTo>
                <a:lnTo>
                  <a:pt x="0" y="0"/>
                </a:lnTo>
                <a:lnTo>
                  <a:pt x="124" y="326"/>
                </a:lnTo>
                <a:lnTo>
                  <a:pt x="2030" y="32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 rot="16200000">
            <a:off x="7152469" y="3814533"/>
            <a:ext cx="1076325" cy="590550"/>
          </a:xfrm>
          <a:custGeom>
            <a:avLst/>
            <a:gdLst>
              <a:gd name="T0" fmla="*/ 38 w 678"/>
              <a:gd name="T1" fmla="*/ 100 h 372"/>
              <a:gd name="T2" fmla="*/ 38 w 678"/>
              <a:gd name="T3" fmla="*/ 372 h 372"/>
              <a:gd name="T4" fmla="*/ 638 w 678"/>
              <a:gd name="T5" fmla="*/ 372 h 372"/>
              <a:gd name="T6" fmla="*/ 640 w 678"/>
              <a:gd name="T7" fmla="*/ 100 h 372"/>
              <a:gd name="T8" fmla="*/ 678 w 678"/>
              <a:gd name="T9" fmla="*/ 0 h 372"/>
              <a:gd name="T10" fmla="*/ 0 w 678"/>
              <a:gd name="T11" fmla="*/ 0 h 372"/>
              <a:gd name="T12" fmla="*/ 38 w 678"/>
              <a:gd name="T13" fmla="*/ 10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8" h="372">
                <a:moveTo>
                  <a:pt x="38" y="100"/>
                </a:moveTo>
                <a:lnTo>
                  <a:pt x="38" y="372"/>
                </a:lnTo>
                <a:lnTo>
                  <a:pt x="638" y="372"/>
                </a:lnTo>
                <a:lnTo>
                  <a:pt x="640" y="100"/>
                </a:lnTo>
                <a:lnTo>
                  <a:pt x="678" y="0"/>
                </a:lnTo>
                <a:lnTo>
                  <a:pt x="0" y="0"/>
                </a:lnTo>
                <a:lnTo>
                  <a:pt x="38" y="1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 rot="16200000">
            <a:off x="3848088" y="3808976"/>
            <a:ext cx="2911475" cy="604837"/>
          </a:xfrm>
          <a:custGeom>
            <a:avLst/>
            <a:gdLst>
              <a:gd name="T0" fmla="*/ 0 w 1834"/>
              <a:gd name="T1" fmla="*/ 0 h 381"/>
              <a:gd name="T2" fmla="*/ 147 w 1834"/>
              <a:gd name="T3" fmla="*/ 381 h 381"/>
              <a:gd name="T4" fmla="*/ 1689 w 1834"/>
              <a:gd name="T5" fmla="*/ 381 h 381"/>
              <a:gd name="T6" fmla="*/ 1834 w 1834"/>
              <a:gd name="T7" fmla="*/ 0 h 381"/>
              <a:gd name="T8" fmla="*/ 0 w 1834"/>
              <a:gd name="T9" fmla="*/ 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4" h="381">
                <a:moveTo>
                  <a:pt x="0" y="0"/>
                </a:moveTo>
                <a:lnTo>
                  <a:pt x="147" y="381"/>
                </a:lnTo>
                <a:lnTo>
                  <a:pt x="1689" y="381"/>
                </a:lnTo>
                <a:lnTo>
                  <a:pt x="183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1495318" y="3572440"/>
            <a:ext cx="2470150" cy="1076325"/>
          </a:xfrm>
          <a:custGeom>
            <a:avLst/>
            <a:gdLst>
              <a:gd name="T0" fmla="*/ 1556 w 1556"/>
              <a:gd name="T1" fmla="*/ 339 h 678"/>
              <a:gd name="T2" fmla="*/ 1114 w 1556"/>
              <a:gd name="T3" fmla="*/ 0 h 678"/>
              <a:gd name="T4" fmla="*/ 1114 w 1556"/>
              <a:gd name="T5" fmla="*/ 176 h 678"/>
              <a:gd name="T6" fmla="*/ 0 w 1556"/>
              <a:gd name="T7" fmla="*/ 176 h 678"/>
              <a:gd name="T8" fmla="*/ 0 w 1556"/>
              <a:gd name="T9" fmla="*/ 502 h 678"/>
              <a:gd name="T10" fmla="*/ 1114 w 1556"/>
              <a:gd name="T11" fmla="*/ 502 h 678"/>
              <a:gd name="T12" fmla="*/ 1114 w 1556"/>
              <a:gd name="T13" fmla="*/ 678 h 678"/>
              <a:gd name="T14" fmla="*/ 1556 w 1556"/>
              <a:gd name="T15" fmla="*/ 339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6" h="678">
                <a:moveTo>
                  <a:pt x="1556" y="339"/>
                </a:moveTo>
                <a:lnTo>
                  <a:pt x="1114" y="0"/>
                </a:lnTo>
                <a:lnTo>
                  <a:pt x="1114" y="176"/>
                </a:lnTo>
                <a:lnTo>
                  <a:pt x="0" y="176"/>
                </a:lnTo>
                <a:lnTo>
                  <a:pt x="0" y="502"/>
                </a:lnTo>
                <a:lnTo>
                  <a:pt x="1114" y="502"/>
                </a:lnTo>
                <a:lnTo>
                  <a:pt x="1114" y="678"/>
                </a:lnTo>
                <a:lnTo>
                  <a:pt x="1556" y="33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1495318" y="2404832"/>
            <a:ext cx="2470150" cy="1076325"/>
          </a:xfrm>
          <a:custGeom>
            <a:avLst/>
            <a:gdLst>
              <a:gd name="T0" fmla="*/ 1556 w 1556"/>
              <a:gd name="T1" fmla="*/ 339 h 678"/>
              <a:gd name="T2" fmla="*/ 1114 w 1556"/>
              <a:gd name="T3" fmla="*/ 0 h 678"/>
              <a:gd name="T4" fmla="*/ 1114 w 1556"/>
              <a:gd name="T5" fmla="*/ 176 h 678"/>
              <a:gd name="T6" fmla="*/ 0 w 1556"/>
              <a:gd name="T7" fmla="*/ 176 h 678"/>
              <a:gd name="T8" fmla="*/ 0 w 1556"/>
              <a:gd name="T9" fmla="*/ 502 h 678"/>
              <a:gd name="T10" fmla="*/ 1114 w 1556"/>
              <a:gd name="T11" fmla="*/ 502 h 678"/>
              <a:gd name="T12" fmla="*/ 1114 w 1556"/>
              <a:gd name="T13" fmla="*/ 678 h 678"/>
              <a:gd name="T14" fmla="*/ 1556 w 1556"/>
              <a:gd name="T15" fmla="*/ 339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6" h="678">
                <a:moveTo>
                  <a:pt x="1556" y="339"/>
                </a:moveTo>
                <a:lnTo>
                  <a:pt x="1114" y="0"/>
                </a:lnTo>
                <a:lnTo>
                  <a:pt x="1114" y="176"/>
                </a:lnTo>
                <a:lnTo>
                  <a:pt x="0" y="176"/>
                </a:lnTo>
                <a:lnTo>
                  <a:pt x="0" y="502"/>
                </a:lnTo>
                <a:lnTo>
                  <a:pt x="1114" y="502"/>
                </a:lnTo>
                <a:lnTo>
                  <a:pt x="1114" y="678"/>
                </a:lnTo>
                <a:lnTo>
                  <a:pt x="1556" y="33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1495318" y="4738458"/>
            <a:ext cx="2470150" cy="1076325"/>
          </a:xfrm>
          <a:custGeom>
            <a:avLst/>
            <a:gdLst>
              <a:gd name="T0" fmla="*/ 1556 w 1556"/>
              <a:gd name="T1" fmla="*/ 339 h 678"/>
              <a:gd name="T2" fmla="*/ 1114 w 1556"/>
              <a:gd name="T3" fmla="*/ 0 h 678"/>
              <a:gd name="T4" fmla="*/ 1114 w 1556"/>
              <a:gd name="T5" fmla="*/ 176 h 678"/>
              <a:gd name="T6" fmla="*/ 0 w 1556"/>
              <a:gd name="T7" fmla="*/ 176 h 678"/>
              <a:gd name="T8" fmla="*/ 0 w 1556"/>
              <a:gd name="T9" fmla="*/ 502 h 678"/>
              <a:gd name="T10" fmla="*/ 1114 w 1556"/>
              <a:gd name="T11" fmla="*/ 502 h 678"/>
              <a:gd name="T12" fmla="*/ 1114 w 1556"/>
              <a:gd name="T13" fmla="*/ 678 h 678"/>
              <a:gd name="T14" fmla="*/ 1556 w 1556"/>
              <a:gd name="T15" fmla="*/ 339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6" h="678">
                <a:moveTo>
                  <a:pt x="1556" y="339"/>
                </a:moveTo>
                <a:lnTo>
                  <a:pt x="1114" y="0"/>
                </a:lnTo>
                <a:lnTo>
                  <a:pt x="1114" y="176"/>
                </a:lnTo>
                <a:lnTo>
                  <a:pt x="0" y="176"/>
                </a:lnTo>
                <a:lnTo>
                  <a:pt x="0" y="502"/>
                </a:lnTo>
                <a:lnTo>
                  <a:pt x="1114" y="502"/>
                </a:lnTo>
                <a:lnTo>
                  <a:pt x="1114" y="678"/>
                </a:lnTo>
                <a:lnTo>
                  <a:pt x="1556" y="33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8136718" y="3571646"/>
            <a:ext cx="2470150" cy="1076325"/>
          </a:xfrm>
          <a:custGeom>
            <a:avLst/>
            <a:gdLst>
              <a:gd name="T0" fmla="*/ 1556 w 1556"/>
              <a:gd name="T1" fmla="*/ 339 h 678"/>
              <a:gd name="T2" fmla="*/ 1114 w 1556"/>
              <a:gd name="T3" fmla="*/ 0 h 678"/>
              <a:gd name="T4" fmla="*/ 1114 w 1556"/>
              <a:gd name="T5" fmla="*/ 176 h 678"/>
              <a:gd name="T6" fmla="*/ 0 w 1556"/>
              <a:gd name="T7" fmla="*/ 176 h 678"/>
              <a:gd name="T8" fmla="*/ 0 w 1556"/>
              <a:gd name="T9" fmla="*/ 502 h 678"/>
              <a:gd name="T10" fmla="*/ 1114 w 1556"/>
              <a:gd name="T11" fmla="*/ 502 h 678"/>
              <a:gd name="T12" fmla="*/ 1114 w 1556"/>
              <a:gd name="T13" fmla="*/ 678 h 678"/>
              <a:gd name="T14" fmla="*/ 1556 w 1556"/>
              <a:gd name="T15" fmla="*/ 339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6" h="678">
                <a:moveTo>
                  <a:pt x="1556" y="339"/>
                </a:moveTo>
                <a:lnTo>
                  <a:pt x="1114" y="0"/>
                </a:lnTo>
                <a:lnTo>
                  <a:pt x="1114" y="176"/>
                </a:lnTo>
                <a:lnTo>
                  <a:pt x="0" y="176"/>
                </a:lnTo>
                <a:lnTo>
                  <a:pt x="0" y="502"/>
                </a:lnTo>
                <a:lnTo>
                  <a:pt x="1114" y="502"/>
                </a:lnTo>
                <a:lnTo>
                  <a:pt x="1114" y="678"/>
                </a:lnTo>
                <a:lnTo>
                  <a:pt x="1556" y="3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63159" y="2731889"/>
            <a:ext cx="2002535" cy="423819"/>
          </a:xfrm>
          <a:prstGeom prst="rect">
            <a:avLst/>
          </a:prstGeom>
          <a:noFill/>
          <a:ln>
            <a:noFill/>
          </a:ln>
        </p:spPr>
        <p:txBody>
          <a:bodyPr wrap="square" lIns="72000" tIns="0" rIns="72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63159" y="3897898"/>
            <a:ext cx="2002535" cy="423819"/>
          </a:xfrm>
          <a:prstGeom prst="rect">
            <a:avLst/>
          </a:prstGeom>
          <a:noFill/>
          <a:ln>
            <a:noFill/>
          </a:ln>
        </p:spPr>
        <p:txBody>
          <a:bodyPr wrap="square" lIns="72000" tIns="0" rIns="72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63159" y="5075714"/>
            <a:ext cx="2002535" cy="423819"/>
          </a:xfrm>
          <a:prstGeom prst="rect">
            <a:avLst/>
          </a:prstGeom>
          <a:noFill/>
          <a:ln>
            <a:noFill/>
          </a:ln>
        </p:spPr>
        <p:txBody>
          <a:bodyPr wrap="square" lIns="72000" tIns="0" rIns="72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78895" y="3897898"/>
            <a:ext cx="2002535" cy="423819"/>
          </a:xfrm>
          <a:prstGeom prst="rect">
            <a:avLst/>
          </a:prstGeom>
          <a:noFill/>
          <a:ln>
            <a:noFill/>
          </a:ln>
        </p:spPr>
        <p:txBody>
          <a:bodyPr wrap="square" lIns="72000" tIns="0" rIns="72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5" name="TextBox 34"/>
          <p:cNvSpPr txBox="1"/>
          <p:nvPr/>
        </p:nvSpPr>
        <p:spPr>
          <a:xfrm rot="16200000">
            <a:off x="3590564" y="3888587"/>
            <a:ext cx="2002535" cy="423819"/>
          </a:xfrm>
          <a:prstGeom prst="rect">
            <a:avLst/>
          </a:prstGeom>
          <a:noFill/>
          <a:ln>
            <a:noFill/>
          </a:ln>
        </p:spPr>
        <p:txBody>
          <a:bodyPr wrap="square" lIns="72000" tIns="0" rIns="72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6" name="TextBox 35"/>
          <p:cNvSpPr txBox="1"/>
          <p:nvPr/>
        </p:nvSpPr>
        <p:spPr>
          <a:xfrm rot="16200000">
            <a:off x="4270098" y="3888587"/>
            <a:ext cx="2002535" cy="423819"/>
          </a:xfrm>
          <a:prstGeom prst="rect">
            <a:avLst/>
          </a:prstGeom>
          <a:noFill/>
          <a:ln>
            <a:noFill/>
          </a:ln>
        </p:spPr>
        <p:txBody>
          <a:bodyPr wrap="square" lIns="72000" tIns="0" rIns="72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7" name="TextBox 36"/>
          <p:cNvSpPr txBox="1"/>
          <p:nvPr/>
        </p:nvSpPr>
        <p:spPr>
          <a:xfrm rot="16200000">
            <a:off x="5072881" y="3888587"/>
            <a:ext cx="2002535" cy="423819"/>
          </a:xfrm>
          <a:prstGeom prst="rect">
            <a:avLst/>
          </a:prstGeom>
          <a:noFill/>
          <a:ln>
            <a:noFill/>
          </a:ln>
        </p:spPr>
        <p:txBody>
          <a:bodyPr wrap="square" lIns="72000" tIns="0" rIns="72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8" name="TextBox 37"/>
          <p:cNvSpPr txBox="1"/>
          <p:nvPr/>
        </p:nvSpPr>
        <p:spPr>
          <a:xfrm rot="16200000">
            <a:off x="5868650" y="3888587"/>
            <a:ext cx="2002535" cy="423819"/>
          </a:xfrm>
          <a:prstGeom prst="rect">
            <a:avLst/>
          </a:prstGeom>
          <a:noFill/>
          <a:ln>
            <a:noFill/>
          </a:ln>
        </p:spPr>
        <p:txBody>
          <a:bodyPr wrap="square" lIns="72000" tIns="0" rIns="72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9" name="TextBox 38"/>
          <p:cNvSpPr txBox="1"/>
          <p:nvPr/>
        </p:nvSpPr>
        <p:spPr>
          <a:xfrm rot="16200000">
            <a:off x="6688451" y="3888587"/>
            <a:ext cx="2002535" cy="423819"/>
          </a:xfrm>
          <a:prstGeom prst="rect">
            <a:avLst/>
          </a:prstGeom>
          <a:noFill/>
          <a:ln>
            <a:noFill/>
          </a:ln>
        </p:spPr>
        <p:txBody>
          <a:bodyPr wrap="square" lIns="72000" tIns="0" rIns="7200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7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735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9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35" grpId="0"/>
          <p:bldP spid="36" grpId="0"/>
          <p:bldP spid="37" grpId="0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9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35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898232" y="1632284"/>
            <a:ext cx="4588042" cy="3593432"/>
          </a:xfrm>
          <a:prstGeom prst="roundRect">
            <a:avLst>
              <a:gd name="adj" fmla="val 11683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91789" y="2354179"/>
            <a:ext cx="34009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91789" y="4455695"/>
            <a:ext cx="34009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605920" y="2797117"/>
            <a:ext cx="3172663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cs typeface="+mn-ea"/>
                <a:sym typeface="+mn-lt"/>
              </a:rPr>
              <a:t>04.</a:t>
            </a:r>
            <a:r>
              <a:rPr lang="zh-CN" altLang="en-US" sz="3200" b="1" dirty="0">
                <a:cs typeface="+mn-ea"/>
                <a:sym typeface="+mn-lt"/>
              </a:rPr>
              <a:t>输入标题内容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023047" y="3567137"/>
            <a:ext cx="4145907" cy="55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efficitur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 ipsum vitae </a:t>
            </a:r>
            <a:r>
              <a:rPr lang="en-US" altLang="zh-CN" sz="1200" dirty="0" err="1">
                <a:solidFill>
                  <a:schemeClr val="accent1"/>
                </a:solidFill>
                <a:cs typeface="+mn-ea"/>
                <a:sym typeface="+mn-lt"/>
              </a:rPr>
              <a:t>tortor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830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229402" y="1609587"/>
            <a:ext cx="1712712" cy="1483007"/>
            <a:chOff x="3895725" y="1090296"/>
            <a:chExt cx="1349376" cy="1168400"/>
          </a:xfrm>
        </p:grpSpPr>
        <p:sp>
          <p:nvSpPr>
            <p:cNvPr id="5" name="Freeform 50"/>
            <p:cNvSpPr>
              <a:spLocks/>
            </p:cNvSpPr>
            <p:nvPr/>
          </p:nvSpPr>
          <p:spPr bwMode="auto">
            <a:xfrm>
              <a:off x="4059238" y="1229996"/>
              <a:ext cx="1025525" cy="889000"/>
            </a:xfrm>
            <a:custGeom>
              <a:avLst/>
              <a:gdLst>
                <a:gd name="T0" fmla="*/ 0 w 646"/>
                <a:gd name="T1" fmla="*/ 279 h 560"/>
                <a:gd name="T2" fmla="*/ 161 w 646"/>
                <a:gd name="T3" fmla="*/ 0 h 560"/>
                <a:gd name="T4" fmla="*/ 484 w 646"/>
                <a:gd name="T5" fmla="*/ 0 h 560"/>
                <a:gd name="T6" fmla="*/ 646 w 646"/>
                <a:gd name="T7" fmla="*/ 279 h 560"/>
                <a:gd name="T8" fmla="*/ 484 w 646"/>
                <a:gd name="T9" fmla="*/ 560 h 560"/>
                <a:gd name="T10" fmla="*/ 161 w 646"/>
                <a:gd name="T11" fmla="*/ 560 h 560"/>
                <a:gd name="T12" fmla="*/ 0 w 646"/>
                <a:gd name="T13" fmla="*/ 27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6" h="560">
                  <a:moveTo>
                    <a:pt x="0" y="279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6" y="279"/>
                  </a:lnTo>
                  <a:lnTo>
                    <a:pt x="484" y="560"/>
                  </a:lnTo>
                  <a:lnTo>
                    <a:pt x="161" y="560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" name="Freeform 51"/>
            <p:cNvSpPr>
              <a:spLocks/>
            </p:cNvSpPr>
            <p:nvPr/>
          </p:nvSpPr>
          <p:spPr bwMode="auto">
            <a:xfrm>
              <a:off x="3895725" y="1090296"/>
              <a:ext cx="419100" cy="582613"/>
            </a:xfrm>
            <a:custGeom>
              <a:avLst/>
              <a:gdLst>
                <a:gd name="T0" fmla="*/ 264 w 264"/>
                <a:gd name="T1" fmla="*/ 88 h 367"/>
                <a:gd name="T2" fmla="*/ 213 w 264"/>
                <a:gd name="T3" fmla="*/ 0 h 367"/>
                <a:gd name="T4" fmla="*/ 0 w 264"/>
                <a:gd name="T5" fmla="*/ 367 h 367"/>
                <a:gd name="T6" fmla="*/ 103 w 264"/>
                <a:gd name="T7" fmla="*/ 367 h 367"/>
                <a:gd name="T8" fmla="*/ 264 w 264"/>
                <a:gd name="T9" fmla="*/ 8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7">
                  <a:moveTo>
                    <a:pt x="264" y="88"/>
                  </a:moveTo>
                  <a:lnTo>
                    <a:pt x="213" y="0"/>
                  </a:lnTo>
                  <a:lnTo>
                    <a:pt x="0" y="367"/>
                  </a:lnTo>
                  <a:lnTo>
                    <a:pt x="103" y="367"/>
                  </a:lnTo>
                  <a:lnTo>
                    <a:pt x="264" y="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" name="Freeform 52"/>
            <p:cNvSpPr>
              <a:spLocks/>
            </p:cNvSpPr>
            <p:nvPr/>
          </p:nvSpPr>
          <p:spPr bwMode="auto">
            <a:xfrm>
              <a:off x="4233863" y="1090296"/>
              <a:ext cx="674688" cy="139700"/>
            </a:xfrm>
            <a:custGeom>
              <a:avLst/>
              <a:gdLst>
                <a:gd name="T0" fmla="*/ 425 w 425"/>
                <a:gd name="T1" fmla="*/ 0 h 88"/>
                <a:gd name="T2" fmla="*/ 0 w 425"/>
                <a:gd name="T3" fmla="*/ 0 h 88"/>
                <a:gd name="T4" fmla="*/ 51 w 425"/>
                <a:gd name="T5" fmla="*/ 88 h 88"/>
                <a:gd name="T6" fmla="*/ 374 w 425"/>
                <a:gd name="T7" fmla="*/ 88 h 88"/>
                <a:gd name="T8" fmla="*/ 425 w 425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8">
                  <a:moveTo>
                    <a:pt x="425" y="0"/>
                  </a:moveTo>
                  <a:lnTo>
                    <a:pt x="0" y="0"/>
                  </a:lnTo>
                  <a:lnTo>
                    <a:pt x="51" y="88"/>
                  </a:lnTo>
                  <a:lnTo>
                    <a:pt x="374" y="88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Freeform 53"/>
            <p:cNvSpPr>
              <a:spLocks/>
            </p:cNvSpPr>
            <p:nvPr/>
          </p:nvSpPr>
          <p:spPr bwMode="auto">
            <a:xfrm>
              <a:off x="4233863" y="2118996"/>
              <a:ext cx="674688" cy="139700"/>
            </a:xfrm>
            <a:custGeom>
              <a:avLst/>
              <a:gdLst>
                <a:gd name="T0" fmla="*/ 0 w 425"/>
                <a:gd name="T1" fmla="*/ 88 h 88"/>
                <a:gd name="T2" fmla="*/ 425 w 425"/>
                <a:gd name="T3" fmla="*/ 88 h 88"/>
                <a:gd name="T4" fmla="*/ 374 w 425"/>
                <a:gd name="T5" fmla="*/ 0 h 88"/>
                <a:gd name="T6" fmla="*/ 51 w 425"/>
                <a:gd name="T7" fmla="*/ 0 h 88"/>
                <a:gd name="T8" fmla="*/ 0 w 425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8">
                  <a:moveTo>
                    <a:pt x="0" y="88"/>
                  </a:moveTo>
                  <a:lnTo>
                    <a:pt x="425" y="88"/>
                  </a:lnTo>
                  <a:lnTo>
                    <a:pt x="374" y="0"/>
                  </a:lnTo>
                  <a:lnTo>
                    <a:pt x="51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" name="Freeform 54"/>
            <p:cNvSpPr>
              <a:spLocks/>
            </p:cNvSpPr>
            <p:nvPr/>
          </p:nvSpPr>
          <p:spPr bwMode="auto">
            <a:xfrm>
              <a:off x="3895725" y="1672908"/>
              <a:ext cx="419100" cy="585788"/>
            </a:xfrm>
            <a:custGeom>
              <a:avLst/>
              <a:gdLst>
                <a:gd name="T0" fmla="*/ 103 w 264"/>
                <a:gd name="T1" fmla="*/ 0 h 369"/>
                <a:gd name="T2" fmla="*/ 0 w 264"/>
                <a:gd name="T3" fmla="*/ 0 h 369"/>
                <a:gd name="T4" fmla="*/ 213 w 264"/>
                <a:gd name="T5" fmla="*/ 369 h 369"/>
                <a:gd name="T6" fmla="*/ 264 w 264"/>
                <a:gd name="T7" fmla="*/ 281 h 369"/>
                <a:gd name="T8" fmla="*/ 103 w 264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9">
                  <a:moveTo>
                    <a:pt x="103" y="0"/>
                  </a:moveTo>
                  <a:lnTo>
                    <a:pt x="0" y="0"/>
                  </a:lnTo>
                  <a:lnTo>
                    <a:pt x="213" y="369"/>
                  </a:lnTo>
                  <a:lnTo>
                    <a:pt x="264" y="281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" name="Freeform 55"/>
            <p:cNvSpPr>
              <a:spLocks/>
            </p:cNvSpPr>
            <p:nvPr/>
          </p:nvSpPr>
          <p:spPr bwMode="auto">
            <a:xfrm>
              <a:off x="4827588" y="1090296"/>
              <a:ext cx="417513" cy="582613"/>
            </a:xfrm>
            <a:custGeom>
              <a:avLst/>
              <a:gdLst>
                <a:gd name="T0" fmla="*/ 0 w 263"/>
                <a:gd name="T1" fmla="*/ 88 h 367"/>
                <a:gd name="T2" fmla="*/ 51 w 263"/>
                <a:gd name="T3" fmla="*/ 0 h 367"/>
                <a:gd name="T4" fmla="*/ 263 w 263"/>
                <a:gd name="T5" fmla="*/ 367 h 367"/>
                <a:gd name="T6" fmla="*/ 162 w 263"/>
                <a:gd name="T7" fmla="*/ 367 h 367"/>
                <a:gd name="T8" fmla="*/ 0 w 263"/>
                <a:gd name="T9" fmla="*/ 8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7">
                  <a:moveTo>
                    <a:pt x="0" y="88"/>
                  </a:moveTo>
                  <a:lnTo>
                    <a:pt x="51" y="0"/>
                  </a:lnTo>
                  <a:lnTo>
                    <a:pt x="263" y="367"/>
                  </a:lnTo>
                  <a:lnTo>
                    <a:pt x="162" y="367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Freeform 56"/>
            <p:cNvSpPr>
              <a:spLocks/>
            </p:cNvSpPr>
            <p:nvPr/>
          </p:nvSpPr>
          <p:spPr bwMode="auto">
            <a:xfrm>
              <a:off x="4827588" y="1672908"/>
              <a:ext cx="417513" cy="585788"/>
            </a:xfrm>
            <a:custGeom>
              <a:avLst/>
              <a:gdLst>
                <a:gd name="T0" fmla="*/ 162 w 263"/>
                <a:gd name="T1" fmla="*/ 0 h 369"/>
                <a:gd name="T2" fmla="*/ 263 w 263"/>
                <a:gd name="T3" fmla="*/ 0 h 369"/>
                <a:gd name="T4" fmla="*/ 51 w 263"/>
                <a:gd name="T5" fmla="*/ 369 h 369"/>
                <a:gd name="T6" fmla="*/ 0 w 263"/>
                <a:gd name="T7" fmla="*/ 281 h 369"/>
                <a:gd name="T8" fmla="*/ 162 w 263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9">
                  <a:moveTo>
                    <a:pt x="162" y="0"/>
                  </a:moveTo>
                  <a:lnTo>
                    <a:pt x="263" y="0"/>
                  </a:lnTo>
                  <a:lnTo>
                    <a:pt x="51" y="369"/>
                  </a:lnTo>
                  <a:lnTo>
                    <a:pt x="0" y="281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945878" y="2349074"/>
            <a:ext cx="1712711" cy="1485022"/>
            <a:chOff x="2884488" y="1672908"/>
            <a:chExt cx="1349375" cy="1169988"/>
          </a:xfrm>
        </p:grpSpPr>
        <p:sp>
          <p:nvSpPr>
            <p:cNvPr id="13" name="Freeform 57"/>
            <p:cNvSpPr>
              <a:spLocks/>
            </p:cNvSpPr>
            <p:nvPr/>
          </p:nvSpPr>
          <p:spPr bwMode="auto">
            <a:xfrm>
              <a:off x="3046413" y="1814196"/>
              <a:ext cx="1027113" cy="887413"/>
            </a:xfrm>
            <a:custGeom>
              <a:avLst/>
              <a:gdLst>
                <a:gd name="T0" fmla="*/ 0 w 647"/>
                <a:gd name="T1" fmla="*/ 280 h 559"/>
                <a:gd name="T2" fmla="*/ 161 w 647"/>
                <a:gd name="T3" fmla="*/ 0 h 559"/>
                <a:gd name="T4" fmla="*/ 484 w 647"/>
                <a:gd name="T5" fmla="*/ 0 h 559"/>
                <a:gd name="T6" fmla="*/ 647 w 647"/>
                <a:gd name="T7" fmla="*/ 280 h 559"/>
                <a:gd name="T8" fmla="*/ 484 w 647"/>
                <a:gd name="T9" fmla="*/ 559 h 559"/>
                <a:gd name="T10" fmla="*/ 161 w 647"/>
                <a:gd name="T11" fmla="*/ 559 h 559"/>
                <a:gd name="T12" fmla="*/ 0 w 647"/>
                <a:gd name="T13" fmla="*/ 28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559">
                  <a:moveTo>
                    <a:pt x="0" y="280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7" y="280"/>
                  </a:lnTo>
                  <a:lnTo>
                    <a:pt x="484" y="559"/>
                  </a:lnTo>
                  <a:lnTo>
                    <a:pt x="161" y="559"/>
                  </a:lnTo>
                  <a:lnTo>
                    <a:pt x="0" y="2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Freeform 58"/>
            <p:cNvSpPr>
              <a:spLocks/>
            </p:cNvSpPr>
            <p:nvPr/>
          </p:nvSpPr>
          <p:spPr bwMode="auto">
            <a:xfrm>
              <a:off x="2884488" y="1672908"/>
              <a:ext cx="417513" cy="585788"/>
            </a:xfrm>
            <a:custGeom>
              <a:avLst/>
              <a:gdLst>
                <a:gd name="T0" fmla="*/ 263 w 263"/>
                <a:gd name="T1" fmla="*/ 89 h 369"/>
                <a:gd name="T2" fmla="*/ 213 w 263"/>
                <a:gd name="T3" fmla="*/ 0 h 369"/>
                <a:gd name="T4" fmla="*/ 0 w 263"/>
                <a:gd name="T5" fmla="*/ 369 h 369"/>
                <a:gd name="T6" fmla="*/ 102 w 263"/>
                <a:gd name="T7" fmla="*/ 369 h 369"/>
                <a:gd name="T8" fmla="*/ 263 w 263"/>
                <a:gd name="T9" fmla="*/ 8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9">
                  <a:moveTo>
                    <a:pt x="263" y="89"/>
                  </a:moveTo>
                  <a:lnTo>
                    <a:pt x="213" y="0"/>
                  </a:lnTo>
                  <a:lnTo>
                    <a:pt x="0" y="369"/>
                  </a:lnTo>
                  <a:lnTo>
                    <a:pt x="102" y="369"/>
                  </a:lnTo>
                  <a:lnTo>
                    <a:pt x="263" y="8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" name="Freeform 59"/>
            <p:cNvSpPr>
              <a:spLocks/>
            </p:cNvSpPr>
            <p:nvPr/>
          </p:nvSpPr>
          <p:spPr bwMode="auto">
            <a:xfrm>
              <a:off x="3222625" y="1672908"/>
              <a:ext cx="673100" cy="141288"/>
            </a:xfrm>
            <a:custGeom>
              <a:avLst/>
              <a:gdLst>
                <a:gd name="T0" fmla="*/ 424 w 424"/>
                <a:gd name="T1" fmla="*/ 0 h 89"/>
                <a:gd name="T2" fmla="*/ 0 w 424"/>
                <a:gd name="T3" fmla="*/ 0 h 89"/>
                <a:gd name="T4" fmla="*/ 50 w 424"/>
                <a:gd name="T5" fmla="*/ 89 h 89"/>
                <a:gd name="T6" fmla="*/ 373 w 424"/>
                <a:gd name="T7" fmla="*/ 89 h 89"/>
                <a:gd name="T8" fmla="*/ 424 w 42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89">
                  <a:moveTo>
                    <a:pt x="424" y="0"/>
                  </a:moveTo>
                  <a:lnTo>
                    <a:pt x="0" y="0"/>
                  </a:lnTo>
                  <a:lnTo>
                    <a:pt x="50" y="89"/>
                  </a:lnTo>
                  <a:lnTo>
                    <a:pt x="373" y="89"/>
                  </a:lnTo>
                  <a:lnTo>
                    <a:pt x="42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" name="Freeform 60"/>
            <p:cNvSpPr>
              <a:spLocks/>
            </p:cNvSpPr>
            <p:nvPr/>
          </p:nvSpPr>
          <p:spPr bwMode="auto">
            <a:xfrm>
              <a:off x="3222625" y="2701608"/>
              <a:ext cx="673100" cy="141288"/>
            </a:xfrm>
            <a:custGeom>
              <a:avLst/>
              <a:gdLst>
                <a:gd name="T0" fmla="*/ 0 w 424"/>
                <a:gd name="T1" fmla="*/ 89 h 89"/>
                <a:gd name="T2" fmla="*/ 424 w 424"/>
                <a:gd name="T3" fmla="*/ 89 h 89"/>
                <a:gd name="T4" fmla="*/ 373 w 424"/>
                <a:gd name="T5" fmla="*/ 0 h 89"/>
                <a:gd name="T6" fmla="*/ 50 w 424"/>
                <a:gd name="T7" fmla="*/ 0 h 89"/>
                <a:gd name="T8" fmla="*/ 0 w 424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89">
                  <a:moveTo>
                    <a:pt x="0" y="89"/>
                  </a:moveTo>
                  <a:lnTo>
                    <a:pt x="424" y="89"/>
                  </a:lnTo>
                  <a:lnTo>
                    <a:pt x="373" y="0"/>
                  </a:lnTo>
                  <a:lnTo>
                    <a:pt x="50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" name="Freeform 61"/>
            <p:cNvSpPr>
              <a:spLocks/>
            </p:cNvSpPr>
            <p:nvPr/>
          </p:nvSpPr>
          <p:spPr bwMode="auto">
            <a:xfrm>
              <a:off x="2884488" y="2258696"/>
              <a:ext cx="417513" cy="584200"/>
            </a:xfrm>
            <a:custGeom>
              <a:avLst/>
              <a:gdLst>
                <a:gd name="T0" fmla="*/ 102 w 263"/>
                <a:gd name="T1" fmla="*/ 0 h 368"/>
                <a:gd name="T2" fmla="*/ 0 w 263"/>
                <a:gd name="T3" fmla="*/ 0 h 368"/>
                <a:gd name="T4" fmla="*/ 213 w 263"/>
                <a:gd name="T5" fmla="*/ 368 h 368"/>
                <a:gd name="T6" fmla="*/ 263 w 263"/>
                <a:gd name="T7" fmla="*/ 279 h 368"/>
                <a:gd name="T8" fmla="*/ 10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02" y="0"/>
                  </a:moveTo>
                  <a:lnTo>
                    <a:pt x="0" y="0"/>
                  </a:lnTo>
                  <a:lnTo>
                    <a:pt x="213" y="368"/>
                  </a:lnTo>
                  <a:lnTo>
                    <a:pt x="263" y="27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" name="Freeform 62"/>
            <p:cNvSpPr>
              <a:spLocks/>
            </p:cNvSpPr>
            <p:nvPr/>
          </p:nvSpPr>
          <p:spPr bwMode="auto">
            <a:xfrm>
              <a:off x="3814763" y="1672908"/>
              <a:ext cx="419100" cy="585788"/>
            </a:xfrm>
            <a:custGeom>
              <a:avLst/>
              <a:gdLst>
                <a:gd name="T0" fmla="*/ 0 w 264"/>
                <a:gd name="T1" fmla="*/ 89 h 369"/>
                <a:gd name="T2" fmla="*/ 51 w 264"/>
                <a:gd name="T3" fmla="*/ 0 h 369"/>
                <a:gd name="T4" fmla="*/ 264 w 264"/>
                <a:gd name="T5" fmla="*/ 369 h 369"/>
                <a:gd name="T6" fmla="*/ 163 w 264"/>
                <a:gd name="T7" fmla="*/ 369 h 369"/>
                <a:gd name="T8" fmla="*/ 0 w 264"/>
                <a:gd name="T9" fmla="*/ 8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9">
                  <a:moveTo>
                    <a:pt x="0" y="89"/>
                  </a:moveTo>
                  <a:lnTo>
                    <a:pt x="51" y="0"/>
                  </a:lnTo>
                  <a:lnTo>
                    <a:pt x="264" y="369"/>
                  </a:lnTo>
                  <a:lnTo>
                    <a:pt x="163" y="36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63"/>
            <p:cNvSpPr>
              <a:spLocks/>
            </p:cNvSpPr>
            <p:nvPr/>
          </p:nvSpPr>
          <p:spPr bwMode="auto">
            <a:xfrm>
              <a:off x="3814763" y="2258696"/>
              <a:ext cx="419100" cy="584200"/>
            </a:xfrm>
            <a:custGeom>
              <a:avLst/>
              <a:gdLst>
                <a:gd name="T0" fmla="*/ 163 w 264"/>
                <a:gd name="T1" fmla="*/ 0 h 368"/>
                <a:gd name="T2" fmla="*/ 264 w 264"/>
                <a:gd name="T3" fmla="*/ 0 h 368"/>
                <a:gd name="T4" fmla="*/ 51 w 264"/>
                <a:gd name="T5" fmla="*/ 368 h 368"/>
                <a:gd name="T6" fmla="*/ 0 w 264"/>
                <a:gd name="T7" fmla="*/ 279 h 368"/>
                <a:gd name="T8" fmla="*/ 163 w 264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163" y="0"/>
                  </a:moveTo>
                  <a:lnTo>
                    <a:pt x="264" y="0"/>
                  </a:lnTo>
                  <a:lnTo>
                    <a:pt x="51" y="368"/>
                  </a:lnTo>
                  <a:lnTo>
                    <a:pt x="0" y="279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514943" y="2349074"/>
            <a:ext cx="1712711" cy="1485022"/>
            <a:chOff x="4908550" y="1672908"/>
            <a:chExt cx="1349375" cy="1169988"/>
          </a:xfrm>
        </p:grpSpPr>
        <p:sp>
          <p:nvSpPr>
            <p:cNvPr id="21" name="Freeform 64"/>
            <p:cNvSpPr>
              <a:spLocks/>
            </p:cNvSpPr>
            <p:nvPr/>
          </p:nvSpPr>
          <p:spPr bwMode="auto">
            <a:xfrm>
              <a:off x="5070475" y="1814196"/>
              <a:ext cx="1027113" cy="887413"/>
            </a:xfrm>
            <a:custGeom>
              <a:avLst/>
              <a:gdLst>
                <a:gd name="T0" fmla="*/ 0 w 647"/>
                <a:gd name="T1" fmla="*/ 280 h 559"/>
                <a:gd name="T2" fmla="*/ 161 w 647"/>
                <a:gd name="T3" fmla="*/ 0 h 559"/>
                <a:gd name="T4" fmla="*/ 484 w 647"/>
                <a:gd name="T5" fmla="*/ 0 h 559"/>
                <a:gd name="T6" fmla="*/ 647 w 647"/>
                <a:gd name="T7" fmla="*/ 280 h 559"/>
                <a:gd name="T8" fmla="*/ 484 w 647"/>
                <a:gd name="T9" fmla="*/ 559 h 559"/>
                <a:gd name="T10" fmla="*/ 161 w 647"/>
                <a:gd name="T11" fmla="*/ 559 h 559"/>
                <a:gd name="T12" fmla="*/ 0 w 647"/>
                <a:gd name="T13" fmla="*/ 28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559">
                  <a:moveTo>
                    <a:pt x="0" y="280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7" y="280"/>
                  </a:lnTo>
                  <a:lnTo>
                    <a:pt x="484" y="559"/>
                  </a:lnTo>
                  <a:lnTo>
                    <a:pt x="161" y="559"/>
                  </a:lnTo>
                  <a:lnTo>
                    <a:pt x="0" y="2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" name="Freeform 65"/>
            <p:cNvSpPr>
              <a:spLocks/>
            </p:cNvSpPr>
            <p:nvPr/>
          </p:nvSpPr>
          <p:spPr bwMode="auto">
            <a:xfrm>
              <a:off x="4908550" y="1672908"/>
              <a:ext cx="417513" cy="585788"/>
            </a:xfrm>
            <a:custGeom>
              <a:avLst/>
              <a:gdLst>
                <a:gd name="T0" fmla="*/ 263 w 263"/>
                <a:gd name="T1" fmla="*/ 89 h 369"/>
                <a:gd name="T2" fmla="*/ 212 w 263"/>
                <a:gd name="T3" fmla="*/ 0 h 369"/>
                <a:gd name="T4" fmla="*/ 0 w 263"/>
                <a:gd name="T5" fmla="*/ 369 h 369"/>
                <a:gd name="T6" fmla="*/ 102 w 263"/>
                <a:gd name="T7" fmla="*/ 369 h 369"/>
                <a:gd name="T8" fmla="*/ 263 w 263"/>
                <a:gd name="T9" fmla="*/ 8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9">
                  <a:moveTo>
                    <a:pt x="263" y="89"/>
                  </a:moveTo>
                  <a:lnTo>
                    <a:pt x="212" y="0"/>
                  </a:lnTo>
                  <a:lnTo>
                    <a:pt x="0" y="369"/>
                  </a:lnTo>
                  <a:lnTo>
                    <a:pt x="102" y="369"/>
                  </a:lnTo>
                  <a:lnTo>
                    <a:pt x="263" y="8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" name="Freeform 66"/>
            <p:cNvSpPr>
              <a:spLocks/>
            </p:cNvSpPr>
            <p:nvPr/>
          </p:nvSpPr>
          <p:spPr bwMode="auto">
            <a:xfrm>
              <a:off x="5245100" y="1672908"/>
              <a:ext cx="674688" cy="141288"/>
            </a:xfrm>
            <a:custGeom>
              <a:avLst/>
              <a:gdLst>
                <a:gd name="T0" fmla="*/ 425 w 425"/>
                <a:gd name="T1" fmla="*/ 0 h 89"/>
                <a:gd name="T2" fmla="*/ 0 w 425"/>
                <a:gd name="T3" fmla="*/ 0 h 89"/>
                <a:gd name="T4" fmla="*/ 51 w 425"/>
                <a:gd name="T5" fmla="*/ 89 h 89"/>
                <a:gd name="T6" fmla="*/ 374 w 425"/>
                <a:gd name="T7" fmla="*/ 89 h 89"/>
                <a:gd name="T8" fmla="*/ 425 w 42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9">
                  <a:moveTo>
                    <a:pt x="425" y="0"/>
                  </a:moveTo>
                  <a:lnTo>
                    <a:pt x="0" y="0"/>
                  </a:lnTo>
                  <a:lnTo>
                    <a:pt x="51" y="89"/>
                  </a:lnTo>
                  <a:lnTo>
                    <a:pt x="374" y="89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" name="Freeform 67"/>
            <p:cNvSpPr>
              <a:spLocks/>
            </p:cNvSpPr>
            <p:nvPr/>
          </p:nvSpPr>
          <p:spPr bwMode="auto">
            <a:xfrm>
              <a:off x="5245100" y="2701608"/>
              <a:ext cx="674688" cy="141288"/>
            </a:xfrm>
            <a:custGeom>
              <a:avLst/>
              <a:gdLst>
                <a:gd name="T0" fmla="*/ 0 w 425"/>
                <a:gd name="T1" fmla="*/ 89 h 89"/>
                <a:gd name="T2" fmla="*/ 425 w 425"/>
                <a:gd name="T3" fmla="*/ 89 h 89"/>
                <a:gd name="T4" fmla="*/ 374 w 425"/>
                <a:gd name="T5" fmla="*/ 0 h 89"/>
                <a:gd name="T6" fmla="*/ 51 w 425"/>
                <a:gd name="T7" fmla="*/ 0 h 89"/>
                <a:gd name="T8" fmla="*/ 0 w 425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9">
                  <a:moveTo>
                    <a:pt x="0" y="89"/>
                  </a:moveTo>
                  <a:lnTo>
                    <a:pt x="425" y="89"/>
                  </a:lnTo>
                  <a:lnTo>
                    <a:pt x="374" y="0"/>
                  </a:lnTo>
                  <a:lnTo>
                    <a:pt x="51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" name="Freeform 68"/>
            <p:cNvSpPr>
              <a:spLocks/>
            </p:cNvSpPr>
            <p:nvPr/>
          </p:nvSpPr>
          <p:spPr bwMode="auto">
            <a:xfrm>
              <a:off x="4908550" y="2258696"/>
              <a:ext cx="417513" cy="584200"/>
            </a:xfrm>
            <a:custGeom>
              <a:avLst/>
              <a:gdLst>
                <a:gd name="T0" fmla="*/ 102 w 263"/>
                <a:gd name="T1" fmla="*/ 0 h 368"/>
                <a:gd name="T2" fmla="*/ 0 w 263"/>
                <a:gd name="T3" fmla="*/ 0 h 368"/>
                <a:gd name="T4" fmla="*/ 212 w 263"/>
                <a:gd name="T5" fmla="*/ 368 h 368"/>
                <a:gd name="T6" fmla="*/ 263 w 263"/>
                <a:gd name="T7" fmla="*/ 279 h 368"/>
                <a:gd name="T8" fmla="*/ 10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02" y="0"/>
                  </a:moveTo>
                  <a:lnTo>
                    <a:pt x="0" y="0"/>
                  </a:lnTo>
                  <a:lnTo>
                    <a:pt x="212" y="368"/>
                  </a:lnTo>
                  <a:lnTo>
                    <a:pt x="263" y="27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" name="Freeform 69"/>
            <p:cNvSpPr>
              <a:spLocks/>
            </p:cNvSpPr>
            <p:nvPr/>
          </p:nvSpPr>
          <p:spPr bwMode="auto">
            <a:xfrm>
              <a:off x="5838825" y="1672908"/>
              <a:ext cx="419100" cy="585788"/>
            </a:xfrm>
            <a:custGeom>
              <a:avLst/>
              <a:gdLst>
                <a:gd name="T0" fmla="*/ 0 w 264"/>
                <a:gd name="T1" fmla="*/ 89 h 369"/>
                <a:gd name="T2" fmla="*/ 51 w 264"/>
                <a:gd name="T3" fmla="*/ 0 h 369"/>
                <a:gd name="T4" fmla="*/ 264 w 264"/>
                <a:gd name="T5" fmla="*/ 369 h 369"/>
                <a:gd name="T6" fmla="*/ 163 w 264"/>
                <a:gd name="T7" fmla="*/ 369 h 369"/>
                <a:gd name="T8" fmla="*/ 0 w 264"/>
                <a:gd name="T9" fmla="*/ 8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9">
                  <a:moveTo>
                    <a:pt x="0" y="89"/>
                  </a:moveTo>
                  <a:lnTo>
                    <a:pt x="51" y="0"/>
                  </a:lnTo>
                  <a:lnTo>
                    <a:pt x="264" y="369"/>
                  </a:lnTo>
                  <a:lnTo>
                    <a:pt x="163" y="36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Freeform 70"/>
            <p:cNvSpPr>
              <a:spLocks/>
            </p:cNvSpPr>
            <p:nvPr/>
          </p:nvSpPr>
          <p:spPr bwMode="auto">
            <a:xfrm>
              <a:off x="5838825" y="2258696"/>
              <a:ext cx="419100" cy="584200"/>
            </a:xfrm>
            <a:custGeom>
              <a:avLst/>
              <a:gdLst>
                <a:gd name="T0" fmla="*/ 163 w 264"/>
                <a:gd name="T1" fmla="*/ 0 h 368"/>
                <a:gd name="T2" fmla="*/ 264 w 264"/>
                <a:gd name="T3" fmla="*/ 0 h 368"/>
                <a:gd name="T4" fmla="*/ 51 w 264"/>
                <a:gd name="T5" fmla="*/ 368 h 368"/>
                <a:gd name="T6" fmla="*/ 0 w 264"/>
                <a:gd name="T7" fmla="*/ 279 h 368"/>
                <a:gd name="T8" fmla="*/ 163 w 264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163" y="0"/>
                  </a:moveTo>
                  <a:lnTo>
                    <a:pt x="264" y="0"/>
                  </a:lnTo>
                  <a:lnTo>
                    <a:pt x="51" y="368"/>
                  </a:lnTo>
                  <a:lnTo>
                    <a:pt x="0" y="279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514943" y="3834096"/>
            <a:ext cx="1712711" cy="1483007"/>
            <a:chOff x="4908550" y="2842896"/>
            <a:chExt cx="1349375" cy="1168400"/>
          </a:xfrm>
        </p:grpSpPr>
        <p:sp>
          <p:nvSpPr>
            <p:cNvPr id="29" name="Freeform 71"/>
            <p:cNvSpPr>
              <a:spLocks/>
            </p:cNvSpPr>
            <p:nvPr/>
          </p:nvSpPr>
          <p:spPr bwMode="auto">
            <a:xfrm>
              <a:off x="5070475" y="2982596"/>
              <a:ext cx="1027113" cy="887413"/>
            </a:xfrm>
            <a:custGeom>
              <a:avLst/>
              <a:gdLst>
                <a:gd name="T0" fmla="*/ 0 w 647"/>
                <a:gd name="T1" fmla="*/ 280 h 559"/>
                <a:gd name="T2" fmla="*/ 161 w 647"/>
                <a:gd name="T3" fmla="*/ 0 h 559"/>
                <a:gd name="T4" fmla="*/ 484 w 647"/>
                <a:gd name="T5" fmla="*/ 0 h 559"/>
                <a:gd name="T6" fmla="*/ 647 w 647"/>
                <a:gd name="T7" fmla="*/ 280 h 559"/>
                <a:gd name="T8" fmla="*/ 484 w 647"/>
                <a:gd name="T9" fmla="*/ 559 h 559"/>
                <a:gd name="T10" fmla="*/ 161 w 647"/>
                <a:gd name="T11" fmla="*/ 559 h 559"/>
                <a:gd name="T12" fmla="*/ 0 w 647"/>
                <a:gd name="T13" fmla="*/ 28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559">
                  <a:moveTo>
                    <a:pt x="0" y="280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7" y="280"/>
                  </a:lnTo>
                  <a:lnTo>
                    <a:pt x="484" y="559"/>
                  </a:lnTo>
                  <a:lnTo>
                    <a:pt x="161" y="559"/>
                  </a:lnTo>
                  <a:lnTo>
                    <a:pt x="0" y="2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" name="Freeform 72"/>
            <p:cNvSpPr>
              <a:spLocks/>
            </p:cNvSpPr>
            <p:nvPr/>
          </p:nvSpPr>
          <p:spPr bwMode="auto">
            <a:xfrm>
              <a:off x="4908550" y="2842896"/>
              <a:ext cx="417513" cy="584200"/>
            </a:xfrm>
            <a:custGeom>
              <a:avLst/>
              <a:gdLst>
                <a:gd name="T0" fmla="*/ 263 w 263"/>
                <a:gd name="T1" fmla="*/ 88 h 368"/>
                <a:gd name="T2" fmla="*/ 212 w 263"/>
                <a:gd name="T3" fmla="*/ 0 h 368"/>
                <a:gd name="T4" fmla="*/ 0 w 263"/>
                <a:gd name="T5" fmla="*/ 368 h 368"/>
                <a:gd name="T6" fmla="*/ 102 w 263"/>
                <a:gd name="T7" fmla="*/ 368 h 368"/>
                <a:gd name="T8" fmla="*/ 263 w 263"/>
                <a:gd name="T9" fmla="*/ 8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263" y="88"/>
                  </a:moveTo>
                  <a:lnTo>
                    <a:pt x="212" y="0"/>
                  </a:lnTo>
                  <a:lnTo>
                    <a:pt x="0" y="368"/>
                  </a:lnTo>
                  <a:lnTo>
                    <a:pt x="102" y="368"/>
                  </a:lnTo>
                  <a:lnTo>
                    <a:pt x="263" y="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" name="Freeform 73"/>
            <p:cNvSpPr>
              <a:spLocks/>
            </p:cNvSpPr>
            <p:nvPr/>
          </p:nvSpPr>
          <p:spPr bwMode="auto">
            <a:xfrm>
              <a:off x="5245100" y="2842896"/>
              <a:ext cx="674688" cy="139700"/>
            </a:xfrm>
            <a:custGeom>
              <a:avLst/>
              <a:gdLst>
                <a:gd name="T0" fmla="*/ 425 w 425"/>
                <a:gd name="T1" fmla="*/ 0 h 88"/>
                <a:gd name="T2" fmla="*/ 0 w 425"/>
                <a:gd name="T3" fmla="*/ 0 h 88"/>
                <a:gd name="T4" fmla="*/ 51 w 425"/>
                <a:gd name="T5" fmla="*/ 88 h 88"/>
                <a:gd name="T6" fmla="*/ 374 w 425"/>
                <a:gd name="T7" fmla="*/ 88 h 88"/>
                <a:gd name="T8" fmla="*/ 425 w 425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8">
                  <a:moveTo>
                    <a:pt x="425" y="0"/>
                  </a:moveTo>
                  <a:lnTo>
                    <a:pt x="0" y="0"/>
                  </a:lnTo>
                  <a:lnTo>
                    <a:pt x="51" y="88"/>
                  </a:lnTo>
                  <a:lnTo>
                    <a:pt x="374" y="88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74"/>
            <p:cNvSpPr>
              <a:spLocks/>
            </p:cNvSpPr>
            <p:nvPr/>
          </p:nvSpPr>
          <p:spPr bwMode="auto">
            <a:xfrm>
              <a:off x="5245100" y="3870008"/>
              <a:ext cx="674688" cy="141288"/>
            </a:xfrm>
            <a:custGeom>
              <a:avLst/>
              <a:gdLst>
                <a:gd name="T0" fmla="*/ 0 w 425"/>
                <a:gd name="T1" fmla="*/ 89 h 89"/>
                <a:gd name="T2" fmla="*/ 425 w 425"/>
                <a:gd name="T3" fmla="*/ 89 h 89"/>
                <a:gd name="T4" fmla="*/ 374 w 425"/>
                <a:gd name="T5" fmla="*/ 0 h 89"/>
                <a:gd name="T6" fmla="*/ 51 w 425"/>
                <a:gd name="T7" fmla="*/ 0 h 89"/>
                <a:gd name="T8" fmla="*/ 0 w 425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9">
                  <a:moveTo>
                    <a:pt x="0" y="89"/>
                  </a:moveTo>
                  <a:lnTo>
                    <a:pt x="425" y="89"/>
                  </a:lnTo>
                  <a:lnTo>
                    <a:pt x="374" y="0"/>
                  </a:lnTo>
                  <a:lnTo>
                    <a:pt x="51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75"/>
            <p:cNvSpPr>
              <a:spLocks/>
            </p:cNvSpPr>
            <p:nvPr/>
          </p:nvSpPr>
          <p:spPr bwMode="auto">
            <a:xfrm>
              <a:off x="4908550" y="3427096"/>
              <a:ext cx="417513" cy="584200"/>
            </a:xfrm>
            <a:custGeom>
              <a:avLst/>
              <a:gdLst>
                <a:gd name="T0" fmla="*/ 102 w 263"/>
                <a:gd name="T1" fmla="*/ 0 h 368"/>
                <a:gd name="T2" fmla="*/ 0 w 263"/>
                <a:gd name="T3" fmla="*/ 0 h 368"/>
                <a:gd name="T4" fmla="*/ 212 w 263"/>
                <a:gd name="T5" fmla="*/ 368 h 368"/>
                <a:gd name="T6" fmla="*/ 263 w 263"/>
                <a:gd name="T7" fmla="*/ 279 h 368"/>
                <a:gd name="T8" fmla="*/ 10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02" y="0"/>
                  </a:moveTo>
                  <a:lnTo>
                    <a:pt x="0" y="0"/>
                  </a:lnTo>
                  <a:lnTo>
                    <a:pt x="212" y="368"/>
                  </a:lnTo>
                  <a:lnTo>
                    <a:pt x="263" y="27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76"/>
            <p:cNvSpPr>
              <a:spLocks/>
            </p:cNvSpPr>
            <p:nvPr/>
          </p:nvSpPr>
          <p:spPr bwMode="auto">
            <a:xfrm>
              <a:off x="5838825" y="2842896"/>
              <a:ext cx="419100" cy="584200"/>
            </a:xfrm>
            <a:custGeom>
              <a:avLst/>
              <a:gdLst>
                <a:gd name="T0" fmla="*/ 0 w 264"/>
                <a:gd name="T1" fmla="*/ 88 h 368"/>
                <a:gd name="T2" fmla="*/ 51 w 264"/>
                <a:gd name="T3" fmla="*/ 0 h 368"/>
                <a:gd name="T4" fmla="*/ 264 w 264"/>
                <a:gd name="T5" fmla="*/ 368 h 368"/>
                <a:gd name="T6" fmla="*/ 163 w 264"/>
                <a:gd name="T7" fmla="*/ 368 h 368"/>
                <a:gd name="T8" fmla="*/ 0 w 264"/>
                <a:gd name="T9" fmla="*/ 8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0" y="88"/>
                  </a:moveTo>
                  <a:lnTo>
                    <a:pt x="51" y="0"/>
                  </a:lnTo>
                  <a:lnTo>
                    <a:pt x="264" y="368"/>
                  </a:lnTo>
                  <a:lnTo>
                    <a:pt x="163" y="36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77"/>
            <p:cNvSpPr>
              <a:spLocks/>
            </p:cNvSpPr>
            <p:nvPr/>
          </p:nvSpPr>
          <p:spPr bwMode="auto">
            <a:xfrm>
              <a:off x="5838825" y="3427096"/>
              <a:ext cx="419100" cy="584200"/>
            </a:xfrm>
            <a:custGeom>
              <a:avLst/>
              <a:gdLst>
                <a:gd name="T0" fmla="*/ 163 w 264"/>
                <a:gd name="T1" fmla="*/ 0 h 368"/>
                <a:gd name="T2" fmla="*/ 264 w 264"/>
                <a:gd name="T3" fmla="*/ 0 h 368"/>
                <a:gd name="T4" fmla="*/ 51 w 264"/>
                <a:gd name="T5" fmla="*/ 368 h 368"/>
                <a:gd name="T6" fmla="*/ 0 w 264"/>
                <a:gd name="T7" fmla="*/ 279 h 368"/>
                <a:gd name="T8" fmla="*/ 163 w 264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163" y="0"/>
                  </a:moveTo>
                  <a:lnTo>
                    <a:pt x="264" y="0"/>
                  </a:lnTo>
                  <a:lnTo>
                    <a:pt x="51" y="368"/>
                  </a:lnTo>
                  <a:lnTo>
                    <a:pt x="0" y="279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231417" y="4575599"/>
            <a:ext cx="1710697" cy="1483007"/>
            <a:chOff x="3897313" y="3427096"/>
            <a:chExt cx="1347788" cy="1168400"/>
          </a:xfrm>
        </p:grpSpPr>
        <p:sp>
          <p:nvSpPr>
            <p:cNvPr id="37" name="Freeform 78"/>
            <p:cNvSpPr>
              <a:spLocks/>
            </p:cNvSpPr>
            <p:nvPr/>
          </p:nvSpPr>
          <p:spPr bwMode="auto">
            <a:xfrm>
              <a:off x="4059238" y="3565208"/>
              <a:ext cx="1025525" cy="890588"/>
            </a:xfrm>
            <a:custGeom>
              <a:avLst/>
              <a:gdLst>
                <a:gd name="T0" fmla="*/ 0 w 646"/>
                <a:gd name="T1" fmla="*/ 281 h 561"/>
                <a:gd name="T2" fmla="*/ 161 w 646"/>
                <a:gd name="T3" fmla="*/ 0 h 561"/>
                <a:gd name="T4" fmla="*/ 484 w 646"/>
                <a:gd name="T5" fmla="*/ 0 h 561"/>
                <a:gd name="T6" fmla="*/ 646 w 646"/>
                <a:gd name="T7" fmla="*/ 281 h 561"/>
                <a:gd name="T8" fmla="*/ 484 w 646"/>
                <a:gd name="T9" fmla="*/ 561 h 561"/>
                <a:gd name="T10" fmla="*/ 161 w 646"/>
                <a:gd name="T11" fmla="*/ 561 h 561"/>
                <a:gd name="T12" fmla="*/ 0 w 646"/>
                <a:gd name="T13" fmla="*/ 28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6" h="561">
                  <a:moveTo>
                    <a:pt x="0" y="281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6" y="281"/>
                  </a:lnTo>
                  <a:lnTo>
                    <a:pt x="484" y="561"/>
                  </a:lnTo>
                  <a:lnTo>
                    <a:pt x="161" y="561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8" name="Freeform 79"/>
            <p:cNvSpPr>
              <a:spLocks/>
            </p:cNvSpPr>
            <p:nvPr/>
          </p:nvSpPr>
          <p:spPr bwMode="auto">
            <a:xfrm>
              <a:off x="3897313" y="3427096"/>
              <a:ext cx="417513" cy="584200"/>
            </a:xfrm>
            <a:custGeom>
              <a:avLst/>
              <a:gdLst>
                <a:gd name="T0" fmla="*/ 263 w 263"/>
                <a:gd name="T1" fmla="*/ 87 h 368"/>
                <a:gd name="T2" fmla="*/ 212 w 263"/>
                <a:gd name="T3" fmla="*/ 0 h 368"/>
                <a:gd name="T4" fmla="*/ 0 w 263"/>
                <a:gd name="T5" fmla="*/ 368 h 368"/>
                <a:gd name="T6" fmla="*/ 102 w 263"/>
                <a:gd name="T7" fmla="*/ 368 h 368"/>
                <a:gd name="T8" fmla="*/ 263 w 263"/>
                <a:gd name="T9" fmla="*/ 8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263" y="87"/>
                  </a:moveTo>
                  <a:lnTo>
                    <a:pt x="212" y="0"/>
                  </a:lnTo>
                  <a:lnTo>
                    <a:pt x="0" y="368"/>
                  </a:lnTo>
                  <a:lnTo>
                    <a:pt x="102" y="368"/>
                  </a:lnTo>
                  <a:lnTo>
                    <a:pt x="263" y="8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80"/>
            <p:cNvSpPr>
              <a:spLocks/>
            </p:cNvSpPr>
            <p:nvPr/>
          </p:nvSpPr>
          <p:spPr bwMode="auto">
            <a:xfrm>
              <a:off x="4233863" y="3427096"/>
              <a:ext cx="676275" cy="138113"/>
            </a:xfrm>
            <a:custGeom>
              <a:avLst/>
              <a:gdLst>
                <a:gd name="T0" fmla="*/ 426 w 426"/>
                <a:gd name="T1" fmla="*/ 0 h 87"/>
                <a:gd name="T2" fmla="*/ 0 w 426"/>
                <a:gd name="T3" fmla="*/ 0 h 87"/>
                <a:gd name="T4" fmla="*/ 51 w 426"/>
                <a:gd name="T5" fmla="*/ 87 h 87"/>
                <a:gd name="T6" fmla="*/ 374 w 426"/>
                <a:gd name="T7" fmla="*/ 87 h 87"/>
                <a:gd name="T8" fmla="*/ 426 w 426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87">
                  <a:moveTo>
                    <a:pt x="426" y="0"/>
                  </a:moveTo>
                  <a:lnTo>
                    <a:pt x="0" y="0"/>
                  </a:lnTo>
                  <a:lnTo>
                    <a:pt x="51" y="87"/>
                  </a:lnTo>
                  <a:lnTo>
                    <a:pt x="374" y="87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Freeform 81"/>
            <p:cNvSpPr>
              <a:spLocks/>
            </p:cNvSpPr>
            <p:nvPr/>
          </p:nvSpPr>
          <p:spPr bwMode="auto">
            <a:xfrm>
              <a:off x="4233863" y="4455796"/>
              <a:ext cx="676275" cy="139700"/>
            </a:xfrm>
            <a:custGeom>
              <a:avLst/>
              <a:gdLst>
                <a:gd name="T0" fmla="*/ 0 w 426"/>
                <a:gd name="T1" fmla="*/ 88 h 88"/>
                <a:gd name="T2" fmla="*/ 426 w 426"/>
                <a:gd name="T3" fmla="*/ 88 h 88"/>
                <a:gd name="T4" fmla="*/ 374 w 426"/>
                <a:gd name="T5" fmla="*/ 0 h 88"/>
                <a:gd name="T6" fmla="*/ 51 w 426"/>
                <a:gd name="T7" fmla="*/ 0 h 88"/>
                <a:gd name="T8" fmla="*/ 0 w 42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88">
                  <a:moveTo>
                    <a:pt x="0" y="88"/>
                  </a:moveTo>
                  <a:lnTo>
                    <a:pt x="426" y="88"/>
                  </a:lnTo>
                  <a:lnTo>
                    <a:pt x="374" y="0"/>
                  </a:lnTo>
                  <a:lnTo>
                    <a:pt x="51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1" name="Freeform 82"/>
            <p:cNvSpPr>
              <a:spLocks/>
            </p:cNvSpPr>
            <p:nvPr/>
          </p:nvSpPr>
          <p:spPr bwMode="auto">
            <a:xfrm>
              <a:off x="3897313" y="4011296"/>
              <a:ext cx="417513" cy="584200"/>
            </a:xfrm>
            <a:custGeom>
              <a:avLst/>
              <a:gdLst>
                <a:gd name="T0" fmla="*/ 102 w 263"/>
                <a:gd name="T1" fmla="*/ 0 h 368"/>
                <a:gd name="T2" fmla="*/ 0 w 263"/>
                <a:gd name="T3" fmla="*/ 0 h 368"/>
                <a:gd name="T4" fmla="*/ 212 w 263"/>
                <a:gd name="T5" fmla="*/ 368 h 368"/>
                <a:gd name="T6" fmla="*/ 263 w 263"/>
                <a:gd name="T7" fmla="*/ 280 h 368"/>
                <a:gd name="T8" fmla="*/ 10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02" y="0"/>
                  </a:moveTo>
                  <a:lnTo>
                    <a:pt x="0" y="0"/>
                  </a:lnTo>
                  <a:lnTo>
                    <a:pt x="212" y="368"/>
                  </a:lnTo>
                  <a:lnTo>
                    <a:pt x="263" y="2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2" name="Freeform 83"/>
            <p:cNvSpPr>
              <a:spLocks/>
            </p:cNvSpPr>
            <p:nvPr/>
          </p:nvSpPr>
          <p:spPr bwMode="auto">
            <a:xfrm>
              <a:off x="4827588" y="3427096"/>
              <a:ext cx="417513" cy="584200"/>
            </a:xfrm>
            <a:custGeom>
              <a:avLst/>
              <a:gdLst>
                <a:gd name="T0" fmla="*/ 0 w 263"/>
                <a:gd name="T1" fmla="*/ 87 h 368"/>
                <a:gd name="T2" fmla="*/ 52 w 263"/>
                <a:gd name="T3" fmla="*/ 0 h 368"/>
                <a:gd name="T4" fmla="*/ 263 w 263"/>
                <a:gd name="T5" fmla="*/ 368 h 368"/>
                <a:gd name="T6" fmla="*/ 162 w 263"/>
                <a:gd name="T7" fmla="*/ 368 h 368"/>
                <a:gd name="T8" fmla="*/ 0 w 263"/>
                <a:gd name="T9" fmla="*/ 8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0" y="87"/>
                  </a:moveTo>
                  <a:lnTo>
                    <a:pt x="52" y="0"/>
                  </a:lnTo>
                  <a:lnTo>
                    <a:pt x="263" y="368"/>
                  </a:lnTo>
                  <a:lnTo>
                    <a:pt x="162" y="368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3" name="Freeform 84"/>
            <p:cNvSpPr>
              <a:spLocks/>
            </p:cNvSpPr>
            <p:nvPr/>
          </p:nvSpPr>
          <p:spPr bwMode="auto">
            <a:xfrm>
              <a:off x="4827588" y="4011296"/>
              <a:ext cx="417513" cy="584200"/>
            </a:xfrm>
            <a:custGeom>
              <a:avLst/>
              <a:gdLst>
                <a:gd name="T0" fmla="*/ 162 w 263"/>
                <a:gd name="T1" fmla="*/ 0 h 368"/>
                <a:gd name="T2" fmla="*/ 263 w 263"/>
                <a:gd name="T3" fmla="*/ 0 h 368"/>
                <a:gd name="T4" fmla="*/ 52 w 263"/>
                <a:gd name="T5" fmla="*/ 368 h 368"/>
                <a:gd name="T6" fmla="*/ 0 w 263"/>
                <a:gd name="T7" fmla="*/ 280 h 368"/>
                <a:gd name="T8" fmla="*/ 16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62" y="0"/>
                  </a:moveTo>
                  <a:lnTo>
                    <a:pt x="263" y="0"/>
                  </a:lnTo>
                  <a:lnTo>
                    <a:pt x="52" y="368"/>
                  </a:lnTo>
                  <a:lnTo>
                    <a:pt x="0" y="28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947891" y="3834096"/>
            <a:ext cx="1710697" cy="1483007"/>
            <a:chOff x="2886075" y="2842896"/>
            <a:chExt cx="1347788" cy="1168400"/>
          </a:xfrm>
        </p:grpSpPr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3046413" y="2982596"/>
              <a:ext cx="1027113" cy="887413"/>
            </a:xfrm>
            <a:custGeom>
              <a:avLst/>
              <a:gdLst>
                <a:gd name="T0" fmla="*/ 0 w 647"/>
                <a:gd name="T1" fmla="*/ 280 h 559"/>
                <a:gd name="T2" fmla="*/ 161 w 647"/>
                <a:gd name="T3" fmla="*/ 0 h 559"/>
                <a:gd name="T4" fmla="*/ 484 w 647"/>
                <a:gd name="T5" fmla="*/ 0 h 559"/>
                <a:gd name="T6" fmla="*/ 647 w 647"/>
                <a:gd name="T7" fmla="*/ 280 h 559"/>
                <a:gd name="T8" fmla="*/ 484 w 647"/>
                <a:gd name="T9" fmla="*/ 559 h 559"/>
                <a:gd name="T10" fmla="*/ 161 w 647"/>
                <a:gd name="T11" fmla="*/ 559 h 559"/>
                <a:gd name="T12" fmla="*/ 0 w 647"/>
                <a:gd name="T13" fmla="*/ 28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559">
                  <a:moveTo>
                    <a:pt x="0" y="280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7" y="280"/>
                  </a:lnTo>
                  <a:lnTo>
                    <a:pt x="484" y="559"/>
                  </a:lnTo>
                  <a:lnTo>
                    <a:pt x="161" y="559"/>
                  </a:lnTo>
                  <a:lnTo>
                    <a:pt x="0" y="28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2886075" y="2842896"/>
              <a:ext cx="415925" cy="584200"/>
            </a:xfrm>
            <a:custGeom>
              <a:avLst/>
              <a:gdLst>
                <a:gd name="T0" fmla="*/ 262 w 262"/>
                <a:gd name="T1" fmla="*/ 88 h 368"/>
                <a:gd name="T2" fmla="*/ 212 w 262"/>
                <a:gd name="T3" fmla="*/ 0 h 368"/>
                <a:gd name="T4" fmla="*/ 0 w 262"/>
                <a:gd name="T5" fmla="*/ 368 h 368"/>
                <a:gd name="T6" fmla="*/ 101 w 262"/>
                <a:gd name="T7" fmla="*/ 368 h 368"/>
                <a:gd name="T8" fmla="*/ 262 w 262"/>
                <a:gd name="T9" fmla="*/ 8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68">
                  <a:moveTo>
                    <a:pt x="262" y="88"/>
                  </a:moveTo>
                  <a:lnTo>
                    <a:pt x="212" y="0"/>
                  </a:lnTo>
                  <a:lnTo>
                    <a:pt x="0" y="368"/>
                  </a:lnTo>
                  <a:lnTo>
                    <a:pt x="101" y="368"/>
                  </a:lnTo>
                  <a:lnTo>
                    <a:pt x="262" y="88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3222625" y="2842896"/>
              <a:ext cx="674688" cy="139700"/>
            </a:xfrm>
            <a:custGeom>
              <a:avLst/>
              <a:gdLst>
                <a:gd name="T0" fmla="*/ 425 w 425"/>
                <a:gd name="T1" fmla="*/ 0 h 88"/>
                <a:gd name="T2" fmla="*/ 0 w 425"/>
                <a:gd name="T3" fmla="*/ 0 h 88"/>
                <a:gd name="T4" fmla="*/ 50 w 425"/>
                <a:gd name="T5" fmla="*/ 88 h 88"/>
                <a:gd name="T6" fmla="*/ 373 w 425"/>
                <a:gd name="T7" fmla="*/ 88 h 88"/>
                <a:gd name="T8" fmla="*/ 425 w 425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8">
                  <a:moveTo>
                    <a:pt x="425" y="0"/>
                  </a:moveTo>
                  <a:lnTo>
                    <a:pt x="0" y="0"/>
                  </a:lnTo>
                  <a:lnTo>
                    <a:pt x="50" y="88"/>
                  </a:lnTo>
                  <a:lnTo>
                    <a:pt x="373" y="88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3222625" y="3870008"/>
              <a:ext cx="674688" cy="141288"/>
            </a:xfrm>
            <a:custGeom>
              <a:avLst/>
              <a:gdLst>
                <a:gd name="T0" fmla="*/ 0 w 425"/>
                <a:gd name="T1" fmla="*/ 89 h 89"/>
                <a:gd name="T2" fmla="*/ 425 w 425"/>
                <a:gd name="T3" fmla="*/ 89 h 89"/>
                <a:gd name="T4" fmla="*/ 373 w 425"/>
                <a:gd name="T5" fmla="*/ 0 h 89"/>
                <a:gd name="T6" fmla="*/ 50 w 425"/>
                <a:gd name="T7" fmla="*/ 0 h 89"/>
                <a:gd name="T8" fmla="*/ 0 w 425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9">
                  <a:moveTo>
                    <a:pt x="0" y="89"/>
                  </a:moveTo>
                  <a:lnTo>
                    <a:pt x="425" y="89"/>
                  </a:lnTo>
                  <a:lnTo>
                    <a:pt x="373" y="0"/>
                  </a:lnTo>
                  <a:lnTo>
                    <a:pt x="50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2886075" y="3427096"/>
              <a:ext cx="415925" cy="584200"/>
            </a:xfrm>
            <a:custGeom>
              <a:avLst/>
              <a:gdLst>
                <a:gd name="T0" fmla="*/ 101 w 262"/>
                <a:gd name="T1" fmla="*/ 0 h 368"/>
                <a:gd name="T2" fmla="*/ 0 w 262"/>
                <a:gd name="T3" fmla="*/ 0 h 368"/>
                <a:gd name="T4" fmla="*/ 212 w 262"/>
                <a:gd name="T5" fmla="*/ 368 h 368"/>
                <a:gd name="T6" fmla="*/ 262 w 262"/>
                <a:gd name="T7" fmla="*/ 279 h 368"/>
                <a:gd name="T8" fmla="*/ 101 w 262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68">
                  <a:moveTo>
                    <a:pt x="101" y="0"/>
                  </a:moveTo>
                  <a:lnTo>
                    <a:pt x="0" y="0"/>
                  </a:lnTo>
                  <a:lnTo>
                    <a:pt x="212" y="368"/>
                  </a:lnTo>
                  <a:lnTo>
                    <a:pt x="262" y="27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3814763" y="2842896"/>
              <a:ext cx="419100" cy="584200"/>
            </a:xfrm>
            <a:custGeom>
              <a:avLst/>
              <a:gdLst>
                <a:gd name="T0" fmla="*/ 0 w 264"/>
                <a:gd name="T1" fmla="*/ 88 h 368"/>
                <a:gd name="T2" fmla="*/ 52 w 264"/>
                <a:gd name="T3" fmla="*/ 0 h 368"/>
                <a:gd name="T4" fmla="*/ 264 w 264"/>
                <a:gd name="T5" fmla="*/ 368 h 368"/>
                <a:gd name="T6" fmla="*/ 163 w 264"/>
                <a:gd name="T7" fmla="*/ 368 h 368"/>
                <a:gd name="T8" fmla="*/ 0 w 264"/>
                <a:gd name="T9" fmla="*/ 8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0" y="88"/>
                  </a:moveTo>
                  <a:lnTo>
                    <a:pt x="52" y="0"/>
                  </a:lnTo>
                  <a:lnTo>
                    <a:pt x="264" y="368"/>
                  </a:lnTo>
                  <a:lnTo>
                    <a:pt x="163" y="36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3814763" y="3427096"/>
              <a:ext cx="419100" cy="584200"/>
            </a:xfrm>
            <a:custGeom>
              <a:avLst/>
              <a:gdLst>
                <a:gd name="T0" fmla="*/ 163 w 264"/>
                <a:gd name="T1" fmla="*/ 0 h 368"/>
                <a:gd name="T2" fmla="*/ 264 w 264"/>
                <a:gd name="T3" fmla="*/ 0 h 368"/>
                <a:gd name="T4" fmla="*/ 52 w 264"/>
                <a:gd name="T5" fmla="*/ 368 h 368"/>
                <a:gd name="T6" fmla="*/ 0 w 264"/>
                <a:gd name="T7" fmla="*/ 279 h 368"/>
                <a:gd name="T8" fmla="*/ 163 w 264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163" y="0"/>
                  </a:moveTo>
                  <a:lnTo>
                    <a:pt x="264" y="0"/>
                  </a:lnTo>
                  <a:lnTo>
                    <a:pt x="52" y="368"/>
                  </a:lnTo>
                  <a:lnTo>
                    <a:pt x="0" y="279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5676030" y="2421052"/>
            <a:ext cx="800219" cy="312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53" name="Rectangle 52"/>
          <p:cNvSpPr/>
          <p:nvPr/>
        </p:nvSpPr>
        <p:spPr>
          <a:xfrm>
            <a:off x="6970173" y="3210017"/>
            <a:ext cx="800219" cy="312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54" name="Rectangle 53"/>
          <p:cNvSpPr/>
          <p:nvPr/>
        </p:nvSpPr>
        <p:spPr>
          <a:xfrm>
            <a:off x="4388698" y="3210017"/>
            <a:ext cx="800219" cy="312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55" name="Rectangle 54"/>
          <p:cNvSpPr/>
          <p:nvPr/>
        </p:nvSpPr>
        <p:spPr>
          <a:xfrm>
            <a:off x="4388699" y="4596980"/>
            <a:ext cx="800219" cy="312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676029" y="5346916"/>
            <a:ext cx="800219" cy="312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57" name="Rectangle 56"/>
          <p:cNvSpPr/>
          <p:nvPr/>
        </p:nvSpPr>
        <p:spPr>
          <a:xfrm>
            <a:off x="6970172" y="4596980"/>
            <a:ext cx="800219" cy="312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58" name="Freeform 191"/>
          <p:cNvSpPr>
            <a:spLocks/>
          </p:cNvSpPr>
          <p:nvPr/>
        </p:nvSpPr>
        <p:spPr bwMode="auto">
          <a:xfrm>
            <a:off x="4659960" y="4184309"/>
            <a:ext cx="289787" cy="340550"/>
          </a:xfrm>
          <a:custGeom>
            <a:avLst/>
            <a:gdLst>
              <a:gd name="T0" fmla="*/ 53 w 58"/>
              <a:gd name="T1" fmla="*/ 31 h 66"/>
              <a:gd name="T2" fmla="*/ 27 w 58"/>
              <a:gd name="T3" fmla="*/ 54 h 66"/>
              <a:gd name="T4" fmla="*/ 10 w 58"/>
              <a:gd name="T5" fmla="*/ 54 h 66"/>
              <a:gd name="T6" fmla="*/ 9 w 58"/>
              <a:gd name="T7" fmla="*/ 59 h 66"/>
              <a:gd name="T8" fmla="*/ 10 w 58"/>
              <a:gd name="T9" fmla="*/ 66 h 66"/>
              <a:gd name="T10" fmla="*/ 7 w 58"/>
              <a:gd name="T11" fmla="*/ 66 h 66"/>
              <a:gd name="T12" fmla="*/ 13 w 58"/>
              <a:gd name="T13" fmla="*/ 45 h 66"/>
              <a:gd name="T14" fmla="*/ 44 w 58"/>
              <a:gd name="T15" fmla="*/ 26 h 66"/>
              <a:gd name="T16" fmla="*/ 50 w 58"/>
              <a:gd name="T17" fmla="*/ 10 h 66"/>
              <a:gd name="T18" fmla="*/ 40 w 58"/>
              <a:gd name="T19" fmla="*/ 27 h 66"/>
              <a:gd name="T20" fmla="*/ 40 w 58"/>
              <a:gd name="T21" fmla="*/ 25 h 66"/>
              <a:gd name="T22" fmla="*/ 41 w 58"/>
              <a:gd name="T23" fmla="*/ 19 h 66"/>
              <a:gd name="T24" fmla="*/ 39 w 58"/>
              <a:gd name="T25" fmla="*/ 25 h 66"/>
              <a:gd name="T26" fmla="*/ 38 w 58"/>
              <a:gd name="T27" fmla="*/ 28 h 66"/>
              <a:gd name="T28" fmla="*/ 29 w 58"/>
              <a:gd name="T29" fmla="*/ 33 h 66"/>
              <a:gd name="T30" fmla="*/ 29 w 58"/>
              <a:gd name="T31" fmla="*/ 29 h 66"/>
              <a:gd name="T32" fmla="*/ 31 w 58"/>
              <a:gd name="T33" fmla="*/ 23 h 66"/>
              <a:gd name="T34" fmla="*/ 31 w 58"/>
              <a:gd name="T35" fmla="*/ 21 h 66"/>
              <a:gd name="T36" fmla="*/ 28 w 58"/>
              <a:gd name="T37" fmla="*/ 28 h 66"/>
              <a:gd name="T38" fmla="*/ 27 w 58"/>
              <a:gd name="T39" fmla="*/ 33 h 66"/>
              <a:gd name="T40" fmla="*/ 15 w 58"/>
              <a:gd name="T41" fmla="*/ 39 h 66"/>
              <a:gd name="T42" fmla="*/ 15 w 58"/>
              <a:gd name="T43" fmla="*/ 36 h 66"/>
              <a:gd name="T44" fmla="*/ 15 w 58"/>
              <a:gd name="T45" fmla="*/ 32 h 66"/>
              <a:gd name="T46" fmla="*/ 18 w 58"/>
              <a:gd name="T47" fmla="*/ 25 h 66"/>
              <a:gd name="T48" fmla="*/ 20 w 58"/>
              <a:gd name="T49" fmla="*/ 22 h 66"/>
              <a:gd name="T50" fmla="*/ 14 w 58"/>
              <a:gd name="T51" fmla="*/ 31 h 66"/>
              <a:gd name="T52" fmla="*/ 12 w 58"/>
              <a:gd name="T53" fmla="*/ 40 h 66"/>
              <a:gd name="T54" fmla="*/ 12 w 58"/>
              <a:gd name="T55" fmla="*/ 40 h 66"/>
              <a:gd name="T56" fmla="*/ 4 w 58"/>
              <a:gd name="T57" fmla="*/ 47 h 66"/>
              <a:gd name="T58" fmla="*/ 7 w 58"/>
              <a:gd name="T59" fmla="*/ 23 h 66"/>
              <a:gd name="T60" fmla="*/ 39 w 58"/>
              <a:gd name="T61" fmla="*/ 12 h 66"/>
              <a:gd name="T62" fmla="*/ 50 w 58"/>
              <a:gd name="T63" fmla="*/ 0 h 66"/>
              <a:gd name="T64" fmla="*/ 53 w 58"/>
              <a:gd name="T65" fmla="*/ 3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66">
                <a:moveTo>
                  <a:pt x="53" y="31"/>
                </a:moveTo>
                <a:cubicBezTo>
                  <a:pt x="48" y="45"/>
                  <a:pt x="35" y="52"/>
                  <a:pt x="27" y="54"/>
                </a:cubicBezTo>
                <a:cubicBezTo>
                  <a:pt x="19" y="55"/>
                  <a:pt x="10" y="54"/>
                  <a:pt x="10" y="54"/>
                </a:cubicBezTo>
                <a:cubicBezTo>
                  <a:pt x="10" y="54"/>
                  <a:pt x="9" y="56"/>
                  <a:pt x="9" y="59"/>
                </a:cubicBezTo>
                <a:cubicBezTo>
                  <a:pt x="9" y="62"/>
                  <a:pt x="10" y="65"/>
                  <a:pt x="10" y="66"/>
                </a:cubicBezTo>
                <a:cubicBezTo>
                  <a:pt x="7" y="66"/>
                  <a:pt x="7" y="66"/>
                  <a:pt x="7" y="66"/>
                </a:cubicBezTo>
                <a:cubicBezTo>
                  <a:pt x="6" y="63"/>
                  <a:pt x="4" y="52"/>
                  <a:pt x="13" y="45"/>
                </a:cubicBezTo>
                <a:cubicBezTo>
                  <a:pt x="22" y="36"/>
                  <a:pt x="37" y="37"/>
                  <a:pt x="44" y="26"/>
                </a:cubicBezTo>
                <a:cubicBezTo>
                  <a:pt x="50" y="18"/>
                  <a:pt x="50" y="10"/>
                  <a:pt x="50" y="10"/>
                </a:cubicBezTo>
                <a:cubicBezTo>
                  <a:pt x="50" y="10"/>
                  <a:pt x="47" y="23"/>
                  <a:pt x="40" y="27"/>
                </a:cubicBezTo>
                <a:cubicBezTo>
                  <a:pt x="40" y="27"/>
                  <a:pt x="40" y="26"/>
                  <a:pt x="40" y="25"/>
                </a:cubicBezTo>
                <a:cubicBezTo>
                  <a:pt x="40" y="23"/>
                  <a:pt x="41" y="21"/>
                  <a:pt x="41" y="19"/>
                </a:cubicBezTo>
                <a:cubicBezTo>
                  <a:pt x="40" y="21"/>
                  <a:pt x="40" y="23"/>
                  <a:pt x="39" y="25"/>
                </a:cubicBezTo>
                <a:cubicBezTo>
                  <a:pt x="39" y="26"/>
                  <a:pt x="39" y="27"/>
                  <a:pt x="38" y="28"/>
                </a:cubicBezTo>
                <a:cubicBezTo>
                  <a:pt x="36" y="30"/>
                  <a:pt x="33" y="31"/>
                  <a:pt x="29" y="33"/>
                </a:cubicBezTo>
                <a:cubicBezTo>
                  <a:pt x="29" y="31"/>
                  <a:pt x="29" y="30"/>
                  <a:pt x="29" y="29"/>
                </a:cubicBezTo>
                <a:cubicBezTo>
                  <a:pt x="29" y="27"/>
                  <a:pt x="30" y="25"/>
                  <a:pt x="31" y="23"/>
                </a:cubicBezTo>
                <a:cubicBezTo>
                  <a:pt x="31" y="22"/>
                  <a:pt x="31" y="21"/>
                  <a:pt x="31" y="21"/>
                </a:cubicBezTo>
                <a:cubicBezTo>
                  <a:pt x="31" y="21"/>
                  <a:pt x="29" y="24"/>
                  <a:pt x="28" y="28"/>
                </a:cubicBezTo>
                <a:cubicBezTo>
                  <a:pt x="27" y="30"/>
                  <a:pt x="27" y="32"/>
                  <a:pt x="27" y="33"/>
                </a:cubicBezTo>
                <a:cubicBezTo>
                  <a:pt x="22" y="35"/>
                  <a:pt x="18" y="37"/>
                  <a:pt x="15" y="39"/>
                </a:cubicBezTo>
                <a:cubicBezTo>
                  <a:pt x="15" y="38"/>
                  <a:pt x="15" y="37"/>
                  <a:pt x="15" y="36"/>
                </a:cubicBezTo>
                <a:cubicBezTo>
                  <a:pt x="15" y="34"/>
                  <a:pt x="15" y="33"/>
                  <a:pt x="15" y="32"/>
                </a:cubicBezTo>
                <a:cubicBezTo>
                  <a:pt x="16" y="29"/>
                  <a:pt x="17" y="27"/>
                  <a:pt x="18" y="25"/>
                </a:cubicBezTo>
                <a:cubicBezTo>
                  <a:pt x="19" y="23"/>
                  <a:pt x="20" y="22"/>
                  <a:pt x="20" y="22"/>
                </a:cubicBezTo>
                <a:cubicBezTo>
                  <a:pt x="20" y="22"/>
                  <a:pt x="16" y="26"/>
                  <a:pt x="14" y="31"/>
                </a:cubicBezTo>
                <a:cubicBezTo>
                  <a:pt x="13" y="35"/>
                  <a:pt x="13" y="38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6" y="44"/>
                  <a:pt x="4" y="47"/>
                  <a:pt x="4" y="47"/>
                </a:cubicBezTo>
                <a:cubicBezTo>
                  <a:pt x="4" y="47"/>
                  <a:pt x="0" y="34"/>
                  <a:pt x="7" y="23"/>
                </a:cubicBezTo>
                <a:cubicBezTo>
                  <a:pt x="15" y="13"/>
                  <a:pt x="31" y="17"/>
                  <a:pt x="39" y="12"/>
                </a:cubicBezTo>
                <a:cubicBezTo>
                  <a:pt x="48" y="8"/>
                  <a:pt x="50" y="0"/>
                  <a:pt x="50" y="0"/>
                </a:cubicBezTo>
                <a:cubicBezTo>
                  <a:pt x="50" y="0"/>
                  <a:pt x="58" y="17"/>
                  <a:pt x="53" y="3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59" name="Freeform 206"/>
          <p:cNvSpPr>
            <a:spLocks noEditPoints="1"/>
          </p:cNvSpPr>
          <p:nvPr/>
        </p:nvSpPr>
        <p:spPr bwMode="auto">
          <a:xfrm>
            <a:off x="4610066" y="2796877"/>
            <a:ext cx="366666" cy="364756"/>
          </a:xfrm>
          <a:custGeom>
            <a:avLst/>
            <a:gdLst>
              <a:gd name="T0" fmla="*/ 79 w 81"/>
              <a:gd name="T1" fmla="*/ 17 h 78"/>
              <a:gd name="T2" fmla="*/ 54 w 81"/>
              <a:gd name="T3" fmla="*/ 16 h 78"/>
              <a:gd name="T4" fmla="*/ 43 w 81"/>
              <a:gd name="T5" fmla="*/ 3 h 78"/>
              <a:gd name="T6" fmla="*/ 38 w 81"/>
              <a:gd name="T7" fmla="*/ 4 h 78"/>
              <a:gd name="T8" fmla="*/ 15 w 81"/>
              <a:gd name="T9" fmla="*/ 22 h 78"/>
              <a:gd name="T10" fmla="*/ 0 w 81"/>
              <a:gd name="T11" fmla="*/ 19 h 78"/>
              <a:gd name="T12" fmla="*/ 13 w 81"/>
              <a:gd name="T13" fmla="*/ 25 h 78"/>
              <a:gd name="T14" fmla="*/ 4 w 81"/>
              <a:gd name="T15" fmla="*/ 49 h 78"/>
              <a:gd name="T16" fmla="*/ 15 w 81"/>
              <a:gd name="T17" fmla="*/ 57 h 78"/>
              <a:gd name="T18" fmla="*/ 25 w 81"/>
              <a:gd name="T19" fmla="*/ 49 h 78"/>
              <a:gd name="T20" fmla="*/ 16 w 81"/>
              <a:gd name="T21" fmla="*/ 25 h 78"/>
              <a:gd name="T22" fmla="*/ 38 w 81"/>
              <a:gd name="T23" fmla="*/ 62 h 78"/>
              <a:gd name="T24" fmla="*/ 30 w 81"/>
              <a:gd name="T25" fmla="*/ 67 h 78"/>
              <a:gd name="T26" fmla="*/ 24 w 81"/>
              <a:gd name="T27" fmla="*/ 71 h 78"/>
              <a:gd name="T28" fmla="*/ 17 w 81"/>
              <a:gd name="T29" fmla="*/ 78 h 78"/>
              <a:gd name="T30" fmla="*/ 62 w 81"/>
              <a:gd name="T31" fmla="*/ 71 h 78"/>
              <a:gd name="T32" fmla="*/ 51 w 81"/>
              <a:gd name="T33" fmla="*/ 67 h 78"/>
              <a:gd name="T34" fmla="*/ 44 w 81"/>
              <a:gd name="T35" fmla="*/ 62 h 78"/>
              <a:gd name="T36" fmla="*/ 52 w 81"/>
              <a:gd name="T37" fmla="*/ 18 h 78"/>
              <a:gd name="T38" fmla="*/ 56 w 81"/>
              <a:gd name="T39" fmla="*/ 46 h 78"/>
              <a:gd name="T40" fmla="*/ 53 w 81"/>
              <a:gd name="T41" fmla="*/ 50 h 78"/>
              <a:gd name="T42" fmla="*/ 79 w 81"/>
              <a:gd name="T43" fmla="*/ 49 h 78"/>
              <a:gd name="T44" fmla="*/ 69 w 81"/>
              <a:gd name="T45" fmla="*/ 26 h 78"/>
              <a:gd name="T46" fmla="*/ 79 w 81"/>
              <a:gd name="T47" fmla="*/ 22 h 78"/>
              <a:gd name="T48" fmla="*/ 24 w 81"/>
              <a:gd name="T49" fmla="*/ 52 h 78"/>
              <a:gd name="T50" fmla="*/ 23 w 81"/>
              <a:gd name="T51" fmla="*/ 49 h 78"/>
              <a:gd name="T52" fmla="*/ 6 w 81"/>
              <a:gd name="T53" fmla="*/ 49 h 78"/>
              <a:gd name="T54" fmla="*/ 15 w 81"/>
              <a:gd name="T55" fmla="*/ 26 h 78"/>
              <a:gd name="T56" fmla="*/ 65 w 81"/>
              <a:gd name="T57" fmla="*/ 75 h 78"/>
              <a:gd name="T58" fmla="*/ 14 w 81"/>
              <a:gd name="T59" fmla="*/ 75 h 78"/>
              <a:gd name="T60" fmla="*/ 51 w 81"/>
              <a:gd name="T61" fmla="*/ 73 h 78"/>
              <a:gd name="T62" fmla="*/ 51 w 81"/>
              <a:gd name="T63" fmla="*/ 69 h 78"/>
              <a:gd name="T64" fmla="*/ 28 w 81"/>
              <a:gd name="T65" fmla="*/ 71 h 78"/>
              <a:gd name="T66" fmla="*/ 35 w 81"/>
              <a:gd name="T67" fmla="*/ 69 h 78"/>
              <a:gd name="T68" fmla="*/ 44 w 81"/>
              <a:gd name="T69" fmla="*/ 64 h 78"/>
              <a:gd name="T70" fmla="*/ 35 w 81"/>
              <a:gd name="T71" fmla="*/ 67 h 78"/>
              <a:gd name="T72" fmla="*/ 38 w 81"/>
              <a:gd name="T73" fmla="*/ 64 h 78"/>
              <a:gd name="T74" fmla="*/ 42 w 81"/>
              <a:gd name="T75" fmla="*/ 64 h 78"/>
              <a:gd name="T76" fmla="*/ 57 w 81"/>
              <a:gd name="T77" fmla="*/ 52 h 78"/>
              <a:gd name="T78" fmla="*/ 74 w 81"/>
              <a:gd name="T79" fmla="*/ 47 h 78"/>
              <a:gd name="T80" fmla="*/ 58 w 81"/>
              <a:gd name="T81" fmla="*/ 49 h 78"/>
              <a:gd name="T82" fmla="*/ 66 w 81"/>
              <a:gd name="T83" fmla="*/ 27 h 78"/>
              <a:gd name="T84" fmla="*/ 74 w 81"/>
              <a:gd name="T85" fmla="*/ 4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1" h="78">
                <a:moveTo>
                  <a:pt x="79" y="22"/>
                </a:moveTo>
                <a:cubicBezTo>
                  <a:pt x="80" y="22"/>
                  <a:pt x="81" y="21"/>
                  <a:pt x="81" y="19"/>
                </a:cubicBezTo>
                <a:cubicBezTo>
                  <a:pt x="81" y="18"/>
                  <a:pt x="80" y="17"/>
                  <a:pt x="79" y="17"/>
                </a:cubicBezTo>
                <a:cubicBezTo>
                  <a:pt x="77" y="17"/>
                  <a:pt x="76" y="18"/>
                  <a:pt x="76" y="19"/>
                </a:cubicBezTo>
                <a:cubicBezTo>
                  <a:pt x="74" y="20"/>
                  <a:pt x="71" y="22"/>
                  <a:pt x="66" y="22"/>
                </a:cubicBezTo>
                <a:cubicBezTo>
                  <a:pt x="62" y="22"/>
                  <a:pt x="58" y="19"/>
                  <a:pt x="54" y="16"/>
                </a:cubicBezTo>
                <a:cubicBezTo>
                  <a:pt x="50" y="13"/>
                  <a:pt x="47" y="10"/>
                  <a:pt x="42" y="9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3"/>
                  <a:pt x="43" y="3"/>
                </a:cubicBezTo>
                <a:cubicBezTo>
                  <a:pt x="43" y="1"/>
                  <a:pt x="42" y="0"/>
                  <a:pt x="40" y="0"/>
                </a:cubicBezTo>
                <a:cubicBezTo>
                  <a:pt x="39" y="0"/>
                  <a:pt x="38" y="1"/>
                  <a:pt x="38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3"/>
                  <a:pt x="27" y="16"/>
                </a:cubicBezTo>
                <a:cubicBezTo>
                  <a:pt x="23" y="19"/>
                  <a:pt x="19" y="22"/>
                  <a:pt x="15" y="22"/>
                </a:cubicBezTo>
                <a:cubicBezTo>
                  <a:pt x="10" y="22"/>
                  <a:pt x="7" y="20"/>
                  <a:pt x="5" y="19"/>
                </a:cubicBezTo>
                <a:cubicBezTo>
                  <a:pt x="5" y="18"/>
                  <a:pt x="4" y="17"/>
                  <a:pt x="2" y="17"/>
                </a:cubicBezTo>
                <a:cubicBezTo>
                  <a:pt x="1" y="17"/>
                  <a:pt x="0" y="18"/>
                  <a:pt x="0" y="19"/>
                </a:cubicBezTo>
                <a:cubicBezTo>
                  <a:pt x="0" y="21"/>
                  <a:pt x="1" y="22"/>
                  <a:pt x="2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5" y="23"/>
                  <a:pt x="8" y="24"/>
                  <a:pt x="13" y="25"/>
                </a:cubicBezTo>
                <a:cubicBezTo>
                  <a:pt x="13" y="25"/>
                  <a:pt x="13" y="25"/>
                  <a:pt x="12" y="2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7"/>
                  <a:pt x="4" y="48"/>
                  <a:pt x="4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4"/>
                  <a:pt x="7" y="57"/>
                  <a:pt x="15" y="57"/>
                </a:cubicBezTo>
                <a:cubicBezTo>
                  <a:pt x="22" y="57"/>
                  <a:pt x="28" y="54"/>
                  <a:pt x="28" y="50"/>
                </a:cubicBezTo>
                <a:cubicBezTo>
                  <a:pt x="28" y="49"/>
                  <a:pt x="28" y="49"/>
                  <a:pt x="28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8"/>
                  <a:pt x="25" y="47"/>
                  <a:pt x="25" y="4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6" y="25"/>
                  <a:pt x="16" y="25"/>
                </a:cubicBezTo>
                <a:cubicBezTo>
                  <a:pt x="21" y="25"/>
                  <a:pt x="25" y="21"/>
                  <a:pt x="29" y="18"/>
                </a:cubicBezTo>
                <a:cubicBezTo>
                  <a:pt x="32" y="16"/>
                  <a:pt x="35" y="13"/>
                  <a:pt x="38" y="12"/>
                </a:cubicBezTo>
                <a:cubicBezTo>
                  <a:pt x="38" y="62"/>
                  <a:pt x="38" y="62"/>
                  <a:pt x="38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2" y="62"/>
                  <a:pt x="30" y="64"/>
                  <a:pt x="30" y="66"/>
                </a:cubicBezTo>
                <a:cubicBezTo>
                  <a:pt x="30" y="66"/>
                  <a:pt x="30" y="66"/>
                  <a:pt x="30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5" y="67"/>
                  <a:pt x="23" y="68"/>
                  <a:pt x="23" y="70"/>
                </a:cubicBezTo>
                <a:cubicBezTo>
                  <a:pt x="23" y="71"/>
                  <a:pt x="23" y="71"/>
                  <a:pt x="24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4" y="71"/>
                  <a:pt x="12" y="73"/>
                  <a:pt x="12" y="75"/>
                </a:cubicBezTo>
                <a:cubicBezTo>
                  <a:pt x="12" y="77"/>
                  <a:pt x="14" y="78"/>
                  <a:pt x="17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5" y="78"/>
                  <a:pt x="67" y="77"/>
                  <a:pt x="67" y="75"/>
                </a:cubicBezTo>
                <a:cubicBezTo>
                  <a:pt x="67" y="73"/>
                  <a:pt x="65" y="71"/>
                  <a:pt x="62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6" y="71"/>
                  <a:pt x="56" y="71"/>
                  <a:pt x="56" y="70"/>
                </a:cubicBezTo>
                <a:cubicBezTo>
                  <a:pt x="56" y="68"/>
                  <a:pt x="54" y="67"/>
                  <a:pt x="51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4"/>
                  <a:pt x="47" y="62"/>
                  <a:pt x="44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12"/>
                  <a:pt x="42" y="12"/>
                  <a:pt x="42" y="12"/>
                </a:cubicBezTo>
                <a:cubicBezTo>
                  <a:pt x="46" y="13"/>
                  <a:pt x="49" y="16"/>
                  <a:pt x="52" y="18"/>
                </a:cubicBezTo>
                <a:cubicBezTo>
                  <a:pt x="56" y="21"/>
                  <a:pt x="60" y="25"/>
                  <a:pt x="65" y="25"/>
                </a:cubicBezTo>
                <a:cubicBezTo>
                  <a:pt x="65" y="25"/>
                  <a:pt x="64" y="26"/>
                  <a:pt x="64" y="26"/>
                </a:cubicBezTo>
                <a:cubicBezTo>
                  <a:pt x="56" y="46"/>
                  <a:pt x="56" y="46"/>
                  <a:pt x="56" y="46"/>
                </a:cubicBezTo>
                <a:cubicBezTo>
                  <a:pt x="56" y="47"/>
                  <a:pt x="56" y="48"/>
                  <a:pt x="56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4"/>
                  <a:pt x="59" y="57"/>
                  <a:pt x="66" y="57"/>
                </a:cubicBezTo>
                <a:cubicBezTo>
                  <a:pt x="74" y="57"/>
                  <a:pt x="79" y="54"/>
                  <a:pt x="79" y="50"/>
                </a:cubicBezTo>
                <a:cubicBezTo>
                  <a:pt x="79" y="49"/>
                  <a:pt x="79" y="49"/>
                  <a:pt x="79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7" y="48"/>
                  <a:pt x="77" y="47"/>
                  <a:pt x="76" y="46"/>
                </a:cubicBezTo>
                <a:cubicBezTo>
                  <a:pt x="69" y="26"/>
                  <a:pt x="69" y="26"/>
                  <a:pt x="69" y="26"/>
                </a:cubicBezTo>
                <a:cubicBezTo>
                  <a:pt x="68" y="25"/>
                  <a:pt x="68" y="25"/>
                  <a:pt x="68" y="25"/>
                </a:cubicBezTo>
                <a:cubicBezTo>
                  <a:pt x="73" y="24"/>
                  <a:pt x="76" y="23"/>
                  <a:pt x="78" y="22"/>
                </a:cubicBezTo>
                <a:cubicBezTo>
                  <a:pt x="78" y="22"/>
                  <a:pt x="78" y="22"/>
                  <a:pt x="79" y="22"/>
                </a:cubicBezTo>
                <a:close/>
                <a:moveTo>
                  <a:pt x="15" y="54"/>
                </a:moveTo>
                <a:cubicBezTo>
                  <a:pt x="10" y="54"/>
                  <a:pt x="7" y="53"/>
                  <a:pt x="5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2" y="53"/>
                  <a:pt x="19" y="54"/>
                  <a:pt x="15" y="54"/>
                </a:cubicBezTo>
                <a:close/>
                <a:moveTo>
                  <a:pt x="23" y="47"/>
                </a:moveTo>
                <a:cubicBezTo>
                  <a:pt x="23" y="48"/>
                  <a:pt x="23" y="48"/>
                  <a:pt x="23" y="49"/>
                </a:cubicBezTo>
                <a:cubicBezTo>
                  <a:pt x="23" y="49"/>
                  <a:pt x="23" y="49"/>
                  <a:pt x="22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5" y="26"/>
                  <a:pt x="15" y="26"/>
                  <a:pt x="15" y="27"/>
                </a:cubicBezTo>
                <a:lnTo>
                  <a:pt x="23" y="47"/>
                </a:lnTo>
                <a:close/>
                <a:moveTo>
                  <a:pt x="65" y="75"/>
                </a:moveTo>
                <a:cubicBezTo>
                  <a:pt x="65" y="75"/>
                  <a:pt x="64" y="76"/>
                  <a:pt x="62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5" y="76"/>
                  <a:pt x="14" y="75"/>
                  <a:pt x="14" y="75"/>
                </a:cubicBezTo>
                <a:cubicBezTo>
                  <a:pt x="14" y="74"/>
                  <a:pt x="15" y="73"/>
                  <a:pt x="17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4" y="73"/>
                  <a:pt x="65" y="74"/>
                  <a:pt x="65" y="75"/>
                </a:cubicBezTo>
                <a:close/>
                <a:moveTo>
                  <a:pt x="51" y="69"/>
                </a:moveTo>
                <a:cubicBezTo>
                  <a:pt x="53" y="69"/>
                  <a:pt x="54" y="70"/>
                  <a:pt x="54" y="70"/>
                </a:cubicBezTo>
                <a:cubicBezTo>
                  <a:pt x="54" y="71"/>
                  <a:pt x="53" y="71"/>
                  <a:pt x="51" y="71"/>
                </a:cubicBezTo>
                <a:cubicBezTo>
                  <a:pt x="28" y="71"/>
                  <a:pt x="28" y="71"/>
                  <a:pt x="28" y="71"/>
                </a:cubicBezTo>
                <a:cubicBezTo>
                  <a:pt x="26" y="71"/>
                  <a:pt x="25" y="71"/>
                  <a:pt x="25" y="70"/>
                </a:cubicBezTo>
                <a:cubicBezTo>
                  <a:pt x="25" y="70"/>
                  <a:pt x="26" y="69"/>
                  <a:pt x="28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44" y="69"/>
                  <a:pt x="44" y="69"/>
                  <a:pt x="44" y="69"/>
                </a:cubicBezTo>
                <a:lnTo>
                  <a:pt x="51" y="69"/>
                </a:lnTo>
                <a:close/>
                <a:moveTo>
                  <a:pt x="44" y="64"/>
                </a:moveTo>
                <a:cubicBezTo>
                  <a:pt x="46" y="64"/>
                  <a:pt x="47" y="65"/>
                  <a:pt x="47" y="66"/>
                </a:cubicBezTo>
                <a:cubicBezTo>
                  <a:pt x="47" y="66"/>
                  <a:pt x="46" y="67"/>
                  <a:pt x="44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3" y="67"/>
                  <a:pt x="32" y="66"/>
                  <a:pt x="32" y="66"/>
                </a:cubicBezTo>
                <a:cubicBezTo>
                  <a:pt x="32" y="65"/>
                  <a:pt x="33" y="64"/>
                  <a:pt x="35" y="64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5"/>
                  <a:pt x="38" y="65"/>
                  <a:pt x="38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4"/>
                  <a:pt x="42" y="64"/>
                  <a:pt x="42" y="64"/>
                </a:cubicBezTo>
                <a:lnTo>
                  <a:pt x="44" y="64"/>
                </a:lnTo>
                <a:close/>
                <a:moveTo>
                  <a:pt x="66" y="54"/>
                </a:moveTo>
                <a:cubicBezTo>
                  <a:pt x="62" y="54"/>
                  <a:pt x="59" y="53"/>
                  <a:pt x="57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4" y="53"/>
                  <a:pt x="71" y="54"/>
                  <a:pt x="66" y="54"/>
                </a:cubicBezTo>
                <a:close/>
                <a:moveTo>
                  <a:pt x="74" y="47"/>
                </a:moveTo>
                <a:cubicBezTo>
                  <a:pt x="75" y="48"/>
                  <a:pt x="75" y="48"/>
                  <a:pt x="74" y="49"/>
                </a:cubicBezTo>
                <a:cubicBezTo>
                  <a:pt x="74" y="49"/>
                  <a:pt x="74" y="49"/>
                  <a:pt x="74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8"/>
                  <a:pt x="58" y="48"/>
                  <a:pt x="58" y="4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6"/>
                  <a:pt x="67" y="26"/>
                  <a:pt x="67" y="27"/>
                </a:cubicBezTo>
                <a:lnTo>
                  <a:pt x="74" y="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60" name="Freeform 267"/>
          <p:cNvSpPr>
            <a:spLocks noEditPoints="1"/>
          </p:cNvSpPr>
          <p:nvPr/>
        </p:nvSpPr>
        <p:spPr bwMode="auto">
          <a:xfrm>
            <a:off x="7225318" y="4179906"/>
            <a:ext cx="314616" cy="349358"/>
          </a:xfrm>
          <a:custGeom>
            <a:avLst/>
            <a:gdLst>
              <a:gd name="T0" fmla="*/ 48 w 69"/>
              <a:gd name="T1" fmla="*/ 43 h 73"/>
              <a:gd name="T2" fmla="*/ 55 w 69"/>
              <a:gd name="T3" fmla="*/ 42 h 73"/>
              <a:gd name="T4" fmla="*/ 46 w 69"/>
              <a:gd name="T5" fmla="*/ 27 h 73"/>
              <a:gd name="T6" fmla="*/ 48 w 69"/>
              <a:gd name="T7" fmla="*/ 20 h 73"/>
              <a:gd name="T8" fmla="*/ 42 w 69"/>
              <a:gd name="T9" fmla="*/ 11 h 73"/>
              <a:gd name="T10" fmla="*/ 27 w 69"/>
              <a:gd name="T11" fmla="*/ 11 h 73"/>
              <a:gd name="T12" fmla="*/ 20 w 69"/>
              <a:gd name="T13" fmla="*/ 20 h 73"/>
              <a:gd name="T14" fmla="*/ 23 w 69"/>
              <a:gd name="T15" fmla="*/ 27 h 73"/>
              <a:gd name="T16" fmla="*/ 13 w 69"/>
              <a:gd name="T17" fmla="*/ 42 h 73"/>
              <a:gd name="T18" fmla="*/ 19 w 69"/>
              <a:gd name="T19" fmla="*/ 43 h 73"/>
              <a:gd name="T20" fmla="*/ 20 w 69"/>
              <a:gd name="T21" fmla="*/ 49 h 73"/>
              <a:gd name="T22" fmla="*/ 47 w 69"/>
              <a:gd name="T23" fmla="*/ 29 h 73"/>
              <a:gd name="T24" fmla="*/ 48 w 69"/>
              <a:gd name="T25" fmla="*/ 41 h 73"/>
              <a:gd name="T26" fmla="*/ 38 w 69"/>
              <a:gd name="T27" fmla="*/ 31 h 73"/>
              <a:gd name="T28" fmla="*/ 44 w 69"/>
              <a:gd name="T29" fmla="*/ 27 h 73"/>
              <a:gd name="T30" fmla="*/ 42 w 69"/>
              <a:gd name="T31" fmla="*/ 13 h 73"/>
              <a:gd name="T32" fmla="*/ 46 w 69"/>
              <a:gd name="T33" fmla="*/ 19 h 73"/>
              <a:gd name="T34" fmla="*/ 45 w 69"/>
              <a:gd name="T35" fmla="*/ 21 h 73"/>
              <a:gd name="T36" fmla="*/ 40 w 69"/>
              <a:gd name="T37" fmla="*/ 21 h 73"/>
              <a:gd name="T38" fmla="*/ 42 w 69"/>
              <a:gd name="T39" fmla="*/ 13 h 73"/>
              <a:gd name="T40" fmla="*/ 38 w 69"/>
              <a:gd name="T41" fmla="*/ 22 h 73"/>
              <a:gd name="T42" fmla="*/ 38 w 69"/>
              <a:gd name="T43" fmla="*/ 24 h 73"/>
              <a:gd name="T44" fmla="*/ 30 w 69"/>
              <a:gd name="T45" fmla="*/ 25 h 73"/>
              <a:gd name="T46" fmla="*/ 29 w 69"/>
              <a:gd name="T47" fmla="*/ 23 h 73"/>
              <a:gd name="T48" fmla="*/ 34 w 69"/>
              <a:gd name="T49" fmla="*/ 16 h 73"/>
              <a:gd name="T50" fmla="*/ 23 w 69"/>
              <a:gd name="T51" fmla="*/ 18 h 73"/>
              <a:gd name="T52" fmla="*/ 30 w 69"/>
              <a:gd name="T53" fmla="*/ 15 h 73"/>
              <a:gd name="T54" fmla="*/ 26 w 69"/>
              <a:gd name="T55" fmla="*/ 24 h 73"/>
              <a:gd name="T56" fmla="*/ 23 w 69"/>
              <a:gd name="T57" fmla="*/ 20 h 73"/>
              <a:gd name="T58" fmla="*/ 16 w 69"/>
              <a:gd name="T59" fmla="*/ 41 h 73"/>
              <a:gd name="T60" fmla="*/ 24 w 69"/>
              <a:gd name="T61" fmla="*/ 28 h 73"/>
              <a:gd name="T62" fmla="*/ 29 w 69"/>
              <a:gd name="T63" fmla="*/ 29 h 73"/>
              <a:gd name="T64" fmla="*/ 27 w 69"/>
              <a:gd name="T65" fmla="*/ 32 h 73"/>
              <a:gd name="T66" fmla="*/ 21 w 69"/>
              <a:gd name="T67" fmla="*/ 47 h 73"/>
              <a:gd name="T68" fmla="*/ 31 w 69"/>
              <a:gd name="T69" fmla="*/ 33 h 73"/>
              <a:gd name="T70" fmla="*/ 37 w 69"/>
              <a:gd name="T71" fmla="*/ 33 h 73"/>
              <a:gd name="T72" fmla="*/ 46 w 69"/>
              <a:gd name="T73" fmla="*/ 47 h 73"/>
              <a:gd name="T74" fmla="*/ 7 w 69"/>
              <a:gd name="T75" fmla="*/ 0 h 73"/>
              <a:gd name="T76" fmla="*/ 7 w 69"/>
              <a:gd name="T77" fmla="*/ 59 h 73"/>
              <a:gd name="T78" fmla="*/ 7 w 69"/>
              <a:gd name="T79" fmla="*/ 73 h 73"/>
              <a:gd name="T80" fmla="*/ 25 w 69"/>
              <a:gd name="T81" fmla="*/ 59 h 73"/>
              <a:gd name="T82" fmla="*/ 69 w 69"/>
              <a:gd name="T83" fmla="*/ 7 h 73"/>
              <a:gd name="T84" fmla="*/ 15 w 69"/>
              <a:gd name="T85" fmla="*/ 56 h 73"/>
              <a:gd name="T86" fmla="*/ 3 w 69"/>
              <a:gd name="T87" fmla="*/ 52 h 73"/>
              <a:gd name="T88" fmla="*/ 62 w 69"/>
              <a:gd name="T89" fmla="*/ 4 h 73"/>
              <a:gd name="T90" fmla="*/ 62 w 69"/>
              <a:gd name="T91" fmla="*/ 56 h 73"/>
              <a:gd name="T92" fmla="*/ 11 w 69"/>
              <a:gd name="T93" fmla="*/ 6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" h="73">
                <a:moveTo>
                  <a:pt x="49" y="49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7"/>
                  <a:pt x="49" y="45"/>
                  <a:pt x="48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5" y="43"/>
                  <a:pt x="55" y="43"/>
                </a:cubicBezTo>
                <a:cubicBezTo>
                  <a:pt x="55" y="43"/>
                  <a:pt x="55" y="42"/>
                  <a:pt x="55" y="42"/>
                </a:cubicBezTo>
                <a:cubicBezTo>
                  <a:pt x="55" y="39"/>
                  <a:pt x="54" y="31"/>
                  <a:pt x="53" y="30"/>
                </a:cubicBezTo>
                <a:cubicBezTo>
                  <a:pt x="52" y="28"/>
                  <a:pt x="50" y="28"/>
                  <a:pt x="48" y="27"/>
                </a:cubicBezTo>
                <a:cubicBezTo>
                  <a:pt x="47" y="27"/>
                  <a:pt x="46" y="27"/>
                  <a:pt x="46" y="27"/>
                </a:cubicBezTo>
                <a:cubicBezTo>
                  <a:pt x="46" y="26"/>
                  <a:pt x="46" y="26"/>
                  <a:pt x="46" y="25"/>
                </a:cubicBezTo>
                <a:cubicBezTo>
                  <a:pt x="46" y="24"/>
                  <a:pt x="47" y="23"/>
                  <a:pt x="47" y="22"/>
                </a:cubicBezTo>
                <a:cubicBezTo>
                  <a:pt x="48" y="22"/>
                  <a:pt x="48" y="21"/>
                  <a:pt x="48" y="20"/>
                </a:cubicBezTo>
                <a:cubicBezTo>
                  <a:pt x="48" y="19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4"/>
                  <a:pt x="45" y="11"/>
                  <a:pt x="42" y="11"/>
                </a:cubicBezTo>
                <a:cubicBezTo>
                  <a:pt x="39" y="11"/>
                  <a:pt x="38" y="12"/>
                  <a:pt x="36" y="14"/>
                </a:cubicBezTo>
                <a:cubicBezTo>
                  <a:pt x="35" y="13"/>
                  <a:pt x="34" y="13"/>
                  <a:pt x="32" y="14"/>
                </a:cubicBezTo>
                <a:cubicBezTo>
                  <a:pt x="31" y="12"/>
                  <a:pt x="29" y="11"/>
                  <a:pt x="27" y="11"/>
                </a:cubicBezTo>
                <a:cubicBezTo>
                  <a:pt x="23" y="11"/>
                  <a:pt x="21" y="14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0" y="19"/>
                  <a:pt x="20" y="20"/>
                </a:cubicBezTo>
                <a:cubicBezTo>
                  <a:pt x="21" y="21"/>
                  <a:pt x="21" y="22"/>
                  <a:pt x="22" y="22"/>
                </a:cubicBezTo>
                <a:cubicBezTo>
                  <a:pt x="22" y="23"/>
                  <a:pt x="22" y="24"/>
                  <a:pt x="23" y="25"/>
                </a:cubicBezTo>
                <a:cubicBezTo>
                  <a:pt x="23" y="26"/>
                  <a:pt x="23" y="26"/>
                  <a:pt x="23" y="27"/>
                </a:cubicBezTo>
                <a:cubicBezTo>
                  <a:pt x="22" y="27"/>
                  <a:pt x="21" y="27"/>
                  <a:pt x="21" y="27"/>
                </a:cubicBezTo>
                <a:cubicBezTo>
                  <a:pt x="19" y="28"/>
                  <a:pt x="17" y="28"/>
                  <a:pt x="16" y="30"/>
                </a:cubicBezTo>
                <a:cubicBezTo>
                  <a:pt x="14" y="31"/>
                  <a:pt x="14" y="39"/>
                  <a:pt x="13" y="42"/>
                </a:cubicBezTo>
                <a:cubicBezTo>
                  <a:pt x="13" y="42"/>
                  <a:pt x="14" y="43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5"/>
                  <a:pt x="19" y="47"/>
                  <a:pt x="18" y="48"/>
                </a:cubicBezTo>
                <a:cubicBezTo>
                  <a:pt x="18" y="48"/>
                  <a:pt x="19" y="48"/>
                  <a:pt x="19" y="49"/>
                </a:cubicBezTo>
                <a:cubicBezTo>
                  <a:pt x="19" y="49"/>
                  <a:pt x="19" y="49"/>
                  <a:pt x="20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9" y="49"/>
                </a:cubicBezTo>
                <a:close/>
                <a:moveTo>
                  <a:pt x="47" y="29"/>
                </a:moveTo>
                <a:cubicBezTo>
                  <a:pt x="48" y="30"/>
                  <a:pt x="51" y="30"/>
                  <a:pt x="51" y="31"/>
                </a:cubicBezTo>
                <a:cubicBezTo>
                  <a:pt x="52" y="32"/>
                  <a:pt x="52" y="36"/>
                  <a:pt x="53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7" y="36"/>
                  <a:pt x="47" y="35"/>
                  <a:pt x="46" y="35"/>
                </a:cubicBezTo>
                <a:cubicBezTo>
                  <a:pt x="45" y="33"/>
                  <a:pt x="43" y="33"/>
                  <a:pt x="41" y="32"/>
                </a:cubicBezTo>
                <a:cubicBezTo>
                  <a:pt x="40" y="32"/>
                  <a:pt x="39" y="31"/>
                  <a:pt x="38" y="31"/>
                </a:cubicBezTo>
                <a:cubicBezTo>
                  <a:pt x="38" y="31"/>
                  <a:pt x="38" y="30"/>
                  <a:pt x="38" y="29"/>
                </a:cubicBezTo>
                <a:cubicBezTo>
                  <a:pt x="39" y="28"/>
                  <a:pt x="39" y="27"/>
                  <a:pt x="39" y="26"/>
                </a:cubicBezTo>
                <a:cubicBezTo>
                  <a:pt x="41" y="27"/>
                  <a:pt x="42" y="27"/>
                  <a:pt x="44" y="27"/>
                </a:cubicBezTo>
                <a:cubicBezTo>
                  <a:pt x="44" y="27"/>
                  <a:pt x="44" y="28"/>
                  <a:pt x="44" y="28"/>
                </a:cubicBezTo>
                <a:cubicBezTo>
                  <a:pt x="45" y="29"/>
                  <a:pt x="46" y="29"/>
                  <a:pt x="47" y="29"/>
                </a:cubicBezTo>
                <a:close/>
                <a:moveTo>
                  <a:pt x="42" y="13"/>
                </a:moveTo>
                <a:cubicBezTo>
                  <a:pt x="44" y="13"/>
                  <a:pt x="46" y="15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5" y="20"/>
                  <a:pt x="45" y="21"/>
                  <a:pt x="45" y="21"/>
                </a:cubicBezTo>
                <a:cubicBezTo>
                  <a:pt x="44" y="23"/>
                  <a:pt x="43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3"/>
                  <a:pt x="41" y="22"/>
                  <a:pt x="40" y="21"/>
                </a:cubicBezTo>
                <a:cubicBezTo>
                  <a:pt x="40" y="21"/>
                  <a:pt x="41" y="21"/>
                  <a:pt x="41" y="21"/>
                </a:cubicBezTo>
                <a:cubicBezTo>
                  <a:pt x="41" y="19"/>
                  <a:pt x="40" y="17"/>
                  <a:pt x="38" y="15"/>
                </a:cubicBezTo>
                <a:cubicBezTo>
                  <a:pt x="39" y="14"/>
                  <a:pt x="40" y="13"/>
                  <a:pt x="42" y="13"/>
                </a:cubicBezTo>
                <a:close/>
                <a:moveTo>
                  <a:pt x="34" y="16"/>
                </a:moveTo>
                <a:cubicBezTo>
                  <a:pt x="36" y="16"/>
                  <a:pt x="38" y="18"/>
                  <a:pt x="38" y="21"/>
                </a:cubicBezTo>
                <a:cubicBezTo>
                  <a:pt x="38" y="21"/>
                  <a:pt x="38" y="22"/>
                  <a:pt x="38" y="22"/>
                </a:cubicBezTo>
                <a:cubicBezTo>
                  <a:pt x="38" y="22"/>
                  <a:pt x="38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4"/>
                  <a:pt x="38" y="24"/>
                  <a:pt x="38" y="24"/>
                </a:cubicBezTo>
                <a:cubicBezTo>
                  <a:pt x="38" y="24"/>
                  <a:pt x="38" y="25"/>
                  <a:pt x="38" y="25"/>
                </a:cubicBezTo>
                <a:cubicBezTo>
                  <a:pt x="37" y="27"/>
                  <a:pt x="35" y="29"/>
                  <a:pt x="34" y="29"/>
                </a:cubicBezTo>
                <a:cubicBezTo>
                  <a:pt x="32" y="29"/>
                  <a:pt x="30" y="27"/>
                  <a:pt x="30" y="25"/>
                </a:cubicBezTo>
                <a:cubicBezTo>
                  <a:pt x="30" y="25"/>
                  <a:pt x="29" y="24"/>
                  <a:pt x="29" y="24"/>
                </a:cubicBezTo>
                <a:cubicBezTo>
                  <a:pt x="29" y="24"/>
                  <a:pt x="29" y="24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2"/>
                  <a:pt x="29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18"/>
                  <a:pt x="31" y="16"/>
                  <a:pt x="34" y="16"/>
                </a:cubicBezTo>
                <a:close/>
                <a:moveTo>
                  <a:pt x="23" y="20"/>
                </a:moveTo>
                <a:cubicBezTo>
                  <a:pt x="23" y="20"/>
                  <a:pt x="23" y="19"/>
                  <a:pt x="23" y="19"/>
                </a:cubicBezTo>
                <a:cubicBezTo>
                  <a:pt x="23" y="19"/>
                  <a:pt x="23" y="19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5"/>
                  <a:pt x="25" y="13"/>
                  <a:pt x="27" y="13"/>
                </a:cubicBezTo>
                <a:cubicBezTo>
                  <a:pt x="28" y="13"/>
                  <a:pt x="29" y="14"/>
                  <a:pt x="30" y="15"/>
                </a:cubicBezTo>
                <a:cubicBezTo>
                  <a:pt x="28" y="16"/>
                  <a:pt x="27" y="18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6" y="23"/>
                  <a:pt x="26" y="24"/>
                </a:cubicBezTo>
                <a:cubicBezTo>
                  <a:pt x="26" y="24"/>
                  <a:pt x="27" y="24"/>
                  <a:pt x="27" y="25"/>
                </a:cubicBezTo>
                <a:cubicBezTo>
                  <a:pt x="25" y="25"/>
                  <a:pt x="24" y="23"/>
                  <a:pt x="24" y="21"/>
                </a:cubicBezTo>
                <a:cubicBezTo>
                  <a:pt x="23" y="21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lose/>
                <a:moveTo>
                  <a:pt x="19" y="41"/>
                </a:moveTo>
                <a:cubicBezTo>
                  <a:pt x="16" y="41"/>
                  <a:pt x="16" y="41"/>
                  <a:pt x="16" y="41"/>
                </a:cubicBezTo>
                <a:cubicBezTo>
                  <a:pt x="16" y="36"/>
                  <a:pt x="17" y="32"/>
                  <a:pt x="17" y="31"/>
                </a:cubicBezTo>
                <a:cubicBezTo>
                  <a:pt x="18" y="30"/>
                  <a:pt x="20" y="30"/>
                  <a:pt x="21" y="29"/>
                </a:cubicBezTo>
                <a:cubicBezTo>
                  <a:pt x="23" y="29"/>
                  <a:pt x="24" y="29"/>
                  <a:pt x="24" y="28"/>
                </a:cubicBezTo>
                <a:cubicBezTo>
                  <a:pt x="25" y="28"/>
                  <a:pt x="25" y="27"/>
                  <a:pt x="25" y="27"/>
                </a:cubicBezTo>
                <a:cubicBezTo>
                  <a:pt x="26" y="27"/>
                  <a:pt x="27" y="27"/>
                  <a:pt x="28" y="27"/>
                </a:cubicBezTo>
                <a:cubicBezTo>
                  <a:pt x="28" y="28"/>
                  <a:pt x="29" y="28"/>
                  <a:pt x="29" y="29"/>
                </a:cubicBezTo>
                <a:cubicBezTo>
                  <a:pt x="29" y="30"/>
                  <a:pt x="29" y="31"/>
                  <a:pt x="29" y="31"/>
                </a:cubicBezTo>
                <a:cubicBezTo>
                  <a:pt x="29" y="31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4" y="33"/>
                  <a:pt x="22" y="33"/>
                  <a:pt x="21" y="35"/>
                </a:cubicBezTo>
                <a:cubicBezTo>
                  <a:pt x="21" y="35"/>
                  <a:pt x="20" y="36"/>
                  <a:pt x="19" y="41"/>
                </a:cubicBezTo>
                <a:close/>
                <a:moveTo>
                  <a:pt x="21" y="47"/>
                </a:moveTo>
                <a:cubicBezTo>
                  <a:pt x="21" y="41"/>
                  <a:pt x="22" y="37"/>
                  <a:pt x="23" y="36"/>
                </a:cubicBezTo>
                <a:cubicBezTo>
                  <a:pt x="23" y="35"/>
                  <a:pt x="26" y="35"/>
                  <a:pt x="27" y="34"/>
                </a:cubicBezTo>
                <a:cubicBezTo>
                  <a:pt x="29" y="34"/>
                  <a:pt x="30" y="33"/>
                  <a:pt x="31" y="33"/>
                </a:cubicBezTo>
                <a:cubicBezTo>
                  <a:pt x="31" y="32"/>
                  <a:pt x="31" y="32"/>
                  <a:pt x="31" y="31"/>
                </a:cubicBezTo>
                <a:cubicBezTo>
                  <a:pt x="33" y="32"/>
                  <a:pt x="34" y="32"/>
                  <a:pt x="36" y="31"/>
                </a:cubicBezTo>
                <a:cubicBezTo>
                  <a:pt x="36" y="32"/>
                  <a:pt x="36" y="32"/>
                  <a:pt x="37" y="33"/>
                </a:cubicBezTo>
                <a:cubicBezTo>
                  <a:pt x="37" y="33"/>
                  <a:pt x="38" y="34"/>
                  <a:pt x="40" y="34"/>
                </a:cubicBezTo>
                <a:cubicBezTo>
                  <a:pt x="42" y="35"/>
                  <a:pt x="44" y="35"/>
                  <a:pt x="45" y="36"/>
                </a:cubicBezTo>
                <a:cubicBezTo>
                  <a:pt x="45" y="37"/>
                  <a:pt x="46" y="41"/>
                  <a:pt x="46" y="47"/>
                </a:cubicBezTo>
                <a:lnTo>
                  <a:pt x="21" y="47"/>
                </a:lnTo>
                <a:close/>
                <a:moveTo>
                  <a:pt x="62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6"/>
                  <a:pt x="3" y="59"/>
                  <a:pt x="7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71"/>
                  <a:pt x="6" y="72"/>
                  <a:pt x="7" y="73"/>
                </a:cubicBezTo>
                <a:cubicBezTo>
                  <a:pt x="7" y="73"/>
                  <a:pt x="8" y="73"/>
                  <a:pt x="8" y="73"/>
                </a:cubicBezTo>
                <a:cubicBezTo>
                  <a:pt x="9" y="73"/>
                  <a:pt x="9" y="73"/>
                  <a:pt x="10" y="73"/>
                </a:cubicBezTo>
                <a:cubicBezTo>
                  <a:pt x="25" y="59"/>
                  <a:pt x="25" y="59"/>
                  <a:pt x="25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65" y="59"/>
                  <a:pt x="69" y="56"/>
                  <a:pt x="69" y="52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3"/>
                  <a:pt x="65" y="0"/>
                  <a:pt x="62" y="0"/>
                </a:cubicBezTo>
                <a:close/>
                <a:moveTo>
                  <a:pt x="15" y="57"/>
                </a:moveTo>
                <a:cubicBezTo>
                  <a:pt x="15" y="57"/>
                  <a:pt x="15" y="56"/>
                  <a:pt x="15" y="56"/>
                </a:cubicBezTo>
                <a:cubicBezTo>
                  <a:pt x="15" y="56"/>
                  <a:pt x="14" y="56"/>
                  <a:pt x="14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5" y="56"/>
                  <a:pt x="3" y="54"/>
                  <a:pt x="3" y="52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5" y="4"/>
                  <a:pt x="7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4" y="4"/>
                  <a:pt x="65" y="5"/>
                  <a:pt x="65" y="7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4"/>
                  <a:pt x="64" y="56"/>
                  <a:pt x="62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11" y="67"/>
                  <a:pt x="11" y="67"/>
                  <a:pt x="11" y="67"/>
                </a:cubicBezTo>
                <a:lnTo>
                  <a:pt x="15" y="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61" name="Freeform 124"/>
          <p:cNvSpPr>
            <a:spLocks noEditPoints="1"/>
          </p:cNvSpPr>
          <p:nvPr/>
        </p:nvSpPr>
        <p:spPr bwMode="auto">
          <a:xfrm>
            <a:off x="5917903" y="2043612"/>
            <a:ext cx="335065" cy="325380"/>
          </a:xfrm>
          <a:custGeom>
            <a:avLst/>
            <a:gdLst>
              <a:gd name="T0" fmla="*/ 1 w 73"/>
              <a:gd name="T1" fmla="*/ 19 h 68"/>
              <a:gd name="T2" fmla="*/ 37 w 73"/>
              <a:gd name="T3" fmla="*/ 1 h 68"/>
              <a:gd name="T4" fmla="*/ 72 w 73"/>
              <a:gd name="T5" fmla="*/ 21 h 68"/>
              <a:gd name="T6" fmla="*/ 36 w 73"/>
              <a:gd name="T7" fmla="*/ 4 h 68"/>
              <a:gd name="T8" fmla="*/ 1 w 73"/>
              <a:gd name="T9" fmla="*/ 22 h 68"/>
              <a:gd name="T10" fmla="*/ 37 w 73"/>
              <a:gd name="T11" fmla="*/ 6 h 68"/>
              <a:gd name="T12" fmla="*/ 66 w 73"/>
              <a:gd name="T13" fmla="*/ 22 h 68"/>
              <a:gd name="T14" fmla="*/ 8 w 73"/>
              <a:gd name="T15" fmla="*/ 22 h 68"/>
              <a:gd name="T16" fmla="*/ 7 w 73"/>
              <a:gd name="T17" fmla="*/ 21 h 68"/>
              <a:gd name="T18" fmla="*/ 37 w 73"/>
              <a:gd name="T19" fmla="*/ 6 h 68"/>
              <a:gd name="T20" fmla="*/ 36 w 73"/>
              <a:gd name="T21" fmla="*/ 8 h 68"/>
              <a:gd name="T22" fmla="*/ 60 w 73"/>
              <a:gd name="T23" fmla="*/ 20 h 68"/>
              <a:gd name="T24" fmla="*/ 73 w 73"/>
              <a:gd name="T25" fmla="*/ 67 h 68"/>
              <a:gd name="T26" fmla="*/ 1 w 73"/>
              <a:gd name="T27" fmla="*/ 68 h 68"/>
              <a:gd name="T28" fmla="*/ 0 w 73"/>
              <a:gd name="T29" fmla="*/ 61 h 68"/>
              <a:gd name="T30" fmla="*/ 4 w 73"/>
              <a:gd name="T31" fmla="*/ 59 h 68"/>
              <a:gd name="T32" fmla="*/ 6 w 73"/>
              <a:gd name="T33" fmla="*/ 56 h 68"/>
              <a:gd name="T34" fmla="*/ 12 w 73"/>
              <a:gd name="T35" fmla="*/ 26 h 68"/>
              <a:gd name="T36" fmla="*/ 7 w 73"/>
              <a:gd name="T37" fmla="*/ 25 h 68"/>
              <a:gd name="T38" fmla="*/ 13 w 73"/>
              <a:gd name="T39" fmla="*/ 24 h 68"/>
              <a:gd name="T40" fmla="*/ 27 w 73"/>
              <a:gd name="T41" fmla="*/ 24 h 68"/>
              <a:gd name="T42" fmla="*/ 41 w 73"/>
              <a:gd name="T43" fmla="*/ 24 h 68"/>
              <a:gd name="T44" fmla="*/ 56 w 73"/>
              <a:gd name="T45" fmla="*/ 24 h 68"/>
              <a:gd name="T46" fmla="*/ 65 w 73"/>
              <a:gd name="T47" fmla="*/ 24 h 68"/>
              <a:gd name="T48" fmla="*/ 65 w 73"/>
              <a:gd name="T49" fmla="*/ 26 h 68"/>
              <a:gd name="T50" fmla="*/ 62 w 73"/>
              <a:gd name="T51" fmla="*/ 56 h 68"/>
              <a:gd name="T52" fmla="*/ 68 w 73"/>
              <a:gd name="T53" fmla="*/ 58 h 68"/>
              <a:gd name="T54" fmla="*/ 71 w 73"/>
              <a:gd name="T55" fmla="*/ 59 h 68"/>
              <a:gd name="T56" fmla="*/ 48 w 73"/>
              <a:gd name="T57" fmla="*/ 56 h 68"/>
              <a:gd name="T58" fmla="*/ 55 w 73"/>
              <a:gd name="T59" fmla="*/ 26 h 68"/>
              <a:gd name="T60" fmla="*/ 48 w 73"/>
              <a:gd name="T61" fmla="*/ 56 h 68"/>
              <a:gd name="T62" fmla="*/ 40 w 73"/>
              <a:gd name="T63" fmla="*/ 56 h 68"/>
              <a:gd name="T64" fmla="*/ 33 w 73"/>
              <a:gd name="T65" fmla="*/ 26 h 68"/>
              <a:gd name="T66" fmla="*/ 19 w 73"/>
              <a:gd name="T67" fmla="*/ 56 h 68"/>
              <a:gd name="T68" fmla="*/ 26 w 73"/>
              <a:gd name="T69" fmla="*/ 26 h 68"/>
              <a:gd name="T70" fmla="*/ 19 w 73"/>
              <a:gd name="T71" fmla="*/ 56 h 68"/>
              <a:gd name="T72" fmla="*/ 65 w 73"/>
              <a:gd name="T73" fmla="*/ 59 h 68"/>
              <a:gd name="T74" fmla="*/ 7 w 73"/>
              <a:gd name="T75" fmla="*/ 59 h 68"/>
              <a:gd name="T76" fmla="*/ 67 w 73"/>
              <a:gd name="T77" fmla="*/ 62 h 68"/>
              <a:gd name="T78" fmla="*/ 3 w 73"/>
              <a:gd name="T79" fmla="*/ 62 h 68"/>
              <a:gd name="T80" fmla="*/ 70 w 73"/>
              <a:gd name="T81" fmla="*/ 6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68">
                <a:moveTo>
                  <a:pt x="0" y="21"/>
                </a:moveTo>
                <a:cubicBezTo>
                  <a:pt x="0" y="20"/>
                  <a:pt x="0" y="19"/>
                  <a:pt x="1" y="19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7" y="1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20"/>
                  <a:pt x="72" y="21"/>
                </a:cubicBezTo>
                <a:cubicBezTo>
                  <a:pt x="72" y="22"/>
                  <a:pt x="71" y="22"/>
                  <a:pt x="70" y="21"/>
                </a:cubicBezTo>
                <a:cubicBezTo>
                  <a:pt x="36" y="4"/>
                  <a:pt x="36" y="4"/>
                  <a:pt x="36" y="4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2"/>
                  <a:pt x="0" y="21"/>
                  <a:pt x="0" y="21"/>
                </a:cubicBezTo>
                <a:close/>
                <a:moveTo>
                  <a:pt x="37" y="6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1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6"/>
                </a:cubicBezTo>
                <a:close/>
                <a:moveTo>
                  <a:pt x="60" y="20"/>
                </a:moveTo>
                <a:cubicBezTo>
                  <a:pt x="36" y="8"/>
                  <a:pt x="36" y="8"/>
                  <a:pt x="36" y="8"/>
                </a:cubicBezTo>
                <a:cubicBezTo>
                  <a:pt x="12" y="20"/>
                  <a:pt x="12" y="20"/>
                  <a:pt x="12" y="20"/>
                </a:cubicBezTo>
                <a:lnTo>
                  <a:pt x="60" y="20"/>
                </a:lnTo>
                <a:close/>
                <a:moveTo>
                  <a:pt x="73" y="61"/>
                </a:move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2" y="68"/>
                  <a:pt x="7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5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26"/>
                  <a:pt x="12" y="26"/>
                  <a:pt x="12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7" y="25"/>
                  <a:pt x="7" y="24"/>
                  <a:pt x="8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6" y="25"/>
                  <a:pt x="66" y="25"/>
                </a:cubicBezTo>
                <a:cubicBezTo>
                  <a:pt x="66" y="26"/>
                  <a:pt x="65" y="26"/>
                  <a:pt x="65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8" y="56"/>
                  <a:pt x="68" y="57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1"/>
                </a:cubicBezTo>
                <a:close/>
                <a:moveTo>
                  <a:pt x="48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5" y="26"/>
                  <a:pt x="55" y="26"/>
                  <a:pt x="55" y="26"/>
                </a:cubicBezTo>
                <a:cubicBezTo>
                  <a:pt x="48" y="26"/>
                  <a:pt x="48" y="26"/>
                  <a:pt x="48" y="26"/>
                </a:cubicBezTo>
                <a:lnTo>
                  <a:pt x="48" y="56"/>
                </a:lnTo>
                <a:close/>
                <a:moveTo>
                  <a:pt x="33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26"/>
                  <a:pt x="40" y="26"/>
                  <a:pt x="4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56"/>
                </a:lnTo>
                <a:close/>
                <a:moveTo>
                  <a:pt x="19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26" y="26"/>
                  <a:pt x="26" y="26"/>
                  <a:pt x="26" y="26"/>
                </a:cubicBezTo>
                <a:cubicBezTo>
                  <a:pt x="19" y="26"/>
                  <a:pt x="19" y="26"/>
                  <a:pt x="19" y="26"/>
                </a:cubicBezTo>
                <a:lnTo>
                  <a:pt x="19" y="56"/>
                </a:lnTo>
                <a:close/>
                <a:moveTo>
                  <a:pt x="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7" y="59"/>
                  <a:pt x="7" y="59"/>
                  <a:pt x="7" y="59"/>
                </a:cubicBezTo>
                <a:close/>
                <a:moveTo>
                  <a:pt x="70" y="62"/>
                </a:moveTo>
                <a:cubicBezTo>
                  <a:pt x="67" y="62"/>
                  <a:pt x="67" y="62"/>
                  <a:pt x="6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3" y="65"/>
                  <a:pt x="3" y="65"/>
                </a:cubicBezTo>
                <a:cubicBezTo>
                  <a:pt x="70" y="65"/>
                  <a:pt x="70" y="65"/>
                  <a:pt x="70" y="65"/>
                </a:cubicBezTo>
                <a:lnTo>
                  <a:pt x="70" y="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62" name="Freeform 151"/>
          <p:cNvSpPr>
            <a:spLocks noEditPoints="1"/>
          </p:cNvSpPr>
          <p:nvPr/>
        </p:nvSpPr>
        <p:spPr bwMode="auto">
          <a:xfrm>
            <a:off x="7204101" y="2800030"/>
            <a:ext cx="347309" cy="358451"/>
          </a:xfrm>
          <a:custGeom>
            <a:avLst/>
            <a:gdLst>
              <a:gd name="T0" fmla="*/ 52 w 79"/>
              <a:gd name="T1" fmla="*/ 0 h 79"/>
              <a:gd name="T2" fmla="*/ 0 w 79"/>
              <a:gd name="T3" fmla="*/ 52 h 79"/>
              <a:gd name="T4" fmla="*/ 27 w 79"/>
              <a:gd name="T5" fmla="*/ 79 h 79"/>
              <a:gd name="T6" fmla="*/ 79 w 79"/>
              <a:gd name="T7" fmla="*/ 27 h 79"/>
              <a:gd name="T8" fmla="*/ 27 w 79"/>
              <a:gd name="T9" fmla="*/ 76 h 79"/>
              <a:gd name="T10" fmla="*/ 26 w 79"/>
              <a:gd name="T11" fmla="*/ 76 h 79"/>
              <a:gd name="T12" fmla="*/ 23 w 79"/>
              <a:gd name="T13" fmla="*/ 71 h 79"/>
              <a:gd name="T14" fmla="*/ 32 w 79"/>
              <a:gd name="T15" fmla="*/ 71 h 79"/>
              <a:gd name="T16" fmla="*/ 28 w 79"/>
              <a:gd name="T17" fmla="*/ 76 h 79"/>
              <a:gd name="T18" fmla="*/ 22 w 79"/>
              <a:gd name="T19" fmla="*/ 68 h 79"/>
              <a:gd name="T20" fmla="*/ 8 w 79"/>
              <a:gd name="T21" fmla="*/ 58 h 79"/>
              <a:gd name="T22" fmla="*/ 10 w 79"/>
              <a:gd name="T23" fmla="*/ 46 h 79"/>
              <a:gd name="T24" fmla="*/ 44 w 79"/>
              <a:gd name="T25" fmla="*/ 9 h 79"/>
              <a:gd name="T26" fmla="*/ 51 w 79"/>
              <a:gd name="T27" fmla="*/ 13 h 79"/>
              <a:gd name="T28" fmla="*/ 58 w 79"/>
              <a:gd name="T29" fmla="*/ 8 h 79"/>
              <a:gd name="T30" fmla="*/ 68 w 79"/>
              <a:gd name="T31" fmla="*/ 23 h 79"/>
              <a:gd name="T32" fmla="*/ 69 w 79"/>
              <a:gd name="T33" fmla="*/ 34 h 79"/>
              <a:gd name="T34" fmla="*/ 34 w 79"/>
              <a:gd name="T35" fmla="*/ 69 h 79"/>
              <a:gd name="T36" fmla="*/ 8 w 79"/>
              <a:gd name="T37" fmla="*/ 46 h 79"/>
              <a:gd name="T38" fmla="*/ 8 w 79"/>
              <a:gd name="T39" fmla="*/ 56 h 79"/>
              <a:gd name="T40" fmla="*/ 3 w 79"/>
              <a:gd name="T41" fmla="*/ 50 h 79"/>
              <a:gd name="T42" fmla="*/ 56 w 79"/>
              <a:gd name="T43" fmla="*/ 8 h 79"/>
              <a:gd name="T44" fmla="*/ 47 w 79"/>
              <a:gd name="T45" fmla="*/ 9 h 79"/>
              <a:gd name="T46" fmla="*/ 50 w 79"/>
              <a:gd name="T47" fmla="*/ 3 h 79"/>
              <a:gd name="T48" fmla="*/ 76 w 79"/>
              <a:gd name="T49" fmla="*/ 27 h 79"/>
              <a:gd name="T50" fmla="*/ 70 w 79"/>
              <a:gd name="T51" fmla="*/ 32 h 79"/>
              <a:gd name="T52" fmla="*/ 69 w 79"/>
              <a:gd name="T53" fmla="*/ 24 h 79"/>
              <a:gd name="T54" fmla="*/ 75 w 79"/>
              <a:gd name="T55" fmla="*/ 26 h 79"/>
              <a:gd name="T56" fmla="*/ 46 w 79"/>
              <a:gd name="T57" fmla="*/ 47 h 79"/>
              <a:gd name="T58" fmla="*/ 42 w 79"/>
              <a:gd name="T59" fmla="*/ 47 h 79"/>
              <a:gd name="T60" fmla="*/ 40 w 79"/>
              <a:gd name="T61" fmla="*/ 44 h 79"/>
              <a:gd name="T62" fmla="*/ 40 w 79"/>
              <a:gd name="T63" fmla="*/ 40 h 79"/>
              <a:gd name="T64" fmla="*/ 31 w 79"/>
              <a:gd name="T65" fmla="*/ 33 h 79"/>
              <a:gd name="T66" fmla="*/ 34 w 79"/>
              <a:gd name="T67" fmla="*/ 33 h 79"/>
              <a:gd name="T68" fmla="*/ 39 w 79"/>
              <a:gd name="T69" fmla="*/ 35 h 79"/>
              <a:gd name="T70" fmla="*/ 39 w 79"/>
              <a:gd name="T71" fmla="*/ 39 h 79"/>
              <a:gd name="T72" fmla="*/ 47 w 79"/>
              <a:gd name="T73" fmla="*/ 46 h 79"/>
              <a:gd name="T74" fmla="*/ 29 w 79"/>
              <a:gd name="T75" fmla="*/ 29 h 79"/>
              <a:gd name="T76" fmla="*/ 30 w 79"/>
              <a:gd name="T77" fmla="*/ 58 h 79"/>
              <a:gd name="T78" fmla="*/ 54 w 79"/>
              <a:gd name="T79" fmla="*/ 41 h 79"/>
              <a:gd name="T80" fmla="*/ 54 w 79"/>
              <a:gd name="T81" fmla="*/ 37 h 79"/>
              <a:gd name="T82" fmla="*/ 53 w 79"/>
              <a:gd name="T83" fmla="*/ 33 h 79"/>
              <a:gd name="T84" fmla="*/ 50 w 79"/>
              <a:gd name="T85" fmla="*/ 29 h 79"/>
              <a:gd name="T86" fmla="*/ 46 w 79"/>
              <a:gd name="T87" fmla="*/ 26 h 79"/>
              <a:gd name="T88" fmla="*/ 42 w 79"/>
              <a:gd name="T89" fmla="*/ 25 h 79"/>
              <a:gd name="T90" fmla="*/ 24 w 79"/>
              <a:gd name="T91" fmla="*/ 42 h 79"/>
              <a:gd name="T92" fmla="*/ 26 w 79"/>
              <a:gd name="T93" fmla="*/ 46 h 79"/>
              <a:gd name="T94" fmla="*/ 29 w 79"/>
              <a:gd name="T95" fmla="*/ 50 h 79"/>
              <a:gd name="T96" fmla="*/ 33 w 79"/>
              <a:gd name="T97" fmla="*/ 53 h 79"/>
              <a:gd name="T98" fmla="*/ 36 w 79"/>
              <a:gd name="T99" fmla="*/ 54 h 79"/>
              <a:gd name="T100" fmla="*/ 40 w 79"/>
              <a:gd name="T101" fmla="*/ 52 h 79"/>
              <a:gd name="T102" fmla="*/ 38 w 79"/>
              <a:gd name="T103" fmla="*/ 52 h 79"/>
              <a:gd name="T104" fmla="*/ 32 w 79"/>
              <a:gd name="T105" fmla="*/ 51 h 79"/>
              <a:gd name="T106" fmla="*/ 28 w 79"/>
              <a:gd name="T107" fmla="*/ 47 h 79"/>
              <a:gd name="T108" fmla="*/ 27 w 79"/>
              <a:gd name="T109" fmla="*/ 44 h 79"/>
              <a:gd name="T110" fmla="*/ 30 w 79"/>
              <a:gd name="T111" fmla="*/ 30 h 79"/>
              <a:gd name="T112" fmla="*/ 44 w 79"/>
              <a:gd name="T113" fmla="*/ 27 h 79"/>
              <a:gd name="T114" fmla="*/ 46 w 79"/>
              <a:gd name="T115" fmla="*/ 28 h 79"/>
              <a:gd name="T116" fmla="*/ 50 w 79"/>
              <a:gd name="T117" fmla="*/ 33 h 79"/>
              <a:gd name="T118" fmla="*/ 52 w 79"/>
              <a:gd name="T119" fmla="*/ 38 h 79"/>
              <a:gd name="T120" fmla="*/ 52 w 79"/>
              <a:gd name="T121" fmla="*/ 4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" h="79">
                <a:moveTo>
                  <a:pt x="77" y="23"/>
                </a:moveTo>
                <a:cubicBezTo>
                  <a:pt x="55" y="1"/>
                  <a:pt x="55" y="1"/>
                  <a:pt x="55" y="1"/>
                </a:cubicBezTo>
                <a:cubicBezTo>
                  <a:pt x="54" y="0"/>
                  <a:pt x="53" y="0"/>
                  <a:pt x="52" y="0"/>
                </a:cubicBezTo>
                <a:cubicBezTo>
                  <a:pt x="50" y="0"/>
                  <a:pt x="49" y="0"/>
                  <a:pt x="48" y="1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9"/>
                  <a:pt x="0" y="50"/>
                  <a:pt x="0" y="52"/>
                </a:cubicBezTo>
                <a:cubicBezTo>
                  <a:pt x="0" y="53"/>
                  <a:pt x="0" y="54"/>
                  <a:pt x="1" y="55"/>
                </a:cubicBezTo>
                <a:cubicBezTo>
                  <a:pt x="23" y="78"/>
                  <a:pt x="23" y="78"/>
                  <a:pt x="23" y="78"/>
                </a:cubicBezTo>
                <a:cubicBezTo>
                  <a:pt x="24" y="79"/>
                  <a:pt x="26" y="79"/>
                  <a:pt x="27" y="79"/>
                </a:cubicBezTo>
                <a:cubicBezTo>
                  <a:pt x="28" y="79"/>
                  <a:pt x="30" y="79"/>
                  <a:pt x="31" y="78"/>
                </a:cubicBezTo>
                <a:cubicBezTo>
                  <a:pt x="77" y="31"/>
                  <a:pt x="77" y="31"/>
                  <a:pt x="77" y="31"/>
                </a:cubicBezTo>
                <a:cubicBezTo>
                  <a:pt x="78" y="30"/>
                  <a:pt x="79" y="28"/>
                  <a:pt x="79" y="27"/>
                </a:cubicBezTo>
                <a:cubicBezTo>
                  <a:pt x="79" y="26"/>
                  <a:pt x="78" y="24"/>
                  <a:pt x="77" y="23"/>
                </a:cubicBezTo>
                <a:close/>
                <a:moveTo>
                  <a:pt x="28" y="76"/>
                </a:moveTo>
                <a:cubicBezTo>
                  <a:pt x="28" y="76"/>
                  <a:pt x="27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6" y="76"/>
                  <a:pt x="26" y="76"/>
                </a:cubicBezTo>
                <a:cubicBezTo>
                  <a:pt x="26" y="76"/>
                  <a:pt x="26" y="76"/>
                  <a:pt x="25" y="75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1"/>
                  <a:pt x="22" y="71"/>
                  <a:pt x="23" y="71"/>
                </a:cubicBezTo>
                <a:cubicBezTo>
                  <a:pt x="24" y="70"/>
                  <a:pt x="24" y="70"/>
                  <a:pt x="24" y="70"/>
                </a:cubicBezTo>
                <a:cubicBezTo>
                  <a:pt x="26" y="68"/>
                  <a:pt x="29" y="68"/>
                  <a:pt x="31" y="70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1"/>
                  <a:pt x="33" y="71"/>
                  <a:pt x="33" y="71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6"/>
                  <a:pt x="28" y="76"/>
                  <a:pt x="28" y="76"/>
                </a:cubicBezTo>
                <a:close/>
                <a:moveTo>
                  <a:pt x="34" y="69"/>
                </a:moveTo>
                <a:cubicBezTo>
                  <a:pt x="33" y="68"/>
                  <a:pt x="33" y="68"/>
                  <a:pt x="33" y="68"/>
                </a:cubicBezTo>
                <a:cubicBezTo>
                  <a:pt x="30" y="65"/>
                  <a:pt x="25" y="65"/>
                  <a:pt x="22" y="68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70"/>
                  <a:pt x="21" y="70"/>
                  <a:pt x="20" y="70"/>
                </a:cubicBezTo>
                <a:cubicBezTo>
                  <a:pt x="8" y="58"/>
                  <a:pt x="8" y="58"/>
                  <a:pt x="8" y="58"/>
                </a:cubicBezTo>
                <a:cubicBezTo>
                  <a:pt x="9" y="58"/>
                  <a:pt x="9" y="58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13" y="53"/>
                  <a:pt x="13" y="49"/>
                  <a:pt x="10" y="46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5" y="10"/>
                  <a:pt x="45" y="10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2"/>
                  <a:pt x="49" y="13"/>
                  <a:pt x="51" y="13"/>
                </a:cubicBezTo>
                <a:cubicBezTo>
                  <a:pt x="53" y="13"/>
                  <a:pt x="55" y="12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9"/>
                  <a:pt x="58" y="9"/>
                  <a:pt x="58" y="8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1"/>
                  <a:pt x="69" y="22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4"/>
                  <a:pt x="66" y="26"/>
                  <a:pt x="66" y="28"/>
                </a:cubicBezTo>
                <a:cubicBezTo>
                  <a:pt x="66" y="30"/>
                  <a:pt x="67" y="32"/>
                  <a:pt x="68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70" y="34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69"/>
                  <a:pt x="34" y="69"/>
                  <a:pt x="34" y="69"/>
                </a:cubicBezTo>
                <a:close/>
                <a:moveTo>
                  <a:pt x="3" y="50"/>
                </a:move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11" y="49"/>
                  <a:pt x="11" y="53"/>
                  <a:pt x="9" y="55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2"/>
                  <a:pt x="2" y="51"/>
                  <a:pt x="3" y="50"/>
                </a:cubicBezTo>
                <a:close/>
                <a:moveTo>
                  <a:pt x="53" y="3"/>
                </a:move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6" y="8"/>
                  <a:pt x="56" y="8"/>
                </a:cubicBezTo>
                <a:cubicBezTo>
                  <a:pt x="55" y="9"/>
                  <a:pt x="55" y="9"/>
                  <a:pt x="55" y="9"/>
                </a:cubicBezTo>
                <a:cubicBezTo>
                  <a:pt x="54" y="10"/>
                  <a:pt x="52" y="11"/>
                  <a:pt x="51" y="11"/>
                </a:cubicBezTo>
                <a:cubicBezTo>
                  <a:pt x="49" y="11"/>
                  <a:pt x="48" y="10"/>
                  <a:pt x="47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3"/>
                  <a:pt x="53" y="3"/>
                </a:cubicBezTo>
                <a:close/>
                <a:moveTo>
                  <a:pt x="75" y="26"/>
                </a:moveTo>
                <a:cubicBezTo>
                  <a:pt x="76" y="26"/>
                  <a:pt x="76" y="27"/>
                  <a:pt x="76" y="27"/>
                </a:cubicBezTo>
                <a:cubicBezTo>
                  <a:pt x="76" y="28"/>
                  <a:pt x="76" y="28"/>
                  <a:pt x="75" y="29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0" y="32"/>
                </a:cubicBezTo>
                <a:cubicBezTo>
                  <a:pt x="69" y="32"/>
                  <a:pt x="69" y="32"/>
                  <a:pt x="69" y="32"/>
                </a:cubicBezTo>
                <a:cubicBezTo>
                  <a:pt x="68" y="31"/>
                  <a:pt x="68" y="29"/>
                  <a:pt x="68" y="28"/>
                </a:cubicBezTo>
                <a:cubicBezTo>
                  <a:pt x="68" y="26"/>
                  <a:pt x="68" y="25"/>
                  <a:pt x="69" y="24"/>
                </a:cubicBezTo>
                <a:cubicBezTo>
                  <a:pt x="70" y="23"/>
                  <a:pt x="70" y="23"/>
                  <a:pt x="70" y="23"/>
                </a:cubicBezTo>
                <a:cubicBezTo>
                  <a:pt x="71" y="23"/>
                  <a:pt x="71" y="22"/>
                  <a:pt x="72" y="22"/>
                </a:cubicBezTo>
                <a:lnTo>
                  <a:pt x="75" y="26"/>
                </a:lnTo>
                <a:close/>
                <a:moveTo>
                  <a:pt x="47" y="46"/>
                </a:moveTo>
                <a:cubicBezTo>
                  <a:pt x="47" y="46"/>
                  <a:pt x="47" y="47"/>
                  <a:pt x="47" y="47"/>
                </a:cubicBezTo>
                <a:cubicBezTo>
                  <a:pt x="47" y="47"/>
                  <a:pt x="47" y="47"/>
                  <a:pt x="46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5" y="46"/>
                  <a:pt x="45" y="46"/>
                  <a:pt x="45" y="46"/>
                </a:cubicBezTo>
                <a:cubicBezTo>
                  <a:pt x="44" y="47"/>
                  <a:pt x="43" y="47"/>
                  <a:pt x="42" y="47"/>
                </a:cubicBezTo>
                <a:cubicBezTo>
                  <a:pt x="41" y="47"/>
                  <a:pt x="39" y="47"/>
                  <a:pt x="39" y="46"/>
                </a:cubicBezTo>
                <a:cubicBezTo>
                  <a:pt x="38" y="45"/>
                  <a:pt x="38" y="45"/>
                  <a:pt x="39" y="44"/>
                </a:cubicBezTo>
                <a:cubicBezTo>
                  <a:pt x="39" y="44"/>
                  <a:pt x="40" y="44"/>
                  <a:pt x="40" y="44"/>
                </a:cubicBezTo>
                <a:cubicBezTo>
                  <a:pt x="41" y="45"/>
                  <a:pt x="43" y="45"/>
                  <a:pt x="44" y="44"/>
                </a:cubicBezTo>
                <a:cubicBezTo>
                  <a:pt x="45" y="43"/>
                  <a:pt x="45" y="41"/>
                  <a:pt x="44" y="40"/>
                </a:cubicBezTo>
                <a:cubicBezTo>
                  <a:pt x="43" y="39"/>
                  <a:pt x="41" y="39"/>
                  <a:pt x="40" y="40"/>
                </a:cubicBezTo>
                <a:cubicBezTo>
                  <a:pt x="38" y="42"/>
                  <a:pt x="35" y="42"/>
                  <a:pt x="33" y="40"/>
                </a:cubicBezTo>
                <a:cubicBezTo>
                  <a:pt x="31" y="39"/>
                  <a:pt x="31" y="36"/>
                  <a:pt x="32" y="34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2"/>
                  <a:pt x="31" y="32"/>
                </a:cubicBezTo>
                <a:cubicBezTo>
                  <a:pt x="31" y="31"/>
                  <a:pt x="32" y="31"/>
                  <a:pt x="32" y="32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1"/>
                  <a:pt x="38" y="32"/>
                  <a:pt x="40" y="33"/>
                </a:cubicBezTo>
                <a:cubicBezTo>
                  <a:pt x="40" y="34"/>
                  <a:pt x="40" y="34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7" y="34"/>
                  <a:pt x="36" y="34"/>
                  <a:pt x="34" y="35"/>
                </a:cubicBezTo>
                <a:cubicBezTo>
                  <a:pt x="33" y="36"/>
                  <a:pt x="33" y="38"/>
                  <a:pt x="34" y="39"/>
                </a:cubicBezTo>
                <a:cubicBezTo>
                  <a:pt x="36" y="40"/>
                  <a:pt x="37" y="40"/>
                  <a:pt x="39" y="39"/>
                </a:cubicBezTo>
                <a:cubicBezTo>
                  <a:pt x="40" y="37"/>
                  <a:pt x="44" y="37"/>
                  <a:pt x="45" y="39"/>
                </a:cubicBezTo>
                <a:cubicBezTo>
                  <a:pt x="47" y="40"/>
                  <a:pt x="47" y="43"/>
                  <a:pt x="46" y="45"/>
                </a:cubicBezTo>
                <a:lnTo>
                  <a:pt x="47" y="46"/>
                </a:lnTo>
                <a:close/>
                <a:moveTo>
                  <a:pt x="55" y="24"/>
                </a:moveTo>
                <a:cubicBezTo>
                  <a:pt x="51" y="20"/>
                  <a:pt x="44" y="21"/>
                  <a:pt x="38" y="24"/>
                </a:cubicBezTo>
                <a:cubicBezTo>
                  <a:pt x="34" y="25"/>
                  <a:pt x="31" y="26"/>
                  <a:pt x="29" y="29"/>
                </a:cubicBezTo>
                <a:cubicBezTo>
                  <a:pt x="26" y="31"/>
                  <a:pt x="25" y="34"/>
                  <a:pt x="24" y="38"/>
                </a:cubicBezTo>
                <a:cubicBezTo>
                  <a:pt x="20" y="45"/>
                  <a:pt x="20" y="51"/>
                  <a:pt x="24" y="55"/>
                </a:cubicBezTo>
                <a:cubicBezTo>
                  <a:pt x="25" y="57"/>
                  <a:pt x="28" y="58"/>
                  <a:pt x="30" y="58"/>
                </a:cubicBezTo>
                <a:cubicBezTo>
                  <a:pt x="34" y="58"/>
                  <a:pt x="37" y="56"/>
                  <a:pt x="41" y="54"/>
                </a:cubicBezTo>
                <a:cubicBezTo>
                  <a:pt x="44" y="54"/>
                  <a:pt x="47" y="53"/>
                  <a:pt x="50" y="50"/>
                </a:cubicBezTo>
                <a:cubicBezTo>
                  <a:pt x="52" y="48"/>
                  <a:pt x="54" y="44"/>
                  <a:pt x="54" y="41"/>
                </a:cubicBezTo>
                <a:cubicBezTo>
                  <a:pt x="58" y="34"/>
                  <a:pt x="58" y="27"/>
                  <a:pt x="55" y="24"/>
                </a:cubicBezTo>
                <a:close/>
                <a:moveTo>
                  <a:pt x="53" y="25"/>
                </a:moveTo>
                <a:cubicBezTo>
                  <a:pt x="56" y="28"/>
                  <a:pt x="56" y="32"/>
                  <a:pt x="54" y="37"/>
                </a:cubicBezTo>
                <a:cubicBezTo>
                  <a:pt x="54" y="36"/>
                  <a:pt x="54" y="36"/>
                  <a:pt x="54" y="35"/>
                </a:cubicBezTo>
                <a:cubicBezTo>
                  <a:pt x="54" y="35"/>
                  <a:pt x="54" y="35"/>
                  <a:pt x="53" y="34"/>
                </a:cubicBezTo>
                <a:cubicBezTo>
                  <a:pt x="53" y="34"/>
                  <a:pt x="53" y="33"/>
                  <a:pt x="53" y="33"/>
                </a:cubicBezTo>
                <a:cubicBezTo>
                  <a:pt x="53" y="33"/>
                  <a:pt x="52" y="32"/>
                  <a:pt x="52" y="32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0"/>
                  <a:pt x="51" y="29"/>
                  <a:pt x="50" y="29"/>
                </a:cubicBezTo>
                <a:cubicBezTo>
                  <a:pt x="49" y="28"/>
                  <a:pt x="49" y="28"/>
                  <a:pt x="48" y="27"/>
                </a:cubicBezTo>
                <a:cubicBezTo>
                  <a:pt x="48" y="27"/>
                  <a:pt x="47" y="27"/>
                  <a:pt x="47" y="26"/>
                </a:cubicBezTo>
                <a:cubicBezTo>
                  <a:pt x="47" y="26"/>
                  <a:pt x="46" y="26"/>
                  <a:pt x="46" y="26"/>
                </a:cubicBezTo>
                <a:cubicBezTo>
                  <a:pt x="45" y="26"/>
                  <a:pt x="45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3" y="25"/>
                  <a:pt x="43" y="25"/>
                  <a:pt x="42" y="25"/>
                </a:cubicBezTo>
                <a:cubicBezTo>
                  <a:pt x="47" y="23"/>
                  <a:pt x="51" y="23"/>
                  <a:pt x="53" y="25"/>
                </a:cubicBezTo>
                <a:close/>
                <a:moveTo>
                  <a:pt x="25" y="54"/>
                </a:moveTo>
                <a:cubicBezTo>
                  <a:pt x="23" y="51"/>
                  <a:pt x="23" y="47"/>
                  <a:pt x="24" y="42"/>
                </a:cubicBezTo>
                <a:cubicBezTo>
                  <a:pt x="24" y="43"/>
                  <a:pt x="25" y="43"/>
                  <a:pt x="25" y="44"/>
                </a:cubicBezTo>
                <a:cubicBezTo>
                  <a:pt x="25" y="44"/>
                  <a:pt x="25" y="44"/>
                  <a:pt x="25" y="45"/>
                </a:cubicBezTo>
                <a:cubicBezTo>
                  <a:pt x="25" y="45"/>
                  <a:pt x="25" y="45"/>
                  <a:pt x="26" y="46"/>
                </a:cubicBezTo>
                <a:cubicBezTo>
                  <a:pt x="26" y="46"/>
                  <a:pt x="26" y="47"/>
                  <a:pt x="26" y="47"/>
                </a:cubicBezTo>
                <a:cubicBezTo>
                  <a:pt x="26" y="47"/>
                  <a:pt x="27" y="48"/>
                  <a:pt x="27" y="48"/>
                </a:cubicBezTo>
                <a:cubicBezTo>
                  <a:pt x="27" y="49"/>
                  <a:pt x="28" y="49"/>
                  <a:pt x="29" y="50"/>
                </a:cubicBezTo>
                <a:cubicBezTo>
                  <a:pt x="29" y="51"/>
                  <a:pt x="30" y="51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3"/>
                  <a:pt x="32" y="53"/>
                  <a:pt x="33" y="53"/>
                </a:cubicBezTo>
                <a:cubicBezTo>
                  <a:pt x="33" y="53"/>
                  <a:pt x="34" y="53"/>
                  <a:pt x="34" y="54"/>
                </a:cubicBezTo>
                <a:cubicBezTo>
                  <a:pt x="34" y="54"/>
                  <a:pt x="35" y="54"/>
                  <a:pt x="35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2" y="56"/>
                  <a:pt x="27" y="56"/>
                  <a:pt x="25" y="54"/>
                </a:cubicBezTo>
                <a:close/>
                <a:moveTo>
                  <a:pt x="49" y="49"/>
                </a:moveTo>
                <a:cubicBezTo>
                  <a:pt x="46" y="51"/>
                  <a:pt x="44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3"/>
                  <a:pt x="39" y="53"/>
                  <a:pt x="3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7" y="52"/>
                  <a:pt x="36" y="52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1"/>
                  <a:pt x="33" y="51"/>
                  <a:pt x="32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50"/>
                  <a:pt x="31" y="49"/>
                  <a:pt x="30" y="49"/>
                </a:cubicBezTo>
                <a:cubicBezTo>
                  <a:pt x="29" y="48"/>
                  <a:pt x="29" y="47"/>
                  <a:pt x="28" y="47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5"/>
                  <a:pt x="27" y="45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6" y="42"/>
                  <a:pt x="26" y="40"/>
                  <a:pt x="26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5"/>
                  <a:pt x="28" y="32"/>
                  <a:pt x="30" y="30"/>
                </a:cubicBezTo>
                <a:cubicBezTo>
                  <a:pt x="32" y="28"/>
                  <a:pt x="35" y="27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40" y="26"/>
                  <a:pt x="42" y="26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9"/>
                  <a:pt x="48" y="29"/>
                  <a:pt x="49" y="30"/>
                </a:cubicBezTo>
                <a:cubicBezTo>
                  <a:pt x="49" y="31"/>
                  <a:pt x="50" y="32"/>
                  <a:pt x="50" y="32"/>
                </a:cubicBezTo>
                <a:cubicBezTo>
                  <a:pt x="50" y="32"/>
                  <a:pt x="50" y="33"/>
                  <a:pt x="50" y="33"/>
                </a:cubicBezTo>
                <a:cubicBezTo>
                  <a:pt x="51" y="33"/>
                  <a:pt x="51" y="34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6"/>
                  <a:pt x="52" y="37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9"/>
                  <a:pt x="52" y="40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7"/>
                  <a:pt x="49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63" name="Freeform 27"/>
          <p:cNvSpPr>
            <a:spLocks noEditPoints="1"/>
          </p:cNvSpPr>
          <p:nvPr/>
        </p:nvSpPr>
        <p:spPr bwMode="auto">
          <a:xfrm>
            <a:off x="5954250" y="5006241"/>
            <a:ext cx="279058" cy="288110"/>
          </a:xfrm>
          <a:custGeom>
            <a:avLst/>
            <a:gdLst>
              <a:gd name="T0" fmla="*/ 27 w 78"/>
              <a:gd name="T1" fmla="*/ 53 h 78"/>
              <a:gd name="T2" fmla="*/ 27 w 78"/>
              <a:gd name="T3" fmla="*/ 25 h 78"/>
              <a:gd name="T4" fmla="*/ 22 w 78"/>
              <a:gd name="T5" fmla="*/ 29 h 78"/>
              <a:gd name="T6" fmla="*/ 49 w 78"/>
              <a:gd name="T7" fmla="*/ 55 h 78"/>
              <a:gd name="T8" fmla="*/ 53 w 78"/>
              <a:gd name="T9" fmla="*/ 50 h 78"/>
              <a:gd name="T10" fmla="*/ 25 w 78"/>
              <a:gd name="T11" fmla="*/ 25 h 78"/>
              <a:gd name="T12" fmla="*/ 53 w 78"/>
              <a:gd name="T13" fmla="*/ 56 h 78"/>
              <a:gd name="T14" fmla="*/ 55 w 78"/>
              <a:gd name="T15" fmla="*/ 54 h 78"/>
              <a:gd name="T16" fmla="*/ 49 w 78"/>
              <a:gd name="T17" fmla="*/ 25 h 78"/>
              <a:gd name="T18" fmla="*/ 49 w 78"/>
              <a:gd name="T19" fmla="*/ 40 h 78"/>
              <a:gd name="T20" fmla="*/ 28 w 78"/>
              <a:gd name="T21" fmla="*/ 41 h 78"/>
              <a:gd name="T22" fmla="*/ 49 w 78"/>
              <a:gd name="T23" fmla="*/ 42 h 78"/>
              <a:gd name="T24" fmla="*/ 57 w 78"/>
              <a:gd name="T25" fmla="*/ 25 h 78"/>
              <a:gd name="T26" fmla="*/ 30 w 78"/>
              <a:gd name="T27" fmla="*/ 41 h 78"/>
              <a:gd name="T28" fmla="*/ 33 w 78"/>
              <a:gd name="T29" fmla="*/ 43 h 78"/>
              <a:gd name="T30" fmla="*/ 53 w 78"/>
              <a:gd name="T31" fmla="*/ 23 h 78"/>
              <a:gd name="T32" fmla="*/ 76 w 78"/>
              <a:gd name="T33" fmla="*/ 31 h 78"/>
              <a:gd name="T34" fmla="*/ 67 w 78"/>
              <a:gd name="T35" fmla="*/ 28 h 78"/>
              <a:gd name="T36" fmla="*/ 78 w 78"/>
              <a:gd name="T37" fmla="*/ 21 h 78"/>
              <a:gd name="T38" fmla="*/ 59 w 78"/>
              <a:gd name="T39" fmla="*/ 11 h 78"/>
              <a:gd name="T40" fmla="*/ 56 w 78"/>
              <a:gd name="T41" fmla="*/ 1 h 78"/>
              <a:gd name="T42" fmla="*/ 50 w 78"/>
              <a:gd name="T43" fmla="*/ 1 h 78"/>
              <a:gd name="T44" fmla="*/ 47 w 78"/>
              <a:gd name="T45" fmla="*/ 11 h 78"/>
              <a:gd name="T46" fmla="*/ 39 w 78"/>
              <a:gd name="T47" fmla="*/ 0 h 78"/>
              <a:gd name="T48" fmla="*/ 31 w 78"/>
              <a:gd name="T49" fmla="*/ 11 h 78"/>
              <a:gd name="T50" fmla="*/ 28 w 78"/>
              <a:gd name="T51" fmla="*/ 1 h 78"/>
              <a:gd name="T52" fmla="*/ 22 w 78"/>
              <a:gd name="T53" fmla="*/ 1 h 78"/>
              <a:gd name="T54" fmla="*/ 19 w 78"/>
              <a:gd name="T55" fmla="*/ 11 h 78"/>
              <a:gd name="T56" fmla="*/ 0 w 78"/>
              <a:gd name="T57" fmla="*/ 21 h 78"/>
              <a:gd name="T58" fmla="*/ 11 w 78"/>
              <a:gd name="T59" fmla="*/ 28 h 78"/>
              <a:gd name="T60" fmla="*/ 1 w 78"/>
              <a:gd name="T61" fmla="*/ 31 h 78"/>
              <a:gd name="T62" fmla="*/ 1 w 78"/>
              <a:gd name="T63" fmla="*/ 37 h 78"/>
              <a:gd name="T64" fmla="*/ 11 w 78"/>
              <a:gd name="T65" fmla="*/ 40 h 78"/>
              <a:gd name="T66" fmla="*/ 0 w 78"/>
              <a:gd name="T67" fmla="*/ 48 h 78"/>
              <a:gd name="T68" fmla="*/ 11 w 78"/>
              <a:gd name="T69" fmla="*/ 56 h 78"/>
              <a:gd name="T70" fmla="*/ 1 w 78"/>
              <a:gd name="T71" fmla="*/ 59 h 78"/>
              <a:gd name="T72" fmla="*/ 19 w 78"/>
              <a:gd name="T73" fmla="*/ 76 h 78"/>
              <a:gd name="T74" fmla="*/ 22 w 78"/>
              <a:gd name="T75" fmla="*/ 67 h 78"/>
              <a:gd name="T76" fmla="*/ 30 w 78"/>
              <a:gd name="T77" fmla="*/ 78 h 78"/>
              <a:gd name="T78" fmla="*/ 37 w 78"/>
              <a:gd name="T79" fmla="*/ 67 h 78"/>
              <a:gd name="T80" fmla="*/ 40 w 78"/>
              <a:gd name="T81" fmla="*/ 76 h 78"/>
              <a:gd name="T82" fmla="*/ 47 w 78"/>
              <a:gd name="T83" fmla="*/ 76 h 78"/>
              <a:gd name="T84" fmla="*/ 50 w 78"/>
              <a:gd name="T85" fmla="*/ 67 h 78"/>
              <a:gd name="T86" fmla="*/ 57 w 78"/>
              <a:gd name="T87" fmla="*/ 78 h 78"/>
              <a:gd name="T88" fmla="*/ 67 w 78"/>
              <a:gd name="T89" fmla="*/ 59 h 78"/>
              <a:gd name="T90" fmla="*/ 76 w 78"/>
              <a:gd name="T91" fmla="*/ 56 h 78"/>
              <a:gd name="T92" fmla="*/ 76 w 78"/>
              <a:gd name="T93" fmla="*/ 49 h 78"/>
              <a:gd name="T94" fmla="*/ 67 w 78"/>
              <a:gd name="T95" fmla="*/ 46 h 78"/>
              <a:gd name="T96" fmla="*/ 78 w 78"/>
              <a:gd name="T97" fmla="*/ 39 h 78"/>
              <a:gd name="T98" fmla="*/ 67 w 78"/>
              <a:gd name="T99" fmla="*/ 31 h 78"/>
              <a:gd name="T100" fmla="*/ 58 w 78"/>
              <a:gd name="T101" fmla="*/ 64 h 78"/>
              <a:gd name="T102" fmla="*/ 14 w 78"/>
              <a:gd name="T103" fmla="*/ 20 h 78"/>
              <a:gd name="T104" fmla="*/ 64 w 78"/>
              <a:gd name="T105" fmla="*/ 20 h 78"/>
              <a:gd name="T106" fmla="*/ 21 w 78"/>
              <a:gd name="T107" fmla="*/ 16 h 78"/>
              <a:gd name="T108" fmla="*/ 21 w 78"/>
              <a:gd name="T109" fmla="*/ 62 h 78"/>
              <a:gd name="T110" fmla="*/ 62 w 78"/>
              <a:gd name="T111" fmla="*/ 21 h 78"/>
              <a:gd name="T112" fmla="*/ 57 w 78"/>
              <a:gd name="T113" fmla="*/ 60 h 78"/>
              <a:gd name="T114" fmla="*/ 18 w 78"/>
              <a:gd name="T115" fmla="*/ 21 h 78"/>
              <a:gd name="T116" fmla="*/ 60 w 78"/>
              <a:gd name="T117" fmla="*/ 2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78">
                <a:moveTo>
                  <a:pt x="53" y="50"/>
                </a:moveTo>
                <a:cubicBezTo>
                  <a:pt x="51" y="50"/>
                  <a:pt x="50" y="51"/>
                  <a:pt x="49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6" y="53"/>
                  <a:pt x="24" y="52"/>
                  <a:pt x="24" y="50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29"/>
                  <a:pt x="27" y="27"/>
                  <a:pt x="27" y="25"/>
                </a:cubicBezTo>
                <a:cubicBezTo>
                  <a:pt x="27" y="23"/>
                  <a:pt x="26" y="21"/>
                  <a:pt x="23" y="21"/>
                </a:cubicBezTo>
                <a:cubicBezTo>
                  <a:pt x="21" y="21"/>
                  <a:pt x="19" y="23"/>
                  <a:pt x="19" y="25"/>
                </a:cubicBezTo>
                <a:cubicBezTo>
                  <a:pt x="19" y="27"/>
                  <a:pt x="21" y="29"/>
                  <a:pt x="22" y="29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3"/>
                  <a:pt x="25" y="55"/>
                  <a:pt x="27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50" y="57"/>
                  <a:pt x="51" y="58"/>
                  <a:pt x="53" y="58"/>
                </a:cubicBezTo>
                <a:cubicBezTo>
                  <a:pt x="55" y="58"/>
                  <a:pt x="57" y="56"/>
                  <a:pt x="57" y="54"/>
                </a:cubicBezTo>
                <a:cubicBezTo>
                  <a:pt x="57" y="52"/>
                  <a:pt x="55" y="50"/>
                  <a:pt x="53" y="50"/>
                </a:cubicBezTo>
                <a:close/>
                <a:moveTo>
                  <a:pt x="21" y="25"/>
                </a:moveTo>
                <a:cubicBezTo>
                  <a:pt x="21" y="24"/>
                  <a:pt x="22" y="23"/>
                  <a:pt x="23" y="23"/>
                </a:cubicBezTo>
                <a:cubicBezTo>
                  <a:pt x="25" y="23"/>
                  <a:pt x="25" y="24"/>
                  <a:pt x="25" y="25"/>
                </a:cubicBezTo>
                <a:cubicBezTo>
                  <a:pt x="25" y="26"/>
                  <a:pt x="25" y="27"/>
                  <a:pt x="23" y="27"/>
                </a:cubicBezTo>
                <a:cubicBezTo>
                  <a:pt x="22" y="27"/>
                  <a:pt x="21" y="26"/>
                  <a:pt x="21" y="25"/>
                </a:cubicBezTo>
                <a:close/>
                <a:moveTo>
                  <a:pt x="53" y="56"/>
                </a:moveTo>
                <a:cubicBezTo>
                  <a:pt x="52" y="56"/>
                  <a:pt x="51" y="55"/>
                  <a:pt x="51" y="54"/>
                </a:cubicBezTo>
                <a:cubicBezTo>
                  <a:pt x="51" y="53"/>
                  <a:pt x="52" y="52"/>
                  <a:pt x="53" y="52"/>
                </a:cubicBezTo>
                <a:cubicBezTo>
                  <a:pt x="54" y="52"/>
                  <a:pt x="55" y="53"/>
                  <a:pt x="55" y="54"/>
                </a:cubicBezTo>
                <a:cubicBezTo>
                  <a:pt x="55" y="55"/>
                  <a:pt x="54" y="56"/>
                  <a:pt x="53" y="56"/>
                </a:cubicBezTo>
                <a:close/>
                <a:moveTo>
                  <a:pt x="53" y="21"/>
                </a:moveTo>
                <a:cubicBezTo>
                  <a:pt x="51" y="21"/>
                  <a:pt x="49" y="23"/>
                  <a:pt x="49" y="25"/>
                </a:cubicBezTo>
                <a:cubicBezTo>
                  <a:pt x="49" y="27"/>
                  <a:pt x="50" y="28"/>
                  <a:pt x="52" y="29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9"/>
                  <a:pt x="51" y="40"/>
                  <a:pt x="49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9"/>
                  <a:pt x="34" y="37"/>
                  <a:pt x="33" y="37"/>
                </a:cubicBezTo>
                <a:cubicBezTo>
                  <a:pt x="30" y="37"/>
                  <a:pt x="28" y="39"/>
                  <a:pt x="28" y="41"/>
                </a:cubicBezTo>
                <a:cubicBezTo>
                  <a:pt x="28" y="44"/>
                  <a:pt x="30" y="45"/>
                  <a:pt x="33" y="45"/>
                </a:cubicBezTo>
                <a:cubicBezTo>
                  <a:pt x="34" y="45"/>
                  <a:pt x="36" y="44"/>
                  <a:pt x="36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52" y="42"/>
                  <a:pt x="54" y="40"/>
                  <a:pt x="54" y="37"/>
                </a:cubicBezTo>
                <a:cubicBezTo>
                  <a:pt x="54" y="29"/>
                  <a:pt x="54" y="29"/>
                  <a:pt x="54" y="29"/>
                </a:cubicBezTo>
                <a:cubicBezTo>
                  <a:pt x="56" y="29"/>
                  <a:pt x="57" y="27"/>
                  <a:pt x="57" y="25"/>
                </a:cubicBezTo>
                <a:cubicBezTo>
                  <a:pt x="57" y="23"/>
                  <a:pt x="55" y="21"/>
                  <a:pt x="53" y="21"/>
                </a:cubicBezTo>
                <a:close/>
                <a:moveTo>
                  <a:pt x="33" y="43"/>
                </a:moveTo>
                <a:cubicBezTo>
                  <a:pt x="31" y="43"/>
                  <a:pt x="30" y="42"/>
                  <a:pt x="30" y="41"/>
                </a:cubicBezTo>
                <a:cubicBezTo>
                  <a:pt x="30" y="40"/>
                  <a:pt x="31" y="39"/>
                  <a:pt x="33" y="39"/>
                </a:cubicBezTo>
                <a:cubicBezTo>
                  <a:pt x="34" y="39"/>
                  <a:pt x="35" y="40"/>
                  <a:pt x="35" y="41"/>
                </a:cubicBezTo>
                <a:cubicBezTo>
                  <a:pt x="35" y="42"/>
                  <a:pt x="34" y="43"/>
                  <a:pt x="33" y="43"/>
                </a:cubicBezTo>
                <a:close/>
                <a:moveTo>
                  <a:pt x="53" y="27"/>
                </a:moveTo>
                <a:cubicBezTo>
                  <a:pt x="52" y="27"/>
                  <a:pt x="51" y="26"/>
                  <a:pt x="51" y="25"/>
                </a:cubicBezTo>
                <a:cubicBezTo>
                  <a:pt x="51" y="24"/>
                  <a:pt x="52" y="23"/>
                  <a:pt x="53" y="23"/>
                </a:cubicBezTo>
                <a:cubicBezTo>
                  <a:pt x="54" y="23"/>
                  <a:pt x="55" y="24"/>
                  <a:pt x="55" y="25"/>
                </a:cubicBezTo>
                <a:cubicBezTo>
                  <a:pt x="55" y="26"/>
                  <a:pt x="54" y="27"/>
                  <a:pt x="53" y="27"/>
                </a:cubicBezTo>
                <a:close/>
                <a:moveTo>
                  <a:pt x="76" y="31"/>
                </a:moveTo>
                <a:cubicBezTo>
                  <a:pt x="77" y="31"/>
                  <a:pt x="78" y="31"/>
                  <a:pt x="78" y="30"/>
                </a:cubicBezTo>
                <a:cubicBezTo>
                  <a:pt x="78" y="29"/>
                  <a:pt x="77" y="28"/>
                  <a:pt x="76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2"/>
                  <a:pt x="67" y="22"/>
                  <a:pt x="67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2"/>
                  <a:pt x="78" y="22"/>
                  <a:pt x="78" y="21"/>
                </a:cubicBezTo>
                <a:cubicBezTo>
                  <a:pt x="78" y="20"/>
                  <a:pt x="77" y="19"/>
                  <a:pt x="76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66" y="15"/>
                  <a:pt x="63" y="11"/>
                  <a:pt x="59" y="1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8" y="0"/>
                  <a:pt x="57" y="0"/>
                </a:cubicBezTo>
                <a:cubicBezTo>
                  <a:pt x="56" y="0"/>
                  <a:pt x="56" y="1"/>
                  <a:pt x="56" y="1"/>
                </a:cubicBezTo>
                <a:cubicBezTo>
                  <a:pt x="56" y="11"/>
                  <a:pt x="56" y="11"/>
                  <a:pt x="56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0"/>
                  <a:pt x="48" y="0"/>
                </a:cubicBezTo>
                <a:cubicBezTo>
                  <a:pt x="47" y="0"/>
                  <a:pt x="47" y="1"/>
                  <a:pt x="47" y="1"/>
                </a:cubicBezTo>
                <a:cubicBezTo>
                  <a:pt x="47" y="11"/>
                  <a:pt x="47" y="11"/>
                  <a:pt x="47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39" y="0"/>
                </a:cubicBezTo>
                <a:cubicBezTo>
                  <a:pt x="38" y="0"/>
                  <a:pt x="37" y="1"/>
                  <a:pt x="37" y="1"/>
                </a:cubicBezTo>
                <a:cubicBezTo>
                  <a:pt x="37" y="11"/>
                  <a:pt x="37" y="11"/>
                  <a:pt x="37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0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28" y="11"/>
                  <a:pt x="28" y="11"/>
                  <a:pt x="28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11"/>
                  <a:pt x="19" y="11"/>
                  <a:pt x="19" y="11"/>
                </a:cubicBezTo>
                <a:cubicBezTo>
                  <a:pt x="15" y="11"/>
                  <a:pt x="11" y="15"/>
                  <a:pt x="1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22"/>
                  <a:pt x="1" y="22"/>
                  <a:pt x="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8"/>
                  <a:pt x="11" y="28"/>
                  <a:pt x="1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0" y="29"/>
                  <a:pt x="0" y="30"/>
                </a:cubicBezTo>
                <a:cubicBezTo>
                  <a:pt x="0" y="31"/>
                  <a:pt x="1" y="31"/>
                  <a:pt x="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7"/>
                  <a:pt x="11" y="37"/>
                  <a:pt x="1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40"/>
                  <a:pt x="1" y="40"/>
                  <a:pt x="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6"/>
                  <a:pt x="11" y="46"/>
                  <a:pt x="1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0" y="47"/>
                  <a:pt x="0" y="48"/>
                </a:cubicBezTo>
                <a:cubicBezTo>
                  <a:pt x="0" y="49"/>
                  <a:pt x="1" y="49"/>
                  <a:pt x="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6"/>
                  <a:pt x="11" y="56"/>
                  <a:pt x="1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6"/>
                  <a:pt x="0" y="56"/>
                  <a:pt x="0" y="57"/>
                </a:cubicBezTo>
                <a:cubicBezTo>
                  <a:pt x="0" y="58"/>
                  <a:pt x="1" y="59"/>
                  <a:pt x="1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63"/>
                  <a:pt x="15" y="66"/>
                  <a:pt x="19" y="67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77"/>
                  <a:pt x="20" y="78"/>
                  <a:pt x="21" y="78"/>
                </a:cubicBezTo>
                <a:cubicBezTo>
                  <a:pt x="22" y="78"/>
                  <a:pt x="22" y="77"/>
                  <a:pt x="22" y="76"/>
                </a:cubicBezTo>
                <a:cubicBezTo>
                  <a:pt x="22" y="67"/>
                  <a:pt x="22" y="67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6"/>
                  <a:pt x="28" y="76"/>
                  <a:pt x="28" y="76"/>
                </a:cubicBezTo>
                <a:cubicBezTo>
                  <a:pt x="28" y="77"/>
                  <a:pt x="29" y="78"/>
                  <a:pt x="30" y="78"/>
                </a:cubicBezTo>
                <a:cubicBezTo>
                  <a:pt x="31" y="78"/>
                  <a:pt x="31" y="77"/>
                  <a:pt x="31" y="76"/>
                </a:cubicBezTo>
                <a:cubicBezTo>
                  <a:pt x="31" y="67"/>
                  <a:pt x="31" y="67"/>
                  <a:pt x="31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7" y="76"/>
                  <a:pt x="37" y="76"/>
                  <a:pt x="37" y="76"/>
                </a:cubicBezTo>
                <a:cubicBezTo>
                  <a:pt x="37" y="77"/>
                  <a:pt x="38" y="78"/>
                  <a:pt x="39" y="78"/>
                </a:cubicBezTo>
                <a:cubicBezTo>
                  <a:pt x="40" y="78"/>
                  <a:pt x="40" y="77"/>
                  <a:pt x="40" y="76"/>
                </a:cubicBezTo>
                <a:cubicBezTo>
                  <a:pt x="40" y="67"/>
                  <a:pt x="40" y="67"/>
                  <a:pt x="40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77"/>
                  <a:pt x="47" y="78"/>
                  <a:pt x="48" y="78"/>
                </a:cubicBezTo>
                <a:cubicBezTo>
                  <a:pt x="49" y="78"/>
                  <a:pt x="50" y="77"/>
                  <a:pt x="50" y="76"/>
                </a:cubicBezTo>
                <a:cubicBezTo>
                  <a:pt x="50" y="67"/>
                  <a:pt x="50" y="67"/>
                  <a:pt x="50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7"/>
                  <a:pt x="56" y="78"/>
                  <a:pt x="57" y="78"/>
                </a:cubicBezTo>
                <a:cubicBezTo>
                  <a:pt x="58" y="78"/>
                  <a:pt x="59" y="77"/>
                  <a:pt x="59" y="76"/>
                </a:cubicBezTo>
                <a:cubicBezTo>
                  <a:pt x="59" y="67"/>
                  <a:pt x="59" y="67"/>
                  <a:pt x="59" y="67"/>
                </a:cubicBezTo>
                <a:cubicBezTo>
                  <a:pt x="63" y="66"/>
                  <a:pt x="66" y="63"/>
                  <a:pt x="67" y="59"/>
                </a:cubicBezTo>
                <a:cubicBezTo>
                  <a:pt x="76" y="59"/>
                  <a:pt x="76" y="59"/>
                  <a:pt x="76" y="59"/>
                </a:cubicBezTo>
                <a:cubicBezTo>
                  <a:pt x="77" y="59"/>
                  <a:pt x="78" y="58"/>
                  <a:pt x="78" y="57"/>
                </a:cubicBezTo>
                <a:cubicBezTo>
                  <a:pt x="78" y="56"/>
                  <a:pt x="77" y="56"/>
                  <a:pt x="76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7" y="49"/>
                  <a:pt x="67" y="49"/>
                  <a:pt x="67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7" y="49"/>
                  <a:pt x="78" y="49"/>
                  <a:pt x="78" y="48"/>
                </a:cubicBezTo>
                <a:cubicBezTo>
                  <a:pt x="78" y="47"/>
                  <a:pt x="77" y="46"/>
                  <a:pt x="76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0"/>
                  <a:pt x="67" y="40"/>
                  <a:pt x="67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8" y="40"/>
                  <a:pt x="78" y="39"/>
                </a:cubicBezTo>
                <a:cubicBezTo>
                  <a:pt x="78" y="38"/>
                  <a:pt x="77" y="37"/>
                  <a:pt x="76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1"/>
                  <a:pt x="67" y="31"/>
                  <a:pt x="67" y="31"/>
                </a:cubicBezTo>
                <a:lnTo>
                  <a:pt x="76" y="31"/>
                </a:lnTo>
                <a:close/>
                <a:moveTo>
                  <a:pt x="64" y="57"/>
                </a:moveTo>
                <a:cubicBezTo>
                  <a:pt x="64" y="61"/>
                  <a:pt x="61" y="64"/>
                  <a:pt x="58" y="64"/>
                </a:cubicBezTo>
                <a:cubicBezTo>
                  <a:pt x="20" y="64"/>
                  <a:pt x="20" y="64"/>
                  <a:pt x="20" y="64"/>
                </a:cubicBezTo>
                <a:cubicBezTo>
                  <a:pt x="17" y="64"/>
                  <a:pt x="14" y="61"/>
                  <a:pt x="14" y="57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7"/>
                  <a:pt x="17" y="14"/>
                  <a:pt x="20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61" y="14"/>
                  <a:pt x="64" y="17"/>
                  <a:pt x="64" y="20"/>
                </a:cubicBezTo>
                <a:lnTo>
                  <a:pt x="64" y="57"/>
                </a:lnTo>
                <a:close/>
                <a:moveTo>
                  <a:pt x="57" y="16"/>
                </a:moveTo>
                <a:cubicBezTo>
                  <a:pt x="21" y="16"/>
                  <a:pt x="21" y="16"/>
                  <a:pt x="21" y="16"/>
                </a:cubicBezTo>
                <a:cubicBezTo>
                  <a:pt x="18" y="16"/>
                  <a:pt x="16" y="18"/>
                  <a:pt x="16" y="21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0"/>
                  <a:pt x="18" y="62"/>
                  <a:pt x="21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0" y="62"/>
                  <a:pt x="62" y="60"/>
                  <a:pt x="62" y="57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18"/>
                  <a:pt x="60" y="16"/>
                  <a:pt x="57" y="16"/>
                </a:cubicBezTo>
                <a:close/>
                <a:moveTo>
                  <a:pt x="60" y="57"/>
                </a:moveTo>
                <a:cubicBezTo>
                  <a:pt x="60" y="59"/>
                  <a:pt x="59" y="60"/>
                  <a:pt x="57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19" y="60"/>
                  <a:pt x="18" y="59"/>
                  <a:pt x="18" y="57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19"/>
                  <a:pt x="19" y="18"/>
                  <a:pt x="21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18"/>
                  <a:pt x="60" y="19"/>
                  <a:pt x="60" y="21"/>
                </a:cubicBezTo>
                <a:lnTo>
                  <a:pt x="60" y="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09693" y="3492397"/>
            <a:ext cx="1140056" cy="807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67" b="1" dirty="0">
                <a:cs typeface="+mn-ea"/>
                <a:sym typeface="+mn-lt"/>
              </a:rPr>
              <a:t>请在此处</a:t>
            </a:r>
            <a:endParaRPr lang="en-US" altLang="zh-CN" sz="1867" b="1" dirty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867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66" name="Rectangle 65"/>
          <p:cNvSpPr/>
          <p:nvPr/>
        </p:nvSpPr>
        <p:spPr>
          <a:xfrm>
            <a:off x="6988916" y="1706294"/>
            <a:ext cx="2551324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007383" y="1444835"/>
            <a:ext cx="205199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69" name="Rectangle 68"/>
          <p:cNvSpPr/>
          <p:nvPr/>
        </p:nvSpPr>
        <p:spPr>
          <a:xfrm>
            <a:off x="8317490" y="2969247"/>
            <a:ext cx="2561748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335957" y="2707788"/>
            <a:ext cx="205199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72" name="Rectangle 71"/>
          <p:cNvSpPr/>
          <p:nvPr/>
        </p:nvSpPr>
        <p:spPr>
          <a:xfrm>
            <a:off x="8335957" y="4474015"/>
            <a:ext cx="2561748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8354424" y="4212556"/>
            <a:ext cx="205199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75" name="Rectangle 74"/>
          <p:cNvSpPr/>
          <p:nvPr/>
        </p:nvSpPr>
        <p:spPr>
          <a:xfrm>
            <a:off x="1312762" y="2902351"/>
            <a:ext cx="254328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804053" y="2640892"/>
            <a:ext cx="205199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78" name="Rectangle 77"/>
          <p:cNvSpPr/>
          <p:nvPr/>
        </p:nvSpPr>
        <p:spPr>
          <a:xfrm>
            <a:off x="1312762" y="4416711"/>
            <a:ext cx="254328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804053" y="4155252"/>
            <a:ext cx="205199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81" name="Rectangle 80"/>
          <p:cNvSpPr/>
          <p:nvPr/>
        </p:nvSpPr>
        <p:spPr>
          <a:xfrm>
            <a:off x="2702792" y="5741837"/>
            <a:ext cx="254328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194083" y="5480378"/>
            <a:ext cx="205199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9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566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17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5" grpId="0"/>
          <p:bldP spid="56" grpId="0"/>
          <p:bldP spid="57" grpId="0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/>
          <p:bldP spid="66" grpId="0"/>
          <p:bldP spid="67" grpId="0"/>
          <p:bldP spid="69" grpId="0"/>
          <p:bldP spid="70" grpId="0"/>
          <p:bldP spid="72" grpId="0"/>
          <p:bldP spid="73" grpId="0"/>
          <p:bldP spid="75" grpId="0"/>
          <p:bldP spid="76" grpId="0"/>
          <p:bldP spid="78" grpId="0"/>
          <p:bldP spid="79" grpId="0"/>
          <p:bldP spid="81" grpId="0"/>
          <p:bldP spid="8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5" grpId="0"/>
          <p:bldP spid="56" grpId="0"/>
          <p:bldP spid="57" grpId="0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/>
          <p:bldP spid="66" grpId="0"/>
          <p:bldP spid="67" grpId="0"/>
          <p:bldP spid="69" grpId="0"/>
          <p:bldP spid="70" grpId="0"/>
          <p:bldP spid="72" grpId="0"/>
          <p:bldP spid="73" grpId="0"/>
          <p:bldP spid="75" grpId="0"/>
          <p:bldP spid="76" grpId="0"/>
          <p:bldP spid="78" grpId="0"/>
          <p:bldP spid="79" grpId="0"/>
          <p:bldP spid="81" grpId="0"/>
          <p:bldP spid="82" grpId="0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642">
      <a:dk1>
        <a:srgbClr val="242424"/>
      </a:dk1>
      <a:lt1>
        <a:srgbClr val="FFFFFF"/>
      </a:lt1>
      <a:dk2>
        <a:srgbClr val="242424"/>
      </a:dk2>
      <a:lt2>
        <a:srgbClr val="FFFFFF"/>
      </a:lt2>
      <a:accent1>
        <a:srgbClr val="19B49B"/>
      </a:accent1>
      <a:accent2>
        <a:srgbClr val="339FD5"/>
      </a:accent2>
      <a:accent3>
        <a:srgbClr val="19B49B"/>
      </a:accent3>
      <a:accent4>
        <a:srgbClr val="339FD5"/>
      </a:accent4>
      <a:accent5>
        <a:srgbClr val="19B49B"/>
      </a:accent5>
      <a:accent6>
        <a:srgbClr val="339FD5"/>
      </a:accent6>
      <a:hlink>
        <a:srgbClr val="F33B48"/>
      </a:hlink>
      <a:folHlink>
        <a:srgbClr val="FFC000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olors 1">
      <a:dk1>
        <a:srgbClr val="3F3F3F"/>
      </a:dk1>
      <a:lt1>
        <a:sysClr val="window" lastClr="FFFFFF"/>
      </a:lt1>
      <a:dk2>
        <a:srgbClr val="313C41"/>
      </a:dk2>
      <a:lt2>
        <a:srgbClr val="FFFFFF"/>
      </a:lt2>
      <a:accent1>
        <a:srgbClr val="2980B9"/>
      </a:accent1>
      <a:accent2>
        <a:srgbClr val="41B176"/>
      </a:accent2>
      <a:accent3>
        <a:srgbClr val="9BBB59"/>
      </a:accent3>
      <a:accent4>
        <a:srgbClr val="F39C12"/>
      </a:accent4>
      <a:accent5>
        <a:srgbClr val="C0392B"/>
      </a:accent5>
      <a:accent6>
        <a:srgbClr val="954F72"/>
      </a:accent6>
      <a:hlink>
        <a:srgbClr val="0563C1"/>
      </a:hlink>
      <a:folHlink>
        <a:srgbClr val="954F72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1256</Words>
  <Application>Microsoft Office PowerPoint</Application>
  <PresentationFormat>宽屏</PresentationFormat>
  <Paragraphs>105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Lato</vt:lpstr>
      <vt:lpstr>Lato Light</vt:lpstr>
      <vt:lpstr>等线</vt:lpstr>
      <vt:lpstr>微软雅黑</vt:lpstr>
      <vt:lpstr>Arial</vt:lpstr>
      <vt:lpstr>Calibri</vt:lpstr>
      <vt:lpstr>Office Theme</vt:lpstr>
      <vt:lpstr>Custom Design</vt:lpstr>
      <vt:lpstr>PowerPoint 演示文稿</vt:lpstr>
      <vt:lpstr>PowerPoint 演示文稿</vt:lpstr>
      <vt:lpstr>PowerPoint 演示文稿</vt:lpstr>
      <vt:lpstr>请输入标题内容</vt:lpstr>
      <vt:lpstr>请输入标题内容</vt:lpstr>
      <vt:lpstr>请输入标题内容</vt:lpstr>
      <vt:lpstr>请输入标题内容</vt:lpstr>
      <vt:lpstr>PowerPoint 演示文稿</vt:lpstr>
      <vt:lpstr>请输入标题内容</vt:lpstr>
      <vt:lpstr>请输入标题内容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多彩设计</dc:creator>
  <cp:keywords>51PPT模板网</cp:keywords>
  <cp:lastModifiedBy>阳光 男孩</cp:lastModifiedBy>
  <cp:revision>25</cp:revision>
  <dcterms:created xsi:type="dcterms:W3CDTF">2016-12-13T08:41:51Z</dcterms:created>
  <dcterms:modified xsi:type="dcterms:W3CDTF">2019-06-10T13:14:27Z</dcterms:modified>
</cp:coreProperties>
</file>