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7.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8.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5.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69" r:id="rId2"/>
    <p:sldMasterId id="2147483681" r:id="rId3"/>
    <p:sldMasterId id="2147483694" r:id="rId4"/>
    <p:sldMasterId id="2147483702" r:id="rId5"/>
    <p:sldMasterId id="2147483706" r:id="rId6"/>
    <p:sldMasterId id="2147483726" r:id="rId7"/>
    <p:sldMasterId id="2147483842" r:id="rId8"/>
    <p:sldMasterId id="2147483861" r:id="rId9"/>
  </p:sldMasterIdLst>
  <p:notesMasterIdLst>
    <p:notesMasterId r:id="rId36"/>
  </p:notesMasterIdLst>
  <p:handoutMasterIdLst>
    <p:handoutMasterId r:id="rId37"/>
  </p:handoutMasterIdLst>
  <p:sldIdLst>
    <p:sldId id="429" r:id="rId10"/>
    <p:sldId id="421" r:id="rId11"/>
    <p:sldId id="422" r:id="rId12"/>
    <p:sldId id="409" r:id="rId13"/>
    <p:sldId id="408" r:id="rId14"/>
    <p:sldId id="405" r:id="rId15"/>
    <p:sldId id="419" r:id="rId16"/>
    <p:sldId id="434" r:id="rId17"/>
    <p:sldId id="413" r:id="rId18"/>
    <p:sldId id="410" r:id="rId19"/>
    <p:sldId id="412" r:id="rId20"/>
    <p:sldId id="420" r:id="rId21"/>
    <p:sldId id="435" r:id="rId22"/>
    <p:sldId id="411" r:id="rId23"/>
    <p:sldId id="414" r:id="rId24"/>
    <p:sldId id="415" r:id="rId25"/>
    <p:sldId id="416" r:id="rId26"/>
    <p:sldId id="436" r:id="rId27"/>
    <p:sldId id="417" r:id="rId28"/>
    <p:sldId id="428" r:id="rId29"/>
    <p:sldId id="393" r:id="rId30"/>
    <p:sldId id="407" r:id="rId31"/>
    <p:sldId id="418" r:id="rId32"/>
    <p:sldId id="437" r:id="rId33"/>
    <p:sldId id="438" r:id="rId34"/>
    <p:sldId id="439" r:id="rId35"/>
  </p:sldIdLst>
  <p:sldSz cx="9144000" cy="5143500" type="screen16x9"/>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880" userDrawn="1">
          <p15:clr>
            <a:srgbClr val="A4A3A4"/>
          </p15:clr>
        </p15:guide>
        <p15:guide id="3" orient="horz" pos="16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A93A"/>
    <a:srgbClr val="AD9049"/>
    <a:srgbClr val="A08542"/>
    <a:srgbClr val="ECD13B"/>
    <a:srgbClr val="DA9B71"/>
    <a:srgbClr val="D7A93A"/>
    <a:srgbClr val="DDAB15"/>
    <a:srgbClr val="D4A73A"/>
    <a:srgbClr val="BD582C"/>
    <a:srgbClr val="2E2D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varScale="1">
        <p:scale>
          <a:sx n="145" d="100"/>
          <a:sy n="145" d="100"/>
        </p:scale>
        <p:origin x="288" y="120"/>
      </p:cViewPr>
      <p:guideLst>
        <p:guide pos="2880"/>
        <p:guide orient="horz" pos="162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presProps" Target="presProps.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2019/6/10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22138443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2019/6/10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20315251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28725047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30681379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128583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3189667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25909602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4329429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2217582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21450366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40907863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41653763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31802736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39915267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36913254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28525311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12378811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902599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417394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1732254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2966036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749282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3108559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1088190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34036334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4441751" y="1770944"/>
            <a:ext cx="4072409" cy="1790700"/>
          </a:xfrm>
        </p:spPr>
        <p:txBody>
          <a:bodyPr anchor="b"/>
          <a:lstStyle>
            <a:lvl1pPr algn="l">
              <a:defRPr sz="3600">
                <a:solidFill>
                  <a:schemeClr val="bg2">
                    <a:lumMod val="25000"/>
                  </a:schemeClr>
                </a:solidFill>
              </a:defRPr>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4441751" y="3630700"/>
            <a:ext cx="4072409" cy="1241822"/>
          </a:xfrm>
        </p:spPr>
        <p:txBody>
          <a:bodyPr>
            <a:normAutofit/>
          </a:bodyPr>
          <a:lstStyle>
            <a:lvl1pPr marL="0" indent="0" algn="l">
              <a:buNone/>
              <a:defRPr sz="13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4" name="任意多边形 13"/>
          <p:cNvSpPr/>
          <p:nvPr/>
        </p:nvSpPr>
        <p:spPr>
          <a:xfrm>
            <a:off x="4152609" y="3170177"/>
            <a:ext cx="183635" cy="221666"/>
          </a:xfrm>
          <a:custGeom>
            <a:avLst/>
            <a:gdLst>
              <a:gd name="connsiteX0" fmla="*/ 457200 w 914400"/>
              <a:gd name="connsiteY0" fmla="*/ 0 h 1103779"/>
              <a:gd name="connsiteX1" fmla="*/ 780489 w 914400"/>
              <a:gd name="connsiteY1" fmla="*/ 133911 h 1103779"/>
              <a:gd name="connsiteX2" fmla="*/ 780489 w 914400"/>
              <a:gd name="connsiteY2" fmla="*/ 780489 h 1103779"/>
              <a:gd name="connsiteX3" fmla="*/ 457200 w 914400"/>
              <a:gd name="connsiteY3" fmla="*/ 1103779 h 1103779"/>
              <a:gd name="connsiteX4" fmla="*/ 133911 w 914400"/>
              <a:gd name="connsiteY4" fmla="*/ 780489 h 1103779"/>
              <a:gd name="connsiteX5" fmla="*/ 133911 w 914400"/>
              <a:gd name="connsiteY5" fmla="*/ 133911 h 1103779"/>
              <a:gd name="connsiteX6" fmla="*/ 457200 w 914400"/>
              <a:gd name="connsiteY6" fmla="*/ 0 h 1103779"/>
              <a:gd name="connsiteX7" fmla="*/ 457200 w 914400"/>
              <a:gd name="connsiteY7" fmla="*/ 149484 h 1103779"/>
              <a:gd name="connsiteX8" fmla="*/ 180753 w 914400"/>
              <a:gd name="connsiteY8" fmla="*/ 425931 h 1103779"/>
              <a:gd name="connsiteX9" fmla="*/ 457200 w 914400"/>
              <a:gd name="connsiteY9" fmla="*/ 702378 h 1103779"/>
              <a:gd name="connsiteX10" fmla="*/ 733647 w 914400"/>
              <a:gd name="connsiteY10" fmla="*/ 425931 h 1103779"/>
              <a:gd name="connsiteX11" fmla="*/ 457200 w 914400"/>
              <a:gd name="connsiteY11" fmla="*/ 149484 h 1103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4400" h="1103779">
                <a:moveTo>
                  <a:pt x="457200" y="0"/>
                </a:moveTo>
                <a:cubicBezTo>
                  <a:pt x="574208" y="0"/>
                  <a:pt x="691215" y="44637"/>
                  <a:pt x="780489" y="133911"/>
                </a:cubicBezTo>
                <a:cubicBezTo>
                  <a:pt x="959037" y="312459"/>
                  <a:pt x="959037" y="601941"/>
                  <a:pt x="780489" y="780489"/>
                </a:cubicBezTo>
                <a:lnTo>
                  <a:pt x="457200" y="1103779"/>
                </a:lnTo>
                <a:lnTo>
                  <a:pt x="133911" y="780489"/>
                </a:lnTo>
                <a:cubicBezTo>
                  <a:pt x="-44637" y="601941"/>
                  <a:pt x="-44637" y="312459"/>
                  <a:pt x="133911" y="133911"/>
                </a:cubicBezTo>
                <a:cubicBezTo>
                  <a:pt x="223185" y="44637"/>
                  <a:pt x="340193" y="0"/>
                  <a:pt x="457200" y="0"/>
                </a:cubicBezTo>
                <a:close/>
                <a:moveTo>
                  <a:pt x="457200" y="149484"/>
                </a:moveTo>
                <a:cubicBezTo>
                  <a:pt x="304523" y="149484"/>
                  <a:pt x="180753" y="273254"/>
                  <a:pt x="180753" y="425931"/>
                </a:cubicBezTo>
                <a:cubicBezTo>
                  <a:pt x="180753" y="578608"/>
                  <a:pt x="304523" y="702378"/>
                  <a:pt x="457200" y="702378"/>
                </a:cubicBezTo>
                <a:cubicBezTo>
                  <a:pt x="609877" y="702378"/>
                  <a:pt x="733647" y="578608"/>
                  <a:pt x="733647" y="425931"/>
                </a:cubicBezTo>
                <a:cubicBezTo>
                  <a:pt x="733647" y="273254"/>
                  <a:pt x="609877" y="149484"/>
                  <a:pt x="457200" y="149484"/>
                </a:cubicBezTo>
                <a:close/>
              </a:path>
            </a:pathLst>
          </a:custGeom>
          <a:solidFill>
            <a:srgbClr val="96C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9837086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noProof="1"/>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FCD7BF9C-6A2C-AC42-92B5-4D7FA7F857BB}" type="slidenum">
              <a:rPr lang="zh-CN" altLang="en-US"/>
              <a:pPr/>
              <a:t>‹#›</a:t>
            </a:fld>
            <a:endParaRPr lang="zh-CN" altLang="en-US"/>
          </a:p>
        </p:txBody>
      </p:sp>
    </p:spTree>
    <p:extLst>
      <p:ext uri="{BB962C8B-B14F-4D97-AF65-F5344CB8AC3E}">
        <p14:creationId xmlns:p14="http://schemas.microsoft.com/office/powerpoint/2010/main" val="77102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8E58CDCD-EC42-F244-B802-BDB20DAE1BD7}" type="slidenum">
              <a:rPr lang="zh-CN" altLang="en-US"/>
              <a:pPr/>
              <a:t>‹#›</a:t>
            </a:fld>
            <a:endParaRPr lang="zh-CN" altLang="en-US"/>
          </a:p>
        </p:txBody>
      </p:sp>
    </p:spTree>
    <p:extLst>
      <p:ext uri="{BB962C8B-B14F-4D97-AF65-F5344CB8AC3E}">
        <p14:creationId xmlns:p14="http://schemas.microsoft.com/office/powerpoint/2010/main" val="9187579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noProof="1"/>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CC2B431F-7FB1-5C43-97C2-A13317DE83FE}" type="slidenum">
              <a:rPr lang="zh-CN" altLang="en-US"/>
              <a:pPr/>
              <a:t>‹#›</a:t>
            </a:fld>
            <a:endParaRPr lang="zh-CN" altLang="en-US"/>
          </a:p>
        </p:txBody>
      </p:sp>
    </p:spTree>
    <p:extLst>
      <p:ext uri="{BB962C8B-B14F-4D97-AF65-F5344CB8AC3E}">
        <p14:creationId xmlns:p14="http://schemas.microsoft.com/office/powerpoint/2010/main" val="42270596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B5C48545-0733-B348-85F8-D8630A32DA3F}" type="slidenum">
              <a:rPr lang="zh-CN" altLang="en-US"/>
              <a:pPr/>
              <a:t>‹#›</a:t>
            </a:fld>
            <a:endParaRPr lang="zh-CN" altLang="en-US"/>
          </a:p>
        </p:txBody>
      </p:sp>
    </p:spTree>
    <p:extLst>
      <p:ext uri="{BB962C8B-B14F-4D97-AF65-F5344CB8AC3E}">
        <p14:creationId xmlns:p14="http://schemas.microsoft.com/office/powerpoint/2010/main" val="28675409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23E68C33-4962-484E-BC36-8B8A07882DC7}" type="slidenum">
              <a:rPr lang="zh-CN" altLang="en-US"/>
              <a:pPr/>
              <a:t>‹#›</a:t>
            </a:fld>
            <a:endParaRPr lang="zh-CN" altLang="en-US"/>
          </a:p>
        </p:txBody>
      </p:sp>
    </p:spTree>
    <p:extLst>
      <p:ext uri="{BB962C8B-B14F-4D97-AF65-F5344CB8AC3E}">
        <p14:creationId xmlns:p14="http://schemas.microsoft.com/office/powerpoint/2010/main" val="16855285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noProof="1"/>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83E9641C-B550-0B47-B990-5AAF896D93D1}" type="slidenum">
              <a:rPr lang="zh-CN" altLang="en-US"/>
              <a:pPr/>
              <a:t>‹#›</a:t>
            </a:fld>
            <a:endParaRPr lang="zh-CN" altLang="en-US"/>
          </a:p>
        </p:txBody>
      </p:sp>
    </p:spTree>
    <p:extLst>
      <p:ext uri="{BB962C8B-B14F-4D97-AF65-F5344CB8AC3E}">
        <p14:creationId xmlns:p14="http://schemas.microsoft.com/office/powerpoint/2010/main" val="27817470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noProof="1"/>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1"/>
              <a:t>单击图标添加图片</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3F034A89-F17F-504A-ABF8-AB203F24A2F2}" type="slidenum">
              <a:rPr lang="zh-CN" altLang="en-US"/>
              <a:pPr/>
              <a:t>‹#›</a:t>
            </a:fld>
            <a:endParaRPr lang="zh-CN" altLang="en-US"/>
          </a:p>
        </p:txBody>
      </p:sp>
    </p:spTree>
    <p:extLst>
      <p:ext uri="{BB962C8B-B14F-4D97-AF65-F5344CB8AC3E}">
        <p14:creationId xmlns:p14="http://schemas.microsoft.com/office/powerpoint/2010/main" val="14979880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B3A8F994-D791-244E-BCF4-913E7D8899E9}" type="slidenum">
              <a:rPr lang="zh-CN" altLang="en-US"/>
              <a:pPr/>
              <a:t>‹#›</a:t>
            </a:fld>
            <a:endParaRPr lang="zh-CN" altLang="en-US"/>
          </a:p>
        </p:txBody>
      </p:sp>
    </p:spTree>
    <p:extLst>
      <p:ext uri="{BB962C8B-B14F-4D97-AF65-F5344CB8AC3E}">
        <p14:creationId xmlns:p14="http://schemas.microsoft.com/office/powerpoint/2010/main" val="1102644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AF32865F-F20E-8B46-8448-43A36B750582}" type="slidenum">
              <a:rPr lang="zh-CN" altLang="en-US"/>
              <a:pPr/>
              <a:t>‹#›</a:t>
            </a:fld>
            <a:endParaRPr lang="zh-CN" altLang="en-US"/>
          </a:p>
        </p:txBody>
      </p:sp>
    </p:spTree>
    <p:extLst>
      <p:ext uri="{BB962C8B-B14F-4D97-AF65-F5344CB8AC3E}">
        <p14:creationId xmlns:p14="http://schemas.microsoft.com/office/powerpoint/2010/main" val="34299430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4"/>
            <a:ext cx="6858000" cy="1790700"/>
          </a:xfrm>
        </p:spPr>
        <p:txBody>
          <a:bodyPr anchor="b"/>
          <a:lstStyle>
            <a:lvl1pPr algn="ctr">
              <a:defRPr sz="4499"/>
            </a:lvl1pPr>
          </a:lstStyle>
          <a:p>
            <a:r>
              <a:rPr lang="zh-CN" altLang="en-US"/>
              <a:t>单击此处编辑母版标题样式</a:t>
            </a:r>
          </a:p>
        </p:txBody>
      </p:sp>
      <p:sp>
        <p:nvSpPr>
          <p:cNvPr id="3" name="副标题 2"/>
          <p:cNvSpPr>
            <a:spLocks noGrp="1"/>
          </p:cNvSpPr>
          <p:nvPr>
            <p:ph type="subTitle" idx="1"/>
          </p:nvPr>
        </p:nvSpPr>
        <p:spPr>
          <a:xfrm>
            <a:off x="1143000" y="2701530"/>
            <a:ext cx="6858000" cy="1241821"/>
          </a:xfrm>
        </p:spPr>
        <p:txBody>
          <a:bodyPr/>
          <a:lstStyle>
            <a:lvl1pPr marL="0" indent="0" algn="ctr">
              <a:buNone/>
              <a:defRPr sz="1800"/>
            </a:lvl1pPr>
            <a:lvl2pPr marL="342809" indent="0" algn="ctr">
              <a:buNone/>
              <a:defRPr sz="1500"/>
            </a:lvl2pPr>
            <a:lvl3pPr marL="685617" indent="0" algn="ctr">
              <a:buNone/>
              <a:defRPr sz="1350"/>
            </a:lvl3pPr>
            <a:lvl4pPr marL="1028426" indent="0" algn="ctr">
              <a:buNone/>
              <a:defRPr sz="1200"/>
            </a:lvl4pPr>
            <a:lvl5pPr marL="1371234" indent="0" algn="ctr">
              <a:buNone/>
              <a:defRPr sz="1200"/>
            </a:lvl5pPr>
            <a:lvl6pPr marL="1714043" indent="0" algn="ctr">
              <a:buNone/>
              <a:defRPr sz="1200"/>
            </a:lvl6pPr>
            <a:lvl7pPr marL="2056851" indent="0" algn="ctr">
              <a:buNone/>
              <a:defRPr sz="1200"/>
            </a:lvl7pPr>
            <a:lvl8pPr marL="2399660" indent="0" algn="ctr">
              <a:buNone/>
              <a:defRPr sz="1200"/>
            </a:lvl8pPr>
            <a:lvl9pPr marL="2742468"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793977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560196" y="852933"/>
            <a:ext cx="4950391" cy="2139553"/>
          </a:xfrm>
        </p:spPr>
        <p:txBody>
          <a:bodyPr anchor="b">
            <a:normAutofit/>
          </a:bodyPr>
          <a:lstStyle>
            <a:lvl1pPr>
              <a:defRPr sz="3600">
                <a:solidFill>
                  <a:schemeClr val="bg2">
                    <a:lumMod val="25000"/>
                  </a:schemeClr>
                </a:solidFill>
              </a:defRPr>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3560196" y="3012727"/>
            <a:ext cx="4950391" cy="1125140"/>
          </a:xfrm>
        </p:spPr>
        <p:txBody>
          <a:bodyPr>
            <a:normAutofit/>
          </a:bodyPr>
          <a:lstStyle>
            <a:lvl1pPr marL="0" indent="0">
              <a:buNone/>
              <a:defRPr sz="135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任意多边形 8"/>
          <p:cNvSpPr/>
          <p:nvPr/>
        </p:nvSpPr>
        <p:spPr>
          <a:xfrm>
            <a:off x="3210382" y="2571751"/>
            <a:ext cx="183635" cy="221666"/>
          </a:xfrm>
          <a:custGeom>
            <a:avLst/>
            <a:gdLst>
              <a:gd name="connsiteX0" fmla="*/ 457200 w 914400"/>
              <a:gd name="connsiteY0" fmla="*/ 0 h 1103779"/>
              <a:gd name="connsiteX1" fmla="*/ 780489 w 914400"/>
              <a:gd name="connsiteY1" fmla="*/ 133911 h 1103779"/>
              <a:gd name="connsiteX2" fmla="*/ 780489 w 914400"/>
              <a:gd name="connsiteY2" fmla="*/ 780489 h 1103779"/>
              <a:gd name="connsiteX3" fmla="*/ 457200 w 914400"/>
              <a:gd name="connsiteY3" fmla="*/ 1103779 h 1103779"/>
              <a:gd name="connsiteX4" fmla="*/ 133911 w 914400"/>
              <a:gd name="connsiteY4" fmla="*/ 780489 h 1103779"/>
              <a:gd name="connsiteX5" fmla="*/ 133911 w 914400"/>
              <a:gd name="connsiteY5" fmla="*/ 133911 h 1103779"/>
              <a:gd name="connsiteX6" fmla="*/ 457200 w 914400"/>
              <a:gd name="connsiteY6" fmla="*/ 0 h 1103779"/>
              <a:gd name="connsiteX7" fmla="*/ 457200 w 914400"/>
              <a:gd name="connsiteY7" fmla="*/ 149484 h 1103779"/>
              <a:gd name="connsiteX8" fmla="*/ 180753 w 914400"/>
              <a:gd name="connsiteY8" fmla="*/ 425931 h 1103779"/>
              <a:gd name="connsiteX9" fmla="*/ 457200 w 914400"/>
              <a:gd name="connsiteY9" fmla="*/ 702378 h 1103779"/>
              <a:gd name="connsiteX10" fmla="*/ 733647 w 914400"/>
              <a:gd name="connsiteY10" fmla="*/ 425931 h 1103779"/>
              <a:gd name="connsiteX11" fmla="*/ 457200 w 914400"/>
              <a:gd name="connsiteY11" fmla="*/ 149484 h 1103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4400" h="1103779">
                <a:moveTo>
                  <a:pt x="457200" y="0"/>
                </a:moveTo>
                <a:cubicBezTo>
                  <a:pt x="574208" y="0"/>
                  <a:pt x="691215" y="44637"/>
                  <a:pt x="780489" y="133911"/>
                </a:cubicBezTo>
                <a:cubicBezTo>
                  <a:pt x="959037" y="312459"/>
                  <a:pt x="959037" y="601941"/>
                  <a:pt x="780489" y="780489"/>
                </a:cubicBezTo>
                <a:lnTo>
                  <a:pt x="457200" y="1103779"/>
                </a:lnTo>
                <a:lnTo>
                  <a:pt x="133911" y="780489"/>
                </a:lnTo>
                <a:cubicBezTo>
                  <a:pt x="-44637" y="601941"/>
                  <a:pt x="-44637" y="312459"/>
                  <a:pt x="133911" y="133911"/>
                </a:cubicBezTo>
                <a:cubicBezTo>
                  <a:pt x="223185" y="44637"/>
                  <a:pt x="340193" y="0"/>
                  <a:pt x="457200" y="0"/>
                </a:cubicBezTo>
                <a:close/>
                <a:moveTo>
                  <a:pt x="457200" y="149484"/>
                </a:moveTo>
                <a:cubicBezTo>
                  <a:pt x="304523" y="149484"/>
                  <a:pt x="180753" y="273254"/>
                  <a:pt x="180753" y="425931"/>
                </a:cubicBezTo>
                <a:cubicBezTo>
                  <a:pt x="180753" y="578608"/>
                  <a:pt x="304523" y="702378"/>
                  <a:pt x="457200" y="702378"/>
                </a:cubicBezTo>
                <a:cubicBezTo>
                  <a:pt x="609877" y="702378"/>
                  <a:pt x="733647" y="578608"/>
                  <a:pt x="733647" y="425931"/>
                </a:cubicBezTo>
                <a:cubicBezTo>
                  <a:pt x="733647" y="273254"/>
                  <a:pt x="609877" y="149484"/>
                  <a:pt x="457200" y="149484"/>
                </a:cubicBezTo>
                <a:close/>
              </a:path>
            </a:pathLst>
          </a:custGeom>
          <a:solidFill>
            <a:srgbClr val="96C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4071810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3764832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9" y="1282304"/>
            <a:ext cx="7886700" cy="2139553"/>
          </a:xfrm>
        </p:spPr>
        <p:txBody>
          <a:bodyPr anchor="b"/>
          <a:lstStyle>
            <a:lvl1pPr>
              <a:defRPr sz="4499"/>
            </a:lvl1pPr>
          </a:lstStyle>
          <a:p>
            <a:r>
              <a:rPr lang="zh-CN" altLang="en-US"/>
              <a:t>单击此处编辑母版标题样式</a:t>
            </a:r>
          </a:p>
        </p:txBody>
      </p:sp>
      <p:sp>
        <p:nvSpPr>
          <p:cNvPr id="3" name="文本占位符 2"/>
          <p:cNvSpPr>
            <a:spLocks noGrp="1"/>
          </p:cNvSpPr>
          <p:nvPr>
            <p:ph type="body" idx="1"/>
          </p:nvPr>
        </p:nvSpPr>
        <p:spPr>
          <a:xfrm>
            <a:off x="623889" y="3442098"/>
            <a:ext cx="7886700" cy="1125140"/>
          </a:xfrm>
        </p:spPr>
        <p:txBody>
          <a:bodyPr/>
          <a:lstStyle>
            <a:lvl1pPr marL="0" indent="0">
              <a:buNone/>
              <a:defRPr sz="1800">
                <a:solidFill>
                  <a:schemeClr val="tx1">
                    <a:tint val="75000"/>
                  </a:schemeClr>
                </a:solidFill>
              </a:defRPr>
            </a:lvl1pPr>
            <a:lvl2pPr marL="342809" indent="0">
              <a:buNone/>
              <a:defRPr sz="1500">
                <a:solidFill>
                  <a:schemeClr val="tx1">
                    <a:tint val="75000"/>
                  </a:schemeClr>
                </a:solidFill>
              </a:defRPr>
            </a:lvl2pPr>
            <a:lvl3pPr marL="685617" indent="0">
              <a:buNone/>
              <a:defRPr sz="1350">
                <a:solidFill>
                  <a:schemeClr val="tx1">
                    <a:tint val="75000"/>
                  </a:schemeClr>
                </a:solidFill>
              </a:defRPr>
            </a:lvl3pPr>
            <a:lvl4pPr marL="1028426" indent="0">
              <a:buNone/>
              <a:defRPr sz="1200">
                <a:solidFill>
                  <a:schemeClr val="tx1">
                    <a:tint val="75000"/>
                  </a:schemeClr>
                </a:solidFill>
              </a:defRPr>
            </a:lvl4pPr>
            <a:lvl5pPr marL="1371234" indent="0">
              <a:buNone/>
              <a:defRPr sz="1200">
                <a:solidFill>
                  <a:schemeClr val="tx1">
                    <a:tint val="75000"/>
                  </a:schemeClr>
                </a:solidFill>
              </a:defRPr>
            </a:lvl5pPr>
            <a:lvl6pPr marL="1714043" indent="0">
              <a:buNone/>
              <a:defRPr sz="1200">
                <a:solidFill>
                  <a:schemeClr val="tx1">
                    <a:tint val="75000"/>
                  </a:schemeClr>
                </a:solidFill>
              </a:defRPr>
            </a:lvl6pPr>
            <a:lvl7pPr marL="2056851" indent="0">
              <a:buNone/>
              <a:defRPr sz="1200">
                <a:solidFill>
                  <a:schemeClr val="tx1">
                    <a:tint val="75000"/>
                  </a:schemeClr>
                </a:solidFill>
              </a:defRPr>
            </a:lvl7pPr>
            <a:lvl8pPr marL="2399660" indent="0">
              <a:buNone/>
              <a:defRPr sz="1200">
                <a:solidFill>
                  <a:schemeClr val="tx1">
                    <a:tint val="75000"/>
                  </a:schemeClr>
                </a:solidFill>
              </a:defRPr>
            </a:lvl8pPr>
            <a:lvl9pPr marL="2742468"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1293132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2019/6/10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2069783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2" y="273845"/>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1" y="1260873"/>
            <a:ext cx="3868341" cy="617934"/>
          </a:xfrm>
        </p:spPr>
        <p:txBody>
          <a:bodyPr anchor="b"/>
          <a:lstStyle>
            <a:lvl1pPr marL="0" indent="0">
              <a:buNone/>
              <a:defRPr sz="1800" b="1"/>
            </a:lvl1pPr>
            <a:lvl2pPr marL="342809" indent="0">
              <a:buNone/>
              <a:defRPr sz="1500" b="1"/>
            </a:lvl2pPr>
            <a:lvl3pPr marL="685617" indent="0">
              <a:buNone/>
              <a:defRPr sz="135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1" y="1878807"/>
            <a:ext cx="386834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1" y="1260873"/>
            <a:ext cx="3887391" cy="617934"/>
          </a:xfrm>
        </p:spPr>
        <p:txBody>
          <a:bodyPr anchor="b"/>
          <a:lstStyle>
            <a:lvl1pPr marL="0" indent="0">
              <a:buNone/>
              <a:defRPr sz="1800" b="1"/>
            </a:lvl1pPr>
            <a:lvl2pPr marL="342809" indent="0">
              <a:buNone/>
              <a:defRPr sz="1500" b="1"/>
            </a:lvl2pPr>
            <a:lvl3pPr marL="685617" indent="0">
              <a:buNone/>
              <a:defRPr sz="135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1" y="1878807"/>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2019/6/10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3224099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2019/6/10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14517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2019/6/10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020723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1"/>
            <a:ext cx="2949178" cy="1200150"/>
          </a:xfrm>
        </p:spPr>
        <p:txBody>
          <a:bodyPr anchor="b"/>
          <a:lstStyle>
            <a:lvl1pPr>
              <a:defRPr sz="2399"/>
            </a:lvl1pPr>
          </a:lstStyle>
          <a:p>
            <a:r>
              <a:rPr lang="zh-CN" altLang="en-US"/>
              <a:t>单击此处编辑母版标题样式</a:t>
            </a:r>
          </a:p>
        </p:txBody>
      </p:sp>
      <p:sp>
        <p:nvSpPr>
          <p:cNvPr id="3" name="内容占位符 2"/>
          <p:cNvSpPr>
            <a:spLocks noGrp="1"/>
          </p:cNvSpPr>
          <p:nvPr>
            <p:ph idx="1"/>
          </p:nvPr>
        </p:nvSpPr>
        <p:spPr>
          <a:xfrm>
            <a:off x="3887392" y="740569"/>
            <a:ext cx="4629150" cy="3655219"/>
          </a:xfrm>
        </p:spPr>
        <p:txBody>
          <a:bodyPr/>
          <a:lstStyle>
            <a:lvl1pPr>
              <a:defRPr sz="2399"/>
            </a:lvl1pPr>
            <a:lvl2pPr>
              <a:defRPr sz="2099"/>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1"/>
            <a:ext cx="2949178" cy="2858691"/>
          </a:xfrm>
        </p:spPr>
        <p:txBody>
          <a:bodyPr/>
          <a:lstStyle>
            <a:lvl1pPr marL="0" indent="0">
              <a:buNone/>
              <a:defRPr sz="1200"/>
            </a:lvl1pPr>
            <a:lvl2pPr marL="342809" indent="0">
              <a:buNone/>
              <a:defRPr sz="1050"/>
            </a:lvl2pPr>
            <a:lvl3pPr marL="685617" indent="0">
              <a:buNone/>
              <a:defRPr sz="900"/>
            </a:lvl3pPr>
            <a:lvl4pPr marL="1028426" indent="0">
              <a:buNone/>
              <a:defRPr sz="750"/>
            </a:lvl4pPr>
            <a:lvl5pPr marL="1371234" indent="0">
              <a:buNone/>
              <a:defRPr sz="750"/>
            </a:lvl5pPr>
            <a:lvl6pPr marL="1714043" indent="0">
              <a:buNone/>
              <a:defRPr sz="750"/>
            </a:lvl6pPr>
            <a:lvl7pPr marL="2056851" indent="0">
              <a:buNone/>
              <a:defRPr sz="750"/>
            </a:lvl7pPr>
            <a:lvl8pPr marL="2399660" indent="0">
              <a:buNone/>
              <a:defRPr sz="750"/>
            </a:lvl8pPr>
            <a:lvl9pPr marL="2742468"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2019/6/10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620855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1"/>
            <a:ext cx="2949178" cy="1200150"/>
          </a:xfrm>
        </p:spPr>
        <p:txBody>
          <a:bodyPr anchor="b"/>
          <a:lstStyle>
            <a:lvl1pPr>
              <a:defRPr sz="2399"/>
            </a:lvl1pPr>
          </a:lstStyle>
          <a:p>
            <a:r>
              <a:rPr lang="zh-CN" altLang="en-US"/>
              <a:t>单击此处编辑母版标题样式</a:t>
            </a:r>
          </a:p>
        </p:txBody>
      </p:sp>
      <p:sp>
        <p:nvSpPr>
          <p:cNvPr id="3" name="图片占位符 2"/>
          <p:cNvSpPr>
            <a:spLocks noGrp="1"/>
          </p:cNvSpPr>
          <p:nvPr>
            <p:ph type="pic" idx="1"/>
          </p:nvPr>
        </p:nvSpPr>
        <p:spPr>
          <a:xfrm>
            <a:off x="3887392" y="740569"/>
            <a:ext cx="4629150" cy="3655219"/>
          </a:xfrm>
        </p:spPr>
        <p:txBody>
          <a:bodyPr/>
          <a:lstStyle>
            <a:lvl1pPr marL="0" indent="0">
              <a:buNone/>
              <a:defRPr sz="2399"/>
            </a:lvl1pPr>
            <a:lvl2pPr marL="342809" indent="0">
              <a:buNone/>
              <a:defRPr sz="2099"/>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r>
              <a:rPr lang="zh-CN" altLang="en-US"/>
              <a:t>单击图标添加图片</a:t>
            </a:r>
          </a:p>
        </p:txBody>
      </p:sp>
      <p:sp>
        <p:nvSpPr>
          <p:cNvPr id="4" name="文本占位符 3"/>
          <p:cNvSpPr>
            <a:spLocks noGrp="1"/>
          </p:cNvSpPr>
          <p:nvPr>
            <p:ph type="body" sz="half" idx="2"/>
          </p:nvPr>
        </p:nvSpPr>
        <p:spPr>
          <a:xfrm>
            <a:off x="629841" y="1543051"/>
            <a:ext cx="2949178" cy="2858691"/>
          </a:xfrm>
        </p:spPr>
        <p:txBody>
          <a:bodyPr/>
          <a:lstStyle>
            <a:lvl1pPr marL="0" indent="0">
              <a:buNone/>
              <a:defRPr sz="1200"/>
            </a:lvl1pPr>
            <a:lvl2pPr marL="342809" indent="0">
              <a:buNone/>
              <a:defRPr sz="1050"/>
            </a:lvl2pPr>
            <a:lvl3pPr marL="685617" indent="0">
              <a:buNone/>
              <a:defRPr sz="900"/>
            </a:lvl3pPr>
            <a:lvl4pPr marL="1028426" indent="0">
              <a:buNone/>
              <a:defRPr sz="750"/>
            </a:lvl4pPr>
            <a:lvl5pPr marL="1371234" indent="0">
              <a:buNone/>
              <a:defRPr sz="750"/>
            </a:lvl5pPr>
            <a:lvl6pPr marL="1714043" indent="0">
              <a:buNone/>
              <a:defRPr sz="750"/>
            </a:lvl6pPr>
            <a:lvl7pPr marL="2056851" indent="0">
              <a:buNone/>
              <a:defRPr sz="750"/>
            </a:lvl7pPr>
            <a:lvl8pPr marL="2399660" indent="0">
              <a:buNone/>
              <a:defRPr sz="750"/>
            </a:lvl8pPr>
            <a:lvl9pPr marL="2742468"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2019/6/10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5995716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7911102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3"/>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1" y="273843"/>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638972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160539"/>
            <a:ext cx="7886700" cy="994172"/>
          </a:xfrm>
        </p:spPr>
        <p:txBody>
          <a:bodyPr>
            <a:normAutofit/>
          </a:bodyPr>
          <a:lstStyle>
            <a:lvl1pPr>
              <a:defRPr sz="3000">
                <a:solidFill>
                  <a:schemeClr val="bg2">
                    <a:lumMod val="25000"/>
                  </a:schemeClr>
                </a:solidFill>
              </a:defRPr>
            </a:lvl1pPr>
          </a:lstStyle>
          <a:p>
            <a:r>
              <a:rPr lang="zh-CN" altLang="en-US"/>
              <a:t>单击此处编辑母版标题样式</a:t>
            </a:r>
            <a:endParaRPr lang="zh-CN" altLang="en-US" dirty="0"/>
          </a:p>
        </p:txBody>
      </p:sp>
      <p:sp>
        <p:nvSpPr>
          <p:cNvPr id="3" name="日期占位符 2"/>
          <p:cNvSpPr>
            <a:spLocks noGrp="1"/>
          </p:cNvSpPr>
          <p:nvPr>
            <p:ph type="dt" sz="half" idx="10"/>
          </p:nvPr>
        </p:nvSpPr>
        <p:spPr/>
        <p:txBody>
          <a:bodyPr/>
          <a:lstStyle/>
          <a:p>
            <a:fld id="{530820CF-B880-4189-942D-D702A7CBA730}" type="datetimeFigureOut">
              <a:rPr lang="zh-CN" altLang="en-US" smtClean="0"/>
              <a:t>2019/6/10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直角三角形 6"/>
          <p:cNvSpPr/>
          <p:nvPr/>
        </p:nvSpPr>
        <p:spPr>
          <a:xfrm flipV="1">
            <a:off x="0" y="0"/>
            <a:ext cx="506896" cy="668762"/>
          </a:xfrm>
          <a:prstGeom prst="rtTriangle">
            <a:avLst/>
          </a:prstGeom>
          <a:solidFill>
            <a:srgbClr val="96C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rot="18389604">
            <a:off x="-28615" y="36147"/>
            <a:ext cx="396262" cy="300082"/>
          </a:xfrm>
          <a:prstGeom prst="rect">
            <a:avLst/>
          </a:prstGeom>
        </p:spPr>
        <p:txBody>
          <a:bodyPr wrap="none">
            <a:spAutoFit/>
          </a:bodyPr>
          <a:lstStyle/>
          <a:p>
            <a:fld id="{FFC205B0-AD67-413D-8CB1-9851EE1363CE}" type="slidenum">
              <a:rPr lang="zh-CN" altLang="en-US" sz="1350" smtClean="0">
                <a:latin typeface="+mj-lt"/>
              </a:rPr>
              <a:t>‹#›</a:t>
            </a:fld>
            <a:endParaRPr lang="zh-CN" altLang="en-US" sz="1350" dirty="0">
              <a:latin typeface="+mj-lt"/>
            </a:endParaRPr>
          </a:p>
        </p:txBody>
      </p:sp>
    </p:spTree>
    <p:extLst>
      <p:ext uri="{BB962C8B-B14F-4D97-AF65-F5344CB8AC3E}">
        <p14:creationId xmlns:p14="http://schemas.microsoft.com/office/powerpoint/2010/main" val="1841907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085544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8" name="Picture 7" descr="hexa.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1707745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05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p:nvCxnSpPr>
        <p:spPr>
          <a:xfrm flipV="1">
            <a:off x="2268973" y="359868"/>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 y="146330"/>
            <a:ext cx="2344634" cy="42707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p:nvGrpSpPr>
        <p:grpSpPr>
          <a:xfrm>
            <a:off x="8515351" y="131721"/>
            <a:ext cx="628650" cy="580980"/>
            <a:chOff x="39833" y="101457"/>
            <a:chExt cx="838200" cy="774639"/>
          </a:xfrm>
        </p:grpSpPr>
        <p:grpSp>
          <p:nvGrpSpPr>
            <p:cNvPr id="20" name="组合 19"/>
            <p:cNvGrpSpPr/>
            <p:nvPr/>
          </p:nvGrpSpPr>
          <p:grpSpPr>
            <a:xfrm>
              <a:off x="130195" y="101457"/>
              <a:ext cx="647560" cy="567974"/>
              <a:chOff x="257420" y="226345"/>
              <a:chExt cx="540747" cy="474289"/>
            </a:xfrm>
          </p:grpSpPr>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p:nvSpPr>
          <p:spPr>
            <a:xfrm>
              <a:off x="39833" y="629875"/>
              <a:ext cx="838200" cy="246221"/>
            </a:xfrm>
            <a:prstGeom prst="rect">
              <a:avLst/>
            </a:prstGeom>
            <a:noFill/>
          </p:spPr>
          <p:txBody>
            <a:bodyPr wrap="square" rtlCol="0">
              <a:spAutoFit/>
            </a:bodyPr>
            <a:lstStyle/>
            <a:p>
              <a:pPr marL="0" marR="0" lvl="0" indent="0" algn="ctr" defTabSz="685617"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6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312235" y="154750"/>
            <a:ext cx="2288091" cy="410232"/>
          </a:xfrm>
          <a:prstGeom prst="rect">
            <a:avLst/>
          </a:prstGeom>
        </p:spPr>
        <p:txBody>
          <a:bodyPr vert="horz" lIns="91436" tIns="45718" rIns="91436" bIns="45718" rtlCol="0" anchor="ctr">
            <a:normAutofit/>
          </a:bodyPr>
          <a:lstStyle>
            <a:lvl1pPr>
              <a:defRPr sz="135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2632867222"/>
      </p:ext>
    </p:extLst>
  </p:cSld>
  <p:clrMapOvr>
    <a:masterClrMapping/>
  </p:clrMapOvr>
  <p:hf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6" name="Rectangle 13"/>
          <p:cNvSpPr/>
          <p:nvPr/>
        </p:nvSpPr>
        <p:spPr>
          <a:xfrm>
            <a:off x="-6680" y="0"/>
            <a:ext cx="9152906" cy="51435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en-JM" sz="135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10/6/2019</a:t>
            </a:fld>
            <a:endParaRPr lang="en-JM" dirty="0">
              <a:solidFill>
                <a:prstClr val="black">
                  <a:tint val="75000"/>
                </a:prstClr>
              </a:solidFill>
            </a:endParaRPr>
          </a:p>
        </p:txBody>
      </p:sp>
    </p:spTree>
    <p:extLst>
      <p:ext uri="{BB962C8B-B14F-4D97-AF65-F5344CB8AC3E}">
        <p14:creationId xmlns:p14="http://schemas.microsoft.com/office/powerpoint/2010/main" val="23357360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8" name="Picture 7" descr="hexa.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2962016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05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p:nvCxnSpPr>
        <p:spPr>
          <a:xfrm flipV="1">
            <a:off x="2268973" y="359868"/>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 y="146330"/>
            <a:ext cx="2344634" cy="42707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p:nvGrpSpPr>
        <p:grpSpPr>
          <a:xfrm>
            <a:off x="8515351" y="131721"/>
            <a:ext cx="628650" cy="580980"/>
            <a:chOff x="39833" y="101457"/>
            <a:chExt cx="838200" cy="774639"/>
          </a:xfrm>
        </p:grpSpPr>
        <p:grpSp>
          <p:nvGrpSpPr>
            <p:cNvPr id="20" name="组合 19"/>
            <p:cNvGrpSpPr/>
            <p:nvPr/>
          </p:nvGrpSpPr>
          <p:grpSpPr>
            <a:xfrm>
              <a:off x="130195" y="101457"/>
              <a:ext cx="647560" cy="567974"/>
              <a:chOff x="257420" y="226345"/>
              <a:chExt cx="540747" cy="474289"/>
            </a:xfrm>
          </p:grpSpPr>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p:nvSpPr>
          <p:spPr>
            <a:xfrm>
              <a:off x="39833" y="629875"/>
              <a:ext cx="838200" cy="246221"/>
            </a:xfrm>
            <a:prstGeom prst="rect">
              <a:avLst/>
            </a:prstGeom>
            <a:noFill/>
          </p:spPr>
          <p:txBody>
            <a:bodyPr wrap="square" rtlCol="0">
              <a:spAutoFit/>
            </a:bodyPr>
            <a:lstStyle/>
            <a:p>
              <a:pPr marL="0" marR="0" lvl="0" indent="0" algn="ctr" defTabSz="685617"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6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312235" y="154750"/>
            <a:ext cx="2288091" cy="410232"/>
          </a:xfrm>
          <a:prstGeom prst="rect">
            <a:avLst/>
          </a:prstGeom>
        </p:spPr>
        <p:txBody>
          <a:bodyPr vert="horz" lIns="91436" tIns="45718" rIns="91436" bIns="45718" rtlCol="0" anchor="ctr">
            <a:normAutofit/>
          </a:bodyPr>
          <a:lstStyle>
            <a:lvl1pPr>
              <a:defRPr sz="135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3660351182"/>
      </p:ext>
    </p:extLst>
  </p:cSld>
  <p:clrMapOvr>
    <a:masterClrMapping/>
  </p:clrMapOvr>
  <p:hf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6" name="Rectangle 13"/>
          <p:cNvSpPr/>
          <p:nvPr/>
        </p:nvSpPr>
        <p:spPr>
          <a:xfrm>
            <a:off x="-6680" y="0"/>
            <a:ext cx="9152906" cy="51435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en-JM" sz="135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10/6/2019</a:t>
            </a:fld>
            <a:endParaRPr lang="en-JM" dirty="0">
              <a:solidFill>
                <a:prstClr val="black">
                  <a:tint val="75000"/>
                </a:prstClr>
              </a:solidFill>
            </a:endParaRPr>
          </a:p>
        </p:txBody>
      </p:sp>
    </p:spTree>
    <p:extLst>
      <p:ext uri="{BB962C8B-B14F-4D97-AF65-F5344CB8AC3E}">
        <p14:creationId xmlns:p14="http://schemas.microsoft.com/office/powerpoint/2010/main" val="167135588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2019/6/10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848638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Tm="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438981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8" name="Picture 7" descr="hexa.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2964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2019/6/10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50268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Tm="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05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p:nvCxnSpPr>
        <p:spPr>
          <a:xfrm flipV="1">
            <a:off x="2268973" y="359868"/>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 y="146330"/>
            <a:ext cx="2344634" cy="42707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p:nvGrpSpPr>
        <p:grpSpPr>
          <a:xfrm>
            <a:off x="8515351" y="131721"/>
            <a:ext cx="628650" cy="580980"/>
            <a:chOff x="39833" y="101457"/>
            <a:chExt cx="838200" cy="774639"/>
          </a:xfrm>
        </p:grpSpPr>
        <p:grpSp>
          <p:nvGrpSpPr>
            <p:cNvPr id="20" name="组合 19"/>
            <p:cNvGrpSpPr/>
            <p:nvPr/>
          </p:nvGrpSpPr>
          <p:grpSpPr>
            <a:xfrm>
              <a:off x="130195" y="101457"/>
              <a:ext cx="647560" cy="567974"/>
              <a:chOff x="257420" y="226345"/>
              <a:chExt cx="540747" cy="474289"/>
            </a:xfrm>
          </p:grpSpPr>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p:nvSpPr>
          <p:spPr>
            <a:xfrm>
              <a:off x="39833" y="629875"/>
              <a:ext cx="838200" cy="246221"/>
            </a:xfrm>
            <a:prstGeom prst="rect">
              <a:avLst/>
            </a:prstGeom>
            <a:noFill/>
          </p:spPr>
          <p:txBody>
            <a:bodyPr wrap="square" rtlCol="0">
              <a:spAutoFit/>
            </a:bodyPr>
            <a:lstStyle/>
            <a:p>
              <a:pPr marL="0" marR="0" lvl="0" indent="0" algn="ctr" defTabSz="685617"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6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312235" y="154750"/>
            <a:ext cx="2288091" cy="410232"/>
          </a:xfrm>
          <a:prstGeom prst="rect">
            <a:avLst/>
          </a:prstGeom>
        </p:spPr>
        <p:txBody>
          <a:bodyPr vert="horz" lIns="91436" tIns="45718" rIns="91436" bIns="45718" rtlCol="0" anchor="ctr">
            <a:normAutofit/>
          </a:bodyPr>
          <a:lstStyle>
            <a:lvl1pPr>
              <a:defRPr sz="135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1240554284"/>
      </p:ext>
    </p:extLst>
  </p:cSld>
  <p:clrMapOvr>
    <a:masterClrMapping/>
  </p:clrMapOvr>
  <p:hf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6" name="Rectangle 13"/>
          <p:cNvSpPr/>
          <p:nvPr/>
        </p:nvSpPr>
        <p:spPr>
          <a:xfrm>
            <a:off x="-6680" y="0"/>
            <a:ext cx="9152906" cy="5143500"/>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en-JM" sz="135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10/6/2019</a:t>
            </a:fld>
            <a:endParaRPr lang="en-JM" dirty="0">
              <a:solidFill>
                <a:prstClr val="black">
                  <a:tint val="75000"/>
                </a:prstClr>
              </a:solidFill>
            </a:endParaRPr>
          </a:p>
        </p:txBody>
      </p:sp>
    </p:spTree>
    <p:extLst>
      <p:ext uri="{BB962C8B-B14F-4D97-AF65-F5344CB8AC3E}">
        <p14:creationId xmlns:p14="http://schemas.microsoft.com/office/powerpoint/2010/main" val="11755975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6/10/2019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19135995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790953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1" y="1597822"/>
            <a:ext cx="7772400" cy="1102518"/>
          </a:xfrm>
        </p:spPr>
        <p:txBody>
          <a:bodyPr/>
          <a:lstStyle/>
          <a:p>
            <a:r>
              <a:rPr lang="zh-CN" altLang="en-US"/>
              <a:t>单击此处编辑母版标题样式</a:t>
            </a:r>
            <a:endParaRPr lang="en-US"/>
          </a:p>
        </p:txBody>
      </p:sp>
      <p:sp>
        <p:nvSpPr>
          <p:cNvPr id="3" name="Subtitle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57067" indent="0" algn="ctr">
              <a:buNone/>
              <a:defRPr>
                <a:solidFill>
                  <a:schemeClr val="tx1">
                    <a:tint val="75000"/>
                  </a:schemeClr>
                </a:solidFill>
              </a:defRPr>
            </a:lvl2pPr>
            <a:lvl3pPr marL="914134" indent="0" algn="ctr">
              <a:buNone/>
              <a:defRPr>
                <a:solidFill>
                  <a:schemeClr val="tx1">
                    <a:tint val="75000"/>
                  </a:schemeClr>
                </a:solidFill>
              </a:defRPr>
            </a:lvl3pPr>
            <a:lvl4pPr marL="1371200" indent="0" algn="ctr">
              <a:buNone/>
              <a:defRPr>
                <a:solidFill>
                  <a:schemeClr val="tx1">
                    <a:tint val="75000"/>
                  </a:schemeClr>
                </a:solidFill>
              </a:defRPr>
            </a:lvl4pPr>
            <a:lvl5pPr marL="1828267" indent="0" algn="ctr">
              <a:buNone/>
              <a:defRPr>
                <a:solidFill>
                  <a:schemeClr val="tx1">
                    <a:tint val="75000"/>
                  </a:schemeClr>
                </a:solidFill>
              </a:defRPr>
            </a:lvl5pPr>
            <a:lvl6pPr marL="2285333" indent="0" algn="ctr">
              <a:buNone/>
              <a:defRPr>
                <a:solidFill>
                  <a:schemeClr val="tx1">
                    <a:tint val="75000"/>
                  </a:schemeClr>
                </a:solidFill>
              </a:defRPr>
            </a:lvl6pPr>
            <a:lvl7pPr marL="2742400" indent="0" algn="ctr">
              <a:buNone/>
              <a:defRPr>
                <a:solidFill>
                  <a:schemeClr val="tx1">
                    <a:tint val="75000"/>
                  </a:schemeClr>
                </a:solidFill>
              </a:defRPr>
            </a:lvl7pPr>
            <a:lvl8pPr marL="3199466" indent="0" algn="ctr">
              <a:buNone/>
              <a:defRPr>
                <a:solidFill>
                  <a:schemeClr val="tx1">
                    <a:tint val="75000"/>
                  </a:schemeClr>
                </a:solidFill>
              </a:defRPr>
            </a:lvl8pPr>
            <a:lvl9pPr marL="3656533" indent="0" algn="ctr">
              <a:buNone/>
              <a:defRPr>
                <a:solidFill>
                  <a:schemeClr val="tx1">
                    <a:tint val="75000"/>
                  </a:schemeClr>
                </a:solidFill>
              </a:defRPr>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6/10/2019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6052008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6/10/2019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299284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4" y="3305177"/>
            <a:ext cx="7772400" cy="1021556"/>
          </a:xfrm>
        </p:spPr>
        <p:txBody>
          <a:bodyPr anchor="t"/>
          <a:lstStyle>
            <a:lvl1pPr algn="l">
              <a:defRPr sz="4049" b="1" cap="all"/>
            </a:lvl1pPr>
          </a:lstStyle>
          <a:p>
            <a:r>
              <a:rPr lang="zh-CN" altLang="en-US"/>
              <a:t>单击此处编辑母版标题样式</a:t>
            </a:r>
            <a:endParaRPr lang="en-US"/>
          </a:p>
        </p:txBody>
      </p:sp>
      <p:sp>
        <p:nvSpPr>
          <p:cNvPr id="3" name="Text Placeholder 2"/>
          <p:cNvSpPr>
            <a:spLocks noGrp="1"/>
          </p:cNvSpPr>
          <p:nvPr>
            <p:ph type="body" idx="1"/>
          </p:nvPr>
        </p:nvSpPr>
        <p:spPr>
          <a:xfrm>
            <a:off x="722314" y="2180035"/>
            <a:ext cx="7772400" cy="1125140"/>
          </a:xfrm>
        </p:spPr>
        <p:txBody>
          <a:bodyPr anchor="b"/>
          <a:lstStyle>
            <a:lvl1pPr marL="0" indent="0">
              <a:buNone/>
              <a:defRPr sz="2024">
                <a:solidFill>
                  <a:schemeClr val="tx1">
                    <a:tint val="75000"/>
                  </a:schemeClr>
                </a:solidFill>
              </a:defRPr>
            </a:lvl1pPr>
            <a:lvl2pPr marL="457067" indent="0">
              <a:buNone/>
              <a:defRPr sz="1800">
                <a:solidFill>
                  <a:schemeClr val="tx1">
                    <a:tint val="75000"/>
                  </a:schemeClr>
                </a:solidFill>
              </a:defRPr>
            </a:lvl2pPr>
            <a:lvl3pPr marL="914134" indent="0">
              <a:buNone/>
              <a:defRPr sz="1650">
                <a:solidFill>
                  <a:schemeClr val="tx1">
                    <a:tint val="75000"/>
                  </a:schemeClr>
                </a:solidFill>
              </a:defRPr>
            </a:lvl3pPr>
            <a:lvl4pPr marL="1371200" indent="0">
              <a:buNone/>
              <a:defRPr sz="1425">
                <a:solidFill>
                  <a:schemeClr val="tx1">
                    <a:tint val="75000"/>
                  </a:schemeClr>
                </a:solidFill>
              </a:defRPr>
            </a:lvl4pPr>
            <a:lvl5pPr marL="1828267" indent="0">
              <a:buNone/>
              <a:defRPr sz="1425">
                <a:solidFill>
                  <a:schemeClr val="tx1">
                    <a:tint val="75000"/>
                  </a:schemeClr>
                </a:solidFill>
              </a:defRPr>
            </a:lvl5pPr>
            <a:lvl6pPr marL="2285333" indent="0">
              <a:buNone/>
              <a:defRPr sz="1425">
                <a:solidFill>
                  <a:schemeClr val="tx1">
                    <a:tint val="75000"/>
                  </a:schemeClr>
                </a:solidFill>
              </a:defRPr>
            </a:lvl6pPr>
            <a:lvl7pPr marL="2742400" indent="0">
              <a:buNone/>
              <a:defRPr sz="1425">
                <a:solidFill>
                  <a:schemeClr val="tx1">
                    <a:tint val="75000"/>
                  </a:schemeClr>
                </a:solidFill>
              </a:defRPr>
            </a:lvl7pPr>
            <a:lvl8pPr marL="3199466" indent="0">
              <a:buNone/>
              <a:defRPr sz="1425">
                <a:solidFill>
                  <a:schemeClr val="tx1">
                    <a:tint val="75000"/>
                  </a:schemeClr>
                </a:solidFill>
              </a:defRPr>
            </a:lvl8pPr>
            <a:lvl9pPr marL="3656533" indent="0">
              <a:buNone/>
              <a:defRPr sz="1425">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6/10/2019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68060658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457201" y="1200152"/>
            <a:ext cx="4038600" cy="3394472"/>
          </a:xfrm>
        </p:spPr>
        <p:txBody>
          <a:bodyPr/>
          <a:lstStyle>
            <a:lvl1pPr>
              <a:defRPr sz="2849"/>
            </a:lvl1pPr>
            <a:lvl2pPr>
              <a:defRPr sz="2399"/>
            </a:lvl2pPr>
            <a:lvl3pPr>
              <a:defRPr sz="2024"/>
            </a:lvl3pPr>
            <a:lvl4pPr>
              <a:defRPr sz="1800"/>
            </a:lvl4pPr>
            <a:lvl5pPr>
              <a:defRPr sz="1800"/>
            </a:lvl5pPr>
            <a:lvl6pPr>
              <a:defRPr sz="1800"/>
            </a:lvl6pPr>
            <a:lvl7pPr>
              <a:defRPr sz="1800"/>
            </a:lvl7pPr>
            <a:lvl8pPr>
              <a:defRPr sz="1800"/>
            </a:lvl8pPr>
            <a:lvl9pPr>
              <a:defRPr sz="18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Content Placeholder 3"/>
          <p:cNvSpPr>
            <a:spLocks noGrp="1"/>
          </p:cNvSpPr>
          <p:nvPr>
            <p:ph sz="half" idx="2"/>
          </p:nvPr>
        </p:nvSpPr>
        <p:spPr>
          <a:xfrm>
            <a:off x="4648201" y="1200152"/>
            <a:ext cx="4038600" cy="3394472"/>
          </a:xfrm>
        </p:spPr>
        <p:txBody>
          <a:bodyPr/>
          <a:lstStyle>
            <a:lvl1pPr>
              <a:defRPr sz="2849"/>
            </a:lvl1pPr>
            <a:lvl2pPr>
              <a:defRPr sz="2399"/>
            </a:lvl2pPr>
            <a:lvl3pPr>
              <a:defRPr sz="2024"/>
            </a:lvl3pPr>
            <a:lvl4pPr>
              <a:defRPr sz="1800"/>
            </a:lvl4pPr>
            <a:lvl5pPr>
              <a:defRPr sz="1800"/>
            </a:lvl5pPr>
            <a:lvl6pPr>
              <a:defRPr sz="1800"/>
            </a:lvl6pPr>
            <a:lvl7pPr>
              <a:defRPr sz="1800"/>
            </a:lvl7pPr>
            <a:lvl8pPr>
              <a:defRPr sz="1800"/>
            </a:lvl8pPr>
            <a:lvl9pPr>
              <a:defRPr sz="18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6/10/2019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35958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457201" y="1151336"/>
            <a:ext cx="4040188" cy="479822"/>
          </a:xfrm>
        </p:spPr>
        <p:txBody>
          <a:bodyPr anchor="b"/>
          <a:lstStyle>
            <a:lvl1pPr marL="0" indent="0">
              <a:buNone/>
              <a:defRPr sz="2399" b="1"/>
            </a:lvl1pPr>
            <a:lvl2pPr marL="457067" indent="0">
              <a:buNone/>
              <a:defRPr sz="2024" b="1"/>
            </a:lvl2pPr>
            <a:lvl3pPr marL="914134" indent="0">
              <a:buNone/>
              <a:defRPr sz="1800" b="1"/>
            </a:lvl3pPr>
            <a:lvl4pPr marL="1371200" indent="0">
              <a:buNone/>
              <a:defRPr sz="1650" b="1"/>
            </a:lvl4pPr>
            <a:lvl5pPr marL="1828267" indent="0">
              <a:buNone/>
              <a:defRPr sz="1650" b="1"/>
            </a:lvl5pPr>
            <a:lvl6pPr marL="2285333" indent="0">
              <a:buNone/>
              <a:defRPr sz="1650" b="1"/>
            </a:lvl6pPr>
            <a:lvl7pPr marL="2742400" indent="0">
              <a:buNone/>
              <a:defRPr sz="1650" b="1"/>
            </a:lvl7pPr>
            <a:lvl8pPr marL="3199466" indent="0">
              <a:buNone/>
              <a:defRPr sz="1650" b="1"/>
            </a:lvl8pPr>
            <a:lvl9pPr marL="3656533" indent="0">
              <a:buNone/>
              <a:defRPr sz="1650" b="1"/>
            </a:lvl9pPr>
          </a:lstStyle>
          <a:p>
            <a:pPr lvl="0"/>
            <a:r>
              <a:rPr lang="zh-CN" altLang="en-US"/>
              <a:t>编辑母版文本样式</a:t>
            </a:r>
          </a:p>
        </p:txBody>
      </p:sp>
      <p:sp>
        <p:nvSpPr>
          <p:cNvPr id="4" name="Content Placeholder 3"/>
          <p:cNvSpPr>
            <a:spLocks noGrp="1"/>
          </p:cNvSpPr>
          <p:nvPr>
            <p:ph sz="half" idx="2"/>
          </p:nvPr>
        </p:nvSpPr>
        <p:spPr>
          <a:xfrm>
            <a:off x="457201" y="1631158"/>
            <a:ext cx="4040188" cy="2963466"/>
          </a:xfrm>
        </p:spPr>
        <p:txBody>
          <a:bodyPr/>
          <a:lstStyle>
            <a:lvl1pPr>
              <a:defRPr sz="2399"/>
            </a:lvl1pPr>
            <a:lvl2pPr>
              <a:defRPr sz="2024"/>
            </a:lvl2pPr>
            <a:lvl3pPr>
              <a:defRPr sz="1800"/>
            </a:lvl3pPr>
            <a:lvl4pPr>
              <a:defRPr sz="1650"/>
            </a:lvl4pPr>
            <a:lvl5pPr>
              <a:defRPr sz="1650"/>
            </a:lvl5pPr>
            <a:lvl6pPr>
              <a:defRPr sz="1650"/>
            </a:lvl6pPr>
            <a:lvl7pPr>
              <a:defRPr sz="1650"/>
            </a:lvl7pPr>
            <a:lvl8pPr>
              <a:defRPr sz="1650"/>
            </a:lvl8pPr>
            <a:lvl9pPr>
              <a:defRPr sz="165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Text Placeholder 4"/>
          <p:cNvSpPr>
            <a:spLocks noGrp="1"/>
          </p:cNvSpPr>
          <p:nvPr>
            <p:ph type="body" sz="quarter" idx="3"/>
          </p:nvPr>
        </p:nvSpPr>
        <p:spPr>
          <a:xfrm>
            <a:off x="4645030" y="1151336"/>
            <a:ext cx="4041775" cy="479822"/>
          </a:xfrm>
        </p:spPr>
        <p:txBody>
          <a:bodyPr anchor="b"/>
          <a:lstStyle>
            <a:lvl1pPr marL="0" indent="0">
              <a:buNone/>
              <a:defRPr sz="2399" b="1"/>
            </a:lvl1pPr>
            <a:lvl2pPr marL="457067" indent="0">
              <a:buNone/>
              <a:defRPr sz="2024" b="1"/>
            </a:lvl2pPr>
            <a:lvl3pPr marL="914134" indent="0">
              <a:buNone/>
              <a:defRPr sz="1800" b="1"/>
            </a:lvl3pPr>
            <a:lvl4pPr marL="1371200" indent="0">
              <a:buNone/>
              <a:defRPr sz="1650" b="1"/>
            </a:lvl4pPr>
            <a:lvl5pPr marL="1828267" indent="0">
              <a:buNone/>
              <a:defRPr sz="1650" b="1"/>
            </a:lvl5pPr>
            <a:lvl6pPr marL="2285333" indent="0">
              <a:buNone/>
              <a:defRPr sz="1650" b="1"/>
            </a:lvl6pPr>
            <a:lvl7pPr marL="2742400" indent="0">
              <a:buNone/>
              <a:defRPr sz="1650" b="1"/>
            </a:lvl7pPr>
            <a:lvl8pPr marL="3199466" indent="0">
              <a:buNone/>
              <a:defRPr sz="1650" b="1"/>
            </a:lvl8pPr>
            <a:lvl9pPr marL="3656533" indent="0">
              <a:buNone/>
              <a:defRPr sz="1650" b="1"/>
            </a:lvl9pPr>
          </a:lstStyle>
          <a:p>
            <a:pPr lvl="0"/>
            <a:r>
              <a:rPr lang="zh-CN" altLang="en-US"/>
              <a:t>编辑母版文本样式</a:t>
            </a:r>
          </a:p>
        </p:txBody>
      </p:sp>
      <p:sp>
        <p:nvSpPr>
          <p:cNvPr id="6" name="Content Placeholder 5"/>
          <p:cNvSpPr>
            <a:spLocks noGrp="1"/>
          </p:cNvSpPr>
          <p:nvPr>
            <p:ph sz="quarter" idx="4"/>
          </p:nvPr>
        </p:nvSpPr>
        <p:spPr>
          <a:xfrm>
            <a:off x="4645030" y="1631158"/>
            <a:ext cx="4041775" cy="2963466"/>
          </a:xfrm>
        </p:spPr>
        <p:txBody>
          <a:bodyPr/>
          <a:lstStyle>
            <a:lvl1pPr>
              <a:defRPr sz="2399"/>
            </a:lvl1pPr>
            <a:lvl2pPr>
              <a:defRPr sz="2024"/>
            </a:lvl2pPr>
            <a:lvl3pPr>
              <a:defRPr sz="1800"/>
            </a:lvl3pPr>
            <a:lvl4pPr>
              <a:defRPr sz="1650"/>
            </a:lvl4pPr>
            <a:lvl5pPr>
              <a:defRPr sz="1650"/>
            </a:lvl5pPr>
            <a:lvl6pPr>
              <a:defRPr sz="1650"/>
            </a:lvl6pPr>
            <a:lvl7pPr>
              <a:defRPr sz="1650"/>
            </a:lvl7pPr>
            <a:lvl8pPr>
              <a:defRPr sz="1650"/>
            </a:lvl8pPr>
            <a:lvl9pPr>
              <a:defRPr sz="165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6/10/2019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8943497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6/10/2019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31722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t>2019/6/10</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62575587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圆角矩形 4"/>
          <p:cNvSpPr/>
          <p:nvPr/>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p:nvSpPr>
        <p:spPr>
          <a:xfrm>
            <a:off x="4425043" y="4838925"/>
            <a:ext cx="293917" cy="1650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6/10/2019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1661958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7206870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24" b="1"/>
            </a:lvl1pPr>
          </a:lstStyle>
          <a:p>
            <a:r>
              <a:rPr lang="zh-CN" altLang="en-US"/>
              <a:t>单击此处编辑母版标题样式</a:t>
            </a:r>
            <a:endParaRPr lang="en-US"/>
          </a:p>
        </p:txBody>
      </p:sp>
      <p:sp>
        <p:nvSpPr>
          <p:cNvPr id="3" name="Content Placeholder 2"/>
          <p:cNvSpPr>
            <a:spLocks noGrp="1"/>
          </p:cNvSpPr>
          <p:nvPr>
            <p:ph idx="1"/>
          </p:nvPr>
        </p:nvSpPr>
        <p:spPr>
          <a:xfrm>
            <a:off x="3575050" y="204790"/>
            <a:ext cx="5111750" cy="4389835"/>
          </a:xfrm>
        </p:spPr>
        <p:txBody>
          <a:bodyPr/>
          <a:lstStyle>
            <a:lvl1pPr>
              <a:defRPr sz="3224"/>
            </a:lvl1pPr>
            <a:lvl2pPr>
              <a:defRPr sz="2849"/>
            </a:lvl2pPr>
            <a:lvl3pPr>
              <a:defRPr sz="2399"/>
            </a:lvl3pPr>
            <a:lvl4pPr>
              <a:defRPr sz="2024"/>
            </a:lvl4pPr>
            <a:lvl5pPr>
              <a:defRPr sz="2024"/>
            </a:lvl5pPr>
            <a:lvl6pPr>
              <a:defRPr sz="2024"/>
            </a:lvl6pPr>
            <a:lvl7pPr>
              <a:defRPr sz="2024"/>
            </a:lvl7pPr>
            <a:lvl8pPr>
              <a:defRPr sz="2024"/>
            </a:lvl8pPr>
            <a:lvl9pPr>
              <a:defRPr sz="2024"/>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Text Placeholder 3"/>
          <p:cNvSpPr>
            <a:spLocks noGrp="1"/>
          </p:cNvSpPr>
          <p:nvPr>
            <p:ph type="body" sz="half" idx="2"/>
          </p:nvPr>
        </p:nvSpPr>
        <p:spPr>
          <a:xfrm>
            <a:off x="457203" y="1076329"/>
            <a:ext cx="3008313" cy="3518297"/>
          </a:xfrm>
        </p:spPr>
        <p:txBody>
          <a:bodyPr/>
          <a:lstStyle>
            <a:lvl1pPr marL="0" indent="0">
              <a:buNone/>
              <a:defRPr sz="1425"/>
            </a:lvl1pPr>
            <a:lvl2pPr marL="457067" indent="0">
              <a:buNone/>
              <a:defRPr sz="1200"/>
            </a:lvl2pPr>
            <a:lvl3pPr marL="914134" indent="0">
              <a:buNone/>
              <a:defRPr sz="1050"/>
            </a:lvl3pPr>
            <a:lvl4pPr marL="1371200" indent="0">
              <a:buNone/>
              <a:defRPr sz="900"/>
            </a:lvl4pPr>
            <a:lvl5pPr marL="1828267" indent="0">
              <a:buNone/>
              <a:defRPr sz="900"/>
            </a:lvl5pPr>
            <a:lvl6pPr marL="2285333" indent="0">
              <a:buNone/>
              <a:defRPr sz="900"/>
            </a:lvl6pPr>
            <a:lvl7pPr marL="2742400" indent="0">
              <a:buNone/>
              <a:defRPr sz="900"/>
            </a:lvl7pPr>
            <a:lvl8pPr marL="3199466" indent="0">
              <a:buNone/>
              <a:defRPr sz="900"/>
            </a:lvl8pPr>
            <a:lvl9pPr marL="3656533"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6/10/2019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5644324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2"/>
            <a:ext cx="5486400" cy="425054"/>
          </a:xfrm>
        </p:spPr>
        <p:txBody>
          <a:bodyPr anchor="b"/>
          <a:lstStyle>
            <a:lvl1pPr algn="l">
              <a:defRPr sz="2024" b="1"/>
            </a:lvl1pPr>
          </a:lstStyle>
          <a:p>
            <a:r>
              <a:rPr lang="zh-CN" altLang="en-US"/>
              <a:t>单击此处编辑母版标题样式</a:t>
            </a:r>
            <a:endParaRPr lang="en-US"/>
          </a:p>
        </p:txBody>
      </p:sp>
      <p:sp>
        <p:nvSpPr>
          <p:cNvPr id="3" name="Picture Placeholder 2"/>
          <p:cNvSpPr>
            <a:spLocks noGrp="1"/>
          </p:cNvSpPr>
          <p:nvPr>
            <p:ph type="pic" idx="1"/>
          </p:nvPr>
        </p:nvSpPr>
        <p:spPr>
          <a:xfrm>
            <a:off x="1792288" y="459583"/>
            <a:ext cx="5486400" cy="3086100"/>
          </a:xfrm>
        </p:spPr>
        <p:txBody>
          <a:bodyPr/>
          <a:lstStyle>
            <a:lvl1pPr marL="0" indent="0">
              <a:buNone/>
              <a:defRPr sz="3224"/>
            </a:lvl1pPr>
            <a:lvl2pPr marL="457067" indent="0">
              <a:buNone/>
              <a:defRPr sz="2849"/>
            </a:lvl2pPr>
            <a:lvl3pPr marL="914134" indent="0">
              <a:buNone/>
              <a:defRPr sz="2399"/>
            </a:lvl3pPr>
            <a:lvl4pPr marL="1371200" indent="0">
              <a:buNone/>
              <a:defRPr sz="2024"/>
            </a:lvl4pPr>
            <a:lvl5pPr marL="1828267" indent="0">
              <a:buNone/>
              <a:defRPr sz="2024"/>
            </a:lvl5pPr>
            <a:lvl6pPr marL="2285333" indent="0">
              <a:buNone/>
              <a:defRPr sz="2024"/>
            </a:lvl6pPr>
            <a:lvl7pPr marL="2742400" indent="0">
              <a:buNone/>
              <a:defRPr sz="2024"/>
            </a:lvl7pPr>
            <a:lvl8pPr marL="3199466" indent="0">
              <a:buNone/>
              <a:defRPr sz="2024"/>
            </a:lvl8pPr>
            <a:lvl9pPr marL="3656533" indent="0">
              <a:buNone/>
              <a:defRPr sz="2024"/>
            </a:lvl9pPr>
          </a:lstStyle>
          <a:p>
            <a:r>
              <a:rPr lang="zh-CN" altLang="en-US"/>
              <a:t>单击图标添加图片</a:t>
            </a:r>
            <a:endParaRPr lang="en-US" dirty="0"/>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25"/>
            </a:lvl1pPr>
            <a:lvl2pPr marL="457067" indent="0">
              <a:buNone/>
              <a:defRPr sz="1200"/>
            </a:lvl2pPr>
            <a:lvl3pPr marL="914134" indent="0">
              <a:buNone/>
              <a:defRPr sz="1050"/>
            </a:lvl3pPr>
            <a:lvl4pPr marL="1371200" indent="0">
              <a:buNone/>
              <a:defRPr sz="900"/>
            </a:lvl4pPr>
            <a:lvl5pPr marL="1828267" indent="0">
              <a:buNone/>
              <a:defRPr sz="900"/>
            </a:lvl5pPr>
            <a:lvl6pPr marL="2285333" indent="0">
              <a:buNone/>
              <a:defRPr sz="900"/>
            </a:lvl6pPr>
            <a:lvl7pPr marL="2742400" indent="0">
              <a:buNone/>
              <a:defRPr sz="900"/>
            </a:lvl7pPr>
            <a:lvl8pPr marL="3199466" indent="0">
              <a:buNone/>
              <a:defRPr sz="900"/>
            </a:lvl8pPr>
            <a:lvl9pPr marL="3656533"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6/10/2019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2242663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6/10/2019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485748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05980"/>
            <a:ext cx="2057400" cy="4388644"/>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457201" y="205980"/>
            <a:ext cx="6019800" cy="438864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6/10/2019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49015751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503758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80327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4441751" y="1770944"/>
            <a:ext cx="4072409" cy="1790700"/>
          </a:xfrm>
        </p:spPr>
        <p:txBody>
          <a:bodyPr anchor="b"/>
          <a:lstStyle>
            <a:lvl1pPr algn="l">
              <a:defRPr sz="3600">
                <a:solidFill>
                  <a:schemeClr val="bg2">
                    <a:lumMod val="25000"/>
                  </a:schemeClr>
                </a:solidFill>
              </a:defRPr>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4441751" y="3630700"/>
            <a:ext cx="4072409" cy="1241822"/>
          </a:xfrm>
        </p:spPr>
        <p:txBody>
          <a:bodyPr>
            <a:normAutofit/>
          </a:bodyPr>
          <a:lstStyle>
            <a:lvl1pPr marL="0" indent="0" algn="l">
              <a:buNone/>
              <a:defRPr sz="135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10/6/2019</a:t>
            </a:fld>
            <a:endParaRPr lang="en-JM" dirty="0">
              <a:solidFill>
                <a:prstClr val="black">
                  <a:tint val="75000"/>
                </a:prstClr>
              </a:solidFill>
            </a:endParaRPr>
          </a:p>
        </p:txBody>
      </p:sp>
      <p:sp>
        <p:nvSpPr>
          <p:cNvPr id="5" name="页脚占位符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
        <p:nvSpPr>
          <p:cNvPr id="6" name="灯片编号占位符 5"/>
          <p:cNvSpPr>
            <a:spLocks noGrp="1"/>
          </p:cNvSpPr>
          <p:nvPr>
            <p:ph type="sldNum" sz="quarter" idx="12"/>
          </p:nvPr>
        </p:nvSpPr>
        <p:spPr/>
        <p:txBody>
          <a:body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
        <p:nvSpPr>
          <p:cNvPr id="14" name="任意多边形 13"/>
          <p:cNvSpPr/>
          <p:nvPr/>
        </p:nvSpPr>
        <p:spPr>
          <a:xfrm>
            <a:off x="4152609" y="3170177"/>
            <a:ext cx="183635" cy="221666"/>
          </a:xfrm>
          <a:custGeom>
            <a:avLst/>
            <a:gdLst>
              <a:gd name="connsiteX0" fmla="*/ 457200 w 914400"/>
              <a:gd name="connsiteY0" fmla="*/ 0 h 1103779"/>
              <a:gd name="connsiteX1" fmla="*/ 780489 w 914400"/>
              <a:gd name="connsiteY1" fmla="*/ 133911 h 1103779"/>
              <a:gd name="connsiteX2" fmla="*/ 780489 w 914400"/>
              <a:gd name="connsiteY2" fmla="*/ 780489 h 1103779"/>
              <a:gd name="connsiteX3" fmla="*/ 457200 w 914400"/>
              <a:gd name="connsiteY3" fmla="*/ 1103779 h 1103779"/>
              <a:gd name="connsiteX4" fmla="*/ 133911 w 914400"/>
              <a:gd name="connsiteY4" fmla="*/ 780489 h 1103779"/>
              <a:gd name="connsiteX5" fmla="*/ 133911 w 914400"/>
              <a:gd name="connsiteY5" fmla="*/ 133911 h 1103779"/>
              <a:gd name="connsiteX6" fmla="*/ 457200 w 914400"/>
              <a:gd name="connsiteY6" fmla="*/ 0 h 1103779"/>
              <a:gd name="connsiteX7" fmla="*/ 457200 w 914400"/>
              <a:gd name="connsiteY7" fmla="*/ 149484 h 1103779"/>
              <a:gd name="connsiteX8" fmla="*/ 180753 w 914400"/>
              <a:gd name="connsiteY8" fmla="*/ 425931 h 1103779"/>
              <a:gd name="connsiteX9" fmla="*/ 457200 w 914400"/>
              <a:gd name="connsiteY9" fmla="*/ 702378 h 1103779"/>
              <a:gd name="connsiteX10" fmla="*/ 733647 w 914400"/>
              <a:gd name="connsiteY10" fmla="*/ 425931 h 1103779"/>
              <a:gd name="connsiteX11" fmla="*/ 457200 w 914400"/>
              <a:gd name="connsiteY11" fmla="*/ 149484 h 1103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4400" h="1103779">
                <a:moveTo>
                  <a:pt x="457200" y="0"/>
                </a:moveTo>
                <a:cubicBezTo>
                  <a:pt x="574208" y="0"/>
                  <a:pt x="691215" y="44637"/>
                  <a:pt x="780489" y="133911"/>
                </a:cubicBezTo>
                <a:cubicBezTo>
                  <a:pt x="959037" y="312459"/>
                  <a:pt x="959037" y="601941"/>
                  <a:pt x="780489" y="780489"/>
                </a:cubicBezTo>
                <a:lnTo>
                  <a:pt x="457200" y="1103779"/>
                </a:lnTo>
                <a:lnTo>
                  <a:pt x="133911" y="780489"/>
                </a:lnTo>
                <a:cubicBezTo>
                  <a:pt x="-44637" y="601941"/>
                  <a:pt x="-44637" y="312459"/>
                  <a:pt x="133911" y="133911"/>
                </a:cubicBezTo>
                <a:cubicBezTo>
                  <a:pt x="223185" y="44637"/>
                  <a:pt x="340193" y="0"/>
                  <a:pt x="457200" y="0"/>
                </a:cubicBezTo>
                <a:close/>
                <a:moveTo>
                  <a:pt x="457200" y="149484"/>
                </a:moveTo>
                <a:cubicBezTo>
                  <a:pt x="304523" y="149484"/>
                  <a:pt x="180753" y="273254"/>
                  <a:pt x="180753" y="425931"/>
                </a:cubicBezTo>
                <a:cubicBezTo>
                  <a:pt x="180753" y="578608"/>
                  <a:pt x="304523" y="702378"/>
                  <a:pt x="457200" y="702378"/>
                </a:cubicBezTo>
                <a:cubicBezTo>
                  <a:pt x="609877" y="702378"/>
                  <a:pt x="733647" y="578608"/>
                  <a:pt x="733647" y="425931"/>
                </a:cubicBezTo>
                <a:cubicBezTo>
                  <a:pt x="733647" y="273254"/>
                  <a:pt x="609877" y="149484"/>
                  <a:pt x="457200" y="149484"/>
                </a:cubicBezTo>
                <a:close/>
              </a:path>
            </a:pathLst>
          </a:custGeom>
          <a:solidFill>
            <a:srgbClr val="96C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788115032"/>
      </p:ext>
    </p:extLst>
  </p:cSld>
  <p:clrMapOvr>
    <a:masterClrMapping/>
  </p:clrMapOvr>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560196" y="852933"/>
            <a:ext cx="4950391" cy="2139553"/>
          </a:xfrm>
        </p:spPr>
        <p:txBody>
          <a:bodyPr anchor="b">
            <a:normAutofit/>
          </a:bodyPr>
          <a:lstStyle>
            <a:lvl1pPr>
              <a:defRPr sz="3600">
                <a:solidFill>
                  <a:schemeClr val="bg2">
                    <a:lumMod val="25000"/>
                  </a:schemeClr>
                </a:solidFill>
              </a:defRPr>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3560196" y="3012727"/>
            <a:ext cx="4950391" cy="1125140"/>
          </a:xfrm>
        </p:spPr>
        <p:txBody>
          <a:bodyPr>
            <a:normAutofit/>
          </a:bodyPr>
          <a:lstStyle>
            <a:lvl1pPr marL="0" indent="0">
              <a:buNone/>
              <a:defRPr sz="135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10/6/2019</a:t>
            </a:fld>
            <a:endParaRPr lang="en-JM" dirty="0">
              <a:solidFill>
                <a:prstClr val="black">
                  <a:tint val="75000"/>
                </a:prstClr>
              </a:solidFill>
            </a:endParaRPr>
          </a:p>
        </p:txBody>
      </p:sp>
      <p:sp>
        <p:nvSpPr>
          <p:cNvPr id="5" name="页脚占位符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
        <p:nvSpPr>
          <p:cNvPr id="6" name="灯片编号占位符 5"/>
          <p:cNvSpPr>
            <a:spLocks noGrp="1"/>
          </p:cNvSpPr>
          <p:nvPr>
            <p:ph type="sldNum" sz="quarter" idx="12"/>
          </p:nvPr>
        </p:nvSpPr>
        <p:spPr/>
        <p:txBody>
          <a:body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
        <p:nvSpPr>
          <p:cNvPr id="9" name="任意多边形 8"/>
          <p:cNvSpPr/>
          <p:nvPr/>
        </p:nvSpPr>
        <p:spPr>
          <a:xfrm>
            <a:off x="3210382" y="2571751"/>
            <a:ext cx="183635" cy="221666"/>
          </a:xfrm>
          <a:custGeom>
            <a:avLst/>
            <a:gdLst>
              <a:gd name="connsiteX0" fmla="*/ 457200 w 914400"/>
              <a:gd name="connsiteY0" fmla="*/ 0 h 1103779"/>
              <a:gd name="connsiteX1" fmla="*/ 780489 w 914400"/>
              <a:gd name="connsiteY1" fmla="*/ 133911 h 1103779"/>
              <a:gd name="connsiteX2" fmla="*/ 780489 w 914400"/>
              <a:gd name="connsiteY2" fmla="*/ 780489 h 1103779"/>
              <a:gd name="connsiteX3" fmla="*/ 457200 w 914400"/>
              <a:gd name="connsiteY3" fmla="*/ 1103779 h 1103779"/>
              <a:gd name="connsiteX4" fmla="*/ 133911 w 914400"/>
              <a:gd name="connsiteY4" fmla="*/ 780489 h 1103779"/>
              <a:gd name="connsiteX5" fmla="*/ 133911 w 914400"/>
              <a:gd name="connsiteY5" fmla="*/ 133911 h 1103779"/>
              <a:gd name="connsiteX6" fmla="*/ 457200 w 914400"/>
              <a:gd name="connsiteY6" fmla="*/ 0 h 1103779"/>
              <a:gd name="connsiteX7" fmla="*/ 457200 w 914400"/>
              <a:gd name="connsiteY7" fmla="*/ 149484 h 1103779"/>
              <a:gd name="connsiteX8" fmla="*/ 180753 w 914400"/>
              <a:gd name="connsiteY8" fmla="*/ 425931 h 1103779"/>
              <a:gd name="connsiteX9" fmla="*/ 457200 w 914400"/>
              <a:gd name="connsiteY9" fmla="*/ 702378 h 1103779"/>
              <a:gd name="connsiteX10" fmla="*/ 733647 w 914400"/>
              <a:gd name="connsiteY10" fmla="*/ 425931 h 1103779"/>
              <a:gd name="connsiteX11" fmla="*/ 457200 w 914400"/>
              <a:gd name="connsiteY11" fmla="*/ 149484 h 1103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4400" h="1103779">
                <a:moveTo>
                  <a:pt x="457200" y="0"/>
                </a:moveTo>
                <a:cubicBezTo>
                  <a:pt x="574208" y="0"/>
                  <a:pt x="691215" y="44637"/>
                  <a:pt x="780489" y="133911"/>
                </a:cubicBezTo>
                <a:cubicBezTo>
                  <a:pt x="959037" y="312459"/>
                  <a:pt x="959037" y="601941"/>
                  <a:pt x="780489" y="780489"/>
                </a:cubicBezTo>
                <a:lnTo>
                  <a:pt x="457200" y="1103779"/>
                </a:lnTo>
                <a:lnTo>
                  <a:pt x="133911" y="780489"/>
                </a:lnTo>
                <a:cubicBezTo>
                  <a:pt x="-44637" y="601941"/>
                  <a:pt x="-44637" y="312459"/>
                  <a:pt x="133911" y="133911"/>
                </a:cubicBezTo>
                <a:cubicBezTo>
                  <a:pt x="223185" y="44637"/>
                  <a:pt x="340193" y="0"/>
                  <a:pt x="457200" y="0"/>
                </a:cubicBezTo>
                <a:close/>
                <a:moveTo>
                  <a:pt x="457200" y="149484"/>
                </a:moveTo>
                <a:cubicBezTo>
                  <a:pt x="304523" y="149484"/>
                  <a:pt x="180753" y="273254"/>
                  <a:pt x="180753" y="425931"/>
                </a:cubicBezTo>
                <a:cubicBezTo>
                  <a:pt x="180753" y="578608"/>
                  <a:pt x="304523" y="702378"/>
                  <a:pt x="457200" y="702378"/>
                </a:cubicBezTo>
                <a:cubicBezTo>
                  <a:pt x="609877" y="702378"/>
                  <a:pt x="733647" y="578608"/>
                  <a:pt x="733647" y="425931"/>
                </a:cubicBezTo>
                <a:cubicBezTo>
                  <a:pt x="733647" y="273254"/>
                  <a:pt x="609877" y="149484"/>
                  <a:pt x="457200" y="149484"/>
                </a:cubicBezTo>
                <a:close/>
              </a:path>
            </a:pathLst>
          </a:custGeom>
          <a:solidFill>
            <a:srgbClr val="96C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4030421376"/>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28562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160539"/>
            <a:ext cx="7886700" cy="994172"/>
          </a:xfrm>
        </p:spPr>
        <p:txBody>
          <a:bodyPr>
            <a:normAutofit/>
          </a:bodyPr>
          <a:lstStyle>
            <a:lvl1pPr>
              <a:defRPr sz="3000">
                <a:solidFill>
                  <a:schemeClr val="bg2">
                    <a:lumMod val="25000"/>
                  </a:schemeClr>
                </a:solidFill>
              </a:defRPr>
            </a:lvl1pPr>
          </a:lstStyle>
          <a:p>
            <a:r>
              <a:rPr lang="zh-CN" altLang="en-US"/>
              <a:t>单击此处编辑母版标题样式</a:t>
            </a:r>
            <a:endParaRPr lang="zh-CN" altLang="en-US" dirty="0"/>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10/6/2019</a:t>
            </a:fld>
            <a:endParaRPr lang="en-JM" dirty="0">
              <a:solidFill>
                <a:prstClr val="black">
                  <a:tint val="75000"/>
                </a:prstClr>
              </a:solidFill>
            </a:endParaRPr>
          </a:p>
        </p:txBody>
      </p:sp>
      <p:sp>
        <p:nvSpPr>
          <p:cNvPr id="4" name="页脚占位符 3"/>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
        <p:nvSpPr>
          <p:cNvPr id="5" name="灯片编号占位符 4"/>
          <p:cNvSpPr>
            <a:spLocks noGrp="1"/>
          </p:cNvSpPr>
          <p:nvPr>
            <p:ph type="sldNum" sz="quarter" idx="12"/>
          </p:nvPr>
        </p:nvSpPr>
        <p:spPr/>
        <p:txBody>
          <a:body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
        <p:nvSpPr>
          <p:cNvPr id="7" name="直角三角形 6"/>
          <p:cNvSpPr/>
          <p:nvPr/>
        </p:nvSpPr>
        <p:spPr>
          <a:xfrm flipV="1">
            <a:off x="0" y="0"/>
            <a:ext cx="506896" cy="668762"/>
          </a:xfrm>
          <a:prstGeom prst="rtTriangle">
            <a:avLst/>
          </a:prstGeom>
          <a:solidFill>
            <a:srgbClr val="96C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rot="18389604">
            <a:off x="-28615" y="36147"/>
            <a:ext cx="396262" cy="300082"/>
          </a:xfrm>
          <a:prstGeom prst="rect">
            <a:avLst/>
          </a:prstGeom>
        </p:spPr>
        <p:txBody>
          <a:bodyPr wrap="none">
            <a:spAutoFit/>
          </a:bodyPr>
          <a:lstStyle/>
          <a:p>
            <a:fld id="{FFC205B0-AD67-413D-8CB1-9851EE1363CE}" type="slidenum">
              <a:rPr lang="zh-CN" altLang="en-US" sz="1350" smtClean="0">
                <a:latin typeface="+mj-lt"/>
              </a:rPr>
              <a:t>‹#›</a:t>
            </a:fld>
            <a:endParaRPr lang="zh-CN" altLang="en-US" sz="1350" dirty="0">
              <a:latin typeface="+mj-lt"/>
            </a:endParaRPr>
          </a:p>
        </p:txBody>
      </p:sp>
    </p:spTree>
    <p:extLst>
      <p:ext uri="{BB962C8B-B14F-4D97-AF65-F5344CB8AC3E}">
        <p14:creationId xmlns:p14="http://schemas.microsoft.com/office/powerpoint/2010/main" val="2914548007"/>
      </p:ext>
    </p:extLst>
  </p:cSld>
  <p:clrMapOvr>
    <a:masterClrMapping/>
  </p:clrMapOvr>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6/10/2019</a:t>
            </a:fld>
            <a:endParaRPr lang="en-US" dirty="0">
              <a:solidFill>
                <a:prstClr val="black">
                  <a:tint val="75000"/>
                </a:prstClr>
              </a:solidFill>
            </a:endParaRPr>
          </a:p>
        </p:txBody>
      </p:sp>
      <p:sp>
        <p:nvSpPr>
          <p:cNvPr id="3" name="页脚占位符 2"/>
          <p:cNvSpPr>
            <a:spLocks noGrp="1"/>
          </p:cNvSpPr>
          <p:nvPr>
            <p:ph type="ftr" sz="quarter" idx="11"/>
          </p:nvPr>
        </p:nvSpPr>
        <p:spPr/>
        <p:txBody>
          <a:bodyPr/>
          <a:lstStyle/>
          <a:p>
            <a:endParaRPr lang="en-US" dirty="0"/>
          </a:p>
        </p:txBody>
      </p:sp>
      <p:sp>
        <p:nvSpPr>
          <p:cNvPr id="4" name="灯片编号占位符 3"/>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92758670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pPr>
              <a:defRPr/>
            </a:pPr>
            <a:fld id="{A6620504-D840-6A40-90BC-6F3747762FA2}" type="datetime1">
              <a:rPr lang="en-JM" smtClean="0">
                <a:solidFill>
                  <a:prstClr val="black">
                    <a:tint val="75000"/>
                  </a:prstClr>
                </a:solidFill>
              </a:rPr>
              <a:pPr>
                <a:defRPr/>
              </a:pPr>
              <a:t>10/6/2019</a:t>
            </a:fld>
            <a:endParaRPr lang="en-JM" dirty="0">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280161363"/>
      </p:ext>
    </p:extLst>
  </p:cSld>
  <p:clrMapOvr>
    <a:masterClrMapping/>
  </p:clrMapOvr>
  <p:hf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00659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021247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3791125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3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417524" y="1758378"/>
            <a:ext cx="1189055" cy="1176698"/>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r>
              <a:rPr lang="zh-CN" altLang="en-US"/>
              <a:t>单击图标添加图片</a:t>
            </a:r>
          </a:p>
        </p:txBody>
      </p:sp>
      <p:sp>
        <p:nvSpPr>
          <p:cNvPr id="11" name="图片占位符 10"/>
          <p:cNvSpPr>
            <a:spLocks noGrp="1"/>
          </p:cNvSpPr>
          <p:nvPr>
            <p:ph type="pic" sz="quarter" idx="11"/>
          </p:nvPr>
        </p:nvSpPr>
        <p:spPr>
          <a:xfrm>
            <a:off x="3991924" y="1758378"/>
            <a:ext cx="1189055" cy="1176698"/>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r>
              <a:rPr lang="zh-CN" altLang="en-US"/>
              <a:t>单击图标添加图片</a:t>
            </a:r>
          </a:p>
        </p:txBody>
      </p:sp>
      <p:sp>
        <p:nvSpPr>
          <p:cNvPr id="12" name="图片占位符 11"/>
          <p:cNvSpPr>
            <a:spLocks noGrp="1"/>
          </p:cNvSpPr>
          <p:nvPr>
            <p:ph type="pic" sz="quarter" idx="12"/>
          </p:nvPr>
        </p:nvSpPr>
        <p:spPr>
          <a:xfrm>
            <a:off x="6557664" y="1758378"/>
            <a:ext cx="1189055" cy="1176698"/>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r>
              <a:rPr lang="zh-CN" altLang="en-US"/>
              <a:t>单击图标添加图片</a:t>
            </a:r>
          </a:p>
        </p:txBody>
      </p:sp>
    </p:spTree>
    <p:extLst>
      <p:ext uri="{BB962C8B-B14F-4D97-AF65-F5344CB8AC3E}">
        <p14:creationId xmlns:p14="http://schemas.microsoft.com/office/powerpoint/2010/main" val="110452692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856348" y="1704976"/>
            <a:ext cx="724514" cy="724512"/>
          </a:xfrm>
          <a:custGeom>
            <a:avLst/>
            <a:gdLst>
              <a:gd name="connsiteX0" fmla="*/ 161006 w 966018"/>
              <a:gd name="connsiteY0" fmla="*/ 0 h 966016"/>
              <a:gd name="connsiteX1" fmla="*/ 805012 w 966018"/>
              <a:gd name="connsiteY1" fmla="*/ 0 h 966016"/>
              <a:gd name="connsiteX2" fmla="*/ 966018 w 966018"/>
              <a:gd name="connsiteY2" fmla="*/ 161006 h 966016"/>
              <a:gd name="connsiteX3" fmla="*/ 966018 w 966018"/>
              <a:gd name="connsiteY3" fmla="*/ 805010 h 966016"/>
              <a:gd name="connsiteX4" fmla="*/ 805012 w 966018"/>
              <a:gd name="connsiteY4" fmla="*/ 966016 h 966016"/>
              <a:gd name="connsiteX5" fmla="*/ 161006 w 966018"/>
              <a:gd name="connsiteY5" fmla="*/ 966016 h 966016"/>
              <a:gd name="connsiteX6" fmla="*/ 0 w 966018"/>
              <a:gd name="connsiteY6" fmla="*/ 805010 h 966016"/>
              <a:gd name="connsiteX7" fmla="*/ 0 w 966018"/>
              <a:gd name="connsiteY7" fmla="*/ 161006 h 966016"/>
              <a:gd name="connsiteX8" fmla="*/ 161006 w 966018"/>
              <a:gd name="connsiteY8" fmla="*/ 0 h 96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018" h="966016">
                <a:moveTo>
                  <a:pt x="161006" y="0"/>
                </a:moveTo>
                <a:lnTo>
                  <a:pt x="805012" y="0"/>
                </a:lnTo>
                <a:cubicBezTo>
                  <a:pt x="893933" y="0"/>
                  <a:pt x="966018" y="72085"/>
                  <a:pt x="966018" y="161006"/>
                </a:cubicBezTo>
                <a:lnTo>
                  <a:pt x="966018" y="805010"/>
                </a:lnTo>
                <a:cubicBezTo>
                  <a:pt x="966018" y="893931"/>
                  <a:pt x="893933" y="966016"/>
                  <a:pt x="805012" y="966016"/>
                </a:cubicBezTo>
                <a:lnTo>
                  <a:pt x="161006" y="966016"/>
                </a:lnTo>
                <a:cubicBezTo>
                  <a:pt x="72085" y="966016"/>
                  <a:pt x="0" y="893931"/>
                  <a:pt x="0" y="805010"/>
                </a:cubicBezTo>
                <a:lnTo>
                  <a:pt x="0" y="161006"/>
                </a:lnTo>
                <a:cubicBezTo>
                  <a:pt x="0" y="72085"/>
                  <a:pt x="72085" y="0"/>
                  <a:pt x="161006" y="0"/>
                </a:cubicBezTo>
                <a:close/>
              </a:path>
            </a:pathLst>
          </a:custGeom>
        </p:spPr>
        <p:txBody>
          <a:bodyPr wrap="square">
            <a:noAutofit/>
          </a:bodyPr>
          <a:lstStyle/>
          <a:p>
            <a:r>
              <a:rPr lang="zh-CN" altLang="en-US"/>
              <a:t>单击图标添加图片</a:t>
            </a:r>
          </a:p>
        </p:txBody>
      </p:sp>
      <p:sp>
        <p:nvSpPr>
          <p:cNvPr id="13" name="图片占位符 12"/>
          <p:cNvSpPr>
            <a:spLocks noGrp="1"/>
          </p:cNvSpPr>
          <p:nvPr>
            <p:ph type="pic" sz="quarter" idx="11"/>
          </p:nvPr>
        </p:nvSpPr>
        <p:spPr>
          <a:xfrm>
            <a:off x="856348" y="3257551"/>
            <a:ext cx="724514" cy="724512"/>
          </a:xfrm>
          <a:custGeom>
            <a:avLst/>
            <a:gdLst>
              <a:gd name="connsiteX0" fmla="*/ 161006 w 966018"/>
              <a:gd name="connsiteY0" fmla="*/ 0 h 966016"/>
              <a:gd name="connsiteX1" fmla="*/ 805012 w 966018"/>
              <a:gd name="connsiteY1" fmla="*/ 0 h 966016"/>
              <a:gd name="connsiteX2" fmla="*/ 966018 w 966018"/>
              <a:gd name="connsiteY2" fmla="*/ 161006 h 966016"/>
              <a:gd name="connsiteX3" fmla="*/ 966018 w 966018"/>
              <a:gd name="connsiteY3" fmla="*/ 805010 h 966016"/>
              <a:gd name="connsiteX4" fmla="*/ 805012 w 966018"/>
              <a:gd name="connsiteY4" fmla="*/ 966016 h 966016"/>
              <a:gd name="connsiteX5" fmla="*/ 161006 w 966018"/>
              <a:gd name="connsiteY5" fmla="*/ 966016 h 966016"/>
              <a:gd name="connsiteX6" fmla="*/ 0 w 966018"/>
              <a:gd name="connsiteY6" fmla="*/ 805010 h 966016"/>
              <a:gd name="connsiteX7" fmla="*/ 0 w 966018"/>
              <a:gd name="connsiteY7" fmla="*/ 161006 h 966016"/>
              <a:gd name="connsiteX8" fmla="*/ 161006 w 966018"/>
              <a:gd name="connsiteY8" fmla="*/ 0 h 96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018" h="966016">
                <a:moveTo>
                  <a:pt x="161006" y="0"/>
                </a:moveTo>
                <a:lnTo>
                  <a:pt x="805012" y="0"/>
                </a:lnTo>
                <a:cubicBezTo>
                  <a:pt x="893933" y="0"/>
                  <a:pt x="966018" y="72085"/>
                  <a:pt x="966018" y="161006"/>
                </a:cubicBezTo>
                <a:lnTo>
                  <a:pt x="966018" y="805010"/>
                </a:lnTo>
                <a:cubicBezTo>
                  <a:pt x="966018" y="893931"/>
                  <a:pt x="893933" y="966016"/>
                  <a:pt x="805012" y="966016"/>
                </a:cubicBezTo>
                <a:lnTo>
                  <a:pt x="161006" y="966016"/>
                </a:lnTo>
                <a:cubicBezTo>
                  <a:pt x="72085" y="966016"/>
                  <a:pt x="0" y="893931"/>
                  <a:pt x="0" y="805010"/>
                </a:cubicBezTo>
                <a:lnTo>
                  <a:pt x="0" y="161006"/>
                </a:lnTo>
                <a:cubicBezTo>
                  <a:pt x="0" y="72085"/>
                  <a:pt x="72085" y="0"/>
                  <a:pt x="161006" y="0"/>
                </a:cubicBezTo>
                <a:close/>
              </a:path>
            </a:pathLst>
          </a:custGeom>
        </p:spPr>
        <p:txBody>
          <a:bodyPr wrap="square">
            <a:noAutofit/>
          </a:bodyPr>
          <a:lstStyle/>
          <a:p>
            <a:r>
              <a:rPr lang="zh-CN" altLang="en-US"/>
              <a:t>单击图标添加图片</a:t>
            </a:r>
          </a:p>
        </p:txBody>
      </p:sp>
      <p:sp>
        <p:nvSpPr>
          <p:cNvPr id="14" name="图片占位符 13"/>
          <p:cNvSpPr>
            <a:spLocks noGrp="1"/>
          </p:cNvSpPr>
          <p:nvPr>
            <p:ph type="pic" sz="quarter" idx="12"/>
          </p:nvPr>
        </p:nvSpPr>
        <p:spPr>
          <a:xfrm>
            <a:off x="4799698" y="1704976"/>
            <a:ext cx="724514" cy="724512"/>
          </a:xfrm>
          <a:custGeom>
            <a:avLst/>
            <a:gdLst>
              <a:gd name="connsiteX0" fmla="*/ 161006 w 966018"/>
              <a:gd name="connsiteY0" fmla="*/ 0 h 966016"/>
              <a:gd name="connsiteX1" fmla="*/ 805012 w 966018"/>
              <a:gd name="connsiteY1" fmla="*/ 0 h 966016"/>
              <a:gd name="connsiteX2" fmla="*/ 966018 w 966018"/>
              <a:gd name="connsiteY2" fmla="*/ 161006 h 966016"/>
              <a:gd name="connsiteX3" fmla="*/ 966018 w 966018"/>
              <a:gd name="connsiteY3" fmla="*/ 805010 h 966016"/>
              <a:gd name="connsiteX4" fmla="*/ 805012 w 966018"/>
              <a:gd name="connsiteY4" fmla="*/ 966016 h 966016"/>
              <a:gd name="connsiteX5" fmla="*/ 161006 w 966018"/>
              <a:gd name="connsiteY5" fmla="*/ 966016 h 966016"/>
              <a:gd name="connsiteX6" fmla="*/ 0 w 966018"/>
              <a:gd name="connsiteY6" fmla="*/ 805010 h 966016"/>
              <a:gd name="connsiteX7" fmla="*/ 0 w 966018"/>
              <a:gd name="connsiteY7" fmla="*/ 161006 h 966016"/>
              <a:gd name="connsiteX8" fmla="*/ 161006 w 966018"/>
              <a:gd name="connsiteY8" fmla="*/ 0 h 96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018" h="966016">
                <a:moveTo>
                  <a:pt x="161006" y="0"/>
                </a:moveTo>
                <a:lnTo>
                  <a:pt x="805012" y="0"/>
                </a:lnTo>
                <a:cubicBezTo>
                  <a:pt x="893933" y="0"/>
                  <a:pt x="966018" y="72085"/>
                  <a:pt x="966018" y="161006"/>
                </a:cubicBezTo>
                <a:lnTo>
                  <a:pt x="966018" y="805010"/>
                </a:lnTo>
                <a:cubicBezTo>
                  <a:pt x="966018" y="893931"/>
                  <a:pt x="893933" y="966016"/>
                  <a:pt x="805012" y="966016"/>
                </a:cubicBezTo>
                <a:lnTo>
                  <a:pt x="161006" y="966016"/>
                </a:lnTo>
                <a:cubicBezTo>
                  <a:pt x="72085" y="966016"/>
                  <a:pt x="0" y="893931"/>
                  <a:pt x="0" y="805010"/>
                </a:cubicBezTo>
                <a:lnTo>
                  <a:pt x="0" y="161006"/>
                </a:lnTo>
                <a:cubicBezTo>
                  <a:pt x="0" y="72085"/>
                  <a:pt x="72085" y="0"/>
                  <a:pt x="161006" y="0"/>
                </a:cubicBezTo>
                <a:close/>
              </a:path>
            </a:pathLst>
          </a:custGeom>
        </p:spPr>
        <p:txBody>
          <a:bodyPr wrap="square">
            <a:noAutofit/>
          </a:bodyPr>
          <a:lstStyle/>
          <a:p>
            <a:r>
              <a:rPr lang="zh-CN" altLang="en-US"/>
              <a:t>单击图标添加图片</a:t>
            </a:r>
          </a:p>
        </p:txBody>
      </p:sp>
      <p:sp>
        <p:nvSpPr>
          <p:cNvPr id="15" name="图片占位符 14"/>
          <p:cNvSpPr>
            <a:spLocks noGrp="1"/>
          </p:cNvSpPr>
          <p:nvPr>
            <p:ph type="pic" sz="quarter" idx="13"/>
          </p:nvPr>
        </p:nvSpPr>
        <p:spPr>
          <a:xfrm>
            <a:off x="4799698" y="3257551"/>
            <a:ext cx="724514" cy="724512"/>
          </a:xfrm>
          <a:custGeom>
            <a:avLst/>
            <a:gdLst>
              <a:gd name="connsiteX0" fmla="*/ 161006 w 966018"/>
              <a:gd name="connsiteY0" fmla="*/ 0 h 966016"/>
              <a:gd name="connsiteX1" fmla="*/ 805012 w 966018"/>
              <a:gd name="connsiteY1" fmla="*/ 0 h 966016"/>
              <a:gd name="connsiteX2" fmla="*/ 966018 w 966018"/>
              <a:gd name="connsiteY2" fmla="*/ 161006 h 966016"/>
              <a:gd name="connsiteX3" fmla="*/ 966018 w 966018"/>
              <a:gd name="connsiteY3" fmla="*/ 805010 h 966016"/>
              <a:gd name="connsiteX4" fmla="*/ 805012 w 966018"/>
              <a:gd name="connsiteY4" fmla="*/ 966016 h 966016"/>
              <a:gd name="connsiteX5" fmla="*/ 161006 w 966018"/>
              <a:gd name="connsiteY5" fmla="*/ 966016 h 966016"/>
              <a:gd name="connsiteX6" fmla="*/ 0 w 966018"/>
              <a:gd name="connsiteY6" fmla="*/ 805010 h 966016"/>
              <a:gd name="connsiteX7" fmla="*/ 0 w 966018"/>
              <a:gd name="connsiteY7" fmla="*/ 161006 h 966016"/>
              <a:gd name="connsiteX8" fmla="*/ 161006 w 966018"/>
              <a:gd name="connsiteY8" fmla="*/ 0 h 96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018" h="966016">
                <a:moveTo>
                  <a:pt x="161006" y="0"/>
                </a:moveTo>
                <a:lnTo>
                  <a:pt x="805012" y="0"/>
                </a:lnTo>
                <a:cubicBezTo>
                  <a:pt x="893933" y="0"/>
                  <a:pt x="966018" y="72085"/>
                  <a:pt x="966018" y="161006"/>
                </a:cubicBezTo>
                <a:lnTo>
                  <a:pt x="966018" y="805010"/>
                </a:lnTo>
                <a:cubicBezTo>
                  <a:pt x="966018" y="893931"/>
                  <a:pt x="893933" y="966016"/>
                  <a:pt x="805012" y="966016"/>
                </a:cubicBezTo>
                <a:lnTo>
                  <a:pt x="161006" y="966016"/>
                </a:lnTo>
                <a:cubicBezTo>
                  <a:pt x="72085" y="966016"/>
                  <a:pt x="0" y="893931"/>
                  <a:pt x="0" y="805010"/>
                </a:cubicBezTo>
                <a:lnTo>
                  <a:pt x="0" y="161006"/>
                </a:lnTo>
                <a:cubicBezTo>
                  <a:pt x="0" y="72085"/>
                  <a:pt x="72085" y="0"/>
                  <a:pt x="161006" y="0"/>
                </a:cubicBezTo>
                <a:close/>
              </a:path>
            </a:pathLst>
          </a:custGeom>
        </p:spPr>
        <p:txBody>
          <a:bodyPr wrap="square">
            <a:noAutofit/>
          </a:bodyPr>
          <a:lstStyle/>
          <a:p>
            <a:r>
              <a:rPr lang="zh-CN" altLang="en-US"/>
              <a:t>单击图标添加图片</a:t>
            </a:r>
          </a:p>
        </p:txBody>
      </p:sp>
    </p:spTree>
    <p:extLst>
      <p:ext uri="{BB962C8B-B14F-4D97-AF65-F5344CB8AC3E}">
        <p14:creationId xmlns:p14="http://schemas.microsoft.com/office/powerpoint/2010/main" val="266597241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3698748" y="2496764"/>
            <a:ext cx="1746504" cy="1688394"/>
          </a:xfrm>
          <a:custGeom>
            <a:avLst/>
            <a:gdLst>
              <a:gd name="connsiteX0" fmla="*/ 1164336 w 2328672"/>
              <a:gd name="connsiteY0" fmla="*/ 0 h 2251192"/>
              <a:gd name="connsiteX1" fmla="*/ 2328672 w 2328672"/>
              <a:gd name="connsiteY1" fmla="*/ 1125596 h 2251192"/>
              <a:gd name="connsiteX2" fmla="*/ 1164336 w 2328672"/>
              <a:gd name="connsiteY2" fmla="*/ 2251192 h 2251192"/>
              <a:gd name="connsiteX3" fmla="*/ 0 w 2328672"/>
              <a:gd name="connsiteY3" fmla="*/ 1125596 h 2251192"/>
              <a:gd name="connsiteX4" fmla="*/ 1164336 w 2328672"/>
              <a:gd name="connsiteY4" fmla="*/ 0 h 225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8672" h="2251192">
                <a:moveTo>
                  <a:pt x="1164336" y="0"/>
                </a:moveTo>
                <a:cubicBezTo>
                  <a:pt x="1807381" y="0"/>
                  <a:pt x="2328672" y="503946"/>
                  <a:pt x="2328672" y="1125596"/>
                </a:cubicBezTo>
                <a:cubicBezTo>
                  <a:pt x="2328672" y="1747246"/>
                  <a:pt x="1807381" y="2251192"/>
                  <a:pt x="1164336" y="2251192"/>
                </a:cubicBezTo>
                <a:cubicBezTo>
                  <a:pt x="521291" y="2251192"/>
                  <a:pt x="0" y="1747246"/>
                  <a:pt x="0" y="1125596"/>
                </a:cubicBezTo>
                <a:cubicBezTo>
                  <a:pt x="0" y="503946"/>
                  <a:pt x="521291" y="0"/>
                  <a:pt x="1164336" y="0"/>
                </a:cubicBezTo>
                <a:close/>
              </a:path>
            </a:pathLst>
          </a:custGeom>
        </p:spPr>
        <p:txBody>
          <a:bodyPr wrap="square">
            <a:noAutofit/>
          </a:bodyPr>
          <a:lstStyle/>
          <a:p>
            <a:r>
              <a:rPr lang="zh-CN" altLang="en-US"/>
              <a:t>单击图标添加图片</a:t>
            </a:r>
          </a:p>
        </p:txBody>
      </p:sp>
    </p:spTree>
    <p:extLst>
      <p:ext uri="{BB962C8B-B14F-4D97-AF65-F5344CB8AC3E}">
        <p14:creationId xmlns:p14="http://schemas.microsoft.com/office/powerpoint/2010/main" val="18382143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7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084307" y="1663093"/>
            <a:ext cx="3049030" cy="1747373"/>
          </a:xfrm>
          <a:custGeom>
            <a:avLst/>
            <a:gdLst>
              <a:gd name="connsiteX0" fmla="*/ 0 w 4065373"/>
              <a:gd name="connsiteY0" fmla="*/ 0 h 2329830"/>
              <a:gd name="connsiteX1" fmla="*/ 4065373 w 4065373"/>
              <a:gd name="connsiteY1" fmla="*/ 0 h 2329830"/>
              <a:gd name="connsiteX2" fmla="*/ 4065373 w 4065373"/>
              <a:gd name="connsiteY2" fmla="*/ 2329830 h 2329830"/>
              <a:gd name="connsiteX3" fmla="*/ 0 w 4065373"/>
              <a:gd name="connsiteY3" fmla="*/ 2329830 h 2329830"/>
            </a:gdLst>
            <a:ahLst/>
            <a:cxnLst>
              <a:cxn ang="0">
                <a:pos x="connsiteX0" y="connsiteY0"/>
              </a:cxn>
              <a:cxn ang="0">
                <a:pos x="connsiteX1" y="connsiteY1"/>
              </a:cxn>
              <a:cxn ang="0">
                <a:pos x="connsiteX2" y="connsiteY2"/>
              </a:cxn>
              <a:cxn ang="0">
                <a:pos x="connsiteX3" y="connsiteY3"/>
              </a:cxn>
            </a:cxnLst>
            <a:rect l="l" t="t" r="r" b="b"/>
            <a:pathLst>
              <a:path w="4065373" h="2329830">
                <a:moveTo>
                  <a:pt x="0" y="0"/>
                </a:moveTo>
                <a:lnTo>
                  <a:pt x="4065373" y="0"/>
                </a:lnTo>
                <a:lnTo>
                  <a:pt x="4065373" y="2329830"/>
                </a:lnTo>
                <a:lnTo>
                  <a:pt x="0" y="2329830"/>
                </a:lnTo>
                <a:close/>
              </a:path>
            </a:pathLst>
          </a:custGeom>
        </p:spPr>
        <p:txBody>
          <a:bodyPr wrap="square">
            <a:noAutofit/>
          </a:bodyPr>
          <a:lstStyle/>
          <a:p>
            <a:r>
              <a:rPr lang="zh-CN" altLang="en-US"/>
              <a:t>单击图标添加图片</a:t>
            </a:r>
          </a:p>
        </p:txBody>
      </p:sp>
    </p:spTree>
    <p:extLst>
      <p:ext uri="{BB962C8B-B14F-4D97-AF65-F5344CB8AC3E}">
        <p14:creationId xmlns:p14="http://schemas.microsoft.com/office/powerpoint/2010/main" val="1852518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Tm="0">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02255" y="1290423"/>
            <a:ext cx="3064896" cy="3155339"/>
          </a:xfrm>
          <a:custGeom>
            <a:avLst/>
            <a:gdLst>
              <a:gd name="connsiteX0" fmla="*/ 982930 w 4086528"/>
              <a:gd name="connsiteY0" fmla="*/ 3437236 h 4207118"/>
              <a:gd name="connsiteX1" fmla="*/ 1491053 w 4086528"/>
              <a:gd name="connsiteY1" fmla="*/ 3437236 h 4207118"/>
              <a:gd name="connsiteX2" fmla="*/ 1683525 w 4086528"/>
              <a:gd name="connsiteY2" fmla="*/ 3822177 h 4207118"/>
              <a:gd name="connsiteX3" fmla="*/ 1491053 w 4086528"/>
              <a:gd name="connsiteY3" fmla="*/ 4207118 h 4207118"/>
              <a:gd name="connsiteX4" fmla="*/ 982930 w 4086528"/>
              <a:gd name="connsiteY4" fmla="*/ 4207118 h 4207118"/>
              <a:gd name="connsiteX5" fmla="*/ 790459 w 4086528"/>
              <a:gd name="connsiteY5" fmla="*/ 3822177 h 4207118"/>
              <a:gd name="connsiteX6" fmla="*/ 1794188 w 4086528"/>
              <a:gd name="connsiteY6" fmla="*/ 2997285 h 4207118"/>
              <a:gd name="connsiteX7" fmla="*/ 2302311 w 4086528"/>
              <a:gd name="connsiteY7" fmla="*/ 2997285 h 4207118"/>
              <a:gd name="connsiteX8" fmla="*/ 2494782 w 4086528"/>
              <a:gd name="connsiteY8" fmla="*/ 3382227 h 4207118"/>
              <a:gd name="connsiteX9" fmla="*/ 2302311 w 4086528"/>
              <a:gd name="connsiteY9" fmla="*/ 3767168 h 4207118"/>
              <a:gd name="connsiteX10" fmla="*/ 1794188 w 4086528"/>
              <a:gd name="connsiteY10" fmla="*/ 3767168 h 4207118"/>
              <a:gd name="connsiteX11" fmla="*/ 1601717 w 4086528"/>
              <a:gd name="connsiteY11" fmla="*/ 3382227 h 4207118"/>
              <a:gd name="connsiteX12" fmla="*/ 982930 w 4086528"/>
              <a:gd name="connsiteY12" fmla="*/ 2591891 h 4207118"/>
              <a:gd name="connsiteX13" fmla="*/ 1491053 w 4086528"/>
              <a:gd name="connsiteY13" fmla="*/ 2591891 h 4207118"/>
              <a:gd name="connsiteX14" fmla="*/ 1683525 w 4086528"/>
              <a:gd name="connsiteY14" fmla="*/ 2976833 h 4207118"/>
              <a:gd name="connsiteX15" fmla="*/ 1491053 w 4086528"/>
              <a:gd name="connsiteY15" fmla="*/ 3361774 h 4207118"/>
              <a:gd name="connsiteX16" fmla="*/ 982930 w 4086528"/>
              <a:gd name="connsiteY16" fmla="*/ 3361774 h 4207118"/>
              <a:gd name="connsiteX17" fmla="*/ 790459 w 4086528"/>
              <a:gd name="connsiteY17" fmla="*/ 2976833 h 4207118"/>
              <a:gd name="connsiteX18" fmla="*/ 2574676 w 4086528"/>
              <a:gd name="connsiteY18" fmla="*/ 2572676 h 4207118"/>
              <a:gd name="connsiteX19" fmla="*/ 3082800 w 4086528"/>
              <a:gd name="connsiteY19" fmla="*/ 2572676 h 4207118"/>
              <a:gd name="connsiteX20" fmla="*/ 3275271 w 4086528"/>
              <a:gd name="connsiteY20" fmla="*/ 2957617 h 4207118"/>
              <a:gd name="connsiteX21" fmla="*/ 3082800 w 4086528"/>
              <a:gd name="connsiteY21" fmla="*/ 3342558 h 4207118"/>
              <a:gd name="connsiteX22" fmla="*/ 2574676 w 4086528"/>
              <a:gd name="connsiteY22" fmla="*/ 3342558 h 4207118"/>
              <a:gd name="connsiteX23" fmla="*/ 2382205 w 4086528"/>
              <a:gd name="connsiteY23" fmla="*/ 2957617 h 4207118"/>
              <a:gd name="connsiteX24" fmla="*/ 1794188 w 4086528"/>
              <a:gd name="connsiteY24" fmla="*/ 2151940 h 4207118"/>
              <a:gd name="connsiteX25" fmla="*/ 2302311 w 4086528"/>
              <a:gd name="connsiteY25" fmla="*/ 2151940 h 4207118"/>
              <a:gd name="connsiteX26" fmla="*/ 2494782 w 4086528"/>
              <a:gd name="connsiteY26" fmla="*/ 2536882 h 4207118"/>
              <a:gd name="connsiteX27" fmla="*/ 2302311 w 4086528"/>
              <a:gd name="connsiteY27" fmla="*/ 2921824 h 4207118"/>
              <a:gd name="connsiteX28" fmla="*/ 1794188 w 4086528"/>
              <a:gd name="connsiteY28" fmla="*/ 2921824 h 4207118"/>
              <a:gd name="connsiteX29" fmla="*/ 1601717 w 4086528"/>
              <a:gd name="connsiteY29" fmla="*/ 2536882 h 4207118"/>
              <a:gd name="connsiteX30" fmla="*/ 192471 w 4086528"/>
              <a:gd name="connsiteY30" fmla="*/ 2149856 h 4207118"/>
              <a:gd name="connsiteX31" fmla="*/ 700594 w 4086528"/>
              <a:gd name="connsiteY31" fmla="*/ 2149856 h 4207118"/>
              <a:gd name="connsiteX32" fmla="*/ 893065 w 4086528"/>
              <a:gd name="connsiteY32" fmla="*/ 2534797 h 4207118"/>
              <a:gd name="connsiteX33" fmla="*/ 700594 w 4086528"/>
              <a:gd name="connsiteY33" fmla="*/ 2919738 h 4207118"/>
              <a:gd name="connsiteX34" fmla="*/ 192471 w 4086528"/>
              <a:gd name="connsiteY34" fmla="*/ 2919738 h 4207118"/>
              <a:gd name="connsiteX35" fmla="*/ 0 w 4086528"/>
              <a:gd name="connsiteY35" fmla="*/ 2534797 h 4207118"/>
              <a:gd name="connsiteX36" fmla="*/ 3385934 w 4086528"/>
              <a:gd name="connsiteY36" fmla="*/ 2132725 h 4207118"/>
              <a:gd name="connsiteX37" fmla="*/ 3894057 w 4086528"/>
              <a:gd name="connsiteY37" fmla="*/ 2132725 h 4207118"/>
              <a:gd name="connsiteX38" fmla="*/ 4086528 w 4086528"/>
              <a:gd name="connsiteY38" fmla="*/ 2517667 h 4207118"/>
              <a:gd name="connsiteX39" fmla="*/ 3894057 w 4086528"/>
              <a:gd name="connsiteY39" fmla="*/ 2902607 h 4207118"/>
              <a:gd name="connsiteX40" fmla="*/ 3385934 w 4086528"/>
              <a:gd name="connsiteY40" fmla="*/ 2902607 h 4207118"/>
              <a:gd name="connsiteX41" fmla="*/ 3193463 w 4086528"/>
              <a:gd name="connsiteY41" fmla="*/ 2517667 h 4207118"/>
              <a:gd name="connsiteX42" fmla="*/ 2574676 w 4086528"/>
              <a:gd name="connsiteY42" fmla="*/ 1727331 h 4207118"/>
              <a:gd name="connsiteX43" fmla="*/ 3082800 w 4086528"/>
              <a:gd name="connsiteY43" fmla="*/ 1727331 h 4207118"/>
              <a:gd name="connsiteX44" fmla="*/ 3275271 w 4086528"/>
              <a:gd name="connsiteY44" fmla="*/ 2112272 h 4207118"/>
              <a:gd name="connsiteX45" fmla="*/ 3082800 w 4086528"/>
              <a:gd name="connsiteY45" fmla="*/ 2497214 h 4207118"/>
              <a:gd name="connsiteX46" fmla="*/ 2574676 w 4086528"/>
              <a:gd name="connsiteY46" fmla="*/ 2497214 h 4207118"/>
              <a:gd name="connsiteX47" fmla="*/ 2382205 w 4086528"/>
              <a:gd name="connsiteY47" fmla="*/ 2112272 h 4207118"/>
              <a:gd name="connsiteX48" fmla="*/ 1003729 w 4086528"/>
              <a:gd name="connsiteY48" fmla="*/ 1709905 h 4207118"/>
              <a:gd name="connsiteX49" fmla="*/ 1511853 w 4086528"/>
              <a:gd name="connsiteY49" fmla="*/ 1709905 h 4207118"/>
              <a:gd name="connsiteX50" fmla="*/ 1704324 w 4086528"/>
              <a:gd name="connsiteY50" fmla="*/ 2094847 h 4207118"/>
              <a:gd name="connsiteX51" fmla="*/ 1511853 w 4086528"/>
              <a:gd name="connsiteY51" fmla="*/ 2479787 h 4207118"/>
              <a:gd name="connsiteX52" fmla="*/ 1003729 w 4086528"/>
              <a:gd name="connsiteY52" fmla="*/ 2479787 h 4207118"/>
              <a:gd name="connsiteX53" fmla="*/ 811258 w 4086528"/>
              <a:gd name="connsiteY53" fmla="*/ 2094847 h 4207118"/>
              <a:gd name="connsiteX54" fmla="*/ 192471 w 4086528"/>
              <a:gd name="connsiteY54" fmla="*/ 1304511 h 4207118"/>
              <a:gd name="connsiteX55" fmla="*/ 700594 w 4086528"/>
              <a:gd name="connsiteY55" fmla="*/ 1304511 h 4207118"/>
              <a:gd name="connsiteX56" fmla="*/ 893065 w 4086528"/>
              <a:gd name="connsiteY56" fmla="*/ 1689453 h 4207118"/>
              <a:gd name="connsiteX57" fmla="*/ 700594 w 4086528"/>
              <a:gd name="connsiteY57" fmla="*/ 2074394 h 4207118"/>
              <a:gd name="connsiteX58" fmla="*/ 192471 w 4086528"/>
              <a:gd name="connsiteY58" fmla="*/ 2074394 h 4207118"/>
              <a:gd name="connsiteX59" fmla="*/ 0 w 4086528"/>
              <a:gd name="connsiteY59" fmla="*/ 1689453 h 4207118"/>
              <a:gd name="connsiteX60" fmla="*/ 3385934 w 4086528"/>
              <a:gd name="connsiteY60" fmla="*/ 1287380 h 4207118"/>
              <a:gd name="connsiteX61" fmla="*/ 3894057 w 4086528"/>
              <a:gd name="connsiteY61" fmla="*/ 1287380 h 4207118"/>
              <a:gd name="connsiteX62" fmla="*/ 4086528 w 4086528"/>
              <a:gd name="connsiteY62" fmla="*/ 1672322 h 4207118"/>
              <a:gd name="connsiteX63" fmla="*/ 3894057 w 4086528"/>
              <a:gd name="connsiteY63" fmla="*/ 2057264 h 4207118"/>
              <a:gd name="connsiteX64" fmla="*/ 3385934 w 4086528"/>
              <a:gd name="connsiteY64" fmla="*/ 2057264 h 4207118"/>
              <a:gd name="connsiteX65" fmla="*/ 3193463 w 4086528"/>
              <a:gd name="connsiteY65" fmla="*/ 1672322 h 4207118"/>
              <a:gd name="connsiteX66" fmla="*/ 1795045 w 4086528"/>
              <a:gd name="connsiteY66" fmla="*/ 1285296 h 4207118"/>
              <a:gd name="connsiteX67" fmla="*/ 2303169 w 4086528"/>
              <a:gd name="connsiteY67" fmla="*/ 1285296 h 4207118"/>
              <a:gd name="connsiteX68" fmla="*/ 2495640 w 4086528"/>
              <a:gd name="connsiteY68" fmla="*/ 1670237 h 4207118"/>
              <a:gd name="connsiteX69" fmla="*/ 2303169 w 4086528"/>
              <a:gd name="connsiteY69" fmla="*/ 2055178 h 4207118"/>
              <a:gd name="connsiteX70" fmla="*/ 1795045 w 4086528"/>
              <a:gd name="connsiteY70" fmla="*/ 2055178 h 4207118"/>
              <a:gd name="connsiteX71" fmla="*/ 1602574 w 4086528"/>
              <a:gd name="connsiteY71" fmla="*/ 1670237 h 4207118"/>
              <a:gd name="connsiteX72" fmla="*/ 1003729 w 4086528"/>
              <a:gd name="connsiteY72" fmla="*/ 864560 h 4207118"/>
              <a:gd name="connsiteX73" fmla="*/ 1511853 w 4086528"/>
              <a:gd name="connsiteY73" fmla="*/ 864560 h 4207118"/>
              <a:gd name="connsiteX74" fmla="*/ 1704324 w 4086528"/>
              <a:gd name="connsiteY74" fmla="*/ 1249502 h 4207118"/>
              <a:gd name="connsiteX75" fmla="*/ 1511853 w 4086528"/>
              <a:gd name="connsiteY75" fmla="*/ 1634444 h 4207118"/>
              <a:gd name="connsiteX76" fmla="*/ 1003729 w 4086528"/>
              <a:gd name="connsiteY76" fmla="*/ 1634444 h 4207118"/>
              <a:gd name="connsiteX77" fmla="*/ 811258 w 4086528"/>
              <a:gd name="connsiteY77" fmla="*/ 1249502 h 4207118"/>
              <a:gd name="connsiteX78" fmla="*/ 2606303 w 4086528"/>
              <a:gd name="connsiteY78" fmla="*/ 845345 h 4207118"/>
              <a:gd name="connsiteX79" fmla="*/ 3114427 w 4086528"/>
              <a:gd name="connsiteY79" fmla="*/ 845345 h 4207118"/>
              <a:gd name="connsiteX80" fmla="*/ 3306898 w 4086528"/>
              <a:gd name="connsiteY80" fmla="*/ 1230287 h 4207118"/>
              <a:gd name="connsiteX81" fmla="*/ 3114427 w 4086528"/>
              <a:gd name="connsiteY81" fmla="*/ 1615227 h 4207118"/>
              <a:gd name="connsiteX82" fmla="*/ 2606303 w 4086528"/>
              <a:gd name="connsiteY82" fmla="*/ 1615227 h 4207118"/>
              <a:gd name="connsiteX83" fmla="*/ 2413833 w 4086528"/>
              <a:gd name="connsiteY83" fmla="*/ 1230287 h 4207118"/>
              <a:gd name="connsiteX84" fmla="*/ 1795045 w 4086528"/>
              <a:gd name="connsiteY84" fmla="*/ 439951 h 4207118"/>
              <a:gd name="connsiteX85" fmla="*/ 2303169 w 4086528"/>
              <a:gd name="connsiteY85" fmla="*/ 439951 h 4207118"/>
              <a:gd name="connsiteX86" fmla="*/ 2495640 w 4086528"/>
              <a:gd name="connsiteY86" fmla="*/ 824892 h 4207118"/>
              <a:gd name="connsiteX87" fmla="*/ 2303169 w 4086528"/>
              <a:gd name="connsiteY87" fmla="*/ 1209834 h 4207118"/>
              <a:gd name="connsiteX88" fmla="*/ 1795045 w 4086528"/>
              <a:gd name="connsiteY88" fmla="*/ 1209834 h 4207118"/>
              <a:gd name="connsiteX89" fmla="*/ 1602574 w 4086528"/>
              <a:gd name="connsiteY89" fmla="*/ 824892 h 4207118"/>
              <a:gd name="connsiteX90" fmla="*/ 2606303 w 4086528"/>
              <a:gd name="connsiteY90" fmla="*/ 0 h 4207118"/>
              <a:gd name="connsiteX91" fmla="*/ 3114427 w 4086528"/>
              <a:gd name="connsiteY91" fmla="*/ 0 h 4207118"/>
              <a:gd name="connsiteX92" fmla="*/ 3306898 w 4086528"/>
              <a:gd name="connsiteY92" fmla="*/ 384942 h 4207118"/>
              <a:gd name="connsiteX93" fmla="*/ 3114427 w 4086528"/>
              <a:gd name="connsiteY93" fmla="*/ 769883 h 4207118"/>
              <a:gd name="connsiteX94" fmla="*/ 2606303 w 4086528"/>
              <a:gd name="connsiteY94" fmla="*/ 769883 h 4207118"/>
              <a:gd name="connsiteX95" fmla="*/ 2413833 w 4086528"/>
              <a:gd name="connsiteY95" fmla="*/ 384942 h 4207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4086528" h="4207118">
                <a:moveTo>
                  <a:pt x="982930" y="3437236"/>
                </a:moveTo>
                <a:lnTo>
                  <a:pt x="1491053" y="3437236"/>
                </a:lnTo>
                <a:lnTo>
                  <a:pt x="1683525" y="3822177"/>
                </a:lnTo>
                <a:lnTo>
                  <a:pt x="1491053" y="4207118"/>
                </a:lnTo>
                <a:lnTo>
                  <a:pt x="982930" y="4207118"/>
                </a:lnTo>
                <a:lnTo>
                  <a:pt x="790459" y="3822177"/>
                </a:lnTo>
                <a:close/>
                <a:moveTo>
                  <a:pt x="1794188" y="2997285"/>
                </a:moveTo>
                <a:lnTo>
                  <a:pt x="2302311" y="2997285"/>
                </a:lnTo>
                <a:lnTo>
                  <a:pt x="2494782" y="3382227"/>
                </a:lnTo>
                <a:lnTo>
                  <a:pt x="2302311" y="3767168"/>
                </a:lnTo>
                <a:lnTo>
                  <a:pt x="1794188" y="3767168"/>
                </a:lnTo>
                <a:lnTo>
                  <a:pt x="1601717" y="3382227"/>
                </a:lnTo>
                <a:close/>
                <a:moveTo>
                  <a:pt x="982930" y="2591891"/>
                </a:moveTo>
                <a:lnTo>
                  <a:pt x="1491053" y="2591891"/>
                </a:lnTo>
                <a:lnTo>
                  <a:pt x="1683525" y="2976833"/>
                </a:lnTo>
                <a:lnTo>
                  <a:pt x="1491053" y="3361774"/>
                </a:lnTo>
                <a:lnTo>
                  <a:pt x="982930" y="3361774"/>
                </a:lnTo>
                <a:lnTo>
                  <a:pt x="790459" y="2976833"/>
                </a:lnTo>
                <a:close/>
                <a:moveTo>
                  <a:pt x="2574676" y="2572676"/>
                </a:moveTo>
                <a:lnTo>
                  <a:pt x="3082800" y="2572676"/>
                </a:lnTo>
                <a:lnTo>
                  <a:pt x="3275271" y="2957617"/>
                </a:lnTo>
                <a:lnTo>
                  <a:pt x="3082800" y="3342558"/>
                </a:lnTo>
                <a:lnTo>
                  <a:pt x="2574676" y="3342558"/>
                </a:lnTo>
                <a:lnTo>
                  <a:pt x="2382205" y="2957617"/>
                </a:lnTo>
                <a:close/>
                <a:moveTo>
                  <a:pt x="1794188" y="2151940"/>
                </a:moveTo>
                <a:lnTo>
                  <a:pt x="2302311" y="2151940"/>
                </a:lnTo>
                <a:lnTo>
                  <a:pt x="2494782" y="2536882"/>
                </a:lnTo>
                <a:lnTo>
                  <a:pt x="2302311" y="2921824"/>
                </a:lnTo>
                <a:lnTo>
                  <a:pt x="1794188" y="2921824"/>
                </a:lnTo>
                <a:lnTo>
                  <a:pt x="1601717" y="2536882"/>
                </a:lnTo>
                <a:close/>
                <a:moveTo>
                  <a:pt x="192471" y="2149856"/>
                </a:moveTo>
                <a:lnTo>
                  <a:pt x="700594" y="2149856"/>
                </a:lnTo>
                <a:lnTo>
                  <a:pt x="893065" y="2534797"/>
                </a:lnTo>
                <a:lnTo>
                  <a:pt x="700594" y="2919738"/>
                </a:lnTo>
                <a:lnTo>
                  <a:pt x="192471" y="2919738"/>
                </a:lnTo>
                <a:lnTo>
                  <a:pt x="0" y="2534797"/>
                </a:lnTo>
                <a:close/>
                <a:moveTo>
                  <a:pt x="3385934" y="2132725"/>
                </a:moveTo>
                <a:lnTo>
                  <a:pt x="3894057" y="2132725"/>
                </a:lnTo>
                <a:lnTo>
                  <a:pt x="4086528" y="2517667"/>
                </a:lnTo>
                <a:lnTo>
                  <a:pt x="3894057" y="2902607"/>
                </a:lnTo>
                <a:lnTo>
                  <a:pt x="3385934" y="2902607"/>
                </a:lnTo>
                <a:lnTo>
                  <a:pt x="3193463" y="2517667"/>
                </a:lnTo>
                <a:close/>
                <a:moveTo>
                  <a:pt x="2574676" y="1727331"/>
                </a:moveTo>
                <a:lnTo>
                  <a:pt x="3082800" y="1727331"/>
                </a:lnTo>
                <a:lnTo>
                  <a:pt x="3275271" y="2112272"/>
                </a:lnTo>
                <a:lnTo>
                  <a:pt x="3082800" y="2497214"/>
                </a:lnTo>
                <a:lnTo>
                  <a:pt x="2574676" y="2497214"/>
                </a:lnTo>
                <a:lnTo>
                  <a:pt x="2382205" y="2112272"/>
                </a:lnTo>
                <a:close/>
                <a:moveTo>
                  <a:pt x="1003729" y="1709905"/>
                </a:moveTo>
                <a:lnTo>
                  <a:pt x="1511853" y="1709905"/>
                </a:lnTo>
                <a:lnTo>
                  <a:pt x="1704324" y="2094847"/>
                </a:lnTo>
                <a:lnTo>
                  <a:pt x="1511853" y="2479787"/>
                </a:lnTo>
                <a:lnTo>
                  <a:pt x="1003729" y="2479787"/>
                </a:lnTo>
                <a:lnTo>
                  <a:pt x="811258" y="2094847"/>
                </a:lnTo>
                <a:close/>
                <a:moveTo>
                  <a:pt x="192471" y="1304511"/>
                </a:moveTo>
                <a:lnTo>
                  <a:pt x="700594" y="1304511"/>
                </a:lnTo>
                <a:lnTo>
                  <a:pt x="893065" y="1689453"/>
                </a:lnTo>
                <a:lnTo>
                  <a:pt x="700594" y="2074394"/>
                </a:lnTo>
                <a:lnTo>
                  <a:pt x="192471" y="2074394"/>
                </a:lnTo>
                <a:lnTo>
                  <a:pt x="0" y="1689453"/>
                </a:lnTo>
                <a:close/>
                <a:moveTo>
                  <a:pt x="3385934" y="1287380"/>
                </a:moveTo>
                <a:lnTo>
                  <a:pt x="3894057" y="1287380"/>
                </a:lnTo>
                <a:lnTo>
                  <a:pt x="4086528" y="1672322"/>
                </a:lnTo>
                <a:lnTo>
                  <a:pt x="3894057" y="2057264"/>
                </a:lnTo>
                <a:lnTo>
                  <a:pt x="3385934" y="2057264"/>
                </a:lnTo>
                <a:lnTo>
                  <a:pt x="3193463" y="1672322"/>
                </a:lnTo>
                <a:close/>
                <a:moveTo>
                  <a:pt x="1795045" y="1285296"/>
                </a:moveTo>
                <a:lnTo>
                  <a:pt x="2303169" y="1285296"/>
                </a:lnTo>
                <a:lnTo>
                  <a:pt x="2495640" y="1670237"/>
                </a:lnTo>
                <a:lnTo>
                  <a:pt x="2303169" y="2055178"/>
                </a:lnTo>
                <a:lnTo>
                  <a:pt x="1795045" y="2055178"/>
                </a:lnTo>
                <a:lnTo>
                  <a:pt x="1602574" y="1670237"/>
                </a:lnTo>
                <a:close/>
                <a:moveTo>
                  <a:pt x="1003729" y="864560"/>
                </a:moveTo>
                <a:lnTo>
                  <a:pt x="1511853" y="864560"/>
                </a:lnTo>
                <a:lnTo>
                  <a:pt x="1704324" y="1249502"/>
                </a:lnTo>
                <a:lnTo>
                  <a:pt x="1511853" y="1634444"/>
                </a:lnTo>
                <a:lnTo>
                  <a:pt x="1003729" y="1634444"/>
                </a:lnTo>
                <a:lnTo>
                  <a:pt x="811258" y="1249502"/>
                </a:lnTo>
                <a:close/>
                <a:moveTo>
                  <a:pt x="2606303" y="845345"/>
                </a:moveTo>
                <a:lnTo>
                  <a:pt x="3114427" y="845345"/>
                </a:lnTo>
                <a:lnTo>
                  <a:pt x="3306898" y="1230287"/>
                </a:lnTo>
                <a:lnTo>
                  <a:pt x="3114427" y="1615227"/>
                </a:lnTo>
                <a:lnTo>
                  <a:pt x="2606303" y="1615227"/>
                </a:lnTo>
                <a:lnTo>
                  <a:pt x="2413833" y="1230287"/>
                </a:lnTo>
                <a:close/>
                <a:moveTo>
                  <a:pt x="1795045" y="439951"/>
                </a:moveTo>
                <a:lnTo>
                  <a:pt x="2303169" y="439951"/>
                </a:lnTo>
                <a:lnTo>
                  <a:pt x="2495640" y="824892"/>
                </a:lnTo>
                <a:lnTo>
                  <a:pt x="2303169" y="1209834"/>
                </a:lnTo>
                <a:lnTo>
                  <a:pt x="1795045" y="1209834"/>
                </a:lnTo>
                <a:lnTo>
                  <a:pt x="1602574" y="824892"/>
                </a:lnTo>
                <a:close/>
                <a:moveTo>
                  <a:pt x="2606303" y="0"/>
                </a:moveTo>
                <a:lnTo>
                  <a:pt x="3114427" y="0"/>
                </a:lnTo>
                <a:lnTo>
                  <a:pt x="3306898" y="384942"/>
                </a:lnTo>
                <a:lnTo>
                  <a:pt x="3114427" y="769883"/>
                </a:lnTo>
                <a:lnTo>
                  <a:pt x="2606303" y="769883"/>
                </a:lnTo>
                <a:lnTo>
                  <a:pt x="2413833" y="384942"/>
                </a:lnTo>
                <a:close/>
              </a:path>
            </a:pathLst>
          </a:custGeom>
        </p:spPr>
        <p:txBody>
          <a:bodyPr wrap="square">
            <a:noAutofit/>
          </a:bodyPr>
          <a:lstStyle/>
          <a:p>
            <a:r>
              <a:rPr lang="zh-CN" altLang="en-US"/>
              <a:t>单击图标添加图片</a:t>
            </a:r>
          </a:p>
        </p:txBody>
      </p:sp>
    </p:spTree>
    <p:extLst>
      <p:ext uri="{BB962C8B-B14F-4D97-AF65-F5344CB8AC3E}">
        <p14:creationId xmlns:p14="http://schemas.microsoft.com/office/powerpoint/2010/main" val="128038393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10/6/2019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28614447"/>
      </p:ext>
    </p:extLst>
  </p:cSld>
  <p:clrMapOvr>
    <a:masterClrMapping/>
  </p:clrMapOvr>
  <p:hf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362B767-462B-4D8F-AEF0-AC2FF68D9978}"/>
              </a:ext>
            </a:extLst>
          </p:cNvPr>
          <p:cNvSpPr txBox="1">
            <a:spLocks/>
          </p:cNvSpPr>
          <p:nvPr userDrawn="1"/>
        </p:nvSpPr>
        <p:spPr>
          <a:xfrm>
            <a:off x="216719" y="189136"/>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rgbClr val="D6A93A"/>
                </a:solidFill>
                <a:latin typeface="微软雅黑" panose="020B0503020204020204" pitchFamily="34" charset="-122"/>
                <a:ea typeface="微软雅黑" panose="020B0503020204020204" pitchFamily="34" charset="-122"/>
              </a:rPr>
              <a:t>年度工作总结</a:t>
            </a:r>
            <a:endParaRPr lang="en-GB" altLang="zh-CN" sz="1800" dirty="0">
              <a:solidFill>
                <a:srgbClr val="D6A93A"/>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7C1F9EC0-7E03-438C-AB3E-4E9DF2084CD0}"/>
              </a:ext>
            </a:extLst>
          </p:cNvPr>
          <p:cNvSpPr/>
          <p:nvPr userDrawn="1"/>
        </p:nvSpPr>
        <p:spPr>
          <a:xfrm>
            <a:off x="695" y="162850"/>
            <a:ext cx="107504" cy="432048"/>
          </a:xfrm>
          <a:prstGeom prst="rect">
            <a:avLst/>
          </a:prstGeom>
          <a:solidFill>
            <a:srgbClr val="D6A9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151169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noProof="1"/>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E0DA4163-BBF7-4243-B3F2-78411D7C47DA}" type="slidenum">
              <a:rPr lang="zh-CN" altLang="en-US"/>
              <a:pPr/>
              <a:t>‹#›</a:t>
            </a:fld>
            <a:endParaRPr lang="zh-CN" altLang="en-US"/>
          </a:p>
        </p:txBody>
      </p:sp>
    </p:spTree>
    <p:extLst>
      <p:ext uri="{BB962C8B-B14F-4D97-AF65-F5344CB8AC3E}">
        <p14:creationId xmlns:p14="http://schemas.microsoft.com/office/powerpoint/2010/main" val="286480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D2E904AA-A1BC-694C-8445-6F832532D94A}" type="slidenum">
              <a:rPr lang="zh-CN" altLang="en-US"/>
              <a:pPr/>
              <a:t>‹#›</a:t>
            </a:fld>
            <a:endParaRPr lang="zh-CN" altLang="en-US"/>
          </a:p>
        </p:txBody>
      </p:sp>
    </p:spTree>
    <p:extLst>
      <p:ext uri="{BB962C8B-B14F-4D97-AF65-F5344CB8AC3E}">
        <p14:creationId xmlns:p14="http://schemas.microsoft.com/office/powerpoint/2010/main" val="9617749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image" Target="../media/image3.jp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6.xml"/><Relationship Id="rId7" Type="http://schemas.openxmlformats.org/officeDocument/2006/relationships/image" Target="../media/image3.jpg"/><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theme" Target="../theme/theme5.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41.xml"/><Relationship Id="rId7" Type="http://schemas.openxmlformats.org/officeDocument/2006/relationships/image" Target="../media/image3.jpg"/><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theme" Target="../theme/theme6.xml"/><Relationship Id="rId5" Type="http://schemas.openxmlformats.org/officeDocument/2006/relationships/slideLayout" Target="../slideLayouts/slideLayout43.xml"/><Relationship Id="rId4" Type="http://schemas.openxmlformats.org/officeDocument/2006/relationships/slideLayout" Target="../slideLayouts/slideLayout4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2" Type="http://schemas.openxmlformats.org/officeDocument/2006/relationships/slideLayout" Target="../slideLayouts/slideLayout45.xml"/><Relationship Id="rId16" Type="http://schemas.openxmlformats.org/officeDocument/2006/relationships/image" Target="../media/image3.jpg"/><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theme" Target="../theme/theme7.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0.xml"/><Relationship Id="rId7" Type="http://schemas.openxmlformats.org/officeDocument/2006/relationships/theme" Target="../theme/theme8.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microsoft.com/office/2007/relationships/hdphoto" Target="../media/hdphoto2.wdp"/><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image" Target="../media/image8.png"/><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image" Target="../media/image7.png"/><Relationship Id="rId5" Type="http://schemas.openxmlformats.org/officeDocument/2006/relationships/slideLayout" Target="../slideLayouts/slideLayout68.xml"/><Relationship Id="rId10" Type="http://schemas.openxmlformats.org/officeDocument/2006/relationships/theme" Target="../theme/theme9.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D4D4D4"/>
            </a:gs>
            <a:gs pos="100000">
              <a:srgbClr val="DFDFDF"/>
            </a:gs>
          </a:gsLst>
          <a:lin ang="108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30820CF-B880-4189-942D-D702A7CBA730}" type="datetimeFigureOut">
              <a:rPr lang="zh-CN" altLang="en-US" smtClean="0"/>
              <a:t>2019/6/10</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C913308-F349-4B6D-A68A-DD1791B4A57B}" type="slidenum">
              <a:rPr lang="zh-CN" altLang="en-US" smtClean="0"/>
              <a:t>‹#›</a:t>
            </a:fld>
            <a:endParaRPr lang="zh-CN" altLang="en-US"/>
          </a:p>
        </p:txBody>
      </p:sp>
      <p:sp>
        <p:nvSpPr>
          <p:cNvPr id="7" name="矩形 6">
            <a:extLst>
              <a:ext uri="{FF2B5EF4-FFF2-40B4-BE49-F238E27FC236}">
                <a16:creationId xmlns:a16="http://schemas.microsoft.com/office/drawing/2014/main" xmlns="" id="{9D9FD30A-D978-4FB9-8A5C-D2E50F8038B4}"/>
              </a:ext>
            </a:extLst>
          </p:cNvPr>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68897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50" r:id="rId7"/>
  </p:sldLayoutIdLst>
  <mc:AlternateContent xmlns:mc="http://schemas.openxmlformats.org/markup-compatibility/2006" xmlns:p14="http://schemas.microsoft.com/office/powerpoint/2010/main">
    <mc:Choice Requires="p14">
      <p:transition spd="med" p14:dur="700">
        <p:fade/>
      </p:transition>
    </mc:Choice>
    <mc:Fallback xmlns="">
      <p:transition spd="med"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28650" y="273844"/>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noChangeArrowheads="1"/>
          </p:cNvSpPr>
          <p:nvPr>
            <p:ph type="body" idx="4294967295"/>
          </p:nvPr>
        </p:nvSpPr>
        <p:spPr bwMode="auto">
          <a:xfrm>
            <a:off x="628650" y="1369219"/>
            <a:ext cx="7886700" cy="326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fontAlgn="auto">
              <a:buFont typeface="Arial" panose="020B0604020202020204" pitchFamily="34" charset="0"/>
              <a:buNone/>
              <a:defRPr sz="900" noProof="1">
                <a:solidFill>
                  <a:schemeClr val="tx1">
                    <a:tint val="75000"/>
                  </a:schemeClr>
                </a:solidFill>
                <a:latin typeface="+mn-lt"/>
                <a:ea typeface="+mn-ea"/>
              </a:defRPr>
            </a:lvl1pPr>
          </a:lstStyle>
          <a:p>
            <a:pPr>
              <a:spcBef>
                <a:spcPct val="0"/>
              </a:spcBef>
              <a:spcAft>
                <a:spcPct val="0"/>
              </a:spcAft>
              <a:defRPr/>
            </a:pPr>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fontAlgn="auto">
              <a:buFont typeface="Arial" panose="020B0604020202020204" pitchFamily="34" charset="0"/>
              <a:buNone/>
              <a:defRPr sz="900" noProof="1">
                <a:solidFill>
                  <a:schemeClr val="tx1">
                    <a:tint val="75000"/>
                  </a:schemeClr>
                </a:solidFill>
                <a:latin typeface="Calibri" panose="020F0502020204030204" pitchFamily="34" charset="0"/>
                <a:ea typeface="宋体" panose="02010600030101010101" pitchFamily="2" charset="-122"/>
              </a:defRPr>
            </a:lvl1pPr>
          </a:lstStyle>
          <a:p>
            <a:pPr>
              <a:spcBef>
                <a:spcPct val="0"/>
              </a:spcBef>
              <a:spcAft>
                <a:spcPct val="0"/>
              </a:spcAft>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wrap="square" lIns="91440" tIns="45720" rIns="91440" bIns="45720" numCol="1" anchor="ctr" anchorCtr="0" compatLnSpc="1"/>
          <a:lstStyle>
            <a:lvl1pPr algn="r">
              <a:defRPr sz="900" noProof="1" dirty="0">
                <a:solidFill>
                  <a:srgbClr val="898989"/>
                </a:solidFill>
                <a:latin typeface="Calibri" panose="020F0502020204030204" pitchFamily="34" charset="0"/>
                <a:ea typeface="宋体" panose="02010600030101010101" pitchFamily="2" charset="-122"/>
                <a:cs typeface="+mn-ea"/>
              </a:defRPr>
            </a:lvl1pPr>
          </a:lstStyle>
          <a:p>
            <a:pPr fontAlgn="base">
              <a:spcBef>
                <a:spcPct val="0"/>
              </a:spcBef>
              <a:spcAft>
                <a:spcPct val="0"/>
              </a:spcAft>
              <a:buFont typeface="Arial" charset="0"/>
              <a:buNone/>
            </a:pPr>
            <a:fld id="{480461E5-4848-A043-9315-BA5C37DD5D27}" type="slidenum">
              <a:rPr lang="zh-CN" altLang="en-US"/>
              <a:pPr fontAlgn="base">
                <a:spcBef>
                  <a:spcPct val="0"/>
                </a:spcBef>
                <a:spcAft>
                  <a:spcPct val="0"/>
                </a:spcAft>
                <a:buFont typeface="Arial" charset="0"/>
                <a:buNone/>
              </a:pPr>
              <a:t>‹#›</a:t>
            </a:fld>
            <a:endParaRPr lang="zh-CN" altLang="en-US">
              <a:latin typeface="Calibri" charset="0"/>
              <a:ea typeface="宋体" charset="-122"/>
              <a:cs typeface=""/>
            </a:endParaRPr>
          </a:p>
        </p:txBody>
      </p:sp>
    </p:spTree>
    <p:extLst>
      <p:ext uri="{BB962C8B-B14F-4D97-AF65-F5344CB8AC3E}">
        <p14:creationId xmlns:p14="http://schemas.microsoft.com/office/powerpoint/2010/main" val="967007818"/>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rtl="0" eaLnBrk="1" fontAlgn="base" hangingPunct="1">
        <a:lnSpc>
          <a:spcPct val="90000"/>
        </a:lnSpc>
        <a:spcBef>
          <a:spcPts val="750"/>
        </a:spcBef>
        <a:spcAft>
          <a:spcPct val="0"/>
        </a:spcAft>
        <a:buFont typeface="Arial" charset="0"/>
        <a:buChar char="•"/>
        <a:defRPr sz="2100" kern="1200">
          <a:solidFill>
            <a:schemeClr val="tx1"/>
          </a:solidFill>
          <a:latin typeface="+mn-lt"/>
          <a:ea typeface="+mn-ea"/>
          <a:cs typeface="+mn-cs"/>
        </a:defRPr>
      </a:lvl1pPr>
      <a:lvl2pPr marL="514350" indent="-171450" algn="l" rtl="0" eaLnBrk="1" fontAlgn="base" hangingPunct="1">
        <a:lnSpc>
          <a:spcPct val="90000"/>
        </a:lnSpc>
        <a:spcBef>
          <a:spcPts val="375"/>
        </a:spcBef>
        <a:spcAft>
          <a:spcPct val="0"/>
        </a:spcAft>
        <a:buFont typeface="Arial" charset="0"/>
        <a:buChar char="•"/>
        <a:defRPr sz="1800" kern="1200">
          <a:solidFill>
            <a:schemeClr val="tx1"/>
          </a:solidFill>
          <a:latin typeface="+mn-lt"/>
          <a:ea typeface="+mn-ea"/>
          <a:cs typeface="+mn-cs"/>
        </a:defRPr>
      </a:lvl2pPr>
      <a:lvl3pPr marL="857250" indent="-171450" algn="l" rtl="0" eaLnBrk="1" fontAlgn="base" hangingPunct="1">
        <a:lnSpc>
          <a:spcPct val="90000"/>
        </a:lnSpc>
        <a:spcBef>
          <a:spcPts val="375"/>
        </a:spcBef>
        <a:spcAft>
          <a:spcPct val="0"/>
        </a:spcAft>
        <a:buFont typeface="Arial" charset="0"/>
        <a:buChar char="•"/>
        <a:defRPr sz="1500" kern="1200">
          <a:solidFill>
            <a:schemeClr val="tx1"/>
          </a:solidFill>
          <a:latin typeface="+mn-lt"/>
          <a:ea typeface="+mn-ea"/>
          <a:cs typeface="+mn-cs"/>
        </a:defRPr>
      </a:lvl3pPr>
      <a:lvl4pPr marL="1200150" indent="-171450" algn="l" rtl="0" eaLnBrk="1" fontAlgn="base" hangingPunct="1">
        <a:lnSpc>
          <a:spcPct val="90000"/>
        </a:lnSpc>
        <a:spcBef>
          <a:spcPts val="375"/>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lnSpc>
          <a:spcPct val="90000"/>
        </a:lnSpc>
        <a:spcBef>
          <a:spcPts val="375"/>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1" y="273845"/>
            <a:ext cx="7886700" cy="994172"/>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1" y="1369219"/>
            <a:ext cx="7886700" cy="3263504"/>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1" y="4767263"/>
            <a:ext cx="2057400" cy="273844"/>
          </a:xfrm>
          <a:prstGeom prst="rect">
            <a:avLst/>
          </a:prstGeom>
        </p:spPr>
        <p:txBody>
          <a:bodyPr vert="horz" lIns="91436" tIns="45718" rIns="91436" bIns="45718" rtlCol="0" anchor="ctr"/>
          <a:lstStyle>
            <a:lvl1pPr algn="l">
              <a:defRPr sz="900">
                <a:solidFill>
                  <a:schemeClr val="tx1">
                    <a:tint val="75000"/>
                  </a:schemeClr>
                </a:solidFill>
              </a:defRPr>
            </a:lvl1pPr>
          </a:lstStyle>
          <a:p>
            <a:fld id="{530820CF-B880-4189-942D-D702A7CBA730}" type="datetimeFigureOut">
              <a:rPr lang="zh-CN" altLang="en-US" smtClean="0"/>
              <a:t>2019/6/10</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36" tIns="45718" rIns="91436" bIns="45718"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1" y="4767263"/>
            <a:ext cx="2057400" cy="273844"/>
          </a:xfrm>
          <a:prstGeom prst="rect">
            <a:avLst/>
          </a:prstGeom>
        </p:spPr>
        <p:txBody>
          <a:bodyPr vert="horz" lIns="91436" tIns="45718" rIns="91436" bIns="45718" rtlCol="0" anchor="ctr"/>
          <a:lstStyle>
            <a:lvl1pPr algn="r">
              <a:defRPr sz="900">
                <a:solidFill>
                  <a:schemeClr val="tx1">
                    <a:tint val="75000"/>
                  </a:schemeClr>
                </a:solidFill>
              </a:defRPr>
            </a:lvl1pPr>
          </a:lstStyle>
          <a:p>
            <a:fld id="{0C913308-F349-4B6D-A68A-DD1791B4A57B}" type="slidenum">
              <a:rPr lang="zh-CN" altLang="en-US" smtClean="0"/>
              <a:t>‹#›</a:t>
            </a:fld>
            <a:endParaRPr lang="zh-CN" altLang="en-US"/>
          </a:p>
        </p:txBody>
      </p:sp>
      <p:sp>
        <p:nvSpPr>
          <p:cNvPr id="7" name="矩形 6">
            <a:extLst>
              <a:ext uri="{FF2B5EF4-FFF2-40B4-BE49-F238E27FC236}">
                <a16:creationId xmlns:a16="http://schemas.microsoft.com/office/drawing/2014/main" xmlns="" id="{1DDEB557-A3C6-499E-A6D3-3A057667467D}"/>
              </a:ext>
            </a:extLst>
          </p:cNvPr>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8375789"/>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Lst>
  <mc:AlternateContent xmlns:mc="http://schemas.openxmlformats.org/markup-compatibility/2006" xmlns:p14="http://schemas.microsoft.com/office/powerpoint/2010/main">
    <mc:Choice Requires="p14">
      <p:transition spd="med" p14:dur="700">
        <p:fade/>
      </p:transition>
    </mc:Choice>
    <mc:Fallback xmlns="">
      <p:transition spd="med" advTm="0">
        <p:fade/>
      </p:transition>
    </mc:Fallback>
  </mc:AlternateContent>
  <p:txStyles>
    <p:titleStyle>
      <a:lvl1pPr algn="l" defTabSz="685617"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4" indent="-171404" algn="l" defTabSz="685617" rtl="0" eaLnBrk="1" latinLnBrk="0" hangingPunct="1">
        <a:lnSpc>
          <a:spcPct val="90000"/>
        </a:lnSpc>
        <a:spcBef>
          <a:spcPts val="750"/>
        </a:spcBef>
        <a:buFont typeface="Arial" panose="020B0604020202020204" pitchFamily="34" charset="0"/>
        <a:buChar char="•"/>
        <a:defRPr sz="2099" kern="1200">
          <a:solidFill>
            <a:schemeClr val="tx1"/>
          </a:solidFill>
          <a:latin typeface="+mn-lt"/>
          <a:ea typeface="+mn-ea"/>
          <a:cs typeface="+mn-cs"/>
        </a:defRPr>
      </a:lvl1pPr>
      <a:lvl2pPr marL="514213" indent="-171404" algn="l" defTabSz="685617"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21" indent="-171404" algn="l" defTabSz="685617"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30"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39"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47"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56"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064"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873"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617" rtl="0" eaLnBrk="1" latinLnBrk="0" hangingPunct="1">
        <a:defRPr sz="1350" kern="1200">
          <a:solidFill>
            <a:schemeClr val="tx1"/>
          </a:solidFill>
          <a:latin typeface="+mn-lt"/>
          <a:ea typeface="+mn-ea"/>
          <a:cs typeface="+mn-cs"/>
        </a:defRPr>
      </a:lvl1pPr>
      <a:lvl2pPr marL="342809" algn="l" defTabSz="685617" rtl="0" eaLnBrk="1" latinLnBrk="0" hangingPunct="1">
        <a:defRPr sz="1350" kern="1200">
          <a:solidFill>
            <a:schemeClr val="tx1"/>
          </a:solidFill>
          <a:latin typeface="+mn-lt"/>
          <a:ea typeface="+mn-ea"/>
          <a:cs typeface="+mn-cs"/>
        </a:defRPr>
      </a:lvl2pPr>
      <a:lvl3pPr marL="685617" algn="l" defTabSz="685617" rtl="0" eaLnBrk="1" latinLnBrk="0" hangingPunct="1">
        <a:defRPr sz="1350" kern="1200">
          <a:solidFill>
            <a:schemeClr val="tx1"/>
          </a:solidFill>
          <a:latin typeface="+mn-lt"/>
          <a:ea typeface="+mn-ea"/>
          <a:cs typeface="+mn-cs"/>
        </a:defRPr>
      </a:lvl3pPr>
      <a:lvl4pPr marL="1028426" algn="l" defTabSz="685617" rtl="0" eaLnBrk="1" latinLnBrk="0" hangingPunct="1">
        <a:defRPr sz="1350" kern="1200">
          <a:solidFill>
            <a:schemeClr val="tx1"/>
          </a:solidFill>
          <a:latin typeface="+mn-lt"/>
          <a:ea typeface="+mn-ea"/>
          <a:cs typeface="+mn-cs"/>
        </a:defRPr>
      </a:lvl4pPr>
      <a:lvl5pPr marL="1371234" algn="l" defTabSz="685617" rtl="0" eaLnBrk="1" latinLnBrk="0" hangingPunct="1">
        <a:defRPr sz="1350" kern="1200">
          <a:solidFill>
            <a:schemeClr val="tx1"/>
          </a:solidFill>
          <a:latin typeface="+mn-lt"/>
          <a:ea typeface="+mn-ea"/>
          <a:cs typeface="+mn-cs"/>
        </a:defRPr>
      </a:lvl5pPr>
      <a:lvl6pPr marL="1714043" algn="l" defTabSz="685617" rtl="0" eaLnBrk="1" latinLnBrk="0" hangingPunct="1">
        <a:defRPr sz="1350" kern="1200">
          <a:solidFill>
            <a:schemeClr val="tx1"/>
          </a:solidFill>
          <a:latin typeface="+mn-lt"/>
          <a:ea typeface="+mn-ea"/>
          <a:cs typeface="+mn-cs"/>
        </a:defRPr>
      </a:lvl6pPr>
      <a:lvl7pPr marL="2056851" algn="l" defTabSz="685617" rtl="0" eaLnBrk="1" latinLnBrk="0" hangingPunct="1">
        <a:defRPr sz="1350" kern="1200">
          <a:solidFill>
            <a:schemeClr val="tx1"/>
          </a:solidFill>
          <a:latin typeface="+mn-lt"/>
          <a:ea typeface="+mn-ea"/>
          <a:cs typeface="+mn-cs"/>
        </a:defRPr>
      </a:lvl7pPr>
      <a:lvl8pPr marL="2399660" algn="l" defTabSz="685617" rtl="0" eaLnBrk="1" latinLnBrk="0" hangingPunct="1">
        <a:defRPr sz="1350" kern="1200">
          <a:solidFill>
            <a:schemeClr val="tx1"/>
          </a:solidFill>
          <a:latin typeface="+mn-lt"/>
          <a:ea typeface="+mn-ea"/>
          <a:cs typeface="+mn-cs"/>
        </a:defRPr>
      </a:lvl8pPr>
      <a:lvl9pPr marL="2742468" algn="l" defTabSz="685617"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sp>
        <p:nvSpPr>
          <p:cNvPr id="2" name="Title Placeholder 1"/>
          <p:cNvSpPr>
            <a:spLocks noGrp="1"/>
          </p:cNvSpPr>
          <p:nvPr>
            <p:ph type="title"/>
          </p:nvPr>
        </p:nvSpPr>
        <p:spPr>
          <a:xfrm>
            <a:off x="457200" y="266701"/>
            <a:ext cx="8229600" cy="857250"/>
          </a:xfrm>
          <a:prstGeom prst="rect">
            <a:avLst/>
          </a:prstGeom>
        </p:spPr>
        <p:txBody>
          <a:bodyPr vert="horz" lIns="91436" tIns="45718" rIns="91436" bIns="45718" rtlCol="0" anchor="ctr">
            <a:normAutofit/>
          </a:bodyPr>
          <a:lstStyle/>
          <a:p>
            <a:r>
              <a:rPr lang="zh-CN" altLang="en-US"/>
              <a:t>单击此处编辑母版标题样式</a:t>
            </a:r>
            <a:endParaRPr lang="en-JM" dirty="0"/>
          </a:p>
        </p:txBody>
      </p:sp>
      <p:sp>
        <p:nvSpPr>
          <p:cNvPr id="3" name="Text Placeholder 2"/>
          <p:cNvSpPr>
            <a:spLocks noGrp="1"/>
          </p:cNvSpPr>
          <p:nvPr>
            <p:ph type="body" idx="1"/>
          </p:nvPr>
        </p:nvSpPr>
        <p:spPr>
          <a:xfrm>
            <a:off x="457200" y="1200152"/>
            <a:ext cx="8229600" cy="3124200"/>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JM" dirty="0"/>
          </a:p>
        </p:txBody>
      </p:sp>
      <p:sp>
        <p:nvSpPr>
          <p:cNvPr id="11" name="Freeform 5"/>
          <p:cNvSpPr>
            <a:spLocks/>
          </p:cNvSpPr>
          <p:nvPr/>
        </p:nvSpPr>
        <p:spPr bwMode="auto">
          <a:xfrm rot="5400000">
            <a:off x="8435108" y="4532701"/>
            <a:ext cx="406185" cy="3599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68561" tIns="34281" rIns="68561" bIns="34281" numCol="1" anchor="t" anchorCtr="0" compatLnSpc="1">
            <a:prstTxWarp prst="textNoShape">
              <a:avLst/>
            </a:prstTxWarp>
          </a:bodyPr>
          <a:lstStyle/>
          <a:p>
            <a:pPr marL="0" marR="0" lvl="0" indent="0" algn="l"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6705600" y="133351"/>
            <a:ext cx="2133600" cy="273844"/>
          </a:xfrm>
          <a:prstGeom prst="rect">
            <a:avLst/>
          </a:prstGeom>
        </p:spPr>
        <p:txBody>
          <a:bodyPr vert="horz" lIns="91436" tIns="45718" rIns="91436" bIns="45718" rtlCol="0" anchor="ctr"/>
          <a:lstStyle>
            <a:lvl1pPr algn="l">
              <a:defRPr sz="12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10/6/2019</a:t>
            </a:fld>
            <a:endParaRPr lang="en-JM" dirty="0">
              <a:solidFill>
                <a:prstClr val="black">
                  <a:tint val="75000"/>
                </a:prstClr>
              </a:solidFill>
            </a:endParaRPr>
          </a:p>
        </p:txBody>
      </p:sp>
      <p:sp>
        <p:nvSpPr>
          <p:cNvPr id="5" name="Footer Placeholder 4"/>
          <p:cNvSpPr>
            <a:spLocks noGrp="1"/>
          </p:cNvSpPr>
          <p:nvPr>
            <p:ph type="ftr" sz="quarter" idx="3"/>
          </p:nvPr>
        </p:nvSpPr>
        <p:spPr>
          <a:xfrm>
            <a:off x="3124201" y="4749404"/>
            <a:ext cx="2895600" cy="273844"/>
          </a:xfrm>
          <a:prstGeom prst="rect">
            <a:avLst/>
          </a:prstGeom>
        </p:spPr>
        <p:txBody>
          <a:bodyPr vert="horz" lIns="91436" tIns="45718" rIns="91436" bIns="45718" rtlCol="0" anchor="ctr"/>
          <a:lstStyle>
            <a:lvl1pPr algn="ctr">
              <a:defRPr sz="12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p:nvCxnSpPr>
        <p:spPr>
          <a:xfrm>
            <a:off x="609600" y="4705351"/>
            <a:ext cx="7848600" cy="1470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8462163" y="4608223"/>
            <a:ext cx="360000" cy="228600"/>
          </a:xfrm>
          <a:prstGeom prst="rect">
            <a:avLst/>
          </a:prstGeom>
        </p:spPr>
        <p:txBody>
          <a:bodyPr vert="horz" lIns="91436" tIns="45718" rIns="91436" bIns="45718" rtlCol="0" anchor="ctr"/>
          <a:lstStyle>
            <a:lvl1pPr algn="ctr">
              <a:defRPr sz="12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453455302"/>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Lst>
  <p:hf hdr="0" ftr="0" dt="0"/>
  <p:txStyles>
    <p:titleStyle>
      <a:lvl1pPr algn="l" defTabSz="914134" rtl="0" eaLnBrk="1" latinLnBrk="0" hangingPunct="1">
        <a:spcBef>
          <a:spcPct val="0"/>
        </a:spcBef>
        <a:buNone/>
        <a:defRPr sz="3449" kern="1200">
          <a:solidFill>
            <a:srgbClr val="17375E"/>
          </a:solidFill>
          <a:latin typeface="Signika"/>
          <a:ea typeface="Open Sans Extrabold" pitchFamily="34" charset="0"/>
          <a:cs typeface="Signika"/>
        </a:defRPr>
      </a:lvl1pPr>
    </p:titleStyle>
    <p:bodyStyle>
      <a:lvl1pPr marL="342800" indent="-342800" algn="l" defTabSz="914134" rtl="0" eaLnBrk="1" latinLnBrk="0" hangingPunct="1">
        <a:spcBef>
          <a:spcPct val="20000"/>
        </a:spcBef>
        <a:buFont typeface="Arial" pitchFamily="34" charset="0"/>
        <a:buChar char="•"/>
        <a:defRPr sz="2024" kern="1200">
          <a:solidFill>
            <a:srgbClr val="17375E"/>
          </a:solidFill>
          <a:latin typeface="+mn-lt"/>
          <a:ea typeface="+mn-ea"/>
          <a:cs typeface="+mn-cs"/>
        </a:defRPr>
      </a:lvl1pPr>
      <a:lvl2pPr marL="742733" indent="-285666" algn="l" defTabSz="914134" rtl="0" eaLnBrk="1" latinLnBrk="0" hangingPunct="1">
        <a:spcBef>
          <a:spcPct val="20000"/>
        </a:spcBef>
        <a:buFont typeface="Arial" pitchFamily="34" charset="0"/>
        <a:buChar char="–"/>
        <a:defRPr sz="1800" kern="1200">
          <a:solidFill>
            <a:srgbClr val="17375E"/>
          </a:solidFill>
          <a:latin typeface="+mn-lt"/>
          <a:ea typeface="+mn-ea"/>
          <a:cs typeface="+mn-cs"/>
        </a:defRPr>
      </a:lvl2pPr>
      <a:lvl3pPr marL="1142667" indent="-228533" algn="l" defTabSz="914134" rtl="0" eaLnBrk="1" latinLnBrk="0" hangingPunct="1">
        <a:spcBef>
          <a:spcPct val="20000"/>
        </a:spcBef>
        <a:buFont typeface="Arial" pitchFamily="34" charset="0"/>
        <a:buChar char="•"/>
        <a:defRPr sz="1650" kern="1200">
          <a:solidFill>
            <a:srgbClr val="17375E"/>
          </a:solidFill>
          <a:latin typeface="+mn-lt"/>
          <a:ea typeface="+mn-ea"/>
          <a:cs typeface="+mn-cs"/>
        </a:defRPr>
      </a:lvl3pPr>
      <a:lvl4pPr marL="1599734" indent="-228533" algn="l" defTabSz="914134" rtl="0" eaLnBrk="1" latinLnBrk="0" hangingPunct="1">
        <a:spcBef>
          <a:spcPct val="20000"/>
        </a:spcBef>
        <a:buFont typeface="Arial" pitchFamily="34" charset="0"/>
        <a:buChar char="–"/>
        <a:defRPr sz="1425" kern="1200">
          <a:solidFill>
            <a:srgbClr val="17375E"/>
          </a:solidFill>
          <a:latin typeface="+mn-lt"/>
          <a:ea typeface="+mn-ea"/>
          <a:cs typeface="+mn-cs"/>
        </a:defRPr>
      </a:lvl4pPr>
      <a:lvl5pPr marL="2056800" indent="-228533" algn="l" defTabSz="914134" rtl="0" eaLnBrk="1" latinLnBrk="0" hangingPunct="1">
        <a:spcBef>
          <a:spcPct val="20000"/>
        </a:spcBef>
        <a:buFont typeface="Arial" pitchFamily="34" charset="0"/>
        <a:buChar char="»"/>
        <a:defRPr sz="1425" kern="1200">
          <a:solidFill>
            <a:srgbClr val="17375E"/>
          </a:solidFill>
          <a:latin typeface="+mn-lt"/>
          <a:ea typeface="+mn-ea"/>
          <a:cs typeface="+mn-cs"/>
        </a:defRPr>
      </a:lvl5pPr>
      <a:lvl6pPr marL="2513866"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6pPr>
      <a:lvl7pPr marL="2970933"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7pPr>
      <a:lvl8pPr marL="3428000"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8pPr>
      <a:lvl9pPr marL="3885066"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9pPr>
    </p:bodyStyle>
    <p:otherStyle>
      <a:defPPr>
        <a:defRPr lang="en-US"/>
      </a:defPPr>
      <a:lvl1pPr marL="0" algn="l" defTabSz="914134" rtl="0" eaLnBrk="1" latinLnBrk="0" hangingPunct="1">
        <a:defRPr sz="1800" kern="1200">
          <a:solidFill>
            <a:schemeClr val="tx1"/>
          </a:solidFill>
          <a:latin typeface="+mn-lt"/>
          <a:ea typeface="+mn-ea"/>
          <a:cs typeface="+mn-cs"/>
        </a:defRPr>
      </a:lvl1pPr>
      <a:lvl2pPr marL="457067" algn="l" defTabSz="914134" rtl="0" eaLnBrk="1" latinLnBrk="0" hangingPunct="1">
        <a:defRPr sz="1800" kern="1200">
          <a:solidFill>
            <a:schemeClr val="tx1"/>
          </a:solidFill>
          <a:latin typeface="+mn-lt"/>
          <a:ea typeface="+mn-ea"/>
          <a:cs typeface="+mn-cs"/>
        </a:defRPr>
      </a:lvl2pPr>
      <a:lvl3pPr marL="914134" algn="l" defTabSz="914134" rtl="0" eaLnBrk="1" latinLnBrk="0" hangingPunct="1">
        <a:defRPr sz="1800" kern="1200">
          <a:solidFill>
            <a:schemeClr val="tx1"/>
          </a:solidFill>
          <a:latin typeface="+mn-lt"/>
          <a:ea typeface="+mn-ea"/>
          <a:cs typeface="+mn-cs"/>
        </a:defRPr>
      </a:lvl3pPr>
      <a:lvl4pPr marL="1371200" algn="l" defTabSz="914134" rtl="0" eaLnBrk="1" latinLnBrk="0" hangingPunct="1">
        <a:defRPr sz="1800" kern="1200">
          <a:solidFill>
            <a:schemeClr val="tx1"/>
          </a:solidFill>
          <a:latin typeface="+mn-lt"/>
          <a:ea typeface="+mn-ea"/>
          <a:cs typeface="+mn-cs"/>
        </a:defRPr>
      </a:lvl4pPr>
      <a:lvl5pPr marL="1828267" algn="l" defTabSz="914134" rtl="0" eaLnBrk="1" latinLnBrk="0" hangingPunct="1">
        <a:defRPr sz="1800" kern="1200">
          <a:solidFill>
            <a:schemeClr val="tx1"/>
          </a:solidFill>
          <a:latin typeface="+mn-lt"/>
          <a:ea typeface="+mn-ea"/>
          <a:cs typeface="+mn-cs"/>
        </a:defRPr>
      </a:lvl5pPr>
      <a:lvl6pPr marL="2285333" algn="l" defTabSz="914134" rtl="0" eaLnBrk="1" latinLnBrk="0" hangingPunct="1">
        <a:defRPr sz="1800" kern="1200">
          <a:solidFill>
            <a:schemeClr val="tx1"/>
          </a:solidFill>
          <a:latin typeface="+mn-lt"/>
          <a:ea typeface="+mn-ea"/>
          <a:cs typeface="+mn-cs"/>
        </a:defRPr>
      </a:lvl6pPr>
      <a:lvl7pPr marL="2742400" algn="l" defTabSz="914134" rtl="0" eaLnBrk="1" latinLnBrk="0" hangingPunct="1">
        <a:defRPr sz="1800" kern="1200">
          <a:solidFill>
            <a:schemeClr val="tx1"/>
          </a:solidFill>
          <a:latin typeface="+mn-lt"/>
          <a:ea typeface="+mn-ea"/>
          <a:cs typeface="+mn-cs"/>
        </a:defRPr>
      </a:lvl7pPr>
      <a:lvl8pPr marL="3199466" algn="l" defTabSz="914134" rtl="0" eaLnBrk="1" latinLnBrk="0" hangingPunct="1">
        <a:defRPr sz="1800" kern="1200">
          <a:solidFill>
            <a:schemeClr val="tx1"/>
          </a:solidFill>
          <a:latin typeface="+mn-lt"/>
          <a:ea typeface="+mn-ea"/>
          <a:cs typeface="+mn-cs"/>
        </a:defRPr>
      </a:lvl8pPr>
      <a:lvl9pPr marL="3656533" algn="l" defTabSz="914134"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sp>
        <p:nvSpPr>
          <p:cNvPr id="2" name="Title Placeholder 1"/>
          <p:cNvSpPr>
            <a:spLocks noGrp="1"/>
          </p:cNvSpPr>
          <p:nvPr>
            <p:ph type="title"/>
          </p:nvPr>
        </p:nvSpPr>
        <p:spPr>
          <a:xfrm>
            <a:off x="457200" y="266701"/>
            <a:ext cx="8229600" cy="857250"/>
          </a:xfrm>
          <a:prstGeom prst="rect">
            <a:avLst/>
          </a:prstGeom>
        </p:spPr>
        <p:txBody>
          <a:bodyPr vert="horz" lIns="91436" tIns="45718" rIns="91436" bIns="45718" rtlCol="0" anchor="ctr">
            <a:normAutofit/>
          </a:bodyPr>
          <a:lstStyle/>
          <a:p>
            <a:r>
              <a:rPr lang="zh-CN" altLang="en-US"/>
              <a:t>单击此处编辑母版标题样式</a:t>
            </a:r>
            <a:endParaRPr lang="en-JM" dirty="0"/>
          </a:p>
        </p:txBody>
      </p:sp>
      <p:sp>
        <p:nvSpPr>
          <p:cNvPr id="3" name="Text Placeholder 2"/>
          <p:cNvSpPr>
            <a:spLocks noGrp="1"/>
          </p:cNvSpPr>
          <p:nvPr>
            <p:ph type="body" idx="1"/>
          </p:nvPr>
        </p:nvSpPr>
        <p:spPr>
          <a:xfrm>
            <a:off x="457200" y="1200152"/>
            <a:ext cx="8229600" cy="3124200"/>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JM" dirty="0"/>
          </a:p>
        </p:txBody>
      </p:sp>
      <p:sp>
        <p:nvSpPr>
          <p:cNvPr id="11" name="Freeform 5"/>
          <p:cNvSpPr>
            <a:spLocks/>
          </p:cNvSpPr>
          <p:nvPr/>
        </p:nvSpPr>
        <p:spPr bwMode="auto">
          <a:xfrm rot="5400000">
            <a:off x="8435108" y="4532701"/>
            <a:ext cx="406185" cy="3599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68561" tIns="34281" rIns="68561" bIns="34281" numCol="1" anchor="t" anchorCtr="0" compatLnSpc="1">
            <a:prstTxWarp prst="textNoShape">
              <a:avLst/>
            </a:prstTxWarp>
          </a:bodyPr>
          <a:lstStyle/>
          <a:p>
            <a:pPr marL="0" marR="0" lvl="0" indent="0" algn="l"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6705600" y="133351"/>
            <a:ext cx="2133600" cy="273844"/>
          </a:xfrm>
          <a:prstGeom prst="rect">
            <a:avLst/>
          </a:prstGeom>
        </p:spPr>
        <p:txBody>
          <a:bodyPr vert="horz" lIns="91436" tIns="45718" rIns="91436" bIns="45718" rtlCol="0" anchor="ctr"/>
          <a:lstStyle>
            <a:lvl1pPr algn="l">
              <a:defRPr sz="12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10/6/2019</a:t>
            </a:fld>
            <a:endParaRPr lang="en-JM" dirty="0">
              <a:solidFill>
                <a:prstClr val="black">
                  <a:tint val="75000"/>
                </a:prstClr>
              </a:solidFill>
            </a:endParaRPr>
          </a:p>
        </p:txBody>
      </p:sp>
      <p:sp>
        <p:nvSpPr>
          <p:cNvPr id="5" name="Footer Placeholder 4"/>
          <p:cNvSpPr>
            <a:spLocks noGrp="1"/>
          </p:cNvSpPr>
          <p:nvPr>
            <p:ph type="ftr" sz="quarter" idx="3"/>
          </p:nvPr>
        </p:nvSpPr>
        <p:spPr>
          <a:xfrm>
            <a:off x="3124201" y="4749404"/>
            <a:ext cx="2895600" cy="273844"/>
          </a:xfrm>
          <a:prstGeom prst="rect">
            <a:avLst/>
          </a:prstGeom>
        </p:spPr>
        <p:txBody>
          <a:bodyPr vert="horz" lIns="91436" tIns="45718" rIns="91436" bIns="45718" rtlCol="0" anchor="ctr"/>
          <a:lstStyle>
            <a:lvl1pPr algn="ctr">
              <a:defRPr sz="12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p:nvCxnSpPr>
        <p:spPr>
          <a:xfrm>
            <a:off x="609600" y="4705351"/>
            <a:ext cx="7848600" cy="1470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8462163" y="4608223"/>
            <a:ext cx="360000" cy="228600"/>
          </a:xfrm>
          <a:prstGeom prst="rect">
            <a:avLst/>
          </a:prstGeom>
        </p:spPr>
        <p:txBody>
          <a:bodyPr vert="horz" lIns="91436" tIns="45718" rIns="91436" bIns="45718" rtlCol="0" anchor="ctr"/>
          <a:lstStyle>
            <a:lvl1pPr algn="ctr">
              <a:defRPr sz="12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2958674932"/>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816" r:id="rId4"/>
    <p:sldLayoutId id="2147483817" r:id="rId5"/>
  </p:sldLayoutIdLst>
  <p:hf hdr="0" ftr="0" dt="0"/>
  <p:txStyles>
    <p:titleStyle>
      <a:lvl1pPr algn="l" defTabSz="914134" rtl="0" eaLnBrk="1" latinLnBrk="0" hangingPunct="1">
        <a:spcBef>
          <a:spcPct val="0"/>
        </a:spcBef>
        <a:buNone/>
        <a:defRPr sz="3449" kern="1200">
          <a:solidFill>
            <a:srgbClr val="17375E"/>
          </a:solidFill>
          <a:latin typeface="Signika"/>
          <a:ea typeface="Open Sans Extrabold" pitchFamily="34" charset="0"/>
          <a:cs typeface="Signika"/>
        </a:defRPr>
      </a:lvl1pPr>
    </p:titleStyle>
    <p:bodyStyle>
      <a:lvl1pPr marL="342800" indent="-342800" algn="l" defTabSz="914134" rtl="0" eaLnBrk="1" latinLnBrk="0" hangingPunct="1">
        <a:spcBef>
          <a:spcPct val="20000"/>
        </a:spcBef>
        <a:buFont typeface="Arial" pitchFamily="34" charset="0"/>
        <a:buChar char="•"/>
        <a:defRPr sz="2024" kern="1200">
          <a:solidFill>
            <a:srgbClr val="17375E"/>
          </a:solidFill>
          <a:latin typeface="+mn-lt"/>
          <a:ea typeface="+mn-ea"/>
          <a:cs typeface="+mn-cs"/>
        </a:defRPr>
      </a:lvl1pPr>
      <a:lvl2pPr marL="742733" indent="-285666" algn="l" defTabSz="914134" rtl="0" eaLnBrk="1" latinLnBrk="0" hangingPunct="1">
        <a:spcBef>
          <a:spcPct val="20000"/>
        </a:spcBef>
        <a:buFont typeface="Arial" pitchFamily="34" charset="0"/>
        <a:buChar char="–"/>
        <a:defRPr sz="1800" kern="1200">
          <a:solidFill>
            <a:srgbClr val="17375E"/>
          </a:solidFill>
          <a:latin typeface="+mn-lt"/>
          <a:ea typeface="+mn-ea"/>
          <a:cs typeface="+mn-cs"/>
        </a:defRPr>
      </a:lvl2pPr>
      <a:lvl3pPr marL="1142667" indent="-228533" algn="l" defTabSz="914134" rtl="0" eaLnBrk="1" latinLnBrk="0" hangingPunct="1">
        <a:spcBef>
          <a:spcPct val="20000"/>
        </a:spcBef>
        <a:buFont typeface="Arial" pitchFamily="34" charset="0"/>
        <a:buChar char="•"/>
        <a:defRPr sz="1650" kern="1200">
          <a:solidFill>
            <a:srgbClr val="17375E"/>
          </a:solidFill>
          <a:latin typeface="+mn-lt"/>
          <a:ea typeface="+mn-ea"/>
          <a:cs typeface="+mn-cs"/>
        </a:defRPr>
      </a:lvl3pPr>
      <a:lvl4pPr marL="1599734" indent="-228533" algn="l" defTabSz="914134" rtl="0" eaLnBrk="1" latinLnBrk="0" hangingPunct="1">
        <a:spcBef>
          <a:spcPct val="20000"/>
        </a:spcBef>
        <a:buFont typeface="Arial" pitchFamily="34" charset="0"/>
        <a:buChar char="–"/>
        <a:defRPr sz="1425" kern="1200">
          <a:solidFill>
            <a:srgbClr val="17375E"/>
          </a:solidFill>
          <a:latin typeface="+mn-lt"/>
          <a:ea typeface="+mn-ea"/>
          <a:cs typeface="+mn-cs"/>
        </a:defRPr>
      </a:lvl4pPr>
      <a:lvl5pPr marL="2056800" indent="-228533" algn="l" defTabSz="914134" rtl="0" eaLnBrk="1" latinLnBrk="0" hangingPunct="1">
        <a:spcBef>
          <a:spcPct val="20000"/>
        </a:spcBef>
        <a:buFont typeface="Arial" pitchFamily="34" charset="0"/>
        <a:buChar char="»"/>
        <a:defRPr sz="1425" kern="1200">
          <a:solidFill>
            <a:srgbClr val="17375E"/>
          </a:solidFill>
          <a:latin typeface="+mn-lt"/>
          <a:ea typeface="+mn-ea"/>
          <a:cs typeface="+mn-cs"/>
        </a:defRPr>
      </a:lvl5pPr>
      <a:lvl6pPr marL="2513866"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6pPr>
      <a:lvl7pPr marL="2970933"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7pPr>
      <a:lvl8pPr marL="3428000"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8pPr>
      <a:lvl9pPr marL="3885066"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9pPr>
    </p:bodyStyle>
    <p:otherStyle>
      <a:defPPr>
        <a:defRPr lang="en-US"/>
      </a:defPPr>
      <a:lvl1pPr marL="0" algn="l" defTabSz="914134" rtl="0" eaLnBrk="1" latinLnBrk="0" hangingPunct="1">
        <a:defRPr sz="1800" kern="1200">
          <a:solidFill>
            <a:schemeClr val="tx1"/>
          </a:solidFill>
          <a:latin typeface="+mn-lt"/>
          <a:ea typeface="+mn-ea"/>
          <a:cs typeface="+mn-cs"/>
        </a:defRPr>
      </a:lvl1pPr>
      <a:lvl2pPr marL="457067" algn="l" defTabSz="914134" rtl="0" eaLnBrk="1" latinLnBrk="0" hangingPunct="1">
        <a:defRPr sz="1800" kern="1200">
          <a:solidFill>
            <a:schemeClr val="tx1"/>
          </a:solidFill>
          <a:latin typeface="+mn-lt"/>
          <a:ea typeface="+mn-ea"/>
          <a:cs typeface="+mn-cs"/>
        </a:defRPr>
      </a:lvl2pPr>
      <a:lvl3pPr marL="914134" algn="l" defTabSz="914134" rtl="0" eaLnBrk="1" latinLnBrk="0" hangingPunct="1">
        <a:defRPr sz="1800" kern="1200">
          <a:solidFill>
            <a:schemeClr val="tx1"/>
          </a:solidFill>
          <a:latin typeface="+mn-lt"/>
          <a:ea typeface="+mn-ea"/>
          <a:cs typeface="+mn-cs"/>
        </a:defRPr>
      </a:lvl3pPr>
      <a:lvl4pPr marL="1371200" algn="l" defTabSz="914134" rtl="0" eaLnBrk="1" latinLnBrk="0" hangingPunct="1">
        <a:defRPr sz="1800" kern="1200">
          <a:solidFill>
            <a:schemeClr val="tx1"/>
          </a:solidFill>
          <a:latin typeface="+mn-lt"/>
          <a:ea typeface="+mn-ea"/>
          <a:cs typeface="+mn-cs"/>
        </a:defRPr>
      </a:lvl4pPr>
      <a:lvl5pPr marL="1828267" algn="l" defTabSz="914134" rtl="0" eaLnBrk="1" latinLnBrk="0" hangingPunct="1">
        <a:defRPr sz="1800" kern="1200">
          <a:solidFill>
            <a:schemeClr val="tx1"/>
          </a:solidFill>
          <a:latin typeface="+mn-lt"/>
          <a:ea typeface="+mn-ea"/>
          <a:cs typeface="+mn-cs"/>
        </a:defRPr>
      </a:lvl5pPr>
      <a:lvl6pPr marL="2285333" algn="l" defTabSz="914134" rtl="0" eaLnBrk="1" latinLnBrk="0" hangingPunct="1">
        <a:defRPr sz="1800" kern="1200">
          <a:solidFill>
            <a:schemeClr val="tx1"/>
          </a:solidFill>
          <a:latin typeface="+mn-lt"/>
          <a:ea typeface="+mn-ea"/>
          <a:cs typeface="+mn-cs"/>
        </a:defRPr>
      </a:lvl6pPr>
      <a:lvl7pPr marL="2742400" algn="l" defTabSz="914134" rtl="0" eaLnBrk="1" latinLnBrk="0" hangingPunct="1">
        <a:defRPr sz="1800" kern="1200">
          <a:solidFill>
            <a:schemeClr val="tx1"/>
          </a:solidFill>
          <a:latin typeface="+mn-lt"/>
          <a:ea typeface="+mn-ea"/>
          <a:cs typeface="+mn-cs"/>
        </a:defRPr>
      </a:lvl7pPr>
      <a:lvl8pPr marL="3199466" algn="l" defTabSz="914134" rtl="0" eaLnBrk="1" latinLnBrk="0" hangingPunct="1">
        <a:defRPr sz="1800" kern="1200">
          <a:solidFill>
            <a:schemeClr val="tx1"/>
          </a:solidFill>
          <a:latin typeface="+mn-lt"/>
          <a:ea typeface="+mn-ea"/>
          <a:cs typeface="+mn-cs"/>
        </a:defRPr>
      </a:lvl8pPr>
      <a:lvl9pPr marL="3656533" algn="l" defTabSz="914134"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sp>
        <p:nvSpPr>
          <p:cNvPr id="2" name="Title Placeholder 1"/>
          <p:cNvSpPr>
            <a:spLocks noGrp="1"/>
          </p:cNvSpPr>
          <p:nvPr>
            <p:ph type="title"/>
          </p:nvPr>
        </p:nvSpPr>
        <p:spPr>
          <a:xfrm>
            <a:off x="457200" y="266701"/>
            <a:ext cx="8229600" cy="857250"/>
          </a:xfrm>
          <a:prstGeom prst="rect">
            <a:avLst/>
          </a:prstGeom>
        </p:spPr>
        <p:txBody>
          <a:bodyPr vert="horz" lIns="91436" tIns="45718" rIns="91436" bIns="45718" rtlCol="0" anchor="ctr">
            <a:normAutofit/>
          </a:bodyPr>
          <a:lstStyle/>
          <a:p>
            <a:r>
              <a:rPr lang="zh-CN" altLang="en-US"/>
              <a:t>单击此处编辑母版标题样式</a:t>
            </a:r>
            <a:endParaRPr lang="en-JM" dirty="0"/>
          </a:p>
        </p:txBody>
      </p:sp>
      <p:sp>
        <p:nvSpPr>
          <p:cNvPr id="3" name="Text Placeholder 2"/>
          <p:cNvSpPr>
            <a:spLocks noGrp="1"/>
          </p:cNvSpPr>
          <p:nvPr>
            <p:ph type="body" idx="1"/>
          </p:nvPr>
        </p:nvSpPr>
        <p:spPr>
          <a:xfrm>
            <a:off x="457200" y="1200152"/>
            <a:ext cx="8229600" cy="3124200"/>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JM" dirty="0"/>
          </a:p>
        </p:txBody>
      </p:sp>
      <p:sp>
        <p:nvSpPr>
          <p:cNvPr id="11" name="Freeform 5"/>
          <p:cNvSpPr>
            <a:spLocks/>
          </p:cNvSpPr>
          <p:nvPr/>
        </p:nvSpPr>
        <p:spPr bwMode="auto">
          <a:xfrm rot="5400000">
            <a:off x="8435108" y="4532701"/>
            <a:ext cx="406185" cy="3599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68561" tIns="34281" rIns="68561" bIns="34281" numCol="1" anchor="t" anchorCtr="0" compatLnSpc="1">
            <a:prstTxWarp prst="textNoShape">
              <a:avLst/>
            </a:prstTxWarp>
          </a:bodyPr>
          <a:lstStyle/>
          <a:p>
            <a:pPr marL="0" marR="0" lvl="0" indent="0" algn="l"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6705600" y="133351"/>
            <a:ext cx="2133600" cy="273844"/>
          </a:xfrm>
          <a:prstGeom prst="rect">
            <a:avLst/>
          </a:prstGeom>
        </p:spPr>
        <p:txBody>
          <a:bodyPr vert="horz" lIns="91436" tIns="45718" rIns="91436" bIns="45718" rtlCol="0" anchor="ctr"/>
          <a:lstStyle>
            <a:lvl1pPr algn="l">
              <a:defRPr sz="12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10/6/2019</a:t>
            </a:fld>
            <a:endParaRPr lang="en-JM" dirty="0">
              <a:solidFill>
                <a:prstClr val="black">
                  <a:tint val="75000"/>
                </a:prstClr>
              </a:solidFill>
            </a:endParaRPr>
          </a:p>
        </p:txBody>
      </p:sp>
      <p:sp>
        <p:nvSpPr>
          <p:cNvPr id="5" name="Footer Placeholder 4"/>
          <p:cNvSpPr>
            <a:spLocks noGrp="1"/>
          </p:cNvSpPr>
          <p:nvPr>
            <p:ph type="ftr" sz="quarter" idx="3"/>
          </p:nvPr>
        </p:nvSpPr>
        <p:spPr>
          <a:xfrm>
            <a:off x="3124201" y="4749404"/>
            <a:ext cx="2895600" cy="273844"/>
          </a:xfrm>
          <a:prstGeom prst="rect">
            <a:avLst/>
          </a:prstGeom>
        </p:spPr>
        <p:txBody>
          <a:bodyPr vert="horz" lIns="91436" tIns="45718" rIns="91436" bIns="45718" rtlCol="0" anchor="ctr"/>
          <a:lstStyle>
            <a:lvl1pPr algn="ctr">
              <a:defRPr sz="12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p:nvCxnSpPr>
        <p:spPr>
          <a:xfrm>
            <a:off x="609600" y="4705351"/>
            <a:ext cx="7848600" cy="1470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8462163" y="4608223"/>
            <a:ext cx="360000" cy="228600"/>
          </a:xfrm>
          <a:prstGeom prst="rect">
            <a:avLst/>
          </a:prstGeom>
        </p:spPr>
        <p:txBody>
          <a:bodyPr vert="horz" lIns="91436" tIns="45718" rIns="91436" bIns="45718" rtlCol="0" anchor="ctr"/>
          <a:lstStyle>
            <a:lvl1pPr algn="ctr">
              <a:defRPr sz="12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233225517"/>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827" r:id="rId4"/>
    <p:sldLayoutId id="2147483828" r:id="rId5"/>
  </p:sldLayoutIdLst>
  <p:hf hdr="0" ftr="0" dt="0"/>
  <p:txStyles>
    <p:titleStyle>
      <a:lvl1pPr algn="l" defTabSz="914134" rtl="0" eaLnBrk="1" latinLnBrk="0" hangingPunct="1">
        <a:spcBef>
          <a:spcPct val="0"/>
        </a:spcBef>
        <a:buNone/>
        <a:defRPr sz="3449" kern="1200">
          <a:solidFill>
            <a:srgbClr val="17375E"/>
          </a:solidFill>
          <a:latin typeface="Signika"/>
          <a:ea typeface="Open Sans Extrabold" pitchFamily="34" charset="0"/>
          <a:cs typeface="Signika"/>
        </a:defRPr>
      </a:lvl1pPr>
    </p:titleStyle>
    <p:bodyStyle>
      <a:lvl1pPr marL="342800" indent="-342800" algn="l" defTabSz="914134" rtl="0" eaLnBrk="1" latinLnBrk="0" hangingPunct="1">
        <a:spcBef>
          <a:spcPct val="20000"/>
        </a:spcBef>
        <a:buFont typeface="Arial" pitchFamily="34" charset="0"/>
        <a:buChar char="•"/>
        <a:defRPr sz="2024" kern="1200">
          <a:solidFill>
            <a:srgbClr val="17375E"/>
          </a:solidFill>
          <a:latin typeface="+mn-lt"/>
          <a:ea typeface="+mn-ea"/>
          <a:cs typeface="+mn-cs"/>
        </a:defRPr>
      </a:lvl1pPr>
      <a:lvl2pPr marL="742733" indent="-285666" algn="l" defTabSz="914134" rtl="0" eaLnBrk="1" latinLnBrk="0" hangingPunct="1">
        <a:spcBef>
          <a:spcPct val="20000"/>
        </a:spcBef>
        <a:buFont typeface="Arial" pitchFamily="34" charset="0"/>
        <a:buChar char="–"/>
        <a:defRPr sz="1800" kern="1200">
          <a:solidFill>
            <a:srgbClr val="17375E"/>
          </a:solidFill>
          <a:latin typeface="+mn-lt"/>
          <a:ea typeface="+mn-ea"/>
          <a:cs typeface="+mn-cs"/>
        </a:defRPr>
      </a:lvl2pPr>
      <a:lvl3pPr marL="1142667" indent="-228533" algn="l" defTabSz="914134" rtl="0" eaLnBrk="1" latinLnBrk="0" hangingPunct="1">
        <a:spcBef>
          <a:spcPct val="20000"/>
        </a:spcBef>
        <a:buFont typeface="Arial" pitchFamily="34" charset="0"/>
        <a:buChar char="•"/>
        <a:defRPr sz="1650" kern="1200">
          <a:solidFill>
            <a:srgbClr val="17375E"/>
          </a:solidFill>
          <a:latin typeface="+mn-lt"/>
          <a:ea typeface="+mn-ea"/>
          <a:cs typeface="+mn-cs"/>
        </a:defRPr>
      </a:lvl3pPr>
      <a:lvl4pPr marL="1599734" indent="-228533" algn="l" defTabSz="914134" rtl="0" eaLnBrk="1" latinLnBrk="0" hangingPunct="1">
        <a:spcBef>
          <a:spcPct val="20000"/>
        </a:spcBef>
        <a:buFont typeface="Arial" pitchFamily="34" charset="0"/>
        <a:buChar char="–"/>
        <a:defRPr sz="1425" kern="1200">
          <a:solidFill>
            <a:srgbClr val="17375E"/>
          </a:solidFill>
          <a:latin typeface="+mn-lt"/>
          <a:ea typeface="+mn-ea"/>
          <a:cs typeface="+mn-cs"/>
        </a:defRPr>
      </a:lvl4pPr>
      <a:lvl5pPr marL="2056800" indent="-228533" algn="l" defTabSz="914134" rtl="0" eaLnBrk="1" latinLnBrk="0" hangingPunct="1">
        <a:spcBef>
          <a:spcPct val="20000"/>
        </a:spcBef>
        <a:buFont typeface="Arial" pitchFamily="34" charset="0"/>
        <a:buChar char="»"/>
        <a:defRPr sz="1425" kern="1200">
          <a:solidFill>
            <a:srgbClr val="17375E"/>
          </a:solidFill>
          <a:latin typeface="+mn-lt"/>
          <a:ea typeface="+mn-ea"/>
          <a:cs typeface="+mn-cs"/>
        </a:defRPr>
      </a:lvl5pPr>
      <a:lvl6pPr marL="2513866"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6pPr>
      <a:lvl7pPr marL="2970933"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7pPr>
      <a:lvl8pPr marL="3428000"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8pPr>
      <a:lvl9pPr marL="3885066"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9pPr>
    </p:bodyStyle>
    <p:otherStyle>
      <a:defPPr>
        <a:defRPr lang="en-US"/>
      </a:defPPr>
      <a:lvl1pPr marL="0" algn="l" defTabSz="914134" rtl="0" eaLnBrk="1" latinLnBrk="0" hangingPunct="1">
        <a:defRPr sz="1800" kern="1200">
          <a:solidFill>
            <a:schemeClr val="tx1"/>
          </a:solidFill>
          <a:latin typeface="+mn-lt"/>
          <a:ea typeface="+mn-ea"/>
          <a:cs typeface="+mn-cs"/>
        </a:defRPr>
      </a:lvl1pPr>
      <a:lvl2pPr marL="457067" algn="l" defTabSz="914134" rtl="0" eaLnBrk="1" latinLnBrk="0" hangingPunct="1">
        <a:defRPr sz="1800" kern="1200">
          <a:solidFill>
            <a:schemeClr val="tx1"/>
          </a:solidFill>
          <a:latin typeface="+mn-lt"/>
          <a:ea typeface="+mn-ea"/>
          <a:cs typeface="+mn-cs"/>
        </a:defRPr>
      </a:lvl2pPr>
      <a:lvl3pPr marL="914134" algn="l" defTabSz="914134" rtl="0" eaLnBrk="1" latinLnBrk="0" hangingPunct="1">
        <a:defRPr sz="1800" kern="1200">
          <a:solidFill>
            <a:schemeClr val="tx1"/>
          </a:solidFill>
          <a:latin typeface="+mn-lt"/>
          <a:ea typeface="+mn-ea"/>
          <a:cs typeface="+mn-cs"/>
        </a:defRPr>
      </a:lvl3pPr>
      <a:lvl4pPr marL="1371200" algn="l" defTabSz="914134" rtl="0" eaLnBrk="1" latinLnBrk="0" hangingPunct="1">
        <a:defRPr sz="1800" kern="1200">
          <a:solidFill>
            <a:schemeClr val="tx1"/>
          </a:solidFill>
          <a:latin typeface="+mn-lt"/>
          <a:ea typeface="+mn-ea"/>
          <a:cs typeface="+mn-cs"/>
        </a:defRPr>
      </a:lvl4pPr>
      <a:lvl5pPr marL="1828267" algn="l" defTabSz="914134" rtl="0" eaLnBrk="1" latinLnBrk="0" hangingPunct="1">
        <a:defRPr sz="1800" kern="1200">
          <a:solidFill>
            <a:schemeClr val="tx1"/>
          </a:solidFill>
          <a:latin typeface="+mn-lt"/>
          <a:ea typeface="+mn-ea"/>
          <a:cs typeface="+mn-cs"/>
        </a:defRPr>
      </a:lvl5pPr>
      <a:lvl6pPr marL="2285333" algn="l" defTabSz="914134" rtl="0" eaLnBrk="1" latinLnBrk="0" hangingPunct="1">
        <a:defRPr sz="1800" kern="1200">
          <a:solidFill>
            <a:schemeClr val="tx1"/>
          </a:solidFill>
          <a:latin typeface="+mn-lt"/>
          <a:ea typeface="+mn-ea"/>
          <a:cs typeface="+mn-cs"/>
        </a:defRPr>
      </a:lvl6pPr>
      <a:lvl7pPr marL="2742400" algn="l" defTabSz="914134" rtl="0" eaLnBrk="1" latinLnBrk="0" hangingPunct="1">
        <a:defRPr sz="1800" kern="1200">
          <a:solidFill>
            <a:schemeClr val="tx1"/>
          </a:solidFill>
          <a:latin typeface="+mn-lt"/>
          <a:ea typeface="+mn-ea"/>
          <a:cs typeface="+mn-cs"/>
        </a:defRPr>
      </a:lvl7pPr>
      <a:lvl8pPr marL="3199466" algn="l" defTabSz="914134" rtl="0" eaLnBrk="1" latinLnBrk="0" hangingPunct="1">
        <a:defRPr sz="1800" kern="1200">
          <a:solidFill>
            <a:schemeClr val="tx1"/>
          </a:solidFill>
          <a:latin typeface="+mn-lt"/>
          <a:ea typeface="+mn-ea"/>
          <a:cs typeface="+mn-cs"/>
        </a:defRPr>
      </a:lvl8pPr>
      <a:lvl9pPr marL="3656533" algn="l" defTabSz="914134"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80"/>
            <a:ext cx="8229600" cy="857250"/>
          </a:xfrm>
          <a:prstGeom prst="rect">
            <a:avLst/>
          </a:prstGeom>
        </p:spPr>
        <p:txBody>
          <a:bodyPr vert="horz" lIns="91436" tIns="45718" rIns="91436" bIns="45718"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57200" y="1200152"/>
            <a:ext cx="8229600" cy="3394472"/>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2"/>
          </p:nvPr>
        </p:nvSpPr>
        <p:spPr>
          <a:xfrm>
            <a:off x="457200" y="4767265"/>
            <a:ext cx="2133600" cy="273844"/>
          </a:xfrm>
          <a:prstGeom prst="rect">
            <a:avLst/>
          </a:prstGeom>
        </p:spPr>
        <p:txBody>
          <a:bodyPr vert="horz" lIns="91436" tIns="45718" rIns="91436" bIns="45718"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6/10/2019</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1" y="4767265"/>
            <a:ext cx="2895600" cy="273844"/>
          </a:xfrm>
          <a:prstGeom prst="rect">
            <a:avLst/>
          </a:prstGeom>
        </p:spPr>
        <p:txBody>
          <a:bodyPr vert="horz" lIns="91436" tIns="45718" rIns="91436" bIns="45718" rtlCol="0" anchor="ctr"/>
          <a:lstStyle>
            <a:lvl1pPr algn="ctr">
              <a:defRPr sz="12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4767265"/>
            <a:ext cx="2133600" cy="273844"/>
          </a:xfrm>
          <a:prstGeom prst="rect">
            <a:avLst/>
          </a:prstGeom>
        </p:spPr>
        <p:txBody>
          <a:bodyPr vert="horz" lIns="91436" tIns="45718" rIns="91436" bIns="45718"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839374289"/>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818" r:id="rId14"/>
  </p:sldLayoutIdLst>
  <p:hf hdr="0" ftr="0" dt="0"/>
  <p:txStyles>
    <p:titleStyle>
      <a:lvl1pPr algn="ctr" defTabSz="914134" rtl="0" eaLnBrk="1" latinLnBrk="0" hangingPunct="1">
        <a:spcBef>
          <a:spcPct val="0"/>
        </a:spcBef>
        <a:buNone/>
        <a:defRPr sz="4424" kern="1200">
          <a:solidFill>
            <a:schemeClr val="tx1"/>
          </a:solidFill>
          <a:latin typeface="+mj-lt"/>
          <a:ea typeface="+mj-ea"/>
          <a:cs typeface="+mj-cs"/>
        </a:defRPr>
      </a:lvl1pPr>
    </p:titleStyle>
    <p:bodyStyle>
      <a:lvl1pPr marL="342800" indent="-342800" algn="l" defTabSz="914134" rtl="0" eaLnBrk="1" latinLnBrk="0" hangingPunct="1">
        <a:spcBef>
          <a:spcPct val="20000"/>
        </a:spcBef>
        <a:buFont typeface="Arial" pitchFamily="34" charset="0"/>
        <a:buChar char="•"/>
        <a:defRPr sz="3224" kern="1200">
          <a:solidFill>
            <a:schemeClr val="tx1"/>
          </a:solidFill>
          <a:latin typeface="+mn-lt"/>
          <a:ea typeface="+mn-ea"/>
          <a:cs typeface="+mn-cs"/>
        </a:defRPr>
      </a:lvl1pPr>
      <a:lvl2pPr marL="742733" indent="-285666" algn="l" defTabSz="914134" rtl="0" eaLnBrk="1" latinLnBrk="0" hangingPunct="1">
        <a:spcBef>
          <a:spcPct val="20000"/>
        </a:spcBef>
        <a:buFont typeface="Arial" pitchFamily="34" charset="0"/>
        <a:buChar char="–"/>
        <a:defRPr sz="2849" kern="1200">
          <a:solidFill>
            <a:schemeClr val="tx1"/>
          </a:solidFill>
          <a:latin typeface="+mn-lt"/>
          <a:ea typeface="+mn-ea"/>
          <a:cs typeface="+mn-cs"/>
        </a:defRPr>
      </a:lvl2pPr>
      <a:lvl3pPr marL="1142667" indent="-228533" algn="l" defTabSz="914134" rtl="0" eaLnBrk="1" latinLnBrk="0" hangingPunct="1">
        <a:spcBef>
          <a:spcPct val="20000"/>
        </a:spcBef>
        <a:buFont typeface="Arial" pitchFamily="34" charset="0"/>
        <a:buChar char="•"/>
        <a:defRPr sz="2399" kern="1200">
          <a:solidFill>
            <a:schemeClr val="tx1"/>
          </a:solidFill>
          <a:latin typeface="+mn-lt"/>
          <a:ea typeface="+mn-ea"/>
          <a:cs typeface="+mn-cs"/>
        </a:defRPr>
      </a:lvl3pPr>
      <a:lvl4pPr marL="1599734"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4pPr>
      <a:lvl5pPr marL="2056800"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5pPr>
      <a:lvl6pPr marL="2513866"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6pPr>
      <a:lvl7pPr marL="2970933"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7pPr>
      <a:lvl8pPr marL="3428000"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8pPr>
      <a:lvl9pPr marL="3885066"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9pPr>
    </p:bodyStyle>
    <p:otherStyle>
      <a:defPPr>
        <a:defRPr lang="en-US"/>
      </a:defPPr>
      <a:lvl1pPr marL="0" algn="l" defTabSz="914134" rtl="0" eaLnBrk="1" latinLnBrk="0" hangingPunct="1">
        <a:defRPr sz="1800" kern="1200">
          <a:solidFill>
            <a:schemeClr val="tx1"/>
          </a:solidFill>
          <a:latin typeface="+mn-lt"/>
          <a:ea typeface="+mn-ea"/>
          <a:cs typeface="+mn-cs"/>
        </a:defRPr>
      </a:lvl1pPr>
      <a:lvl2pPr marL="457067" algn="l" defTabSz="914134" rtl="0" eaLnBrk="1" latinLnBrk="0" hangingPunct="1">
        <a:defRPr sz="1800" kern="1200">
          <a:solidFill>
            <a:schemeClr val="tx1"/>
          </a:solidFill>
          <a:latin typeface="+mn-lt"/>
          <a:ea typeface="+mn-ea"/>
          <a:cs typeface="+mn-cs"/>
        </a:defRPr>
      </a:lvl2pPr>
      <a:lvl3pPr marL="914134" algn="l" defTabSz="914134" rtl="0" eaLnBrk="1" latinLnBrk="0" hangingPunct="1">
        <a:defRPr sz="1800" kern="1200">
          <a:solidFill>
            <a:schemeClr val="tx1"/>
          </a:solidFill>
          <a:latin typeface="+mn-lt"/>
          <a:ea typeface="+mn-ea"/>
          <a:cs typeface="+mn-cs"/>
        </a:defRPr>
      </a:lvl3pPr>
      <a:lvl4pPr marL="1371200" algn="l" defTabSz="914134" rtl="0" eaLnBrk="1" latinLnBrk="0" hangingPunct="1">
        <a:defRPr sz="1800" kern="1200">
          <a:solidFill>
            <a:schemeClr val="tx1"/>
          </a:solidFill>
          <a:latin typeface="+mn-lt"/>
          <a:ea typeface="+mn-ea"/>
          <a:cs typeface="+mn-cs"/>
        </a:defRPr>
      </a:lvl4pPr>
      <a:lvl5pPr marL="1828267" algn="l" defTabSz="914134" rtl="0" eaLnBrk="1" latinLnBrk="0" hangingPunct="1">
        <a:defRPr sz="1800" kern="1200">
          <a:solidFill>
            <a:schemeClr val="tx1"/>
          </a:solidFill>
          <a:latin typeface="+mn-lt"/>
          <a:ea typeface="+mn-ea"/>
          <a:cs typeface="+mn-cs"/>
        </a:defRPr>
      </a:lvl5pPr>
      <a:lvl6pPr marL="2285333" algn="l" defTabSz="914134" rtl="0" eaLnBrk="1" latinLnBrk="0" hangingPunct="1">
        <a:defRPr sz="1800" kern="1200">
          <a:solidFill>
            <a:schemeClr val="tx1"/>
          </a:solidFill>
          <a:latin typeface="+mn-lt"/>
          <a:ea typeface="+mn-ea"/>
          <a:cs typeface="+mn-cs"/>
        </a:defRPr>
      </a:lvl6pPr>
      <a:lvl7pPr marL="2742400" algn="l" defTabSz="914134" rtl="0" eaLnBrk="1" latinLnBrk="0" hangingPunct="1">
        <a:defRPr sz="1800" kern="1200">
          <a:solidFill>
            <a:schemeClr val="tx1"/>
          </a:solidFill>
          <a:latin typeface="+mn-lt"/>
          <a:ea typeface="+mn-ea"/>
          <a:cs typeface="+mn-cs"/>
        </a:defRPr>
      </a:lvl7pPr>
      <a:lvl8pPr marL="3199466" algn="l" defTabSz="914134" rtl="0" eaLnBrk="1" latinLnBrk="0" hangingPunct="1">
        <a:defRPr sz="1800" kern="1200">
          <a:solidFill>
            <a:schemeClr val="tx1"/>
          </a:solidFill>
          <a:latin typeface="+mn-lt"/>
          <a:ea typeface="+mn-ea"/>
          <a:cs typeface="+mn-cs"/>
        </a:defRPr>
      </a:lvl8pPr>
      <a:lvl9pPr marL="3656533" algn="l" defTabSz="914134"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D4D4D4"/>
            </a:gs>
            <a:gs pos="100000">
              <a:srgbClr val="DFDFDF"/>
            </a:gs>
          </a:gsLst>
          <a:lin ang="108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30820CF-B880-4189-942D-D702A7CBA730}" type="datetimeFigureOut">
              <a:rPr lang="zh-CN" altLang="en-US" smtClean="0"/>
              <a:t>2019/6/10</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939663010"/>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060202"/>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1" cstate="print">
            <a:extLst>
              <a:ext uri="{28A0092B-C50C-407E-A947-70E740481C1C}">
                <a14:useLocalDpi xmlns:a14="http://schemas.microsoft.com/office/drawing/2010/main" val="0"/>
              </a:ext>
            </a:extLst>
          </a:blip>
          <a:srcRect t="40572" r="57604"/>
          <a:stretch/>
        </p:blipFill>
        <p:spPr>
          <a:xfrm>
            <a:off x="0" y="0"/>
            <a:ext cx="1671594" cy="1171575"/>
          </a:xfrm>
          <a:prstGeom prst="rect">
            <a:avLst/>
          </a:prstGeom>
        </p:spPr>
      </p:pic>
      <p:pic>
        <p:nvPicPr>
          <p:cNvPr id="5" name="图片 4">
            <a:extLst>
              <a:ext uri="{FF2B5EF4-FFF2-40B4-BE49-F238E27FC236}">
                <a16:creationId xmlns:a16="http://schemas.microsoft.com/office/drawing/2014/main" xmlns="" id="{B0E0E3D0-DAE4-47CA-BD87-E9A6E3CEABEA}"/>
              </a:ext>
            </a:extLst>
          </p:cNvPr>
          <p:cNvPicPr>
            <a:picLocks noChangeAspect="1"/>
          </p:cNvPicPr>
          <p:nvPr userDrawn="1"/>
        </p:nvPicPr>
        <p:blipFill rotWithShape="1">
          <a:blip r:embed="rId12" cstate="print">
            <a:extLst>
              <a:ext uri="{BEBA8EAE-BF5A-486C-A8C5-ECC9F3942E4B}">
                <a14:imgProps xmlns:a14="http://schemas.microsoft.com/office/drawing/2010/main">
                  <a14:imgLayer r:embed="rId13">
                    <a14:imgEffect>
                      <a14:brightnessContrast bright="-33000"/>
                    </a14:imgEffect>
                  </a14:imgLayer>
                </a14:imgProps>
              </a:ext>
              <a:ext uri="{28A0092B-C50C-407E-A947-70E740481C1C}">
                <a14:useLocalDpi xmlns:a14="http://schemas.microsoft.com/office/drawing/2010/main" val="0"/>
              </a:ext>
            </a:extLst>
          </a:blip>
          <a:srcRect t="7813" b="7813"/>
          <a:stretch/>
        </p:blipFill>
        <p:spPr>
          <a:xfrm>
            <a:off x="0" y="0"/>
            <a:ext cx="9144000" cy="5143500"/>
          </a:xfrm>
          <a:prstGeom prst="rect">
            <a:avLst/>
          </a:prstGeom>
        </p:spPr>
      </p:pic>
    </p:spTree>
    <p:extLst>
      <p:ext uri="{BB962C8B-B14F-4D97-AF65-F5344CB8AC3E}">
        <p14:creationId xmlns:p14="http://schemas.microsoft.com/office/powerpoint/2010/main" val="359809470"/>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5.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2.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2.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5.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7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7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5.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7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2.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7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5.xml"/><Relationship Id="rId1" Type="http://schemas.openxmlformats.org/officeDocument/2006/relationships/tags" Target="../tags/tag5.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5.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6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5.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72.xml"/><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a:extLst>
              <a:ext uri="{FF2B5EF4-FFF2-40B4-BE49-F238E27FC236}">
                <a16:creationId xmlns:a16="http://schemas.microsoft.com/office/drawing/2014/main" xmlns="" id="{C25A8FB4-5600-4937-90E1-DC93B4AA88F4}"/>
              </a:ext>
            </a:extLst>
          </p:cNvPr>
          <p:cNvSpPr txBox="1">
            <a:spLocks noChangeArrowheads="1"/>
          </p:cNvSpPr>
          <p:nvPr>
            <p:custDataLst>
              <p:tags r:id="rId1"/>
            </p:custDataLst>
          </p:nvPr>
        </p:nvSpPr>
        <p:spPr bwMode="auto">
          <a:xfrm>
            <a:off x="1686609" y="2941412"/>
            <a:ext cx="5770782" cy="369332"/>
          </a:xfrm>
          <a:prstGeom prst="rect">
            <a:avLst/>
          </a:prstGeom>
          <a:noFill/>
          <a:ln w="9525">
            <a:no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ctr" eaLnBrk="1" fontAlgn="base" hangingPunct="1">
              <a:buClrTx/>
              <a:buSzTx/>
              <a:buFontTx/>
              <a:buNone/>
            </a:pPr>
            <a:r>
              <a:rPr lang="zh-CN" altLang="en-US" sz="1800" b="1" dirty="0">
                <a:solidFill>
                  <a:srgbClr val="D6A93A"/>
                </a:solidFill>
                <a:latin typeface="微软雅黑 Light" panose="020B0502040204020203" pitchFamily="34" charset="-122"/>
                <a:ea typeface="微软雅黑 Light" panose="020B0502040204020203" pitchFamily="34" charset="-122"/>
              </a:rPr>
              <a:t>适用于商业计划书</a:t>
            </a:r>
            <a:r>
              <a:rPr lang="en-US" altLang="zh-CN" sz="1800" b="1" dirty="0">
                <a:solidFill>
                  <a:srgbClr val="D6A93A"/>
                </a:solidFill>
                <a:latin typeface="微软雅黑 Light" panose="020B0502040204020203" pitchFamily="34" charset="-122"/>
                <a:ea typeface="微软雅黑 Light" panose="020B0502040204020203" pitchFamily="34" charset="-122"/>
              </a:rPr>
              <a:t>/</a:t>
            </a:r>
            <a:r>
              <a:rPr lang="zh-CN" altLang="en-US" sz="1800" b="1" dirty="0">
                <a:solidFill>
                  <a:srgbClr val="D6A93A"/>
                </a:solidFill>
                <a:latin typeface="微软雅黑 Light" panose="020B0502040204020203" pitchFamily="34" charset="-122"/>
                <a:ea typeface="微软雅黑 Light" panose="020B0502040204020203" pitchFamily="34" charset="-122"/>
              </a:rPr>
              <a:t>方案策划</a:t>
            </a:r>
            <a:r>
              <a:rPr lang="en-US" altLang="zh-CN" sz="1800" b="1" dirty="0">
                <a:solidFill>
                  <a:srgbClr val="D6A93A"/>
                </a:solidFill>
                <a:latin typeface="微软雅黑 Light" panose="020B0502040204020203" pitchFamily="34" charset="-122"/>
                <a:ea typeface="微软雅黑 Light" panose="020B0502040204020203" pitchFamily="34" charset="-122"/>
              </a:rPr>
              <a:t>/</a:t>
            </a:r>
            <a:r>
              <a:rPr lang="zh-CN" altLang="en-US" sz="1800" b="1" dirty="0">
                <a:solidFill>
                  <a:srgbClr val="D6A93A"/>
                </a:solidFill>
                <a:latin typeface="微软雅黑 Light" panose="020B0502040204020203" pitchFamily="34" charset="-122"/>
                <a:ea typeface="微软雅黑 Light" panose="020B0502040204020203" pitchFamily="34" charset="-122"/>
              </a:rPr>
              <a:t>总结计划</a:t>
            </a:r>
            <a:r>
              <a:rPr lang="en-US" altLang="zh-CN" sz="1800" b="1" dirty="0">
                <a:solidFill>
                  <a:srgbClr val="D6A93A"/>
                </a:solidFill>
                <a:latin typeface="微软雅黑 Light" panose="020B0502040204020203" pitchFamily="34" charset="-122"/>
                <a:ea typeface="微软雅黑 Light" panose="020B0502040204020203" pitchFamily="34" charset="-122"/>
              </a:rPr>
              <a:t>/</a:t>
            </a:r>
            <a:r>
              <a:rPr lang="zh-CN" altLang="en-US" sz="1800" b="1" dirty="0">
                <a:solidFill>
                  <a:srgbClr val="D6A93A"/>
                </a:solidFill>
                <a:latin typeface="微软雅黑 Light" panose="020B0502040204020203" pitchFamily="34" charset="-122"/>
                <a:ea typeface="微软雅黑 Light" panose="020B0502040204020203" pitchFamily="34" charset="-122"/>
              </a:rPr>
              <a:t>招商引资</a:t>
            </a:r>
            <a:endParaRPr lang="en-US" altLang="zh-CN" sz="1800" b="1" dirty="0">
              <a:solidFill>
                <a:srgbClr val="D6A93A"/>
              </a:solidFill>
              <a:latin typeface="微软雅黑 Light" panose="020B0502040204020203" pitchFamily="34" charset="-122"/>
              <a:ea typeface="微软雅黑 Light" panose="020B0502040204020203" pitchFamily="34" charset="-122"/>
            </a:endParaRPr>
          </a:p>
        </p:txBody>
      </p:sp>
      <p:sp>
        <p:nvSpPr>
          <p:cNvPr id="7" name="文本框 66">
            <a:extLst>
              <a:ext uri="{FF2B5EF4-FFF2-40B4-BE49-F238E27FC236}">
                <a16:creationId xmlns:a16="http://schemas.microsoft.com/office/drawing/2014/main" xmlns="" id="{8AAE2F65-0B16-445A-9138-98A2457F1831}"/>
              </a:ext>
            </a:extLst>
          </p:cNvPr>
          <p:cNvSpPr txBox="1">
            <a:spLocks noChangeArrowheads="1"/>
          </p:cNvSpPr>
          <p:nvPr/>
        </p:nvSpPr>
        <p:spPr bwMode="auto">
          <a:xfrm>
            <a:off x="2666402" y="3358987"/>
            <a:ext cx="3877886"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lnSpc>
                <a:spcPts val="700"/>
              </a:lnSpc>
              <a:defRPr/>
            </a:pPr>
            <a:r>
              <a:rPr lang="en-US" altLang="zh-CN" sz="700" b="1" dirty="0">
                <a:solidFill>
                  <a:srgbClr val="D4A73A"/>
                </a:solidFill>
                <a:latin typeface="Helvetica"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this is a sample text. insert your desired text here. Again. this is a dummy text. </a:t>
            </a:r>
            <a:endParaRPr lang="zh-CN" altLang="en-US" sz="700" b="1" dirty="0">
              <a:solidFill>
                <a:srgbClr val="D4A73A"/>
              </a:solidFill>
              <a:latin typeface="Helvetica" panose="020B0604020202020204" pitchFamily="34" charset="0"/>
              <a:ea typeface="微软雅黑" panose="020B0503020204020204" pitchFamily="34" charset="-122"/>
              <a:cs typeface="Arial" panose="020B0604020202020204" pitchFamily="34" charset="0"/>
            </a:endParaRPr>
          </a:p>
        </p:txBody>
      </p:sp>
      <p:sp>
        <p:nvSpPr>
          <p:cNvPr id="15" name="文本框 14">
            <a:extLst>
              <a:ext uri="{FF2B5EF4-FFF2-40B4-BE49-F238E27FC236}">
                <a16:creationId xmlns:a16="http://schemas.microsoft.com/office/drawing/2014/main" xmlns="" id="{2F0C9FA0-B340-4C53-A403-993381503560}"/>
              </a:ext>
            </a:extLst>
          </p:cNvPr>
          <p:cNvSpPr txBox="1"/>
          <p:nvPr/>
        </p:nvSpPr>
        <p:spPr>
          <a:xfrm>
            <a:off x="786347" y="1491630"/>
            <a:ext cx="7571304" cy="1200329"/>
          </a:xfrm>
          <a:prstGeom prst="rect">
            <a:avLst/>
          </a:prstGeom>
          <a:noFill/>
        </p:spPr>
        <p:txBody>
          <a:bodyPr wrap="none" rtlCol="0">
            <a:spAutoFit/>
            <a:scene3d>
              <a:camera prst="orthographicFront"/>
              <a:lightRig rig="threePt" dir="t"/>
            </a:scene3d>
            <a:sp3d contourW="25400"/>
          </a:bodyPr>
          <a:lstStyle/>
          <a:p>
            <a:pPr algn="ctr"/>
            <a:r>
              <a:rPr lang="zh-CN" altLang="en-US" sz="720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黄黑商务通用模板</a:t>
            </a:r>
          </a:p>
        </p:txBody>
      </p:sp>
      <p:cxnSp>
        <p:nvCxnSpPr>
          <p:cNvPr id="3" name="直接连接符 2">
            <a:extLst>
              <a:ext uri="{FF2B5EF4-FFF2-40B4-BE49-F238E27FC236}">
                <a16:creationId xmlns:a16="http://schemas.microsoft.com/office/drawing/2014/main" xmlns="" id="{4DD727A6-5DEE-4F53-9EBB-429F55D7A1E7}"/>
              </a:ext>
            </a:extLst>
          </p:cNvPr>
          <p:cNvCxnSpPr/>
          <p:nvPr/>
        </p:nvCxnSpPr>
        <p:spPr>
          <a:xfrm>
            <a:off x="866924" y="2757233"/>
            <a:ext cx="7476842" cy="0"/>
          </a:xfrm>
          <a:prstGeom prst="line">
            <a:avLst/>
          </a:prstGeom>
          <a:noFill/>
          <a:ln>
            <a:gradFill flip="none" rotWithShape="1">
              <a:gsLst>
                <a:gs pos="0">
                  <a:srgbClr val="E3B43B"/>
                </a:gs>
                <a:gs pos="35000">
                  <a:srgbClr val="8B6735">
                    <a:alpha val="15000"/>
                  </a:srgbClr>
                </a:gs>
                <a:gs pos="68000">
                  <a:srgbClr val="E3B43B">
                    <a:alpha val="24000"/>
                  </a:srgbClr>
                </a:gs>
                <a:gs pos="100000">
                  <a:srgbClr val="8B6735"/>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a:extLst>
              <a:ext uri="{FF2B5EF4-FFF2-40B4-BE49-F238E27FC236}">
                <a16:creationId xmlns:a16="http://schemas.microsoft.com/office/drawing/2014/main" xmlns="" id="{2E5BA4DD-DB4F-4EF4-91E0-8F3943199B3A}"/>
              </a:ext>
            </a:extLst>
          </p:cNvPr>
          <p:cNvCxnSpPr/>
          <p:nvPr/>
        </p:nvCxnSpPr>
        <p:spPr>
          <a:xfrm>
            <a:off x="866924" y="1445267"/>
            <a:ext cx="7476842" cy="0"/>
          </a:xfrm>
          <a:prstGeom prst="line">
            <a:avLst/>
          </a:prstGeom>
          <a:noFill/>
          <a:ln>
            <a:gradFill flip="none" rotWithShape="1">
              <a:gsLst>
                <a:gs pos="0">
                  <a:srgbClr val="E3B43B"/>
                </a:gs>
                <a:gs pos="35000">
                  <a:srgbClr val="8B6735">
                    <a:alpha val="15000"/>
                  </a:srgbClr>
                </a:gs>
                <a:gs pos="68000">
                  <a:srgbClr val="E3B43B">
                    <a:alpha val="24000"/>
                  </a:srgbClr>
                </a:gs>
                <a:gs pos="100000">
                  <a:srgbClr val="8B6735"/>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4204379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p:tgtEl>
                                          <p:spTgt spid="7"/>
                                        </p:tgtEl>
                                        <p:attrNameLst>
                                          <p:attrName>ppt_y</p:attrName>
                                        </p:attrNameLst>
                                      </p:cBhvr>
                                      <p:tavLst>
                                        <p:tav tm="0">
                                          <p:val>
                                            <p:strVal val="#ppt_y+#ppt_h*1.125000"/>
                                          </p:val>
                                        </p:tav>
                                        <p:tav tm="100000">
                                          <p:val>
                                            <p:strVal val="#ppt_y"/>
                                          </p:val>
                                        </p:tav>
                                      </p:tavLst>
                                    </p:anim>
                                    <p:animEffect transition="in" filter="wipe(up)">
                                      <p:cBhvr>
                                        <p:cTn id="12" dur="750"/>
                                        <p:tgtEl>
                                          <p:spTgt spid="7"/>
                                        </p:tgtEl>
                                      </p:cBhvr>
                                    </p:animEffect>
                                  </p:childTnLst>
                                </p:cTn>
                              </p:par>
                            </p:childTnLst>
                          </p:cTn>
                        </p:par>
                        <p:par>
                          <p:cTn id="13" fill="hold">
                            <p:stCondLst>
                              <p:cond delay="125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18">
            <a:extLst>
              <a:ext uri="{FF2B5EF4-FFF2-40B4-BE49-F238E27FC236}">
                <a16:creationId xmlns:a16="http://schemas.microsoft.com/office/drawing/2014/main" xmlns="" id="{30E3F72D-2875-4EDA-95B5-36F17B18091D}"/>
              </a:ext>
            </a:extLst>
          </p:cNvPr>
          <p:cNvGrpSpPr/>
          <p:nvPr/>
        </p:nvGrpSpPr>
        <p:grpSpPr>
          <a:xfrm>
            <a:off x="3253186" y="2942815"/>
            <a:ext cx="1028556" cy="1028695"/>
            <a:chOff x="4277955" y="3767258"/>
            <a:chExt cx="1371831" cy="1371831"/>
          </a:xfrm>
          <a:solidFill>
            <a:srgbClr val="D6A93A"/>
          </a:solidFill>
        </p:grpSpPr>
        <p:sp>
          <p:nvSpPr>
            <p:cNvPr id="55" name="泪滴形 54">
              <a:extLst>
                <a:ext uri="{FF2B5EF4-FFF2-40B4-BE49-F238E27FC236}">
                  <a16:creationId xmlns:a16="http://schemas.microsoft.com/office/drawing/2014/main" xmlns="" id="{C2AB1087-998D-4D4D-B352-C70B9ED09FE7}"/>
                </a:ext>
              </a:extLst>
            </p:cNvPr>
            <p:cNvSpPr/>
            <p:nvPr/>
          </p:nvSpPr>
          <p:spPr>
            <a:xfrm>
              <a:off x="4277955" y="3767258"/>
              <a:ext cx="1371831" cy="137183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56" name="椭圆 55">
              <a:extLst>
                <a:ext uri="{FF2B5EF4-FFF2-40B4-BE49-F238E27FC236}">
                  <a16:creationId xmlns:a16="http://schemas.microsoft.com/office/drawing/2014/main" xmlns="" id="{47300694-036A-4175-A030-8B7CD235FF13}"/>
                </a:ext>
              </a:extLst>
            </p:cNvPr>
            <p:cNvSpPr>
              <a:spLocks noChangeAspect="1"/>
            </p:cNvSpPr>
            <p:nvPr/>
          </p:nvSpPr>
          <p:spPr>
            <a:xfrm>
              <a:off x="4423870" y="3913173"/>
              <a:ext cx="1080000" cy="10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sp>
        <p:nvSpPr>
          <p:cNvPr id="54" name="Freeform 99">
            <a:extLst>
              <a:ext uri="{FF2B5EF4-FFF2-40B4-BE49-F238E27FC236}">
                <a16:creationId xmlns:a16="http://schemas.microsoft.com/office/drawing/2014/main" xmlns="" id="{E9C93094-272F-460A-8702-2233C2A0C6EC}"/>
              </a:ext>
            </a:extLst>
          </p:cNvPr>
          <p:cNvSpPr>
            <a:spLocks noEditPoints="1"/>
          </p:cNvSpPr>
          <p:nvPr/>
        </p:nvSpPr>
        <p:spPr bwMode="auto">
          <a:xfrm>
            <a:off x="3571128" y="3261367"/>
            <a:ext cx="392672" cy="391590"/>
          </a:xfrm>
          <a:custGeom>
            <a:avLst/>
            <a:gdLst>
              <a:gd name="T0" fmla="*/ 80 w 146"/>
              <a:gd name="T1" fmla="*/ 44 h 146"/>
              <a:gd name="T2" fmla="*/ 91 w 146"/>
              <a:gd name="T3" fmla="*/ 33 h 146"/>
              <a:gd name="T4" fmla="*/ 80 w 146"/>
              <a:gd name="T5" fmla="*/ 23 h 146"/>
              <a:gd name="T6" fmla="*/ 69 w 146"/>
              <a:gd name="T7" fmla="*/ 33 h 146"/>
              <a:gd name="T8" fmla="*/ 80 w 146"/>
              <a:gd name="T9" fmla="*/ 44 h 146"/>
              <a:gd name="T10" fmla="*/ 80 w 146"/>
              <a:gd name="T11" fmla="*/ 29 h 146"/>
              <a:gd name="T12" fmla="*/ 85 w 146"/>
              <a:gd name="T13" fmla="*/ 33 h 146"/>
              <a:gd name="T14" fmla="*/ 80 w 146"/>
              <a:gd name="T15" fmla="*/ 38 h 146"/>
              <a:gd name="T16" fmla="*/ 75 w 146"/>
              <a:gd name="T17" fmla="*/ 33 h 146"/>
              <a:gd name="T18" fmla="*/ 80 w 146"/>
              <a:gd name="T19" fmla="*/ 29 h 146"/>
              <a:gd name="T20" fmla="*/ 143 w 146"/>
              <a:gd name="T21" fmla="*/ 0 h 146"/>
              <a:gd name="T22" fmla="*/ 3 w 146"/>
              <a:gd name="T23" fmla="*/ 0 h 146"/>
              <a:gd name="T24" fmla="*/ 0 w 146"/>
              <a:gd name="T25" fmla="*/ 3 h 146"/>
              <a:gd name="T26" fmla="*/ 0 w 146"/>
              <a:gd name="T27" fmla="*/ 143 h 146"/>
              <a:gd name="T28" fmla="*/ 3 w 146"/>
              <a:gd name="T29" fmla="*/ 146 h 146"/>
              <a:gd name="T30" fmla="*/ 143 w 146"/>
              <a:gd name="T31" fmla="*/ 146 h 146"/>
              <a:gd name="T32" fmla="*/ 144 w 146"/>
              <a:gd name="T33" fmla="*/ 145 h 146"/>
              <a:gd name="T34" fmla="*/ 144 w 146"/>
              <a:gd name="T35" fmla="*/ 145 h 146"/>
              <a:gd name="T36" fmla="*/ 145 w 146"/>
              <a:gd name="T37" fmla="*/ 145 h 146"/>
              <a:gd name="T38" fmla="*/ 145 w 146"/>
              <a:gd name="T39" fmla="*/ 145 h 146"/>
              <a:gd name="T40" fmla="*/ 145 w 146"/>
              <a:gd name="T41" fmla="*/ 144 h 146"/>
              <a:gd name="T42" fmla="*/ 146 w 146"/>
              <a:gd name="T43" fmla="*/ 143 h 146"/>
              <a:gd name="T44" fmla="*/ 146 w 146"/>
              <a:gd name="T45" fmla="*/ 143 h 146"/>
              <a:gd name="T46" fmla="*/ 146 w 146"/>
              <a:gd name="T47" fmla="*/ 3 h 146"/>
              <a:gd name="T48" fmla="*/ 143 w 146"/>
              <a:gd name="T49" fmla="*/ 0 h 146"/>
              <a:gd name="T50" fmla="*/ 6 w 146"/>
              <a:gd name="T51" fmla="*/ 140 h 146"/>
              <a:gd name="T52" fmla="*/ 6 w 146"/>
              <a:gd name="T53" fmla="*/ 107 h 146"/>
              <a:gd name="T54" fmla="*/ 55 w 146"/>
              <a:gd name="T55" fmla="*/ 58 h 146"/>
              <a:gd name="T56" fmla="*/ 135 w 146"/>
              <a:gd name="T57" fmla="*/ 140 h 146"/>
              <a:gd name="T58" fmla="*/ 6 w 146"/>
              <a:gd name="T59" fmla="*/ 140 h 146"/>
              <a:gd name="T60" fmla="*/ 140 w 146"/>
              <a:gd name="T61" fmla="*/ 135 h 146"/>
              <a:gd name="T62" fmla="*/ 86 w 146"/>
              <a:gd name="T63" fmla="*/ 81 h 146"/>
              <a:gd name="T64" fmla="*/ 107 w 146"/>
              <a:gd name="T65" fmla="*/ 59 h 146"/>
              <a:gd name="T66" fmla="*/ 140 w 146"/>
              <a:gd name="T67" fmla="*/ 92 h 146"/>
              <a:gd name="T68" fmla="*/ 140 w 146"/>
              <a:gd name="T69" fmla="*/ 135 h 146"/>
              <a:gd name="T70" fmla="*/ 140 w 146"/>
              <a:gd name="T71" fmla="*/ 84 h 146"/>
              <a:gd name="T72" fmla="*/ 109 w 146"/>
              <a:gd name="T73" fmla="*/ 53 h 146"/>
              <a:gd name="T74" fmla="*/ 105 w 146"/>
              <a:gd name="T75" fmla="*/ 53 h 146"/>
              <a:gd name="T76" fmla="*/ 82 w 146"/>
              <a:gd name="T77" fmla="*/ 76 h 146"/>
              <a:gd name="T78" fmla="*/ 57 w 146"/>
              <a:gd name="T79" fmla="*/ 52 h 146"/>
              <a:gd name="T80" fmla="*/ 55 w 146"/>
              <a:gd name="T81" fmla="*/ 51 h 146"/>
              <a:gd name="T82" fmla="*/ 55 w 146"/>
              <a:gd name="T83" fmla="*/ 51 h 146"/>
              <a:gd name="T84" fmla="*/ 53 w 146"/>
              <a:gd name="T85" fmla="*/ 52 h 146"/>
              <a:gd name="T86" fmla="*/ 6 w 146"/>
              <a:gd name="T87" fmla="*/ 98 h 146"/>
              <a:gd name="T88" fmla="*/ 6 w 146"/>
              <a:gd name="T89" fmla="*/ 6 h 146"/>
              <a:gd name="T90" fmla="*/ 140 w 146"/>
              <a:gd name="T91" fmla="*/ 6 h 146"/>
              <a:gd name="T92" fmla="*/ 140 w 146"/>
              <a:gd name="T93" fmla="*/ 8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6" h="146">
                <a:moveTo>
                  <a:pt x="80" y="44"/>
                </a:moveTo>
                <a:cubicBezTo>
                  <a:pt x="86" y="44"/>
                  <a:pt x="91" y="39"/>
                  <a:pt x="91" y="33"/>
                </a:cubicBezTo>
                <a:cubicBezTo>
                  <a:pt x="91" y="27"/>
                  <a:pt x="86" y="23"/>
                  <a:pt x="80" y="23"/>
                </a:cubicBezTo>
                <a:cubicBezTo>
                  <a:pt x="74" y="23"/>
                  <a:pt x="69" y="27"/>
                  <a:pt x="69" y="33"/>
                </a:cubicBezTo>
                <a:cubicBezTo>
                  <a:pt x="69" y="39"/>
                  <a:pt x="74" y="44"/>
                  <a:pt x="80" y="44"/>
                </a:cubicBezTo>
                <a:close/>
                <a:moveTo>
                  <a:pt x="80" y="29"/>
                </a:moveTo>
                <a:cubicBezTo>
                  <a:pt x="83" y="29"/>
                  <a:pt x="85" y="31"/>
                  <a:pt x="85" y="33"/>
                </a:cubicBezTo>
                <a:cubicBezTo>
                  <a:pt x="85" y="36"/>
                  <a:pt x="83" y="38"/>
                  <a:pt x="80" y="38"/>
                </a:cubicBezTo>
                <a:cubicBezTo>
                  <a:pt x="78" y="38"/>
                  <a:pt x="75" y="36"/>
                  <a:pt x="75" y="33"/>
                </a:cubicBezTo>
                <a:cubicBezTo>
                  <a:pt x="75" y="31"/>
                  <a:pt x="78" y="29"/>
                  <a:pt x="80" y="29"/>
                </a:cubicBezTo>
                <a:close/>
                <a:moveTo>
                  <a:pt x="143" y="0"/>
                </a:moveTo>
                <a:cubicBezTo>
                  <a:pt x="3" y="0"/>
                  <a:pt x="3" y="0"/>
                  <a:pt x="3" y="0"/>
                </a:cubicBezTo>
                <a:cubicBezTo>
                  <a:pt x="2" y="0"/>
                  <a:pt x="0" y="2"/>
                  <a:pt x="0" y="3"/>
                </a:cubicBezTo>
                <a:cubicBezTo>
                  <a:pt x="0" y="143"/>
                  <a:pt x="0" y="143"/>
                  <a:pt x="0" y="143"/>
                </a:cubicBezTo>
                <a:cubicBezTo>
                  <a:pt x="0" y="144"/>
                  <a:pt x="2" y="146"/>
                  <a:pt x="3" y="146"/>
                </a:cubicBezTo>
                <a:cubicBezTo>
                  <a:pt x="143" y="146"/>
                  <a:pt x="143" y="146"/>
                  <a:pt x="143" y="146"/>
                </a:cubicBezTo>
                <a:cubicBezTo>
                  <a:pt x="143" y="146"/>
                  <a:pt x="143" y="146"/>
                  <a:pt x="144" y="145"/>
                </a:cubicBezTo>
                <a:cubicBezTo>
                  <a:pt x="144" y="145"/>
                  <a:pt x="144" y="145"/>
                  <a:pt x="144" y="145"/>
                </a:cubicBezTo>
                <a:cubicBezTo>
                  <a:pt x="144" y="145"/>
                  <a:pt x="145" y="145"/>
                  <a:pt x="145" y="145"/>
                </a:cubicBezTo>
                <a:cubicBezTo>
                  <a:pt x="145" y="145"/>
                  <a:pt x="145" y="145"/>
                  <a:pt x="145" y="145"/>
                </a:cubicBezTo>
                <a:cubicBezTo>
                  <a:pt x="145" y="144"/>
                  <a:pt x="145" y="144"/>
                  <a:pt x="145" y="144"/>
                </a:cubicBezTo>
                <a:cubicBezTo>
                  <a:pt x="145" y="143"/>
                  <a:pt x="146" y="143"/>
                  <a:pt x="146" y="143"/>
                </a:cubicBezTo>
                <a:cubicBezTo>
                  <a:pt x="146" y="143"/>
                  <a:pt x="146" y="143"/>
                  <a:pt x="146" y="143"/>
                </a:cubicBezTo>
                <a:cubicBezTo>
                  <a:pt x="146" y="3"/>
                  <a:pt x="146" y="3"/>
                  <a:pt x="146" y="3"/>
                </a:cubicBezTo>
                <a:cubicBezTo>
                  <a:pt x="146" y="2"/>
                  <a:pt x="144" y="0"/>
                  <a:pt x="143" y="0"/>
                </a:cubicBezTo>
                <a:close/>
                <a:moveTo>
                  <a:pt x="6" y="140"/>
                </a:moveTo>
                <a:cubicBezTo>
                  <a:pt x="6" y="107"/>
                  <a:pt x="6" y="107"/>
                  <a:pt x="6" y="107"/>
                </a:cubicBezTo>
                <a:cubicBezTo>
                  <a:pt x="55" y="58"/>
                  <a:pt x="55" y="58"/>
                  <a:pt x="55" y="58"/>
                </a:cubicBezTo>
                <a:cubicBezTo>
                  <a:pt x="135" y="140"/>
                  <a:pt x="135" y="140"/>
                  <a:pt x="135" y="140"/>
                </a:cubicBezTo>
                <a:lnTo>
                  <a:pt x="6" y="140"/>
                </a:lnTo>
                <a:close/>
                <a:moveTo>
                  <a:pt x="140" y="135"/>
                </a:moveTo>
                <a:cubicBezTo>
                  <a:pt x="86" y="81"/>
                  <a:pt x="86" y="81"/>
                  <a:pt x="86" y="81"/>
                </a:cubicBezTo>
                <a:cubicBezTo>
                  <a:pt x="107" y="59"/>
                  <a:pt x="107" y="59"/>
                  <a:pt x="107" y="59"/>
                </a:cubicBezTo>
                <a:cubicBezTo>
                  <a:pt x="140" y="92"/>
                  <a:pt x="140" y="92"/>
                  <a:pt x="140" y="92"/>
                </a:cubicBezTo>
                <a:lnTo>
                  <a:pt x="140" y="135"/>
                </a:lnTo>
                <a:close/>
                <a:moveTo>
                  <a:pt x="140" y="84"/>
                </a:moveTo>
                <a:cubicBezTo>
                  <a:pt x="109" y="53"/>
                  <a:pt x="109" y="53"/>
                  <a:pt x="109" y="53"/>
                </a:cubicBezTo>
                <a:cubicBezTo>
                  <a:pt x="108" y="52"/>
                  <a:pt x="106" y="52"/>
                  <a:pt x="105" y="53"/>
                </a:cubicBezTo>
                <a:cubicBezTo>
                  <a:pt x="82" y="76"/>
                  <a:pt x="82" y="76"/>
                  <a:pt x="82" y="76"/>
                </a:cubicBezTo>
                <a:cubicBezTo>
                  <a:pt x="57" y="52"/>
                  <a:pt x="57" y="52"/>
                  <a:pt x="57" y="52"/>
                </a:cubicBezTo>
                <a:cubicBezTo>
                  <a:pt x="57" y="51"/>
                  <a:pt x="56" y="51"/>
                  <a:pt x="55" y="51"/>
                </a:cubicBezTo>
                <a:cubicBezTo>
                  <a:pt x="55" y="51"/>
                  <a:pt x="55" y="51"/>
                  <a:pt x="55" y="51"/>
                </a:cubicBezTo>
                <a:cubicBezTo>
                  <a:pt x="54" y="51"/>
                  <a:pt x="54" y="51"/>
                  <a:pt x="53" y="52"/>
                </a:cubicBezTo>
                <a:cubicBezTo>
                  <a:pt x="6" y="98"/>
                  <a:pt x="6" y="98"/>
                  <a:pt x="6" y="98"/>
                </a:cubicBezTo>
                <a:cubicBezTo>
                  <a:pt x="6" y="6"/>
                  <a:pt x="6" y="6"/>
                  <a:pt x="6" y="6"/>
                </a:cubicBezTo>
                <a:cubicBezTo>
                  <a:pt x="140" y="6"/>
                  <a:pt x="140" y="6"/>
                  <a:pt x="140" y="6"/>
                </a:cubicBezTo>
                <a:lnTo>
                  <a:pt x="140" y="84"/>
                </a:lnTo>
                <a:close/>
              </a:path>
            </a:pathLst>
          </a:custGeom>
          <a:solidFill>
            <a:schemeClr val="accent3"/>
          </a:solidFill>
          <a:ln>
            <a:noFill/>
          </a:ln>
          <a:extLst/>
        </p:spPr>
        <p:txBody>
          <a:bodyPr vert="horz" wrap="square" lIns="91396" tIns="45698" rIns="91396" bIns="45698" numCol="1" anchor="t" anchorCtr="0" compatLnSpc="1">
            <a:prstTxWarp prst="textNoShape">
              <a:avLst/>
            </a:prstTxWarp>
          </a:bodyPr>
          <a:lstStyle/>
          <a:p>
            <a:endParaRPr lang="zh-CN" altLang="en-US" sz="1799"/>
          </a:p>
        </p:txBody>
      </p:sp>
      <p:grpSp>
        <p:nvGrpSpPr>
          <p:cNvPr id="58" name="组合 60">
            <a:extLst>
              <a:ext uri="{FF2B5EF4-FFF2-40B4-BE49-F238E27FC236}">
                <a16:creationId xmlns:a16="http://schemas.microsoft.com/office/drawing/2014/main" xmlns="" id="{9407A5F6-BA8C-43BE-B561-46E2F3639A1F}"/>
              </a:ext>
            </a:extLst>
          </p:cNvPr>
          <p:cNvGrpSpPr/>
          <p:nvPr/>
        </p:nvGrpSpPr>
        <p:grpSpPr>
          <a:xfrm flipH="1">
            <a:off x="4518250" y="2942815"/>
            <a:ext cx="1028556" cy="1028695"/>
            <a:chOff x="4277955" y="3767258"/>
            <a:chExt cx="1371831" cy="1371831"/>
          </a:xfrm>
          <a:solidFill>
            <a:srgbClr val="D6A93A"/>
          </a:solidFill>
        </p:grpSpPr>
        <p:sp>
          <p:nvSpPr>
            <p:cNvPr id="60" name="泪滴形 59">
              <a:extLst>
                <a:ext uri="{FF2B5EF4-FFF2-40B4-BE49-F238E27FC236}">
                  <a16:creationId xmlns:a16="http://schemas.microsoft.com/office/drawing/2014/main" xmlns="" id="{7A105AF3-A7C8-45BD-B38B-1835DCE41F8E}"/>
                </a:ext>
              </a:extLst>
            </p:cNvPr>
            <p:cNvSpPr/>
            <p:nvPr/>
          </p:nvSpPr>
          <p:spPr>
            <a:xfrm>
              <a:off x="4277955" y="3767258"/>
              <a:ext cx="1371831" cy="137183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p>
          </p:txBody>
        </p:sp>
        <p:sp>
          <p:nvSpPr>
            <p:cNvPr id="61" name="椭圆 60">
              <a:extLst>
                <a:ext uri="{FF2B5EF4-FFF2-40B4-BE49-F238E27FC236}">
                  <a16:creationId xmlns:a16="http://schemas.microsoft.com/office/drawing/2014/main" xmlns="" id="{110E3D53-9D66-4FBF-9489-4736997326DF}"/>
                </a:ext>
              </a:extLst>
            </p:cNvPr>
            <p:cNvSpPr>
              <a:spLocks noChangeAspect="1"/>
            </p:cNvSpPr>
            <p:nvPr/>
          </p:nvSpPr>
          <p:spPr>
            <a:xfrm>
              <a:off x="4423870" y="3913173"/>
              <a:ext cx="1080000" cy="10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sp>
        <p:nvSpPr>
          <p:cNvPr id="59" name="Freeform 156">
            <a:extLst>
              <a:ext uri="{FF2B5EF4-FFF2-40B4-BE49-F238E27FC236}">
                <a16:creationId xmlns:a16="http://schemas.microsoft.com/office/drawing/2014/main" xmlns="" id="{AC3AF94E-AA44-49A3-8055-0BFF5611F85D}"/>
              </a:ext>
            </a:extLst>
          </p:cNvPr>
          <p:cNvSpPr>
            <a:spLocks noEditPoints="1"/>
          </p:cNvSpPr>
          <p:nvPr/>
        </p:nvSpPr>
        <p:spPr bwMode="auto">
          <a:xfrm>
            <a:off x="4814941" y="3261367"/>
            <a:ext cx="435172" cy="439365"/>
          </a:xfrm>
          <a:custGeom>
            <a:avLst/>
            <a:gdLst>
              <a:gd name="T0" fmla="*/ 39 w 178"/>
              <a:gd name="T1" fmla="*/ 57 h 180"/>
              <a:gd name="T2" fmla="*/ 53 w 178"/>
              <a:gd name="T3" fmla="*/ 57 h 180"/>
              <a:gd name="T4" fmla="*/ 45 w 178"/>
              <a:gd name="T5" fmla="*/ 57 h 180"/>
              <a:gd name="T6" fmla="*/ 47 w 178"/>
              <a:gd name="T7" fmla="*/ 57 h 180"/>
              <a:gd name="T8" fmla="*/ 105 w 178"/>
              <a:gd name="T9" fmla="*/ 50 h 180"/>
              <a:gd name="T10" fmla="*/ 105 w 178"/>
              <a:gd name="T11" fmla="*/ 63 h 180"/>
              <a:gd name="T12" fmla="*/ 105 w 178"/>
              <a:gd name="T13" fmla="*/ 50 h 180"/>
              <a:gd name="T14" fmla="*/ 105 w 178"/>
              <a:gd name="T15" fmla="*/ 56 h 180"/>
              <a:gd name="T16" fmla="*/ 104 w 178"/>
              <a:gd name="T17" fmla="*/ 57 h 180"/>
              <a:gd name="T18" fmla="*/ 159 w 178"/>
              <a:gd name="T19" fmla="*/ 26 h 180"/>
              <a:gd name="T20" fmla="*/ 159 w 178"/>
              <a:gd name="T21" fmla="*/ 32 h 180"/>
              <a:gd name="T22" fmla="*/ 172 w 178"/>
              <a:gd name="T23" fmla="*/ 37 h 180"/>
              <a:gd name="T24" fmla="*/ 167 w 178"/>
              <a:gd name="T25" fmla="*/ 130 h 180"/>
              <a:gd name="T26" fmla="*/ 145 w 178"/>
              <a:gd name="T27" fmla="*/ 133 h 180"/>
              <a:gd name="T28" fmla="*/ 100 w 178"/>
              <a:gd name="T29" fmla="*/ 131 h 180"/>
              <a:gd name="T30" fmla="*/ 75 w 178"/>
              <a:gd name="T31" fmla="*/ 130 h 180"/>
              <a:gd name="T32" fmla="*/ 72 w 178"/>
              <a:gd name="T33" fmla="*/ 133 h 180"/>
              <a:gd name="T34" fmla="*/ 97 w 178"/>
              <a:gd name="T35" fmla="*/ 136 h 180"/>
              <a:gd name="T36" fmla="*/ 148 w 178"/>
              <a:gd name="T37" fmla="*/ 180 h 180"/>
              <a:gd name="T38" fmla="*/ 151 w 178"/>
              <a:gd name="T39" fmla="*/ 177 h 180"/>
              <a:gd name="T40" fmla="*/ 167 w 178"/>
              <a:gd name="T41" fmla="*/ 136 h 180"/>
              <a:gd name="T42" fmla="*/ 178 w 178"/>
              <a:gd name="T43" fmla="*/ 37 h 180"/>
              <a:gd name="T44" fmla="*/ 75 w 178"/>
              <a:gd name="T45" fmla="*/ 50 h 180"/>
              <a:gd name="T46" fmla="*/ 75 w 178"/>
              <a:gd name="T47" fmla="*/ 63 h 180"/>
              <a:gd name="T48" fmla="*/ 75 w 178"/>
              <a:gd name="T49" fmla="*/ 50 h 180"/>
              <a:gd name="T50" fmla="*/ 75 w 178"/>
              <a:gd name="T51" fmla="*/ 56 h 180"/>
              <a:gd name="T52" fmla="*/ 75 w 178"/>
              <a:gd name="T53" fmla="*/ 57 h 180"/>
              <a:gd name="T54" fmla="*/ 152 w 178"/>
              <a:gd name="T55" fmla="*/ 99 h 180"/>
              <a:gd name="T56" fmla="*/ 140 w 178"/>
              <a:gd name="T57" fmla="*/ 0 h 180"/>
              <a:gd name="T58" fmla="*/ 0 w 178"/>
              <a:gd name="T59" fmla="*/ 11 h 180"/>
              <a:gd name="T60" fmla="*/ 11 w 178"/>
              <a:gd name="T61" fmla="*/ 110 h 180"/>
              <a:gd name="T62" fmla="*/ 27 w 178"/>
              <a:gd name="T63" fmla="*/ 151 h 180"/>
              <a:gd name="T64" fmla="*/ 30 w 178"/>
              <a:gd name="T65" fmla="*/ 154 h 180"/>
              <a:gd name="T66" fmla="*/ 81 w 178"/>
              <a:gd name="T67" fmla="*/ 110 h 180"/>
              <a:gd name="T68" fmla="*/ 78 w 178"/>
              <a:gd name="T69" fmla="*/ 105 h 180"/>
              <a:gd name="T70" fmla="*/ 33 w 178"/>
              <a:gd name="T71" fmla="*/ 107 h 180"/>
              <a:gd name="T72" fmla="*/ 11 w 178"/>
              <a:gd name="T73" fmla="*/ 104 h 180"/>
              <a:gd name="T74" fmla="*/ 6 w 178"/>
              <a:gd name="T75" fmla="*/ 11 h 180"/>
              <a:gd name="T76" fmla="*/ 140 w 178"/>
              <a:gd name="T77" fmla="*/ 6 h 180"/>
              <a:gd name="T78" fmla="*/ 146 w 178"/>
              <a:gd name="T79" fmla="*/ 99 h 180"/>
              <a:gd name="T80" fmla="*/ 80 w 178"/>
              <a:gd name="T81" fmla="*/ 10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80">
                <a:moveTo>
                  <a:pt x="46" y="50"/>
                </a:moveTo>
                <a:cubicBezTo>
                  <a:pt x="42" y="50"/>
                  <a:pt x="39" y="53"/>
                  <a:pt x="39" y="57"/>
                </a:cubicBezTo>
                <a:cubicBezTo>
                  <a:pt x="39" y="60"/>
                  <a:pt x="42" y="63"/>
                  <a:pt x="46" y="63"/>
                </a:cubicBezTo>
                <a:cubicBezTo>
                  <a:pt x="49" y="63"/>
                  <a:pt x="53" y="60"/>
                  <a:pt x="53" y="57"/>
                </a:cubicBezTo>
                <a:cubicBezTo>
                  <a:pt x="53" y="53"/>
                  <a:pt x="49" y="50"/>
                  <a:pt x="46" y="50"/>
                </a:cubicBezTo>
                <a:close/>
                <a:moveTo>
                  <a:pt x="45" y="57"/>
                </a:moveTo>
                <a:cubicBezTo>
                  <a:pt x="45" y="56"/>
                  <a:pt x="45" y="56"/>
                  <a:pt x="46" y="56"/>
                </a:cubicBezTo>
                <a:cubicBezTo>
                  <a:pt x="46" y="56"/>
                  <a:pt x="47" y="56"/>
                  <a:pt x="47" y="57"/>
                </a:cubicBezTo>
                <a:cubicBezTo>
                  <a:pt x="47" y="58"/>
                  <a:pt x="45" y="58"/>
                  <a:pt x="45" y="57"/>
                </a:cubicBezTo>
                <a:close/>
                <a:moveTo>
                  <a:pt x="105" y="50"/>
                </a:moveTo>
                <a:cubicBezTo>
                  <a:pt x="102" y="50"/>
                  <a:pt x="98" y="53"/>
                  <a:pt x="98" y="57"/>
                </a:cubicBezTo>
                <a:cubicBezTo>
                  <a:pt x="98" y="60"/>
                  <a:pt x="102" y="63"/>
                  <a:pt x="105" y="63"/>
                </a:cubicBezTo>
                <a:cubicBezTo>
                  <a:pt x="109" y="63"/>
                  <a:pt x="112" y="60"/>
                  <a:pt x="112" y="57"/>
                </a:cubicBezTo>
                <a:cubicBezTo>
                  <a:pt x="112" y="53"/>
                  <a:pt x="109" y="50"/>
                  <a:pt x="105" y="50"/>
                </a:cubicBezTo>
                <a:close/>
                <a:moveTo>
                  <a:pt x="104" y="57"/>
                </a:moveTo>
                <a:cubicBezTo>
                  <a:pt x="104" y="56"/>
                  <a:pt x="105" y="56"/>
                  <a:pt x="105" y="56"/>
                </a:cubicBezTo>
                <a:cubicBezTo>
                  <a:pt x="106" y="56"/>
                  <a:pt x="106" y="56"/>
                  <a:pt x="106" y="57"/>
                </a:cubicBezTo>
                <a:cubicBezTo>
                  <a:pt x="106" y="58"/>
                  <a:pt x="104" y="58"/>
                  <a:pt x="104" y="57"/>
                </a:cubicBezTo>
                <a:close/>
                <a:moveTo>
                  <a:pt x="167" y="26"/>
                </a:moveTo>
                <a:cubicBezTo>
                  <a:pt x="159" y="26"/>
                  <a:pt x="159" y="26"/>
                  <a:pt x="159" y="26"/>
                </a:cubicBezTo>
                <a:cubicBezTo>
                  <a:pt x="158" y="26"/>
                  <a:pt x="156" y="27"/>
                  <a:pt x="156" y="29"/>
                </a:cubicBezTo>
                <a:cubicBezTo>
                  <a:pt x="156" y="31"/>
                  <a:pt x="158" y="32"/>
                  <a:pt x="159" y="32"/>
                </a:cubicBezTo>
                <a:cubicBezTo>
                  <a:pt x="167" y="32"/>
                  <a:pt x="167" y="32"/>
                  <a:pt x="167" y="32"/>
                </a:cubicBezTo>
                <a:cubicBezTo>
                  <a:pt x="170" y="32"/>
                  <a:pt x="172" y="34"/>
                  <a:pt x="172" y="37"/>
                </a:cubicBezTo>
                <a:cubicBezTo>
                  <a:pt x="172" y="125"/>
                  <a:pt x="172" y="125"/>
                  <a:pt x="172" y="125"/>
                </a:cubicBezTo>
                <a:cubicBezTo>
                  <a:pt x="172" y="128"/>
                  <a:pt x="170" y="130"/>
                  <a:pt x="167" y="130"/>
                </a:cubicBezTo>
                <a:cubicBezTo>
                  <a:pt x="148" y="130"/>
                  <a:pt x="148" y="130"/>
                  <a:pt x="148" y="130"/>
                </a:cubicBezTo>
                <a:cubicBezTo>
                  <a:pt x="146" y="130"/>
                  <a:pt x="145" y="131"/>
                  <a:pt x="145" y="133"/>
                </a:cubicBezTo>
                <a:cubicBezTo>
                  <a:pt x="145" y="171"/>
                  <a:pt x="145" y="171"/>
                  <a:pt x="145" y="171"/>
                </a:cubicBezTo>
                <a:cubicBezTo>
                  <a:pt x="100" y="131"/>
                  <a:pt x="100" y="131"/>
                  <a:pt x="100" y="131"/>
                </a:cubicBezTo>
                <a:cubicBezTo>
                  <a:pt x="100" y="130"/>
                  <a:pt x="99" y="130"/>
                  <a:pt x="98" y="130"/>
                </a:cubicBezTo>
                <a:cubicBezTo>
                  <a:pt x="75" y="130"/>
                  <a:pt x="75" y="130"/>
                  <a:pt x="75" y="130"/>
                </a:cubicBezTo>
                <a:cubicBezTo>
                  <a:pt x="75" y="130"/>
                  <a:pt x="75" y="130"/>
                  <a:pt x="75" y="130"/>
                </a:cubicBezTo>
                <a:cubicBezTo>
                  <a:pt x="73" y="130"/>
                  <a:pt x="72" y="131"/>
                  <a:pt x="72" y="133"/>
                </a:cubicBezTo>
                <a:cubicBezTo>
                  <a:pt x="72" y="135"/>
                  <a:pt x="73" y="136"/>
                  <a:pt x="75" y="136"/>
                </a:cubicBezTo>
                <a:cubicBezTo>
                  <a:pt x="97" y="136"/>
                  <a:pt x="97" y="136"/>
                  <a:pt x="97" y="136"/>
                </a:cubicBezTo>
                <a:cubicBezTo>
                  <a:pt x="146" y="179"/>
                  <a:pt x="146" y="179"/>
                  <a:pt x="146" y="179"/>
                </a:cubicBezTo>
                <a:cubicBezTo>
                  <a:pt x="146" y="180"/>
                  <a:pt x="147" y="180"/>
                  <a:pt x="148" y="180"/>
                </a:cubicBezTo>
                <a:cubicBezTo>
                  <a:pt x="148" y="180"/>
                  <a:pt x="149" y="180"/>
                  <a:pt x="149" y="180"/>
                </a:cubicBezTo>
                <a:cubicBezTo>
                  <a:pt x="150" y="179"/>
                  <a:pt x="151" y="178"/>
                  <a:pt x="151" y="177"/>
                </a:cubicBezTo>
                <a:cubicBezTo>
                  <a:pt x="151" y="136"/>
                  <a:pt x="151" y="136"/>
                  <a:pt x="151" y="136"/>
                </a:cubicBezTo>
                <a:cubicBezTo>
                  <a:pt x="167" y="136"/>
                  <a:pt x="167" y="136"/>
                  <a:pt x="167" y="136"/>
                </a:cubicBezTo>
                <a:cubicBezTo>
                  <a:pt x="173" y="136"/>
                  <a:pt x="178" y="131"/>
                  <a:pt x="178" y="125"/>
                </a:cubicBezTo>
                <a:cubicBezTo>
                  <a:pt x="178" y="37"/>
                  <a:pt x="178" y="37"/>
                  <a:pt x="178" y="37"/>
                </a:cubicBezTo>
                <a:cubicBezTo>
                  <a:pt x="178" y="31"/>
                  <a:pt x="173" y="26"/>
                  <a:pt x="167" y="26"/>
                </a:cubicBezTo>
                <a:close/>
                <a:moveTo>
                  <a:pt x="75" y="50"/>
                </a:moveTo>
                <a:cubicBezTo>
                  <a:pt x="72" y="50"/>
                  <a:pt x="69" y="53"/>
                  <a:pt x="69" y="57"/>
                </a:cubicBezTo>
                <a:cubicBezTo>
                  <a:pt x="69" y="60"/>
                  <a:pt x="72" y="63"/>
                  <a:pt x="75" y="63"/>
                </a:cubicBezTo>
                <a:cubicBezTo>
                  <a:pt x="79" y="63"/>
                  <a:pt x="82" y="60"/>
                  <a:pt x="82" y="57"/>
                </a:cubicBezTo>
                <a:cubicBezTo>
                  <a:pt x="82" y="53"/>
                  <a:pt x="79" y="50"/>
                  <a:pt x="75" y="50"/>
                </a:cubicBezTo>
                <a:close/>
                <a:moveTo>
                  <a:pt x="75" y="57"/>
                </a:moveTo>
                <a:cubicBezTo>
                  <a:pt x="75" y="56"/>
                  <a:pt x="75" y="56"/>
                  <a:pt x="75" y="56"/>
                </a:cubicBezTo>
                <a:cubicBezTo>
                  <a:pt x="76" y="56"/>
                  <a:pt x="76" y="56"/>
                  <a:pt x="76" y="57"/>
                </a:cubicBezTo>
                <a:cubicBezTo>
                  <a:pt x="76" y="58"/>
                  <a:pt x="75" y="58"/>
                  <a:pt x="75" y="57"/>
                </a:cubicBezTo>
                <a:close/>
                <a:moveTo>
                  <a:pt x="140" y="110"/>
                </a:moveTo>
                <a:cubicBezTo>
                  <a:pt x="147" y="110"/>
                  <a:pt x="152" y="105"/>
                  <a:pt x="152" y="99"/>
                </a:cubicBezTo>
                <a:cubicBezTo>
                  <a:pt x="152" y="11"/>
                  <a:pt x="152" y="11"/>
                  <a:pt x="152" y="11"/>
                </a:cubicBezTo>
                <a:cubicBezTo>
                  <a:pt x="152" y="5"/>
                  <a:pt x="147" y="0"/>
                  <a:pt x="140" y="0"/>
                </a:cubicBezTo>
                <a:cubicBezTo>
                  <a:pt x="11" y="0"/>
                  <a:pt x="11" y="0"/>
                  <a:pt x="11" y="0"/>
                </a:cubicBezTo>
                <a:cubicBezTo>
                  <a:pt x="5" y="0"/>
                  <a:pt x="0" y="5"/>
                  <a:pt x="0" y="11"/>
                </a:cubicBezTo>
                <a:cubicBezTo>
                  <a:pt x="0" y="99"/>
                  <a:pt x="0" y="99"/>
                  <a:pt x="0" y="99"/>
                </a:cubicBezTo>
                <a:cubicBezTo>
                  <a:pt x="0" y="105"/>
                  <a:pt x="5" y="110"/>
                  <a:pt x="11" y="110"/>
                </a:cubicBezTo>
                <a:cubicBezTo>
                  <a:pt x="27" y="110"/>
                  <a:pt x="27" y="110"/>
                  <a:pt x="27" y="110"/>
                </a:cubicBezTo>
                <a:cubicBezTo>
                  <a:pt x="27" y="151"/>
                  <a:pt x="27" y="151"/>
                  <a:pt x="27" y="151"/>
                </a:cubicBezTo>
                <a:cubicBezTo>
                  <a:pt x="27" y="153"/>
                  <a:pt x="28" y="154"/>
                  <a:pt x="29" y="154"/>
                </a:cubicBezTo>
                <a:cubicBezTo>
                  <a:pt x="29" y="154"/>
                  <a:pt x="30" y="154"/>
                  <a:pt x="30" y="154"/>
                </a:cubicBezTo>
                <a:cubicBezTo>
                  <a:pt x="31" y="154"/>
                  <a:pt x="31" y="154"/>
                  <a:pt x="32" y="154"/>
                </a:cubicBezTo>
                <a:cubicBezTo>
                  <a:pt x="81" y="110"/>
                  <a:pt x="81" y="110"/>
                  <a:pt x="81" y="110"/>
                </a:cubicBezTo>
                <a:lnTo>
                  <a:pt x="140" y="110"/>
                </a:lnTo>
                <a:close/>
                <a:moveTo>
                  <a:pt x="78" y="105"/>
                </a:moveTo>
                <a:cubicBezTo>
                  <a:pt x="33" y="145"/>
                  <a:pt x="33" y="145"/>
                  <a:pt x="33" y="145"/>
                </a:cubicBezTo>
                <a:cubicBezTo>
                  <a:pt x="33" y="107"/>
                  <a:pt x="33" y="107"/>
                  <a:pt x="33" y="107"/>
                </a:cubicBezTo>
                <a:cubicBezTo>
                  <a:pt x="33" y="105"/>
                  <a:pt x="32" y="104"/>
                  <a:pt x="30" y="104"/>
                </a:cubicBezTo>
                <a:cubicBezTo>
                  <a:pt x="11" y="104"/>
                  <a:pt x="11" y="104"/>
                  <a:pt x="11" y="104"/>
                </a:cubicBezTo>
                <a:cubicBezTo>
                  <a:pt x="8" y="104"/>
                  <a:pt x="6" y="102"/>
                  <a:pt x="6" y="99"/>
                </a:cubicBezTo>
                <a:cubicBezTo>
                  <a:pt x="6" y="11"/>
                  <a:pt x="6" y="11"/>
                  <a:pt x="6" y="11"/>
                </a:cubicBezTo>
                <a:cubicBezTo>
                  <a:pt x="6" y="9"/>
                  <a:pt x="8" y="6"/>
                  <a:pt x="11" y="6"/>
                </a:cubicBezTo>
                <a:cubicBezTo>
                  <a:pt x="140" y="6"/>
                  <a:pt x="140" y="6"/>
                  <a:pt x="140" y="6"/>
                </a:cubicBezTo>
                <a:cubicBezTo>
                  <a:pt x="143" y="6"/>
                  <a:pt x="146" y="9"/>
                  <a:pt x="146" y="11"/>
                </a:cubicBezTo>
                <a:cubicBezTo>
                  <a:pt x="146" y="99"/>
                  <a:pt x="146" y="99"/>
                  <a:pt x="146" y="99"/>
                </a:cubicBezTo>
                <a:cubicBezTo>
                  <a:pt x="146" y="102"/>
                  <a:pt x="143" y="104"/>
                  <a:pt x="140" y="104"/>
                </a:cubicBezTo>
                <a:cubicBezTo>
                  <a:pt x="80" y="104"/>
                  <a:pt x="80" y="104"/>
                  <a:pt x="80" y="104"/>
                </a:cubicBezTo>
                <a:cubicBezTo>
                  <a:pt x="79" y="104"/>
                  <a:pt x="78" y="104"/>
                  <a:pt x="78" y="105"/>
                </a:cubicBezTo>
                <a:close/>
              </a:path>
            </a:pathLst>
          </a:custGeom>
          <a:solidFill>
            <a:schemeClr val="accent2"/>
          </a:solidFill>
          <a:ln>
            <a:noFill/>
          </a:ln>
          <a:extLst/>
        </p:spPr>
        <p:txBody>
          <a:bodyPr vert="horz" wrap="square" lIns="91396" tIns="45698" rIns="91396" bIns="45698" numCol="1" anchor="t" anchorCtr="0" compatLnSpc="1">
            <a:prstTxWarp prst="textNoShape">
              <a:avLst/>
            </a:prstTxWarp>
          </a:bodyPr>
          <a:lstStyle/>
          <a:p>
            <a:endParaRPr lang="zh-CN" altLang="en-US" sz="1799"/>
          </a:p>
        </p:txBody>
      </p:sp>
      <p:grpSp>
        <p:nvGrpSpPr>
          <p:cNvPr id="63" name="组合 44">
            <a:extLst>
              <a:ext uri="{FF2B5EF4-FFF2-40B4-BE49-F238E27FC236}">
                <a16:creationId xmlns:a16="http://schemas.microsoft.com/office/drawing/2014/main" xmlns="" id="{5FD5CCC0-4A62-4783-9B65-E11E4542859B}"/>
              </a:ext>
            </a:extLst>
          </p:cNvPr>
          <p:cNvGrpSpPr/>
          <p:nvPr/>
        </p:nvGrpSpPr>
        <p:grpSpPr>
          <a:xfrm flipV="1">
            <a:off x="3253186" y="1635646"/>
            <a:ext cx="1028556" cy="1028695"/>
            <a:chOff x="4277955" y="3767258"/>
            <a:chExt cx="1371831" cy="1371831"/>
          </a:xfrm>
          <a:solidFill>
            <a:srgbClr val="D6A93A"/>
          </a:solidFill>
        </p:grpSpPr>
        <p:sp>
          <p:nvSpPr>
            <p:cNvPr id="65" name="泪滴形 64">
              <a:extLst>
                <a:ext uri="{FF2B5EF4-FFF2-40B4-BE49-F238E27FC236}">
                  <a16:creationId xmlns:a16="http://schemas.microsoft.com/office/drawing/2014/main" xmlns="" id="{F651F99C-3BD1-442C-B69B-E2BF2082E720}"/>
                </a:ext>
              </a:extLst>
            </p:cNvPr>
            <p:cNvSpPr/>
            <p:nvPr/>
          </p:nvSpPr>
          <p:spPr>
            <a:xfrm>
              <a:off x="4277955" y="3767258"/>
              <a:ext cx="1371831" cy="137183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66" name="椭圆 65">
              <a:extLst>
                <a:ext uri="{FF2B5EF4-FFF2-40B4-BE49-F238E27FC236}">
                  <a16:creationId xmlns:a16="http://schemas.microsoft.com/office/drawing/2014/main" xmlns="" id="{BCEDFC3E-C21C-475F-A66B-953CD80FBC3C}"/>
                </a:ext>
              </a:extLst>
            </p:cNvPr>
            <p:cNvSpPr>
              <a:spLocks noChangeAspect="1"/>
            </p:cNvSpPr>
            <p:nvPr/>
          </p:nvSpPr>
          <p:spPr>
            <a:xfrm>
              <a:off x="4423870" y="3913173"/>
              <a:ext cx="1080000" cy="10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sp>
        <p:nvSpPr>
          <p:cNvPr id="64" name="Freeform 107">
            <a:extLst>
              <a:ext uri="{FF2B5EF4-FFF2-40B4-BE49-F238E27FC236}">
                <a16:creationId xmlns:a16="http://schemas.microsoft.com/office/drawing/2014/main" xmlns="" id="{5E28998F-6589-4DBD-BCD9-26E1E45A0E57}"/>
              </a:ext>
            </a:extLst>
          </p:cNvPr>
          <p:cNvSpPr>
            <a:spLocks noEditPoints="1"/>
          </p:cNvSpPr>
          <p:nvPr/>
        </p:nvSpPr>
        <p:spPr bwMode="auto">
          <a:xfrm>
            <a:off x="3571128" y="1917089"/>
            <a:ext cx="424492" cy="412821"/>
          </a:xfrm>
          <a:custGeom>
            <a:avLst/>
            <a:gdLst>
              <a:gd name="T0" fmla="*/ 134 w 153"/>
              <a:gd name="T1" fmla="*/ 70 h 149"/>
              <a:gd name="T2" fmla="*/ 131 w 153"/>
              <a:gd name="T3" fmla="*/ 73 h 149"/>
              <a:gd name="T4" fmla="*/ 131 w 153"/>
              <a:gd name="T5" fmla="*/ 143 h 149"/>
              <a:gd name="T6" fmla="*/ 6 w 153"/>
              <a:gd name="T7" fmla="*/ 143 h 149"/>
              <a:gd name="T8" fmla="*/ 6 w 153"/>
              <a:gd name="T9" fmla="*/ 18 h 149"/>
              <a:gd name="T10" fmla="*/ 85 w 153"/>
              <a:gd name="T11" fmla="*/ 18 h 149"/>
              <a:gd name="T12" fmla="*/ 88 w 153"/>
              <a:gd name="T13" fmla="*/ 15 h 149"/>
              <a:gd name="T14" fmla="*/ 85 w 153"/>
              <a:gd name="T15" fmla="*/ 12 h 149"/>
              <a:gd name="T16" fmla="*/ 3 w 153"/>
              <a:gd name="T17" fmla="*/ 12 h 149"/>
              <a:gd name="T18" fmla="*/ 0 w 153"/>
              <a:gd name="T19" fmla="*/ 15 h 149"/>
              <a:gd name="T20" fmla="*/ 0 w 153"/>
              <a:gd name="T21" fmla="*/ 146 h 149"/>
              <a:gd name="T22" fmla="*/ 3 w 153"/>
              <a:gd name="T23" fmla="*/ 149 h 149"/>
              <a:gd name="T24" fmla="*/ 134 w 153"/>
              <a:gd name="T25" fmla="*/ 149 h 149"/>
              <a:gd name="T26" fmla="*/ 137 w 153"/>
              <a:gd name="T27" fmla="*/ 146 h 149"/>
              <a:gd name="T28" fmla="*/ 137 w 153"/>
              <a:gd name="T29" fmla="*/ 73 h 149"/>
              <a:gd name="T30" fmla="*/ 134 w 153"/>
              <a:gd name="T31" fmla="*/ 70 h 149"/>
              <a:gd name="T32" fmla="*/ 134 w 153"/>
              <a:gd name="T33" fmla="*/ 8 h 149"/>
              <a:gd name="T34" fmla="*/ 117 w 153"/>
              <a:gd name="T35" fmla="*/ 0 h 149"/>
              <a:gd name="T36" fmla="*/ 108 w 153"/>
              <a:gd name="T37" fmla="*/ 5 h 149"/>
              <a:gd name="T38" fmla="*/ 108 w 153"/>
              <a:gd name="T39" fmla="*/ 6 h 149"/>
              <a:gd name="T40" fmla="*/ 105 w 153"/>
              <a:gd name="T41" fmla="*/ 10 h 149"/>
              <a:gd name="T42" fmla="*/ 68 w 153"/>
              <a:gd name="T43" fmla="*/ 64 h 149"/>
              <a:gd name="T44" fmla="*/ 67 w 153"/>
              <a:gd name="T45" fmla="*/ 65 h 149"/>
              <a:gd name="T46" fmla="*/ 65 w 153"/>
              <a:gd name="T47" fmla="*/ 100 h 149"/>
              <a:gd name="T48" fmla="*/ 67 w 153"/>
              <a:gd name="T49" fmla="*/ 103 h 149"/>
              <a:gd name="T50" fmla="*/ 68 w 153"/>
              <a:gd name="T51" fmla="*/ 103 h 149"/>
              <a:gd name="T52" fmla="*/ 69 w 153"/>
              <a:gd name="T53" fmla="*/ 103 h 149"/>
              <a:gd name="T54" fmla="*/ 104 w 153"/>
              <a:gd name="T55" fmla="*/ 91 h 149"/>
              <a:gd name="T56" fmla="*/ 105 w 153"/>
              <a:gd name="T57" fmla="*/ 90 h 149"/>
              <a:gd name="T58" fmla="*/ 141 w 153"/>
              <a:gd name="T59" fmla="*/ 39 h 149"/>
              <a:gd name="T60" fmla="*/ 142 w 153"/>
              <a:gd name="T61" fmla="*/ 36 h 149"/>
              <a:gd name="T62" fmla="*/ 146 w 153"/>
              <a:gd name="T63" fmla="*/ 32 h 149"/>
              <a:gd name="T64" fmla="*/ 146 w 153"/>
              <a:gd name="T65" fmla="*/ 31 h 149"/>
              <a:gd name="T66" fmla="*/ 134 w 153"/>
              <a:gd name="T67" fmla="*/ 8 h 149"/>
              <a:gd name="T68" fmla="*/ 72 w 153"/>
              <a:gd name="T69" fmla="*/ 96 h 149"/>
              <a:gd name="T70" fmla="*/ 73 w 153"/>
              <a:gd name="T71" fmla="*/ 69 h 149"/>
              <a:gd name="T72" fmla="*/ 79 w 153"/>
              <a:gd name="T73" fmla="*/ 74 h 149"/>
              <a:gd name="T74" fmla="*/ 81 w 153"/>
              <a:gd name="T75" fmla="*/ 76 h 149"/>
              <a:gd name="T76" fmla="*/ 89 w 153"/>
              <a:gd name="T77" fmla="*/ 82 h 149"/>
              <a:gd name="T78" fmla="*/ 91 w 153"/>
              <a:gd name="T79" fmla="*/ 84 h 149"/>
              <a:gd name="T80" fmla="*/ 97 w 153"/>
              <a:gd name="T81" fmla="*/ 87 h 149"/>
              <a:gd name="T82" fmla="*/ 72 w 153"/>
              <a:gd name="T83" fmla="*/ 96 h 149"/>
              <a:gd name="T84" fmla="*/ 102 w 153"/>
              <a:gd name="T85" fmla="*/ 84 h 149"/>
              <a:gd name="T86" fmla="*/ 94 w 153"/>
              <a:gd name="T87" fmla="*/ 78 h 149"/>
              <a:gd name="T88" fmla="*/ 84 w 153"/>
              <a:gd name="T89" fmla="*/ 71 h 149"/>
              <a:gd name="T90" fmla="*/ 75 w 153"/>
              <a:gd name="T91" fmla="*/ 63 h 149"/>
              <a:gd name="T92" fmla="*/ 108 w 153"/>
              <a:gd name="T93" fmla="*/ 16 h 149"/>
              <a:gd name="T94" fmla="*/ 108 w 153"/>
              <a:gd name="T95" fmla="*/ 15 h 149"/>
              <a:gd name="T96" fmla="*/ 124 w 153"/>
              <a:gd name="T97" fmla="*/ 22 h 149"/>
              <a:gd name="T98" fmla="*/ 136 w 153"/>
              <a:gd name="T99" fmla="*/ 34 h 149"/>
              <a:gd name="T100" fmla="*/ 102 w 153"/>
              <a:gd name="T101" fmla="*/ 84 h 149"/>
              <a:gd name="T102" fmla="*/ 141 w 153"/>
              <a:gd name="T103" fmla="*/ 28 h 149"/>
              <a:gd name="T104" fmla="*/ 141 w 153"/>
              <a:gd name="T105" fmla="*/ 28 h 149"/>
              <a:gd name="T106" fmla="*/ 140 w 153"/>
              <a:gd name="T107" fmla="*/ 29 h 149"/>
              <a:gd name="T108" fmla="*/ 128 w 153"/>
              <a:gd name="T109" fmla="*/ 17 h 149"/>
              <a:gd name="T110" fmla="*/ 112 w 153"/>
              <a:gd name="T111" fmla="*/ 10 h 149"/>
              <a:gd name="T112" fmla="*/ 112 w 153"/>
              <a:gd name="T113" fmla="*/ 10 h 149"/>
              <a:gd name="T114" fmla="*/ 113 w 153"/>
              <a:gd name="T115" fmla="*/ 9 h 149"/>
              <a:gd name="T116" fmla="*/ 117 w 153"/>
              <a:gd name="T117" fmla="*/ 6 h 149"/>
              <a:gd name="T118" fmla="*/ 130 w 153"/>
              <a:gd name="T119" fmla="*/ 13 h 149"/>
              <a:gd name="T120" fmla="*/ 141 w 153"/>
              <a:gd name="T121" fmla="*/ 2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3" h="149">
                <a:moveTo>
                  <a:pt x="134" y="70"/>
                </a:moveTo>
                <a:cubicBezTo>
                  <a:pt x="133" y="70"/>
                  <a:pt x="131" y="72"/>
                  <a:pt x="131" y="73"/>
                </a:cubicBezTo>
                <a:cubicBezTo>
                  <a:pt x="131" y="143"/>
                  <a:pt x="131" y="143"/>
                  <a:pt x="131" y="143"/>
                </a:cubicBezTo>
                <a:cubicBezTo>
                  <a:pt x="6" y="143"/>
                  <a:pt x="6" y="143"/>
                  <a:pt x="6" y="143"/>
                </a:cubicBezTo>
                <a:cubicBezTo>
                  <a:pt x="6" y="18"/>
                  <a:pt x="6" y="18"/>
                  <a:pt x="6" y="18"/>
                </a:cubicBezTo>
                <a:cubicBezTo>
                  <a:pt x="85" y="18"/>
                  <a:pt x="85" y="18"/>
                  <a:pt x="85" y="18"/>
                </a:cubicBezTo>
                <a:cubicBezTo>
                  <a:pt x="86" y="18"/>
                  <a:pt x="88" y="16"/>
                  <a:pt x="88" y="15"/>
                </a:cubicBezTo>
                <a:cubicBezTo>
                  <a:pt x="88" y="13"/>
                  <a:pt x="86" y="12"/>
                  <a:pt x="85" y="12"/>
                </a:cubicBezTo>
                <a:cubicBezTo>
                  <a:pt x="3" y="12"/>
                  <a:pt x="3" y="12"/>
                  <a:pt x="3" y="12"/>
                </a:cubicBezTo>
                <a:cubicBezTo>
                  <a:pt x="2" y="12"/>
                  <a:pt x="0" y="13"/>
                  <a:pt x="0" y="15"/>
                </a:cubicBezTo>
                <a:cubicBezTo>
                  <a:pt x="0" y="146"/>
                  <a:pt x="0" y="146"/>
                  <a:pt x="0" y="146"/>
                </a:cubicBezTo>
                <a:cubicBezTo>
                  <a:pt x="0" y="148"/>
                  <a:pt x="2" y="149"/>
                  <a:pt x="3" y="149"/>
                </a:cubicBezTo>
                <a:cubicBezTo>
                  <a:pt x="134" y="149"/>
                  <a:pt x="134" y="149"/>
                  <a:pt x="134" y="149"/>
                </a:cubicBezTo>
                <a:cubicBezTo>
                  <a:pt x="136" y="149"/>
                  <a:pt x="137" y="148"/>
                  <a:pt x="137" y="146"/>
                </a:cubicBezTo>
                <a:cubicBezTo>
                  <a:pt x="137" y="73"/>
                  <a:pt x="137" y="73"/>
                  <a:pt x="137" y="73"/>
                </a:cubicBezTo>
                <a:cubicBezTo>
                  <a:pt x="137" y="72"/>
                  <a:pt x="136" y="70"/>
                  <a:pt x="134" y="70"/>
                </a:cubicBezTo>
                <a:close/>
                <a:moveTo>
                  <a:pt x="134" y="8"/>
                </a:moveTo>
                <a:cubicBezTo>
                  <a:pt x="127" y="3"/>
                  <a:pt x="121" y="0"/>
                  <a:pt x="117" y="0"/>
                </a:cubicBezTo>
                <a:cubicBezTo>
                  <a:pt x="114" y="0"/>
                  <a:pt x="111" y="2"/>
                  <a:pt x="108" y="5"/>
                </a:cubicBezTo>
                <a:cubicBezTo>
                  <a:pt x="108" y="6"/>
                  <a:pt x="108" y="6"/>
                  <a:pt x="108" y="6"/>
                </a:cubicBezTo>
                <a:cubicBezTo>
                  <a:pt x="107" y="7"/>
                  <a:pt x="106" y="9"/>
                  <a:pt x="105" y="10"/>
                </a:cubicBezTo>
                <a:cubicBezTo>
                  <a:pt x="68" y="64"/>
                  <a:pt x="68" y="64"/>
                  <a:pt x="68" y="64"/>
                </a:cubicBezTo>
                <a:cubicBezTo>
                  <a:pt x="67" y="64"/>
                  <a:pt x="67" y="65"/>
                  <a:pt x="67" y="65"/>
                </a:cubicBezTo>
                <a:cubicBezTo>
                  <a:pt x="65" y="100"/>
                  <a:pt x="65" y="100"/>
                  <a:pt x="65" y="100"/>
                </a:cubicBezTo>
                <a:cubicBezTo>
                  <a:pt x="65" y="101"/>
                  <a:pt x="66" y="102"/>
                  <a:pt x="67" y="103"/>
                </a:cubicBezTo>
                <a:cubicBezTo>
                  <a:pt x="67" y="103"/>
                  <a:pt x="68" y="103"/>
                  <a:pt x="68" y="103"/>
                </a:cubicBezTo>
                <a:cubicBezTo>
                  <a:pt x="69" y="103"/>
                  <a:pt x="69" y="103"/>
                  <a:pt x="69" y="103"/>
                </a:cubicBezTo>
                <a:cubicBezTo>
                  <a:pt x="104" y="91"/>
                  <a:pt x="104" y="91"/>
                  <a:pt x="104" y="91"/>
                </a:cubicBezTo>
                <a:cubicBezTo>
                  <a:pt x="104" y="91"/>
                  <a:pt x="105" y="91"/>
                  <a:pt x="105" y="90"/>
                </a:cubicBezTo>
                <a:cubicBezTo>
                  <a:pt x="141" y="39"/>
                  <a:pt x="141" y="39"/>
                  <a:pt x="141" y="39"/>
                </a:cubicBezTo>
                <a:cubicBezTo>
                  <a:pt x="142" y="36"/>
                  <a:pt x="142" y="36"/>
                  <a:pt x="142" y="36"/>
                </a:cubicBezTo>
                <a:cubicBezTo>
                  <a:pt x="144" y="34"/>
                  <a:pt x="145" y="33"/>
                  <a:pt x="146" y="32"/>
                </a:cubicBezTo>
                <a:cubicBezTo>
                  <a:pt x="146" y="31"/>
                  <a:pt x="146" y="31"/>
                  <a:pt x="146" y="31"/>
                </a:cubicBezTo>
                <a:cubicBezTo>
                  <a:pt x="153" y="22"/>
                  <a:pt x="144" y="14"/>
                  <a:pt x="134" y="8"/>
                </a:cubicBezTo>
                <a:close/>
                <a:moveTo>
                  <a:pt x="72" y="96"/>
                </a:moveTo>
                <a:cubicBezTo>
                  <a:pt x="73" y="69"/>
                  <a:pt x="73" y="69"/>
                  <a:pt x="73" y="69"/>
                </a:cubicBezTo>
                <a:cubicBezTo>
                  <a:pt x="75" y="70"/>
                  <a:pt x="78" y="72"/>
                  <a:pt x="79" y="74"/>
                </a:cubicBezTo>
                <a:cubicBezTo>
                  <a:pt x="79" y="75"/>
                  <a:pt x="80" y="76"/>
                  <a:pt x="81" y="76"/>
                </a:cubicBezTo>
                <a:cubicBezTo>
                  <a:pt x="81" y="76"/>
                  <a:pt x="87" y="77"/>
                  <a:pt x="89" y="82"/>
                </a:cubicBezTo>
                <a:cubicBezTo>
                  <a:pt x="89" y="83"/>
                  <a:pt x="90" y="84"/>
                  <a:pt x="91" y="84"/>
                </a:cubicBezTo>
                <a:cubicBezTo>
                  <a:pt x="91" y="84"/>
                  <a:pt x="94" y="84"/>
                  <a:pt x="97" y="87"/>
                </a:cubicBezTo>
                <a:lnTo>
                  <a:pt x="72" y="96"/>
                </a:lnTo>
                <a:close/>
                <a:moveTo>
                  <a:pt x="102" y="84"/>
                </a:moveTo>
                <a:cubicBezTo>
                  <a:pt x="99" y="80"/>
                  <a:pt x="96" y="79"/>
                  <a:pt x="94" y="78"/>
                </a:cubicBezTo>
                <a:cubicBezTo>
                  <a:pt x="91" y="74"/>
                  <a:pt x="86" y="72"/>
                  <a:pt x="84" y="71"/>
                </a:cubicBezTo>
                <a:cubicBezTo>
                  <a:pt x="82" y="67"/>
                  <a:pt x="78" y="65"/>
                  <a:pt x="75" y="63"/>
                </a:cubicBezTo>
                <a:cubicBezTo>
                  <a:pt x="108" y="16"/>
                  <a:pt x="108" y="16"/>
                  <a:pt x="108" y="16"/>
                </a:cubicBezTo>
                <a:cubicBezTo>
                  <a:pt x="108" y="15"/>
                  <a:pt x="108" y="15"/>
                  <a:pt x="108" y="15"/>
                </a:cubicBezTo>
                <a:cubicBezTo>
                  <a:pt x="113" y="16"/>
                  <a:pt x="119" y="18"/>
                  <a:pt x="124" y="22"/>
                </a:cubicBezTo>
                <a:cubicBezTo>
                  <a:pt x="130" y="26"/>
                  <a:pt x="134" y="31"/>
                  <a:pt x="136" y="34"/>
                </a:cubicBezTo>
                <a:lnTo>
                  <a:pt x="102" y="84"/>
                </a:lnTo>
                <a:close/>
                <a:moveTo>
                  <a:pt x="141" y="28"/>
                </a:moveTo>
                <a:cubicBezTo>
                  <a:pt x="141" y="28"/>
                  <a:pt x="141" y="28"/>
                  <a:pt x="141" y="28"/>
                </a:cubicBezTo>
                <a:cubicBezTo>
                  <a:pt x="140" y="29"/>
                  <a:pt x="140" y="29"/>
                  <a:pt x="140" y="29"/>
                </a:cubicBezTo>
                <a:cubicBezTo>
                  <a:pt x="137" y="25"/>
                  <a:pt x="133" y="21"/>
                  <a:pt x="128" y="17"/>
                </a:cubicBezTo>
                <a:cubicBezTo>
                  <a:pt x="122" y="14"/>
                  <a:pt x="117" y="11"/>
                  <a:pt x="112" y="10"/>
                </a:cubicBezTo>
                <a:cubicBezTo>
                  <a:pt x="112" y="10"/>
                  <a:pt x="112" y="10"/>
                  <a:pt x="112" y="10"/>
                </a:cubicBezTo>
                <a:cubicBezTo>
                  <a:pt x="113" y="9"/>
                  <a:pt x="113" y="9"/>
                  <a:pt x="113" y="9"/>
                </a:cubicBezTo>
                <a:cubicBezTo>
                  <a:pt x="114" y="7"/>
                  <a:pt x="116" y="6"/>
                  <a:pt x="117" y="6"/>
                </a:cubicBezTo>
                <a:cubicBezTo>
                  <a:pt x="120" y="6"/>
                  <a:pt x="124" y="8"/>
                  <a:pt x="130" y="13"/>
                </a:cubicBezTo>
                <a:cubicBezTo>
                  <a:pt x="144" y="22"/>
                  <a:pt x="143" y="25"/>
                  <a:pt x="141" y="28"/>
                </a:cubicBezTo>
                <a:close/>
              </a:path>
            </a:pathLst>
          </a:custGeom>
          <a:solidFill>
            <a:schemeClr val="accent3"/>
          </a:solidFill>
          <a:ln>
            <a:noFill/>
          </a:ln>
          <a:extLst/>
        </p:spPr>
        <p:txBody>
          <a:bodyPr vert="horz" wrap="square" lIns="91396" tIns="45698" rIns="91396" bIns="45698" numCol="1" anchor="t" anchorCtr="0" compatLnSpc="1">
            <a:prstTxWarp prst="textNoShape">
              <a:avLst/>
            </a:prstTxWarp>
          </a:bodyPr>
          <a:lstStyle/>
          <a:p>
            <a:endParaRPr lang="zh-CN" altLang="en-US" sz="1799" dirty="0"/>
          </a:p>
        </p:txBody>
      </p:sp>
      <p:grpSp>
        <p:nvGrpSpPr>
          <p:cNvPr id="68" name="组合 63">
            <a:extLst>
              <a:ext uri="{FF2B5EF4-FFF2-40B4-BE49-F238E27FC236}">
                <a16:creationId xmlns:a16="http://schemas.microsoft.com/office/drawing/2014/main" xmlns="" id="{0C7D4460-DBDF-4F89-ACFB-B10EE20B0686}"/>
              </a:ext>
            </a:extLst>
          </p:cNvPr>
          <p:cNvGrpSpPr/>
          <p:nvPr/>
        </p:nvGrpSpPr>
        <p:grpSpPr>
          <a:xfrm flipH="1" flipV="1">
            <a:off x="4518250" y="1635646"/>
            <a:ext cx="1028556" cy="1028695"/>
            <a:chOff x="4277955" y="3767258"/>
            <a:chExt cx="1371831" cy="1371831"/>
          </a:xfrm>
          <a:solidFill>
            <a:srgbClr val="D6A93A"/>
          </a:solidFill>
        </p:grpSpPr>
        <p:sp>
          <p:nvSpPr>
            <p:cNvPr id="70" name="泪滴形 69">
              <a:extLst>
                <a:ext uri="{FF2B5EF4-FFF2-40B4-BE49-F238E27FC236}">
                  <a16:creationId xmlns:a16="http://schemas.microsoft.com/office/drawing/2014/main" xmlns="" id="{EC9A0F5E-C36E-4BAB-B532-EAC5F05E34C4}"/>
                </a:ext>
              </a:extLst>
            </p:cNvPr>
            <p:cNvSpPr/>
            <p:nvPr/>
          </p:nvSpPr>
          <p:spPr>
            <a:xfrm>
              <a:off x="4277955" y="3767258"/>
              <a:ext cx="1371831" cy="1371831"/>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71" name="椭圆 70">
              <a:extLst>
                <a:ext uri="{FF2B5EF4-FFF2-40B4-BE49-F238E27FC236}">
                  <a16:creationId xmlns:a16="http://schemas.microsoft.com/office/drawing/2014/main" xmlns="" id="{0470A849-9FCB-41BD-A31A-82291C5EE3DC}"/>
                </a:ext>
              </a:extLst>
            </p:cNvPr>
            <p:cNvSpPr>
              <a:spLocks noChangeAspect="1"/>
            </p:cNvSpPr>
            <p:nvPr/>
          </p:nvSpPr>
          <p:spPr>
            <a:xfrm>
              <a:off x="4423870" y="3913173"/>
              <a:ext cx="1080000" cy="108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grpSp>
      <p:sp>
        <p:nvSpPr>
          <p:cNvPr id="69" name="Freeform 155">
            <a:extLst>
              <a:ext uri="{FF2B5EF4-FFF2-40B4-BE49-F238E27FC236}">
                <a16:creationId xmlns:a16="http://schemas.microsoft.com/office/drawing/2014/main" xmlns="" id="{1CF5E73D-78F2-4485-9307-A614D65C530F}"/>
              </a:ext>
            </a:extLst>
          </p:cNvPr>
          <p:cNvSpPr>
            <a:spLocks noEditPoints="1"/>
          </p:cNvSpPr>
          <p:nvPr/>
        </p:nvSpPr>
        <p:spPr bwMode="auto">
          <a:xfrm>
            <a:off x="4831344" y="1988457"/>
            <a:ext cx="402367" cy="383367"/>
          </a:xfrm>
          <a:custGeom>
            <a:avLst/>
            <a:gdLst>
              <a:gd name="T0" fmla="*/ 106 w 152"/>
              <a:gd name="T1" fmla="*/ 49 h 145"/>
              <a:gd name="T2" fmla="*/ 99 w 152"/>
              <a:gd name="T3" fmla="*/ 56 h 145"/>
              <a:gd name="T4" fmla="*/ 106 w 152"/>
              <a:gd name="T5" fmla="*/ 63 h 145"/>
              <a:gd name="T6" fmla="*/ 113 w 152"/>
              <a:gd name="T7" fmla="*/ 56 h 145"/>
              <a:gd name="T8" fmla="*/ 106 w 152"/>
              <a:gd name="T9" fmla="*/ 49 h 145"/>
              <a:gd name="T10" fmla="*/ 105 w 152"/>
              <a:gd name="T11" fmla="*/ 56 h 145"/>
              <a:gd name="T12" fmla="*/ 106 w 152"/>
              <a:gd name="T13" fmla="*/ 55 h 145"/>
              <a:gd name="T14" fmla="*/ 107 w 152"/>
              <a:gd name="T15" fmla="*/ 56 h 145"/>
              <a:gd name="T16" fmla="*/ 105 w 152"/>
              <a:gd name="T17" fmla="*/ 56 h 145"/>
              <a:gd name="T18" fmla="*/ 46 w 152"/>
              <a:gd name="T19" fmla="*/ 49 h 145"/>
              <a:gd name="T20" fmla="*/ 39 w 152"/>
              <a:gd name="T21" fmla="*/ 56 h 145"/>
              <a:gd name="T22" fmla="*/ 46 w 152"/>
              <a:gd name="T23" fmla="*/ 63 h 145"/>
              <a:gd name="T24" fmla="*/ 53 w 152"/>
              <a:gd name="T25" fmla="*/ 56 h 145"/>
              <a:gd name="T26" fmla="*/ 46 w 152"/>
              <a:gd name="T27" fmla="*/ 49 h 145"/>
              <a:gd name="T28" fmla="*/ 45 w 152"/>
              <a:gd name="T29" fmla="*/ 56 h 145"/>
              <a:gd name="T30" fmla="*/ 46 w 152"/>
              <a:gd name="T31" fmla="*/ 55 h 145"/>
              <a:gd name="T32" fmla="*/ 47 w 152"/>
              <a:gd name="T33" fmla="*/ 56 h 145"/>
              <a:gd name="T34" fmla="*/ 45 w 152"/>
              <a:gd name="T35" fmla="*/ 56 h 145"/>
              <a:gd name="T36" fmla="*/ 141 w 152"/>
              <a:gd name="T37" fmla="*/ 0 h 145"/>
              <a:gd name="T38" fmla="*/ 11 w 152"/>
              <a:gd name="T39" fmla="*/ 0 h 145"/>
              <a:gd name="T40" fmla="*/ 0 w 152"/>
              <a:gd name="T41" fmla="*/ 11 h 145"/>
              <a:gd name="T42" fmla="*/ 0 w 152"/>
              <a:gd name="T43" fmla="*/ 99 h 145"/>
              <a:gd name="T44" fmla="*/ 11 w 152"/>
              <a:gd name="T45" fmla="*/ 110 h 145"/>
              <a:gd name="T46" fmla="*/ 53 w 152"/>
              <a:gd name="T47" fmla="*/ 110 h 145"/>
              <a:gd name="T48" fmla="*/ 74 w 152"/>
              <a:gd name="T49" fmla="*/ 143 h 145"/>
              <a:gd name="T50" fmla="*/ 76 w 152"/>
              <a:gd name="T51" fmla="*/ 145 h 145"/>
              <a:gd name="T52" fmla="*/ 79 w 152"/>
              <a:gd name="T53" fmla="*/ 143 h 145"/>
              <a:gd name="T54" fmla="*/ 100 w 152"/>
              <a:gd name="T55" fmla="*/ 110 h 145"/>
              <a:gd name="T56" fmla="*/ 141 w 152"/>
              <a:gd name="T57" fmla="*/ 110 h 145"/>
              <a:gd name="T58" fmla="*/ 152 w 152"/>
              <a:gd name="T59" fmla="*/ 99 h 145"/>
              <a:gd name="T60" fmla="*/ 152 w 152"/>
              <a:gd name="T61" fmla="*/ 11 h 145"/>
              <a:gd name="T62" fmla="*/ 141 w 152"/>
              <a:gd name="T63" fmla="*/ 0 h 145"/>
              <a:gd name="T64" fmla="*/ 146 w 152"/>
              <a:gd name="T65" fmla="*/ 99 h 145"/>
              <a:gd name="T66" fmla="*/ 141 w 152"/>
              <a:gd name="T67" fmla="*/ 104 h 145"/>
              <a:gd name="T68" fmla="*/ 98 w 152"/>
              <a:gd name="T69" fmla="*/ 104 h 145"/>
              <a:gd name="T70" fmla="*/ 97 w 152"/>
              <a:gd name="T71" fmla="*/ 104 h 145"/>
              <a:gd name="T72" fmla="*/ 97 w 152"/>
              <a:gd name="T73" fmla="*/ 104 h 145"/>
              <a:gd name="T74" fmla="*/ 97 w 152"/>
              <a:gd name="T75" fmla="*/ 104 h 145"/>
              <a:gd name="T76" fmla="*/ 95 w 152"/>
              <a:gd name="T77" fmla="*/ 105 h 145"/>
              <a:gd name="T78" fmla="*/ 76 w 152"/>
              <a:gd name="T79" fmla="*/ 136 h 145"/>
              <a:gd name="T80" fmla="*/ 57 w 152"/>
              <a:gd name="T81" fmla="*/ 105 h 145"/>
              <a:gd name="T82" fmla="*/ 55 w 152"/>
              <a:gd name="T83" fmla="*/ 104 h 145"/>
              <a:gd name="T84" fmla="*/ 55 w 152"/>
              <a:gd name="T85" fmla="*/ 104 h 145"/>
              <a:gd name="T86" fmla="*/ 55 w 152"/>
              <a:gd name="T87" fmla="*/ 104 h 145"/>
              <a:gd name="T88" fmla="*/ 54 w 152"/>
              <a:gd name="T89" fmla="*/ 104 h 145"/>
              <a:gd name="T90" fmla="*/ 11 w 152"/>
              <a:gd name="T91" fmla="*/ 104 h 145"/>
              <a:gd name="T92" fmla="*/ 6 w 152"/>
              <a:gd name="T93" fmla="*/ 99 h 145"/>
              <a:gd name="T94" fmla="*/ 6 w 152"/>
              <a:gd name="T95" fmla="*/ 11 h 145"/>
              <a:gd name="T96" fmla="*/ 11 w 152"/>
              <a:gd name="T97" fmla="*/ 6 h 145"/>
              <a:gd name="T98" fmla="*/ 141 w 152"/>
              <a:gd name="T99" fmla="*/ 6 h 145"/>
              <a:gd name="T100" fmla="*/ 146 w 152"/>
              <a:gd name="T101" fmla="*/ 11 h 145"/>
              <a:gd name="T102" fmla="*/ 146 w 152"/>
              <a:gd name="T103" fmla="*/ 99 h 145"/>
              <a:gd name="T104" fmla="*/ 76 w 152"/>
              <a:gd name="T105" fmla="*/ 49 h 145"/>
              <a:gd name="T106" fmla="*/ 69 w 152"/>
              <a:gd name="T107" fmla="*/ 56 h 145"/>
              <a:gd name="T108" fmla="*/ 76 w 152"/>
              <a:gd name="T109" fmla="*/ 63 h 145"/>
              <a:gd name="T110" fmla="*/ 83 w 152"/>
              <a:gd name="T111" fmla="*/ 56 h 145"/>
              <a:gd name="T112" fmla="*/ 76 w 152"/>
              <a:gd name="T113" fmla="*/ 49 h 145"/>
              <a:gd name="T114" fmla="*/ 75 w 152"/>
              <a:gd name="T115" fmla="*/ 56 h 145"/>
              <a:gd name="T116" fmla="*/ 76 w 152"/>
              <a:gd name="T117" fmla="*/ 55 h 145"/>
              <a:gd name="T118" fmla="*/ 77 w 152"/>
              <a:gd name="T119" fmla="*/ 56 h 145"/>
              <a:gd name="T120" fmla="*/ 75 w 152"/>
              <a:gd name="T121" fmla="*/ 5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2" h="145">
                <a:moveTo>
                  <a:pt x="106" y="49"/>
                </a:moveTo>
                <a:cubicBezTo>
                  <a:pt x="102" y="49"/>
                  <a:pt x="99" y="53"/>
                  <a:pt x="99" y="56"/>
                </a:cubicBezTo>
                <a:cubicBezTo>
                  <a:pt x="99" y="60"/>
                  <a:pt x="102" y="63"/>
                  <a:pt x="106" y="63"/>
                </a:cubicBezTo>
                <a:cubicBezTo>
                  <a:pt x="109" y="63"/>
                  <a:pt x="113" y="60"/>
                  <a:pt x="113" y="56"/>
                </a:cubicBezTo>
                <a:cubicBezTo>
                  <a:pt x="113" y="53"/>
                  <a:pt x="109" y="49"/>
                  <a:pt x="106" y="49"/>
                </a:cubicBezTo>
                <a:close/>
                <a:moveTo>
                  <a:pt x="105" y="56"/>
                </a:moveTo>
                <a:cubicBezTo>
                  <a:pt x="105" y="56"/>
                  <a:pt x="105" y="55"/>
                  <a:pt x="106" y="55"/>
                </a:cubicBezTo>
                <a:cubicBezTo>
                  <a:pt x="106" y="55"/>
                  <a:pt x="107" y="56"/>
                  <a:pt x="107" y="56"/>
                </a:cubicBezTo>
                <a:cubicBezTo>
                  <a:pt x="107" y="57"/>
                  <a:pt x="105" y="57"/>
                  <a:pt x="105" y="56"/>
                </a:cubicBezTo>
                <a:close/>
                <a:moveTo>
                  <a:pt x="46" y="49"/>
                </a:moveTo>
                <a:cubicBezTo>
                  <a:pt x="42" y="49"/>
                  <a:pt x="39" y="53"/>
                  <a:pt x="39" y="56"/>
                </a:cubicBezTo>
                <a:cubicBezTo>
                  <a:pt x="39" y="60"/>
                  <a:pt x="42" y="63"/>
                  <a:pt x="46" y="63"/>
                </a:cubicBezTo>
                <a:cubicBezTo>
                  <a:pt x="50" y="63"/>
                  <a:pt x="53" y="60"/>
                  <a:pt x="53" y="56"/>
                </a:cubicBezTo>
                <a:cubicBezTo>
                  <a:pt x="53" y="53"/>
                  <a:pt x="50" y="49"/>
                  <a:pt x="46" y="49"/>
                </a:cubicBezTo>
                <a:close/>
                <a:moveTo>
                  <a:pt x="45" y="56"/>
                </a:moveTo>
                <a:cubicBezTo>
                  <a:pt x="45" y="56"/>
                  <a:pt x="46" y="55"/>
                  <a:pt x="46" y="55"/>
                </a:cubicBezTo>
                <a:cubicBezTo>
                  <a:pt x="47" y="55"/>
                  <a:pt x="47" y="56"/>
                  <a:pt x="47" y="56"/>
                </a:cubicBezTo>
                <a:cubicBezTo>
                  <a:pt x="47" y="57"/>
                  <a:pt x="45" y="57"/>
                  <a:pt x="45" y="56"/>
                </a:cubicBezTo>
                <a:close/>
                <a:moveTo>
                  <a:pt x="141" y="0"/>
                </a:moveTo>
                <a:cubicBezTo>
                  <a:pt x="11" y="0"/>
                  <a:pt x="11" y="0"/>
                  <a:pt x="11" y="0"/>
                </a:cubicBezTo>
                <a:cubicBezTo>
                  <a:pt x="5" y="0"/>
                  <a:pt x="0" y="5"/>
                  <a:pt x="0" y="11"/>
                </a:cubicBezTo>
                <a:cubicBezTo>
                  <a:pt x="0" y="99"/>
                  <a:pt x="0" y="99"/>
                  <a:pt x="0" y="99"/>
                </a:cubicBezTo>
                <a:cubicBezTo>
                  <a:pt x="0" y="105"/>
                  <a:pt x="5" y="110"/>
                  <a:pt x="11" y="110"/>
                </a:cubicBezTo>
                <a:cubicBezTo>
                  <a:pt x="53" y="110"/>
                  <a:pt x="53" y="110"/>
                  <a:pt x="53" y="110"/>
                </a:cubicBezTo>
                <a:cubicBezTo>
                  <a:pt x="74" y="143"/>
                  <a:pt x="74" y="143"/>
                  <a:pt x="74" y="143"/>
                </a:cubicBezTo>
                <a:cubicBezTo>
                  <a:pt x="74" y="144"/>
                  <a:pt x="75" y="145"/>
                  <a:pt x="76" y="145"/>
                </a:cubicBezTo>
                <a:cubicBezTo>
                  <a:pt x="77" y="145"/>
                  <a:pt x="78" y="144"/>
                  <a:pt x="79" y="143"/>
                </a:cubicBezTo>
                <a:cubicBezTo>
                  <a:pt x="100" y="110"/>
                  <a:pt x="100" y="110"/>
                  <a:pt x="100" y="110"/>
                </a:cubicBezTo>
                <a:cubicBezTo>
                  <a:pt x="141" y="110"/>
                  <a:pt x="141" y="110"/>
                  <a:pt x="141" y="110"/>
                </a:cubicBezTo>
                <a:cubicBezTo>
                  <a:pt x="147" y="110"/>
                  <a:pt x="152" y="105"/>
                  <a:pt x="152" y="99"/>
                </a:cubicBezTo>
                <a:cubicBezTo>
                  <a:pt x="152" y="11"/>
                  <a:pt x="152" y="11"/>
                  <a:pt x="152" y="11"/>
                </a:cubicBezTo>
                <a:cubicBezTo>
                  <a:pt x="152" y="5"/>
                  <a:pt x="147" y="0"/>
                  <a:pt x="141" y="0"/>
                </a:cubicBezTo>
                <a:close/>
                <a:moveTo>
                  <a:pt x="146" y="99"/>
                </a:moveTo>
                <a:cubicBezTo>
                  <a:pt x="146" y="101"/>
                  <a:pt x="144" y="104"/>
                  <a:pt x="141" y="104"/>
                </a:cubicBezTo>
                <a:cubicBezTo>
                  <a:pt x="98" y="104"/>
                  <a:pt x="98" y="104"/>
                  <a:pt x="98" y="104"/>
                </a:cubicBezTo>
                <a:cubicBezTo>
                  <a:pt x="98" y="104"/>
                  <a:pt x="97" y="104"/>
                  <a:pt x="97" y="104"/>
                </a:cubicBezTo>
                <a:cubicBezTo>
                  <a:pt x="97" y="104"/>
                  <a:pt x="97" y="104"/>
                  <a:pt x="97" y="104"/>
                </a:cubicBezTo>
                <a:cubicBezTo>
                  <a:pt x="97" y="104"/>
                  <a:pt x="97" y="104"/>
                  <a:pt x="97" y="104"/>
                </a:cubicBezTo>
                <a:cubicBezTo>
                  <a:pt x="96" y="104"/>
                  <a:pt x="96" y="105"/>
                  <a:pt x="95" y="105"/>
                </a:cubicBezTo>
                <a:cubicBezTo>
                  <a:pt x="76" y="136"/>
                  <a:pt x="76" y="136"/>
                  <a:pt x="76" y="136"/>
                </a:cubicBezTo>
                <a:cubicBezTo>
                  <a:pt x="57" y="105"/>
                  <a:pt x="57" y="105"/>
                  <a:pt x="57" y="105"/>
                </a:cubicBezTo>
                <a:cubicBezTo>
                  <a:pt x="57" y="105"/>
                  <a:pt x="56" y="104"/>
                  <a:pt x="55" y="104"/>
                </a:cubicBezTo>
                <a:cubicBezTo>
                  <a:pt x="55" y="104"/>
                  <a:pt x="55" y="104"/>
                  <a:pt x="55" y="104"/>
                </a:cubicBezTo>
                <a:cubicBezTo>
                  <a:pt x="55" y="104"/>
                  <a:pt x="55" y="104"/>
                  <a:pt x="55" y="104"/>
                </a:cubicBezTo>
                <a:cubicBezTo>
                  <a:pt x="55" y="104"/>
                  <a:pt x="54" y="104"/>
                  <a:pt x="54" y="104"/>
                </a:cubicBezTo>
                <a:cubicBezTo>
                  <a:pt x="11" y="104"/>
                  <a:pt x="11" y="104"/>
                  <a:pt x="11" y="104"/>
                </a:cubicBezTo>
                <a:cubicBezTo>
                  <a:pt x="9" y="104"/>
                  <a:pt x="6" y="101"/>
                  <a:pt x="6" y="99"/>
                </a:cubicBezTo>
                <a:cubicBezTo>
                  <a:pt x="6" y="11"/>
                  <a:pt x="6" y="11"/>
                  <a:pt x="6" y="11"/>
                </a:cubicBezTo>
                <a:cubicBezTo>
                  <a:pt x="6" y="8"/>
                  <a:pt x="9" y="6"/>
                  <a:pt x="11" y="6"/>
                </a:cubicBezTo>
                <a:cubicBezTo>
                  <a:pt x="141" y="6"/>
                  <a:pt x="141" y="6"/>
                  <a:pt x="141" y="6"/>
                </a:cubicBezTo>
                <a:cubicBezTo>
                  <a:pt x="144" y="6"/>
                  <a:pt x="146" y="8"/>
                  <a:pt x="146" y="11"/>
                </a:cubicBezTo>
                <a:lnTo>
                  <a:pt x="146" y="99"/>
                </a:lnTo>
                <a:close/>
                <a:moveTo>
                  <a:pt x="76" y="49"/>
                </a:moveTo>
                <a:cubicBezTo>
                  <a:pt x="72" y="49"/>
                  <a:pt x="69" y="53"/>
                  <a:pt x="69" y="56"/>
                </a:cubicBezTo>
                <a:cubicBezTo>
                  <a:pt x="69" y="60"/>
                  <a:pt x="72" y="63"/>
                  <a:pt x="76" y="63"/>
                </a:cubicBezTo>
                <a:cubicBezTo>
                  <a:pt x="80" y="63"/>
                  <a:pt x="83" y="60"/>
                  <a:pt x="83" y="56"/>
                </a:cubicBezTo>
                <a:cubicBezTo>
                  <a:pt x="83" y="53"/>
                  <a:pt x="80" y="49"/>
                  <a:pt x="76" y="49"/>
                </a:cubicBezTo>
                <a:close/>
                <a:moveTo>
                  <a:pt x="75" y="56"/>
                </a:moveTo>
                <a:cubicBezTo>
                  <a:pt x="75" y="56"/>
                  <a:pt x="75" y="55"/>
                  <a:pt x="76" y="55"/>
                </a:cubicBezTo>
                <a:cubicBezTo>
                  <a:pt x="76" y="55"/>
                  <a:pt x="77" y="56"/>
                  <a:pt x="77" y="56"/>
                </a:cubicBezTo>
                <a:cubicBezTo>
                  <a:pt x="77" y="57"/>
                  <a:pt x="75" y="57"/>
                  <a:pt x="75" y="56"/>
                </a:cubicBezTo>
                <a:close/>
              </a:path>
            </a:pathLst>
          </a:custGeom>
          <a:solidFill>
            <a:schemeClr val="accent2"/>
          </a:solidFill>
          <a:ln>
            <a:noFill/>
          </a:ln>
          <a:extLst/>
        </p:spPr>
        <p:txBody>
          <a:bodyPr vert="horz" wrap="square" lIns="91396" tIns="45698" rIns="91396" bIns="45698" numCol="1" anchor="t" anchorCtr="0" compatLnSpc="1">
            <a:prstTxWarp prst="textNoShape">
              <a:avLst/>
            </a:prstTxWarp>
          </a:bodyPr>
          <a:lstStyle/>
          <a:p>
            <a:endParaRPr lang="zh-CN" altLang="en-US" sz="1799"/>
          </a:p>
        </p:txBody>
      </p:sp>
      <p:sp>
        <p:nvSpPr>
          <p:cNvPr id="27" name="išľíďè">
            <a:extLst>
              <a:ext uri="{FF2B5EF4-FFF2-40B4-BE49-F238E27FC236}">
                <a16:creationId xmlns:a16="http://schemas.microsoft.com/office/drawing/2014/main" xmlns="" id="{1E6647B7-6AFF-41EC-8F52-42F2EF4EBF69}"/>
              </a:ext>
            </a:extLst>
          </p:cNvPr>
          <p:cNvSpPr/>
          <p:nvPr/>
        </p:nvSpPr>
        <p:spPr bwMode="auto">
          <a:xfrm>
            <a:off x="5734094" y="1966417"/>
            <a:ext cx="187931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solidFill>
                  <a:srgbClr val="D6A93A"/>
                </a:solidFill>
              </a:rPr>
              <a:t>请替换文字内容复制你的内容到到天边上车请替换文字内容复制你的</a:t>
            </a:r>
          </a:p>
        </p:txBody>
      </p:sp>
      <p:sp>
        <p:nvSpPr>
          <p:cNvPr id="28" name="iSlíďè">
            <a:extLst>
              <a:ext uri="{FF2B5EF4-FFF2-40B4-BE49-F238E27FC236}">
                <a16:creationId xmlns:a16="http://schemas.microsoft.com/office/drawing/2014/main" xmlns="" id="{02D2EE94-A2F4-45E6-AA78-D10F765026E3}"/>
              </a:ext>
            </a:extLst>
          </p:cNvPr>
          <p:cNvSpPr txBox="1"/>
          <p:nvPr/>
        </p:nvSpPr>
        <p:spPr bwMode="auto">
          <a:xfrm>
            <a:off x="5734094" y="165989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solidFill>
                  <a:srgbClr val="D6A93A"/>
                </a:solidFill>
                <a:effectLst/>
                <a:uLnTx/>
                <a:uFillTx/>
              </a:rPr>
              <a:t>标题文本预设</a:t>
            </a:r>
          </a:p>
        </p:txBody>
      </p:sp>
      <p:sp>
        <p:nvSpPr>
          <p:cNvPr id="29" name="išľíďè">
            <a:extLst>
              <a:ext uri="{FF2B5EF4-FFF2-40B4-BE49-F238E27FC236}">
                <a16:creationId xmlns:a16="http://schemas.microsoft.com/office/drawing/2014/main" xmlns="" id="{67CDF2E0-3362-49DF-8C54-0519A29EDC40}"/>
              </a:ext>
            </a:extLst>
          </p:cNvPr>
          <p:cNvSpPr/>
          <p:nvPr/>
        </p:nvSpPr>
        <p:spPr bwMode="auto">
          <a:xfrm>
            <a:off x="5734094" y="3212121"/>
            <a:ext cx="187931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solidFill>
                  <a:srgbClr val="D6A93A"/>
                </a:solidFill>
              </a:rPr>
              <a:t>请替换文字内容复制你的内容到到天边上车请替换文字内容复制你的</a:t>
            </a:r>
          </a:p>
        </p:txBody>
      </p:sp>
      <p:sp>
        <p:nvSpPr>
          <p:cNvPr id="30" name="iSlíďè">
            <a:extLst>
              <a:ext uri="{FF2B5EF4-FFF2-40B4-BE49-F238E27FC236}">
                <a16:creationId xmlns:a16="http://schemas.microsoft.com/office/drawing/2014/main" xmlns="" id="{61A5E9C0-06B6-4968-AB1E-B5DACA8E7F10}"/>
              </a:ext>
            </a:extLst>
          </p:cNvPr>
          <p:cNvSpPr txBox="1"/>
          <p:nvPr/>
        </p:nvSpPr>
        <p:spPr bwMode="auto">
          <a:xfrm>
            <a:off x="5734094" y="290560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solidFill>
                  <a:srgbClr val="D6A93A"/>
                </a:solidFill>
                <a:effectLst/>
                <a:uLnTx/>
                <a:uFillTx/>
              </a:rPr>
              <a:t>标题文本预设</a:t>
            </a:r>
          </a:p>
        </p:txBody>
      </p:sp>
      <p:sp>
        <p:nvSpPr>
          <p:cNvPr id="31" name="išľíďè">
            <a:extLst>
              <a:ext uri="{FF2B5EF4-FFF2-40B4-BE49-F238E27FC236}">
                <a16:creationId xmlns:a16="http://schemas.microsoft.com/office/drawing/2014/main" xmlns="" id="{C01E0B78-8343-42F5-8FC9-3CD5145D316A}"/>
              </a:ext>
            </a:extLst>
          </p:cNvPr>
          <p:cNvSpPr/>
          <p:nvPr/>
        </p:nvSpPr>
        <p:spPr bwMode="auto">
          <a:xfrm>
            <a:off x="1021453" y="1975802"/>
            <a:ext cx="187931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100" dirty="0">
                <a:solidFill>
                  <a:srgbClr val="D6A93A"/>
                </a:solidFill>
              </a:rPr>
              <a:t>请替换文字内容复制你的内容到到天边上车请替换文字内容复制你的</a:t>
            </a:r>
          </a:p>
        </p:txBody>
      </p:sp>
      <p:sp>
        <p:nvSpPr>
          <p:cNvPr id="32" name="iSlíďè">
            <a:extLst>
              <a:ext uri="{FF2B5EF4-FFF2-40B4-BE49-F238E27FC236}">
                <a16:creationId xmlns:a16="http://schemas.microsoft.com/office/drawing/2014/main" xmlns="" id="{4A3917AF-04E4-495F-9B0F-D6D775C8E6B3}"/>
              </a:ext>
            </a:extLst>
          </p:cNvPr>
          <p:cNvSpPr txBox="1"/>
          <p:nvPr/>
        </p:nvSpPr>
        <p:spPr bwMode="auto">
          <a:xfrm>
            <a:off x="704937" y="166928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r"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solidFill>
                  <a:srgbClr val="D6A93A"/>
                </a:solidFill>
                <a:effectLst/>
                <a:uLnTx/>
                <a:uFillTx/>
              </a:rPr>
              <a:t>标题文本预设</a:t>
            </a:r>
          </a:p>
        </p:txBody>
      </p:sp>
      <p:sp>
        <p:nvSpPr>
          <p:cNvPr id="33" name="išľíďè">
            <a:extLst>
              <a:ext uri="{FF2B5EF4-FFF2-40B4-BE49-F238E27FC236}">
                <a16:creationId xmlns:a16="http://schemas.microsoft.com/office/drawing/2014/main" xmlns="" id="{E29EEF6F-A84F-467D-B21F-AE8440612667}"/>
              </a:ext>
            </a:extLst>
          </p:cNvPr>
          <p:cNvSpPr/>
          <p:nvPr/>
        </p:nvSpPr>
        <p:spPr bwMode="auto">
          <a:xfrm>
            <a:off x="1021453" y="3221506"/>
            <a:ext cx="187931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100" dirty="0">
                <a:solidFill>
                  <a:srgbClr val="D6A93A"/>
                </a:solidFill>
              </a:rPr>
              <a:t>请替换文字内容复制你的内容到到天边上车请替换文字内容复制你的</a:t>
            </a:r>
          </a:p>
        </p:txBody>
      </p:sp>
      <p:sp>
        <p:nvSpPr>
          <p:cNvPr id="34" name="iSlíďè">
            <a:extLst>
              <a:ext uri="{FF2B5EF4-FFF2-40B4-BE49-F238E27FC236}">
                <a16:creationId xmlns:a16="http://schemas.microsoft.com/office/drawing/2014/main" xmlns="" id="{D22B7C77-408D-41DD-B608-CC2C9EA477D3}"/>
              </a:ext>
            </a:extLst>
          </p:cNvPr>
          <p:cNvSpPr txBox="1"/>
          <p:nvPr/>
        </p:nvSpPr>
        <p:spPr bwMode="auto">
          <a:xfrm>
            <a:off x="704937" y="291498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r"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solidFill>
                  <a:srgbClr val="D6A93A"/>
                </a:solidFill>
                <a:effectLst/>
                <a:uLnTx/>
                <a:uFillTx/>
              </a:rPr>
              <a:t>标题文本预设</a:t>
            </a:r>
          </a:p>
        </p:txBody>
      </p:sp>
    </p:spTree>
    <p:extLst>
      <p:ext uri="{BB962C8B-B14F-4D97-AF65-F5344CB8AC3E}">
        <p14:creationId xmlns:p14="http://schemas.microsoft.com/office/powerpoint/2010/main" val="340009176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40">
            <a:extLst>
              <a:ext uri="{FF2B5EF4-FFF2-40B4-BE49-F238E27FC236}">
                <a16:creationId xmlns:a16="http://schemas.microsoft.com/office/drawing/2014/main" xmlns="" id="{9E70A375-2219-4DE1-9DB4-F8BB7A246744}"/>
              </a:ext>
            </a:extLst>
          </p:cNvPr>
          <p:cNvPicPr>
            <a:picLocks noChangeAspect="1"/>
          </p:cNvPicPr>
          <p:nvPr/>
        </p:nvPicPr>
        <p:blipFill>
          <a:blip r:embed="rId3" cstate="print">
            <a:duotone>
              <a:prstClr val="black"/>
              <a:srgbClr val="ECD13B">
                <a:tint val="45000"/>
                <a:satMod val="400000"/>
              </a:srgbClr>
            </a:duotone>
            <a:extLst>
              <a:ext uri="{28A0092B-C50C-407E-A947-70E740481C1C}">
                <a14:useLocalDpi xmlns:a14="http://schemas.microsoft.com/office/drawing/2010/main" val="0"/>
              </a:ext>
            </a:extLst>
          </a:blip>
          <a:srcRect l="16325" r="16325"/>
          <a:stretch>
            <a:fillRect/>
          </a:stretch>
        </p:blipFill>
        <p:spPr>
          <a:xfrm>
            <a:off x="1188411" y="1557414"/>
            <a:ext cx="1293392" cy="1279951"/>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pic>
      <p:pic>
        <p:nvPicPr>
          <p:cNvPr id="10" name="图片占位符 41">
            <a:extLst>
              <a:ext uri="{FF2B5EF4-FFF2-40B4-BE49-F238E27FC236}">
                <a16:creationId xmlns:a16="http://schemas.microsoft.com/office/drawing/2014/main" xmlns="" id="{C79F8D23-898E-4D0F-B2F8-00B9AACA10FA}"/>
              </a:ext>
            </a:extLst>
          </p:cNvPr>
          <p:cNvPicPr>
            <a:picLocks noChangeAspect="1"/>
          </p:cNvPicPr>
          <p:nvPr/>
        </p:nvPicPr>
        <p:blipFill>
          <a:blip r:embed="rId4" cstate="print">
            <a:duotone>
              <a:prstClr val="black"/>
              <a:srgbClr val="ECD13B">
                <a:tint val="45000"/>
                <a:satMod val="400000"/>
              </a:srgbClr>
            </a:duotone>
            <a:extLst>
              <a:ext uri="{28A0092B-C50C-407E-A947-70E740481C1C}">
                <a14:useLocalDpi xmlns:a14="http://schemas.microsoft.com/office/drawing/2010/main" val="0"/>
              </a:ext>
            </a:extLst>
          </a:blip>
          <a:srcRect l="16397" r="16397"/>
          <a:stretch>
            <a:fillRect/>
          </a:stretch>
        </p:blipFill>
        <p:spPr>
          <a:xfrm>
            <a:off x="3923928" y="1635646"/>
            <a:ext cx="1293392" cy="1279951"/>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pic>
      <p:sp>
        <p:nvSpPr>
          <p:cNvPr id="15" name="Oval 5">
            <a:extLst>
              <a:ext uri="{FF2B5EF4-FFF2-40B4-BE49-F238E27FC236}">
                <a16:creationId xmlns:a16="http://schemas.microsoft.com/office/drawing/2014/main" xmlns="" id="{DE2D0EEB-86FB-4C91-BBCC-5F6B281ADA2D}"/>
              </a:ext>
            </a:extLst>
          </p:cNvPr>
          <p:cNvSpPr/>
          <p:nvPr/>
        </p:nvSpPr>
        <p:spPr>
          <a:xfrm>
            <a:off x="891699" y="1250580"/>
            <a:ext cx="1913632" cy="1913632"/>
          </a:xfrm>
          <a:prstGeom prst="ellipse">
            <a:avLst/>
          </a:prstGeom>
          <a:noFill/>
          <a:ln w="50800">
            <a:gradFill>
              <a:gsLst>
                <a:gs pos="0">
                  <a:srgbClr val="E3B43B"/>
                </a:gs>
                <a:gs pos="100000">
                  <a:srgbClr val="8B673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16" name="Oval 6">
            <a:extLst>
              <a:ext uri="{FF2B5EF4-FFF2-40B4-BE49-F238E27FC236}">
                <a16:creationId xmlns:a16="http://schemas.microsoft.com/office/drawing/2014/main" xmlns="" id="{903B0820-C868-4BA8-ABCD-B2EB672C05BD}"/>
              </a:ext>
            </a:extLst>
          </p:cNvPr>
          <p:cNvSpPr/>
          <p:nvPr/>
        </p:nvSpPr>
        <p:spPr>
          <a:xfrm>
            <a:off x="2673244" y="1043781"/>
            <a:ext cx="336726" cy="336726"/>
          </a:xfrm>
          <a:prstGeom prst="ellipse">
            <a:avLst/>
          </a:prstGeom>
          <a:gradFill>
            <a:gsLst>
              <a:gs pos="0">
                <a:srgbClr val="E3B43B"/>
              </a:gs>
              <a:gs pos="100000">
                <a:srgbClr val="8B6735"/>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17" name="Rectangle: Rounded Corners 8">
            <a:extLst>
              <a:ext uri="{FF2B5EF4-FFF2-40B4-BE49-F238E27FC236}">
                <a16:creationId xmlns:a16="http://schemas.microsoft.com/office/drawing/2014/main" xmlns="" id="{9B71EFDB-EFFB-4D23-AF28-901D0839F5E2}"/>
              </a:ext>
            </a:extLst>
          </p:cNvPr>
          <p:cNvSpPr/>
          <p:nvPr/>
        </p:nvSpPr>
        <p:spPr>
          <a:xfrm>
            <a:off x="888742" y="2973038"/>
            <a:ext cx="1916045" cy="386484"/>
          </a:xfrm>
          <a:prstGeom prst="roundRect">
            <a:avLst/>
          </a:prstGeom>
          <a:gradFill>
            <a:gsLst>
              <a:gs pos="0">
                <a:srgbClr val="E3B43B"/>
              </a:gs>
              <a:gs pos="100000">
                <a:srgbClr val="8B6735"/>
              </a:gs>
            </a:gsLst>
            <a:lin ang="54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050" dirty="0"/>
          </a:p>
        </p:txBody>
      </p:sp>
      <p:sp>
        <p:nvSpPr>
          <p:cNvPr id="18" name="Oval 11">
            <a:extLst>
              <a:ext uri="{FF2B5EF4-FFF2-40B4-BE49-F238E27FC236}">
                <a16:creationId xmlns:a16="http://schemas.microsoft.com/office/drawing/2014/main" xmlns="" id="{804B0547-627D-426B-94E7-4F345B280DC6}"/>
              </a:ext>
            </a:extLst>
          </p:cNvPr>
          <p:cNvSpPr/>
          <p:nvPr/>
        </p:nvSpPr>
        <p:spPr>
          <a:xfrm>
            <a:off x="3620492" y="1250580"/>
            <a:ext cx="1913632" cy="1913632"/>
          </a:xfrm>
          <a:prstGeom prst="ellipse">
            <a:avLst/>
          </a:prstGeom>
          <a:noFill/>
          <a:ln w="50800">
            <a:gradFill>
              <a:gsLst>
                <a:gs pos="0">
                  <a:srgbClr val="E3B43B"/>
                </a:gs>
                <a:gs pos="100000">
                  <a:srgbClr val="8B673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19" name="Oval 12">
            <a:extLst>
              <a:ext uri="{FF2B5EF4-FFF2-40B4-BE49-F238E27FC236}">
                <a16:creationId xmlns:a16="http://schemas.microsoft.com/office/drawing/2014/main" xmlns="" id="{38E9C167-1C4B-4485-804E-C9AE3A568597}"/>
              </a:ext>
            </a:extLst>
          </p:cNvPr>
          <p:cNvSpPr/>
          <p:nvPr/>
        </p:nvSpPr>
        <p:spPr>
          <a:xfrm>
            <a:off x="5402037" y="1043781"/>
            <a:ext cx="336726" cy="336726"/>
          </a:xfrm>
          <a:prstGeom prst="ellipse">
            <a:avLst/>
          </a:prstGeom>
          <a:gradFill>
            <a:gsLst>
              <a:gs pos="0">
                <a:srgbClr val="E3B43B"/>
              </a:gs>
              <a:gs pos="100000">
                <a:srgbClr val="8B6735"/>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20" name="Rectangle: Rounded Corners 14">
            <a:extLst>
              <a:ext uri="{FF2B5EF4-FFF2-40B4-BE49-F238E27FC236}">
                <a16:creationId xmlns:a16="http://schemas.microsoft.com/office/drawing/2014/main" xmlns="" id="{10817405-4043-4F65-8381-53851F2DACE8}"/>
              </a:ext>
            </a:extLst>
          </p:cNvPr>
          <p:cNvSpPr/>
          <p:nvPr/>
        </p:nvSpPr>
        <p:spPr>
          <a:xfrm>
            <a:off x="3617535" y="2973038"/>
            <a:ext cx="1916045" cy="386484"/>
          </a:xfrm>
          <a:prstGeom prst="roundRect">
            <a:avLst/>
          </a:prstGeom>
          <a:gradFill>
            <a:gsLst>
              <a:gs pos="0">
                <a:srgbClr val="E3B43B"/>
              </a:gs>
              <a:gs pos="100000">
                <a:srgbClr val="8B6735"/>
              </a:gs>
            </a:gsLst>
            <a:lin ang="54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050" dirty="0"/>
          </a:p>
        </p:txBody>
      </p:sp>
      <p:sp>
        <p:nvSpPr>
          <p:cNvPr id="21" name="矩形 20">
            <a:extLst>
              <a:ext uri="{FF2B5EF4-FFF2-40B4-BE49-F238E27FC236}">
                <a16:creationId xmlns:a16="http://schemas.microsoft.com/office/drawing/2014/main" xmlns="" id="{4153FEC2-130B-4E69-A1ED-34F754D3CA31}"/>
              </a:ext>
            </a:extLst>
          </p:cNvPr>
          <p:cNvSpPr/>
          <p:nvPr/>
        </p:nvSpPr>
        <p:spPr>
          <a:xfrm>
            <a:off x="636448" y="3689758"/>
            <a:ext cx="2327694"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gradFill>
                  <a:gsLst>
                    <a:gs pos="0">
                      <a:srgbClr val="E3B43B"/>
                    </a:gs>
                    <a:gs pos="100000">
                      <a:srgbClr val="8B6735"/>
                    </a:gs>
                  </a:gsLst>
                  <a:lin ang="5400000" scaled="1"/>
                </a:gradFill>
              </a:rPr>
              <a:t>用户可以在投影仪或者计算机上进行演示也可以将演示文稿打印出来制作成胶片以便应用</a:t>
            </a:r>
          </a:p>
        </p:txBody>
      </p:sp>
      <p:sp>
        <p:nvSpPr>
          <p:cNvPr id="22" name="矩形 21">
            <a:extLst>
              <a:ext uri="{FF2B5EF4-FFF2-40B4-BE49-F238E27FC236}">
                <a16:creationId xmlns:a16="http://schemas.microsoft.com/office/drawing/2014/main" xmlns="" id="{FCEFAD63-0505-4927-BE23-54034FF0A093}"/>
              </a:ext>
            </a:extLst>
          </p:cNvPr>
          <p:cNvSpPr/>
          <p:nvPr/>
        </p:nvSpPr>
        <p:spPr>
          <a:xfrm>
            <a:off x="942074" y="2990403"/>
            <a:ext cx="182902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标题文字添加</a:t>
            </a:r>
          </a:p>
        </p:txBody>
      </p:sp>
      <p:sp>
        <p:nvSpPr>
          <p:cNvPr id="23" name="矩形 22">
            <a:extLst>
              <a:ext uri="{FF2B5EF4-FFF2-40B4-BE49-F238E27FC236}">
                <a16:creationId xmlns:a16="http://schemas.microsoft.com/office/drawing/2014/main" xmlns="" id="{03356372-EC61-4BF1-A459-68BEB6E10D4F}"/>
              </a:ext>
            </a:extLst>
          </p:cNvPr>
          <p:cNvSpPr/>
          <p:nvPr/>
        </p:nvSpPr>
        <p:spPr>
          <a:xfrm>
            <a:off x="3678378" y="2990403"/>
            <a:ext cx="182902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标题文字添加</a:t>
            </a:r>
          </a:p>
        </p:txBody>
      </p:sp>
      <p:sp>
        <p:nvSpPr>
          <p:cNvPr id="25" name="矩形 24">
            <a:extLst>
              <a:ext uri="{FF2B5EF4-FFF2-40B4-BE49-F238E27FC236}">
                <a16:creationId xmlns:a16="http://schemas.microsoft.com/office/drawing/2014/main" xmlns="" id="{9F60803A-B805-41DD-B868-D993788BABB8}"/>
              </a:ext>
            </a:extLst>
          </p:cNvPr>
          <p:cNvSpPr/>
          <p:nvPr/>
        </p:nvSpPr>
        <p:spPr>
          <a:xfrm>
            <a:off x="3372752" y="3689758"/>
            <a:ext cx="2327694" cy="73802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gradFill>
                  <a:gsLst>
                    <a:gs pos="0">
                      <a:srgbClr val="E3B43B"/>
                    </a:gs>
                    <a:gs pos="100000">
                      <a:srgbClr val="8B6735"/>
                    </a:gs>
                  </a:gsLst>
                  <a:lin ang="5400000" scaled="1"/>
                </a:gradFill>
              </a:rPr>
              <a:t>用户可以在投影仪或者计算机上进行演示也可以将演示文稿打印出来制作成胶片以便应用</a:t>
            </a:r>
          </a:p>
        </p:txBody>
      </p:sp>
      <p:pic>
        <p:nvPicPr>
          <p:cNvPr id="27" name="图片占位符 41">
            <a:extLst>
              <a:ext uri="{FF2B5EF4-FFF2-40B4-BE49-F238E27FC236}">
                <a16:creationId xmlns:a16="http://schemas.microsoft.com/office/drawing/2014/main" xmlns="" id="{E0565904-C846-47C3-A51D-24C7E489EB8A}"/>
              </a:ext>
            </a:extLst>
          </p:cNvPr>
          <p:cNvPicPr>
            <a:picLocks noChangeAspect="1"/>
          </p:cNvPicPr>
          <p:nvPr/>
        </p:nvPicPr>
        <p:blipFill>
          <a:blip r:embed="rId4" cstate="print">
            <a:duotone>
              <a:prstClr val="black"/>
              <a:srgbClr val="ECD13B">
                <a:tint val="45000"/>
                <a:satMod val="400000"/>
              </a:srgbClr>
            </a:duotone>
            <a:extLst>
              <a:ext uri="{28A0092B-C50C-407E-A947-70E740481C1C}">
                <a14:useLocalDpi xmlns:a14="http://schemas.microsoft.com/office/drawing/2010/main" val="0"/>
              </a:ext>
            </a:extLst>
          </a:blip>
          <a:srcRect l="16397" r="16397"/>
          <a:stretch>
            <a:fillRect/>
          </a:stretch>
        </p:blipFill>
        <p:spPr>
          <a:xfrm>
            <a:off x="6732240" y="1563638"/>
            <a:ext cx="1293392" cy="1279951"/>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pic>
      <p:sp>
        <p:nvSpPr>
          <p:cNvPr id="28" name="Oval 11">
            <a:extLst>
              <a:ext uri="{FF2B5EF4-FFF2-40B4-BE49-F238E27FC236}">
                <a16:creationId xmlns:a16="http://schemas.microsoft.com/office/drawing/2014/main" xmlns="" id="{15E547DA-DC6E-47D2-81CE-8BDDCAA586C1}"/>
              </a:ext>
            </a:extLst>
          </p:cNvPr>
          <p:cNvSpPr/>
          <p:nvPr/>
        </p:nvSpPr>
        <p:spPr>
          <a:xfrm>
            <a:off x="6345714" y="1250580"/>
            <a:ext cx="1913632" cy="1913632"/>
          </a:xfrm>
          <a:prstGeom prst="ellipse">
            <a:avLst/>
          </a:prstGeom>
          <a:noFill/>
          <a:ln w="50800">
            <a:gradFill>
              <a:gsLst>
                <a:gs pos="0">
                  <a:srgbClr val="E3B43B"/>
                </a:gs>
                <a:gs pos="100000">
                  <a:srgbClr val="8B673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29" name="Oval 12">
            <a:extLst>
              <a:ext uri="{FF2B5EF4-FFF2-40B4-BE49-F238E27FC236}">
                <a16:creationId xmlns:a16="http://schemas.microsoft.com/office/drawing/2014/main" xmlns="" id="{3E17EF55-9F0A-48C1-93AF-CCD2068A3C34}"/>
              </a:ext>
            </a:extLst>
          </p:cNvPr>
          <p:cNvSpPr/>
          <p:nvPr/>
        </p:nvSpPr>
        <p:spPr>
          <a:xfrm>
            <a:off x="8127259" y="1043781"/>
            <a:ext cx="336726" cy="336726"/>
          </a:xfrm>
          <a:prstGeom prst="ellipse">
            <a:avLst/>
          </a:prstGeom>
          <a:gradFill>
            <a:gsLst>
              <a:gs pos="0">
                <a:srgbClr val="E3B43B"/>
              </a:gs>
              <a:gs pos="100000">
                <a:srgbClr val="8B6735"/>
              </a:gs>
            </a:gsLst>
            <a:lin ang="540000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30" name="Rectangle: Rounded Corners 14">
            <a:extLst>
              <a:ext uri="{FF2B5EF4-FFF2-40B4-BE49-F238E27FC236}">
                <a16:creationId xmlns:a16="http://schemas.microsoft.com/office/drawing/2014/main" xmlns="" id="{02328A11-CF09-4B3F-98AB-B69E3378AD15}"/>
              </a:ext>
            </a:extLst>
          </p:cNvPr>
          <p:cNvSpPr/>
          <p:nvPr/>
        </p:nvSpPr>
        <p:spPr>
          <a:xfrm>
            <a:off x="6342757" y="2973038"/>
            <a:ext cx="1916045" cy="386484"/>
          </a:xfrm>
          <a:prstGeom prst="roundRect">
            <a:avLst/>
          </a:prstGeom>
          <a:gradFill>
            <a:gsLst>
              <a:gs pos="0">
                <a:srgbClr val="E3B43B"/>
              </a:gs>
              <a:gs pos="100000">
                <a:srgbClr val="8B6735"/>
              </a:gs>
            </a:gsLst>
            <a:lin ang="54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050" dirty="0"/>
          </a:p>
        </p:txBody>
      </p:sp>
      <p:sp>
        <p:nvSpPr>
          <p:cNvPr id="31" name="矩形 30">
            <a:extLst>
              <a:ext uri="{FF2B5EF4-FFF2-40B4-BE49-F238E27FC236}">
                <a16:creationId xmlns:a16="http://schemas.microsoft.com/office/drawing/2014/main" xmlns="" id="{2EC17053-1CEE-43FD-8BF8-54FA319A99A7}"/>
              </a:ext>
            </a:extLst>
          </p:cNvPr>
          <p:cNvSpPr/>
          <p:nvPr/>
        </p:nvSpPr>
        <p:spPr>
          <a:xfrm>
            <a:off x="6403600" y="2990403"/>
            <a:ext cx="1829027"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标题文字添加</a:t>
            </a:r>
          </a:p>
        </p:txBody>
      </p:sp>
      <p:sp>
        <p:nvSpPr>
          <p:cNvPr id="32" name="矩形 31">
            <a:extLst>
              <a:ext uri="{FF2B5EF4-FFF2-40B4-BE49-F238E27FC236}">
                <a16:creationId xmlns:a16="http://schemas.microsoft.com/office/drawing/2014/main" xmlns="" id="{8514EFFA-803F-4AB1-AC5B-B64AEADFA714}"/>
              </a:ext>
            </a:extLst>
          </p:cNvPr>
          <p:cNvSpPr/>
          <p:nvPr/>
        </p:nvSpPr>
        <p:spPr>
          <a:xfrm>
            <a:off x="6097974" y="3689758"/>
            <a:ext cx="2327694" cy="73802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gradFill>
                  <a:gsLst>
                    <a:gs pos="0">
                      <a:srgbClr val="E3B43B"/>
                    </a:gs>
                    <a:gs pos="100000">
                      <a:srgbClr val="8B6735"/>
                    </a:gs>
                  </a:gsLst>
                  <a:lin ang="5400000" scaled="1"/>
                </a:gradFill>
              </a:rPr>
              <a:t>用户可以在投影仪或者计算机上进行演示也可以将演示文稿打印出来制作成胶片以便应用</a:t>
            </a:r>
          </a:p>
        </p:txBody>
      </p:sp>
    </p:spTree>
    <p:extLst>
      <p:ext uri="{BB962C8B-B14F-4D97-AF65-F5344CB8AC3E}">
        <p14:creationId xmlns:p14="http://schemas.microsoft.com/office/powerpoint/2010/main" val="392575720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14" presetClass="entr" presetSubtype="1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randombar(horizontal)">
                                      <p:cBhvr>
                                        <p:cTn id="33" dur="500"/>
                                        <p:tgtEl>
                                          <p:spTgt spid="21"/>
                                        </p:tgtEl>
                                      </p:cBhvr>
                                    </p:animEffect>
                                  </p:childTnLst>
                                </p:cTn>
                              </p:par>
                            </p:childTnLst>
                          </p:cTn>
                        </p:par>
                        <p:par>
                          <p:cTn id="34" fill="hold">
                            <p:stCondLst>
                              <p:cond delay="1500"/>
                            </p:stCondLst>
                            <p:childTnLst>
                              <p:par>
                                <p:cTn id="35" presetID="42"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14" presetClass="entr" presetSubtype="1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randombar(horizontal)">
                                      <p:cBhvr>
                                        <p:cTn id="63" dur="500"/>
                                        <p:tgtEl>
                                          <p:spTgt spid="25"/>
                                        </p:tgtEl>
                                      </p:cBhvr>
                                    </p:animEffect>
                                  </p:childTnLst>
                                </p:cTn>
                              </p:par>
                            </p:childTnLst>
                          </p:cTn>
                        </p:par>
                        <p:par>
                          <p:cTn id="64" fill="hold">
                            <p:stCondLst>
                              <p:cond delay="3000"/>
                            </p:stCondLst>
                            <p:childTnLst>
                              <p:par>
                                <p:cTn id="65" presetID="42" presetClass="entr" presetSubtype="0"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1000"/>
                                        <p:tgtEl>
                                          <p:spTgt spid="28"/>
                                        </p:tgtEl>
                                      </p:cBhvr>
                                    </p:animEffect>
                                    <p:anim calcmode="lin" valueType="num">
                                      <p:cBhvr>
                                        <p:cTn id="73" dur="1000" fill="hold"/>
                                        <p:tgtEl>
                                          <p:spTgt spid="28"/>
                                        </p:tgtEl>
                                        <p:attrNameLst>
                                          <p:attrName>ppt_x</p:attrName>
                                        </p:attrNameLst>
                                      </p:cBhvr>
                                      <p:tavLst>
                                        <p:tav tm="0">
                                          <p:val>
                                            <p:strVal val="#ppt_x"/>
                                          </p:val>
                                        </p:tav>
                                        <p:tav tm="100000">
                                          <p:val>
                                            <p:strVal val="#ppt_x"/>
                                          </p:val>
                                        </p:tav>
                                      </p:tavLst>
                                    </p:anim>
                                    <p:anim calcmode="lin" valueType="num">
                                      <p:cBhvr>
                                        <p:cTn id="74" dur="1000" fill="hold"/>
                                        <p:tgtEl>
                                          <p:spTgt spid="28"/>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1000"/>
                                        <p:tgtEl>
                                          <p:spTgt spid="29"/>
                                        </p:tgtEl>
                                      </p:cBhvr>
                                    </p:animEffect>
                                    <p:anim calcmode="lin" valueType="num">
                                      <p:cBhvr>
                                        <p:cTn id="78" dur="1000" fill="hold"/>
                                        <p:tgtEl>
                                          <p:spTgt spid="29"/>
                                        </p:tgtEl>
                                        <p:attrNameLst>
                                          <p:attrName>ppt_x</p:attrName>
                                        </p:attrNameLst>
                                      </p:cBhvr>
                                      <p:tavLst>
                                        <p:tav tm="0">
                                          <p:val>
                                            <p:strVal val="#ppt_x"/>
                                          </p:val>
                                        </p:tav>
                                        <p:tav tm="100000">
                                          <p:val>
                                            <p:strVal val="#ppt_x"/>
                                          </p:val>
                                        </p:tav>
                                      </p:tavLst>
                                    </p:anim>
                                    <p:anim calcmode="lin" valueType="num">
                                      <p:cBhvr>
                                        <p:cTn id="79" dur="1000" fill="hold"/>
                                        <p:tgtEl>
                                          <p:spTgt spid="29"/>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1000"/>
                                        <p:tgtEl>
                                          <p:spTgt spid="30"/>
                                        </p:tgtEl>
                                      </p:cBhvr>
                                    </p:animEffect>
                                    <p:anim calcmode="lin" valueType="num">
                                      <p:cBhvr>
                                        <p:cTn id="83" dur="1000" fill="hold"/>
                                        <p:tgtEl>
                                          <p:spTgt spid="30"/>
                                        </p:tgtEl>
                                        <p:attrNameLst>
                                          <p:attrName>ppt_x</p:attrName>
                                        </p:attrNameLst>
                                      </p:cBhvr>
                                      <p:tavLst>
                                        <p:tav tm="0">
                                          <p:val>
                                            <p:strVal val="#ppt_x"/>
                                          </p:val>
                                        </p:tav>
                                        <p:tav tm="100000">
                                          <p:val>
                                            <p:strVal val="#ppt_x"/>
                                          </p:val>
                                        </p:tav>
                                      </p:tavLst>
                                    </p:anim>
                                    <p:anim calcmode="lin" valueType="num">
                                      <p:cBhvr>
                                        <p:cTn id="84" dur="1000" fill="hold"/>
                                        <p:tgtEl>
                                          <p:spTgt spid="3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1000"/>
                                        <p:tgtEl>
                                          <p:spTgt spid="31"/>
                                        </p:tgtEl>
                                      </p:cBhvr>
                                    </p:animEffect>
                                    <p:anim calcmode="lin" valueType="num">
                                      <p:cBhvr>
                                        <p:cTn id="88" dur="1000" fill="hold"/>
                                        <p:tgtEl>
                                          <p:spTgt spid="31"/>
                                        </p:tgtEl>
                                        <p:attrNameLst>
                                          <p:attrName>ppt_x</p:attrName>
                                        </p:attrNameLst>
                                      </p:cBhvr>
                                      <p:tavLst>
                                        <p:tav tm="0">
                                          <p:val>
                                            <p:strVal val="#ppt_x"/>
                                          </p:val>
                                        </p:tav>
                                        <p:tav tm="100000">
                                          <p:val>
                                            <p:strVal val="#ppt_x"/>
                                          </p:val>
                                        </p:tav>
                                      </p:tavLst>
                                    </p:anim>
                                    <p:anim calcmode="lin" valueType="num">
                                      <p:cBhvr>
                                        <p:cTn id="89" dur="1000" fill="hold"/>
                                        <p:tgtEl>
                                          <p:spTgt spid="31"/>
                                        </p:tgtEl>
                                        <p:attrNameLst>
                                          <p:attrName>ppt_y</p:attrName>
                                        </p:attrNameLst>
                                      </p:cBhvr>
                                      <p:tavLst>
                                        <p:tav tm="0">
                                          <p:val>
                                            <p:strVal val="#ppt_y+.1"/>
                                          </p:val>
                                        </p:tav>
                                        <p:tav tm="100000">
                                          <p:val>
                                            <p:strVal val="#ppt_y"/>
                                          </p:val>
                                        </p:tav>
                                      </p:tavLst>
                                    </p:anim>
                                  </p:childTnLst>
                                </p:cTn>
                              </p:par>
                            </p:childTnLst>
                          </p:cTn>
                        </p:par>
                        <p:par>
                          <p:cTn id="90" fill="hold">
                            <p:stCondLst>
                              <p:cond delay="4000"/>
                            </p:stCondLst>
                            <p:childTnLst>
                              <p:par>
                                <p:cTn id="91" presetID="14" presetClass="entr" presetSubtype="10" fill="hold" grpId="0" nodeType="afterEffect">
                                  <p:stCondLst>
                                    <p:cond delay="0"/>
                                  </p:stCondLst>
                                  <p:childTnLst>
                                    <p:set>
                                      <p:cBhvr>
                                        <p:cTn id="92" dur="1" fill="hold">
                                          <p:stCondLst>
                                            <p:cond delay="0"/>
                                          </p:stCondLst>
                                        </p:cTn>
                                        <p:tgtEl>
                                          <p:spTgt spid="32"/>
                                        </p:tgtEl>
                                        <p:attrNameLst>
                                          <p:attrName>style.visibility</p:attrName>
                                        </p:attrNameLst>
                                      </p:cBhvr>
                                      <p:to>
                                        <p:strVal val="visible"/>
                                      </p:to>
                                    </p:set>
                                    <p:animEffect transition="in" filter="randombar(horizontal)">
                                      <p:cBhvr>
                                        <p:cTn id="9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p:bldP spid="22" grpId="0"/>
      <p:bldP spid="23" grpId="0"/>
      <p:bldP spid="25" grpId="0"/>
      <p:bldP spid="28" grpId="0" animBg="1"/>
      <p:bldP spid="29" grpId="0" animBg="1"/>
      <p:bldP spid="30" grpId="0" animBg="1"/>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74"/>
          <p:cNvCxnSpPr/>
          <p:nvPr/>
        </p:nvCxnSpPr>
        <p:spPr bwMode="auto">
          <a:xfrm flipV="1">
            <a:off x="4732333" y="4363238"/>
            <a:ext cx="143704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75"/>
          <p:cNvCxnSpPr/>
          <p:nvPr/>
        </p:nvCxnSpPr>
        <p:spPr bwMode="auto">
          <a:xfrm flipV="1">
            <a:off x="5551564" y="4031573"/>
            <a:ext cx="0" cy="334743"/>
          </a:xfrm>
          <a:prstGeom prst="line">
            <a:avLst/>
          </a:prstGeom>
          <a:ln w="1905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718297" y="1345650"/>
            <a:ext cx="1451078" cy="0"/>
          </a:xfrm>
          <a:prstGeom prst="line">
            <a:avLst/>
          </a:prstGeom>
          <a:ln w="1905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grpSp>
        <p:nvGrpSpPr>
          <p:cNvPr id="74" name="组合 73">
            <a:extLst>
              <a:ext uri="{FF2B5EF4-FFF2-40B4-BE49-F238E27FC236}">
                <a16:creationId xmlns:a16="http://schemas.microsoft.com/office/drawing/2014/main" xmlns="" id="{26BC02B0-C28C-46FD-8271-19A48D4F9232}"/>
              </a:ext>
            </a:extLst>
          </p:cNvPr>
          <p:cNvGrpSpPr/>
          <p:nvPr/>
        </p:nvGrpSpPr>
        <p:grpSpPr>
          <a:xfrm>
            <a:off x="4788024" y="1042982"/>
            <a:ext cx="3484092" cy="726861"/>
            <a:chOff x="874712" y="3325188"/>
            <a:chExt cx="4844921" cy="1010762"/>
          </a:xfrm>
        </p:grpSpPr>
        <p:sp>
          <p:nvSpPr>
            <p:cNvPr id="75" name="矩形 74">
              <a:extLst>
                <a:ext uri="{FF2B5EF4-FFF2-40B4-BE49-F238E27FC236}">
                  <a16:creationId xmlns:a16="http://schemas.microsoft.com/office/drawing/2014/main" xmlns="" id="{CB2FBB37-DC46-4F21-A5DE-118A925BF256}"/>
                </a:ext>
              </a:extLst>
            </p:cNvPr>
            <p:cNvSpPr/>
            <p:nvPr/>
          </p:nvSpPr>
          <p:spPr>
            <a:xfrm>
              <a:off x="874712" y="3668287"/>
              <a:ext cx="4844921" cy="66766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gradFill>
                    <a:gsLst>
                      <a:gs pos="0">
                        <a:srgbClr val="E3B43B"/>
                      </a:gs>
                      <a:gs pos="100000">
                        <a:srgbClr val="8B6735"/>
                      </a:gs>
                    </a:gsLst>
                    <a:lin ang="5400000" scaled="1"/>
                  </a:gradFill>
                </a:rPr>
                <a:t>用户可以在投影仪或者计算机上进行演示也可以将演示文稿打印出来制作成胶片以便应用到更广泛的领域中</a:t>
              </a:r>
            </a:p>
          </p:txBody>
        </p:sp>
        <p:sp>
          <p:nvSpPr>
            <p:cNvPr id="76" name="矩形 75">
              <a:extLst>
                <a:ext uri="{FF2B5EF4-FFF2-40B4-BE49-F238E27FC236}">
                  <a16:creationId xmlns:a16="http://schemas.microsoft.com/office/drawing/2014/main" xmlns="" id="{2FAFE01F-13EC-4D9B-921B-0773AB97C04D}"/>
                </a:ext>
              </a:extLst>
            </p:cNvPr>
            <p:cNvSpPr/>
            <p:nvPr/>
          </p:nvSpPr>
          <p:spPr>
            <a:xfrm>
              <a:off x="874713" y="3325188"/>
              <a:ext cx="2241974" cy="43654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b="1" dirty="0">
                  <a:gradFill>
                    <a:gsLst>
                      <a:gs pos="0">
                        <a:srgbClr val="E3B43B"/>
                      </a:gs>
                      <a:gs pos="100000">
                        <a:srgbClr val="8B6735"/>
                      </a:gs>
                    </a:gsLst>
                    <a:lin ang="5400000" scaled="1"/>
                  </a:gradFill>
                </a:rPr>
                <a:t>标题文字添加</a:t>
              </a:r>
            </a:p>
          </p:txBody>
        </p:sp>
      </p:grpSp>
      <p:grpSp>
        <p:nvGrpSpPr>
          <p:cNvPr id="77" name="组合 76">
            <a:extLst>
              <a:ext uri="{FF2B5EF4-FFF2-40B4-BE49-F238E27FC236}">
                <a16:creationId xmlns:a16="http://schemas.microsoft.com/office/drawing/2014/main" xmlns="" id="{0164508D-80EB-4E56-BCF5-1234B5CA55A4}"/>
              </a:ext>
            </a:extLst>
          </p:cNvPr>
          <p:cNvGrpSpPr/>
          <p:nvPr/>
        </p:nvGrpSpPr>
        <p:grpSpPr>
          <a:xfrm>
            <a:off x="4788024" y="2293794"/>
            <a:ext cx="3484092" cy="726861"/>
            <a:chOff x="874712" y="3325188"/>
            <a:chExt cx="4844921" cy="1010762"/>
          </a:xfrm>
        </p:grpSpPr>
        <p:sp>
          <p:nvSpPr>
            <p:cNvPr id="78" name="矩形 77">
              <a:extLst>
                <a:ext uri="{FF2B5EF4-FFF2-40B4-BE49-F238E27FC236}">
                  <a16:creationId xmlns:a16="http://schemas.microsoft.com/office/drawing/2014/main" xmlns="" id="{60D5708D-B665-486D-BE8D-18DE0294FE44}"/>
                </a:ext>
              </a:extLst>
            </p:cNvPr>
            <p:cNvSpPr/>
            <p:nvPr/>
          </p:nvSpPr>
          <p:spPr>
            <a:xfrm>
              <a:off x="874712" y="3668287"/>
              <a:ext cx="4844921" cy="66766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gradFill>
                    <a:gsLst>
                      <a:gs pos="0">
                        <a:srgbClr val="E3B43B"/>
                      </a:gs>
                      <a:gs pos="100000">
                        <a:srgbClr val="8B6735"/>
                      </a:gs>
                    </a:gsLst>
                    <a:lin ang="5400000" scaled="1"/>
                  </a:gradFill>
                </a:rPr>
                <a:t>用户可以在投影仪或者计算机上进行演示也可以将演示文稿打印出来制作成胶片以便应用到更广泛的领域中</a:t>
              </a:r>
            </a:p>
          </p:txBody>
        </p:sp>
        <p:sp>
          <p:nvSpPr>
            <p:cNvPr id="79" name="矩形 78">
              <a:extLst>
                <a:ext uri="{FF2B5EF4-FFF2-40B4-BE49-F238E27FC236}">
                  <a16:creationId xmlns:a16="http://schemas.microsoft.com/office/drawing/2014/main" xmlns="" id="{223EE31F-E2C4-4E21-8789-4EDC33D3106D}"/>
                </a:ext>
              </a:extLst>
            </p:cNvPr>
            <p:cNvSpPr/>
            <p:nvPr/>
          </p:nvSpPr>
          <p:spPr>
            <a:xfrm>
              <a:off x="874713" y="3325188"/>
              <a:ext cx="2241974" cy="43654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b="1" dirty="0">
                  <a:gradFill>
                    <a:gsLst>
                      <a:gs pos="0">
                        <a:srgbClr val="E3B43B"/>
                      </a:gs>
                      <a:gs pos="100000">
                        <a:srgbClr val="8B6735"/>
                      </a:gs>
                    </a:gsLst>
                    <a:lin ang="5400000" scaled="1"/>
                  </a:gradFill>
                </a:rPr>
                <a:t>标题文字添加</a:t>
              </a:r>
            </a:p>
          </p:txBody>
        </p:sp>
      </p:grpSp>
      <p:grpSp>
        <p:nvGrpSpPr>
          <p:cNvPr id="80" name="组合 79">
            <a:extLst>
              <a:ext uri="{FF2B5EF4-FFF2-40B4-BE49-F238E27FC236}">
                <a16:creationId xmlns:a16="http://schemas.microsoft.com/office/drawing/2014/main" xmlns="" id="{4A5908EC-22B1-49F3-B211-6EC08BCC8379}"/>
              </a:ext>
            </a:extLst>
          </p:cNvPr>
          <p:cNvGrpSpPr/>
          <p:nvPr/>
        </p:nvGrpSpPr>
        <p:grpSpPr>
          <a:xfrm>
            <a:off x="4788024" y="3544606"/>
            <a:ext cx="3484092" cy="726861"/>
            <a:chOff x="874712" y="3325188"/>
            <a:chExt cx="4844921" cy="1010762"/>
          </a:xfrm>
        </p:grpSpPr>
        <p:sp>
          <p:nvSpPr>
            <p:cNvPr id="81" name="矩形 80">
              <a:extLst>
                <a:ext uri="{FF2B5EF4-FFF2-40B4-BE49-F238E27FC236}">
                  <a16:creationId xmlns:a16="http://schemas.microsoft.com/office/drawing/2014/main" xmlns="" id="{02A77DF8-22DA-48E2-806B-1A74935C01AD}"/>
                </a:ext>
              </a:extLst>
            </p:cNvPr>
            <p:cNvSpPr/>
            <p:nvPr/>
          </p:nvSpPr>
          <p:spPr>
            <a:xfrm>
              <a:off x="874712" y="3668287"/>
              <a:ext cx="4844921" cy="66766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gradFill>
                    <a:gsLst>
                      <a:gs pos="0">
                        <a:srgbClr val="E3B43B"/>
                      </a:gs>
                      <a:gs pos="100000">
                        <a:srgbClr val="8B6735"/>
                      </a:gs>
                    </a:gsLst>
                    <a:lin ang="5400000" scaled="1"/>
                  </a:gradFill>
                </a:rPr>
                <a:t>用户可以在投影仪或者计算机上进行演示也可以将演示文稿打印出来制作成胶片以便应用到更广泛的领域中</a:t>
              </a:r>
            </a:p>
          </p:txBody>
        </p:sp>
        <p:sp>
          <p:nvSpPr>
            <p:cNvPr id="82" name="矩形 81">
              <a:extLst>
                <a:ext uri="{FF2B5EF4-FFF2-40B4-BE49-F238E27FC236}">
                  <a16:creationId xmlns:a16="http://schemas.microsoft.com/office/drawing/2014/main" xmlns="" id="{BDAA23F7-41D6-4995-9C82-41EC41BFE305}"/>
                </a:ext>
              </a:extLst>
            </p:cNvPr>
            <p:cNvSpPr/>
            <p:nvPr/>
          </p:nvSpPr>
          <p:spPr>
            <a:xfrm>
              <a:off x="874713" y="3325188"/>
              <a:ext cx="2241974" cy="4099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b="1" dirty="0">
                  <a:gradFill>
                    <a:gsLst>
                      <a:gs pos="0">
                        <a:srgbClr val="E3B43B"/>
                      </a:gs>
                      <a:gs pos="100000">
                        <a:srgbClr val="8B6735"/>
                      </a:gs>
                    </a:gsLst>
                    <a:lin ang="5400000" scaled="1"/>
                  </a:gradFill>
                </a:rPr>
                <a:t>标题文字添加</a:t>
              </a:r>
            </a:p>
          </p:txBody>
        </p:sp>
      </p:grpSp>
      <p:pic>
        <p:nvPicPr>
          <p:cNvPr id="83" name="图片 82">
            <a:extLst>
              <a:ext uri="{FF2B5EF4-FFF2-40B4-BE49-F238E27FC236}">
                <a16:creationId xmlns:a16="http://schemas.microsoft.com/office/drawing/2014/main" xmlns="" id="{3039A193-9852-4B1B-BFBC-8C8C5CE10C51}"/>
              </a:ext>
            </a:extLst>
          </p:cNvPr>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619539" y="1695582"/>
            <a:ext cx="3140194" cy="2576212"/>
          </a:xfrm>
          <a:prstGeom prst="rect">
            <a:avLst/>
          </a:prstGeom>
        </p:spPr>
      </p:pic>
      <p:pic>
        <p:nvPicPr>
          <p:cNvPr id="84" name="图片占位符 16">
            <a:extLst>
              <a:ext uri="{FF2B5EF4-FFF2-40B4-BE49-F238E27FC236}">
                <a16:creationId xmlns:a16="http://schemas.microsoft.com/office/drawing/2014/main" xmlns="" id="{9559CC68-B4AE-47A3-B35F-BB9E62DF19C0}"/>
              </a:ext>
            </a:extLst>
          </p:cNvPr>
          <p:cNvPicPr>
            <a:picLocks noChangeAspect="1"/>
          </p:cNvPicPr>
          <p:nvPr/>
        </p:nvPicPr>
        <p:blipFill>
          <a:blip r:embed="rId4" cstate="print">
            <a:extLst>
              <a:ext uri="{28A0092B-C50C-407E-A947-70E740481C1C}">
                <a14:useLocalDpi xmlns:a14="http://schemas.microsoft.com/office/drawing/2010/main" val="0"/>
              </a:ext>
            </a:extLst>
          </a:blip>
          <a:srcRect t="7038" b="7038"/>
          <a:stretch>
            <a:fillRect/>
          </a:stretch>
        </p:blipFill>
        <p:spPr>
          <a:xfrm>
            <a:off x="712393" y="1832420"/>
            <a:ext cx="2923503" cy="1675434"/>
          </a:xfrm>
          <a:custGeom>
            <a:avLst/>
            <a:gdLst>
              <a:gd name="connsiteX0" fmla="*/ 0 w 4065373"/>
              <a:gd name="connsiteY0" fmla="*/ 0 h 2329830"/>
              <a:gd name="connsiteX1" fmla="*/ 4065373 w 4065373"/>
              <a:gd name="connsiteY1" fmla="*/ 0 h 2329830"/>
              <a:gd name="connsiteX2" fmla="*/ 4065373 w 4065373"/>
              <a:gd name="connsiteY2" fmla="*/ 2329830 h 2329830"/>
              <a:gd name="connsiteX3" fmla="*/ 0 w 4065373"/>
              <a:gd name="connsiteY3" fmla="*/ 2329830 h 2329830"/>
            </a:gdLst>
            <a:ahLst/>
            <a:cxnLst>
              <a:cxn ang="0">
                <a:pos x="connsiteX0" y="connsiteY0"/>
              </a:cxn>
              <a:cxn ang="0">
                <a:pos x="connsiteX1" y="connsiteY1"/>
              </a:cxn>
              <a:cxn ang="0">
                <a:pos x="connsiteX2" y="connsiteY2"/>
              </a:cxn>
              <a:cxn ang="0">
                <a:pos x="connsiteX3" y="connsiteY3"/>
              </a:cxn>
            </a:cxnLst>
            <a:rect l="l" t="t" r="r" b="b"/>
            <a:pathLst>
              <a:path w="4065373" h="2329830">
                <a:moveTo>
                  <a:pt x="0" y="0"/>
                </a:moveTo>
                <a:lnTo>
                  <a:pt x="4065373" y="0"/>
                </a:lnTo>
                <a:lnTo>
                  <a:pt x="4065373" y="2329830"/>
                </a:lnTo>
                <a:lnTo>
                  <a:pt x="0" y="2329830"/>
                </a:lnTo>
                <a:close/>
              </a:path>
            </a:pathLst>
          </a:custGeom>
        </p:spPr>
      </p:pic>
    </p:spTree>
    <p:extLst>
      <p:ext uri="{BB962C8B-B14F-4D97-AF65-F5344CB8AC3E}">
        <p14:creationId xmlns:p14="http://schemas.microsoft.com/office/powerpoint/2010/main" val="40278655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fade">
                                      <p:cBhvr>
                                        <p:cTn id="19" dur="1000"/>
                                        <p:tgtEl>
                                          <p:spTgt spid="83"/>
                                        </p:tgtEl>
                                      </p:cBhvr>
                                    </p:animEffect>
                                    <p:anim calcmode="lin" valueType="num">
                                      <p:cBhvr>
                                        <p:cTn id="20" dur="1000" fill="hold"/>
                                        <p:tgtEl>
                                          <p:spTgt spid="83"/>
                                        </p:tgtEl>
                                        <p:attrNameLst>
                                          <p:attrName>ppt_x</p:attrName>
                                        </p:attrNameLst>
                                      </p:cBhvr>
                                      <p:tavLst>
                                        <p:tav tm="0">
                                          <p:val>
                                            <p:strVal val="#ppt_x"/>
                                          </p:val>
                                        </p:tav>
                                        <p:tav tm="100000">
                                          <p:val>
                                            <p:strVal val="#ppt_x"/>
                                          </p:val>
                                        </p:tav>
                                      </p:tavLst>
                                    </p:anim>
                                    <p:anim calcmode="lin" valueType="num">
                                      <p:cBhvr>
                                        <p:cTn id="21" dur="1000" fill="hold"/>
                                        <p:tgtEl>
                                          <p:spTgt spid="8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74"/>
                                        </p:tgtEl>
                                        <p:attrNameLst>
                                          <p:attrName>style.visibility</p:attrName>
                                        </p:attrNameLst>
                                      </p:cBhvr>
                                      <p:to>
                                        <p:strVal val="visible"/>
                                      </p:to>
                                    </p:set>
                                    <p:anim calcmode="lin" valueType="num">
                                      <p:cBhvr additive="base">
                                        <p:cTn id="30" dur="500"/>
                                        <p:tgtEl>
                                          <p:spTgt spid="74"/>
                                        </p:tgtEl>
                                        <p:attrNameLst>
                                          <p:attrName>ppt_x</p:attrName>
                                        </p:attrNameLst>
                                      </p:cBhvr>
                                      <p:tavLst>
                                        <p:tav tm="0">
                                          <p:val>
                                            <p:strVal val="#ppt_x-#ppt_w*1.125000"/>
                                          </p:val>
                                        </p:tav>
                                        <p:tav tm="100000">
                                          <p:val>
                                            <p:strVal val="#ppt_x"/>
                                          </p:val>
                                        </p:tav>
                                      </p:tavLst>
                                    </p:anim>
                                    <p:animEffect transition="in" filter="wipe(right)">
                                      <p:cBhvr>
                                        <p:cTn id="31" dur="500"/>
                                        <p:tgtEl>
                                          <p:spTgt spid="74"/>
                                        </p:tgtEl>
                                      </p:cBhvr>
                                    </p:animEffect>
                                  </p:childTnLst>
                                </p:cTn>
                              </p:par>
                            </p:childTnLst>
                          </p:cTn>
                        </p:par>
                        <p:par>
                          <p:cTn id="32" fill="hold">
                            <p:stCondLst>
                              <p:cond delay="3000"/>
                            </p:stCondLst>
                            <p:childTnLst>
                              <p:par>
                                <p:cTn id="33" presetID="12" presetClass="entr" presetSubtype="8" fill="hold" nodeType="afterEffect">
                                  <p:stCondLst>
                                    <p:cond delay="0"/>
                                  </p:stCondLst>
                                  <p:childTnLst>
                                    <p:set>
                                      <p:cBhvr>
                                        <p:cTn id="34" dur="1" fill="hold">
                                          <p:stCondLst>
                                            <p:cond delay="0"/>
                                          </p:stCondLst>
                                        </p:cTn>
                                        <p:tgtEl>
                                          <p:spTgt spid="77"/>
                                        </p:tgtEl>
                                        <p:attrNameLst>
                                          <p:attrName>style.visibility</p:attrName>
                                        </p:attrNameLst>
                                      </p:cBhvr>
                                      <p:to>
                                        <p:strVal val="visible"/>
                                      </p:to>
                                    </p:set>
                                    <p:anim calcmode="lin" valueType="num">
                                      <p:cBhvr additive="base">
                                        <p:cTn id="35" dur="500"/>
                                        <p:tgtEl>
                                          <p:spTgt spid="77"/>
                                        </p:tgtEl>
                                        <p:attrNameLst>
                                          <p:attrName>ppt_x</p:attrName>
                                        </p:attrNameLst>
                                      </p:cBhvr>
                                      <p:tavLst>
                                        <p:tav tm="0">
                                          <p:val>
                                            <p:strVal val="#ppt_x-#ppt_w*1.125000"/>
                                          </p:val>
                                        </p:tav>
                                        <p:tav tm="100000">
                                          <p:val>
                                            <p:strVal val="#ppt_x"/>
                                          </p:val>
                                        </p:tav>
                                      </p:tavLst>
                                    </p:anim>
                                    <p:animEffect transition="in" filter="wipe(right)">
                                      <p:cBhvr>
                                        <p:cTn id="36" dur="500"/>
                                        <p:tgtEl>
                                          <p:spTgt spid="77"/>
                                        </p:tgtEl>
                                      </p:cBhvr>
                                    </p:animEffect>
                                  </p:childTnLst>
                                </p:cTn>
                              </p:par>
                            </p:childTnLst>
                          </p:cTn>
                        </p:par>
                        <p:par>
                          <p:cTn id="37" fill="hold">
                            <p:stCondLst>
                              <p:cond delay="3500"/>
                            </p:stCondLst>
                            <p:childTnLst>
                              <p:par>
                                <p:cTn id="38" presetID="12" presetClass="entr" presetSubtype="8" fill="hold" nodeType="after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additive="base">
                                        <p:cTn id="40" dur="500"/>
                                        <p:tgtEl>
                                          <p:spTgt spid="80"/>
                                        </p:tgtEl>
                                        <p:attrNameLst>
                                          <p:attrName>ppt_x</p:attrName>
                                        </p:attrNameLst>
                                      </p:cBhvr>
                                      <p:tavLst>
                                        <p:tav tm="0">
                                          <p:val>
                                            <p:strVal val="#ppt_x-#ppt_w*1.125000"/>
                                          </p:val>
                                        </p:tav>
                                        <p:tav tm="100000">
                                          <p:val>
                                            <p:strVal val="#ppt_x"/>
                                          </p:val>
                                        </p:tav>
                                      </p:tavLst>
                                    </p:anim>
                                    <p:animEffect transition="in" filter="wipe(right)">
                                      <p:cBhvr>
                                        <p:cTn id="41"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31E8BD74-396D-406F-B127-2F38D21C89E3}"/>
              </a:ext>
            </a:extLst>
          </p:cNvPr>
          <p:cNvSpPr txBox="1"/>
          <p:nvPr/>
        </p:nvSpPr>
        <p:spPr>
          <a:xfrm>
            <a:off x="3446042" y="2283718"/>
            <a:ext cx="4339651" cy="923330"/>
          </a:xfrm>
          <a:prstGeom prst="rect">
            <a:avLst/>
          </a:prstGeom>
          <a:noFill/>
        </p:spPr>
        <p:txBody>
          <a:bodyPr wrap="none" rtlCol="0">
            <a:spAutoFit/>
            <a:scene3d>
              <a:camera prst="orthographicFront"/>
              <a:lightRig rig="threePt" dir="t"/>
            </a:scene3d>
            <a:sp3d contourW="25400"/>
          </a:bodyPr>
          <a:lstStyle/>
          <a:p>
            <a:pPr algn="ctr"/>
            <a:r>
              <a:rPr lang="zh-CN" altLang="en-US" sz="540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成功项目展示</a:t>
            </a:r>
          </a:p>
        </p:txBody>
      </p:sp>
      <p:sp>
        <p:nvSpPr>
          <p:cNvPr id="10" name="文本框 9">
            <a:extLst>
              <a:ext uri="{FF2B5EF4-FFF2-40B4-BE49-F238E27FC236}">
                <a16:creationId xmlns:a16="http://schemas.microsoft.com/office/drawing/2014/main" xmlns="" id="{6A6F2FF0-E11E-41EC-BF92-F7A7E10AD27D}"/>
              </a:ext>
            </a:extLst>
          </p:cNvPr>
          <p:cNvSpPr txBox="1"/>
          <p:nvPr/>
        </p:nvSpPr>
        <p:spPr>
          <a:xfrm>
            <a:off x="3446042" y="3193326"/>
            <a:ext cx="4814340" cy="40806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E3B43B"/>
                </a:solidFill>
                <a:effectLst/>
                <a:uLnTx/>
                <a:uFillTx/>
                <a:latin typeface="Century Gothic" panose="020B0502020202020204" pitchFamily="34" charset="0"/>
                <a:ea typeface="微软雅黑"/>
              </a:rPr>
              <a:t>The user can demonstrate on a projector or computer, or print the presentation and make it into a film to be used in a wider field</a:t>
            </a:r>
          </a:p>
        </p:txBody>
      </p:sp>
      <p:sp>
        <p:nvSpPr>
          <p:cNvPr id="6" name="矩形 5">
            <a:extLst>
              <a:ext uri="{FF2B5EF4-FFF2-40B4-BE49-F238E27FC236}">
                <a16:creationId xmlns:a16="http://schemas.microsoft.com/office/drawing/2014/main" xmlns="" id="{FE4D7C26-ACB3-400F-8F11-811D64EC9A48}"/>
              </a:ext>
            </a:extLst>
          </p:cNvPr>
          <p:cNvSpPr/>
          <p:nvPr/>
        </p:nvSpPr>
        <p:spPr bwMode="auto">
          <a:xfrm>
            <a:off x="1358307" y="0"/>
            <a:ext cx="1547664" cy="5143500"/>
          </a:xfrm>
          <a:prstGeom prst="rect">
            <a:avLst/>
          </a:prstGeom>
          <a:solidFill>
            <a:srgbClr val="AD9049"/>
          </a:solidFill>
          <a:ln w="19050">
            <a:noFill/>
            <a:round/>
            <a:headEnd/>
            <a:tailEnd/>
          </a:ln>
        </p:spPr>
        <p:txBody>
          <a:bodyPr anchor="ctr"/>
          <a:lstStyle/>
          <a:p>
            <a:pPr algn="ctr"/>
            <a:endParaRPr/>
          </a:p>
        </p:txBody>
      </p:sp>
      <p:sp>
        <p:nvSpPr>
          <p:cNvPr id="7" name="文本框 6">
            <a:extLst>
              <a:ext uri="{FF2B5EF4-FFF2-40B4-BE49-F238E27FC236}">
                <a16:creationId xmlns:a16="http://schemas.microsoft.com/office/drawing/2014/main" xmlns="" id="{FB7625FE-3A6F-4AEE-9326-87E1AC2909A8}"/>
              </a:ext>
            </a:extLst>
          </p:cNvPr>
          <p:cNvSpPr txBox="1"/>
          <p:nvPr/>
        </p:nvSpPr>
        <p:spPr>
          <a:xfrm>
            <a:off x="3446042" y="1427715"/>
            <a:ext cx="995785" cy="923330"/>
          </a:xfrm>
          <a:prstGeom prst="rect">
            <a:avLst/>
          </a:prstGeom>
          <a:noFill/>
        </p:spPr>
        <p:txBody>
          <a:bodyPr wrap="none" rtlCol="0">
            <a:spAutoFit/>
            <a:scene3d>
              <a:camera prst="orthographicFront"/>
              <a:lightRig rig="threePt" dir="t"/>
            </a:scene3d>
            <a:sp3d contourW="25400"/>
          </a:bodyPr>
          <a:lstStyle/>
          <a:p>
            <a:r>
              <a:rPr lang="en-US" altLang="zh-CN" sz="540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02</a:t>
            </a:r>
            <a:endParaRPr lang="zh-CN" altLang="en-US" sz="540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4247027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7" name="直接连接符 86">
            <a:extLst>
              <a:ext uri="{FF2B5EF4-FFF2-40B4-BE49-F238E27FC236}">
                <a16:creationId xmlns:a16="http://schemas.microsoft.com/office/drawing/2014/main" xmlns="" id="{F1AAD514-571B-4770-876A-34A466CF6889}"/>
              </a:ext>
            </a:extLst>
          </p:cNvPr>
          <p:cNvCxnSpPr>
            <a:cxnSpLocks/>
          </p:cNvCxnSpPr>
          <p:nvPr/>
        </p:nvCxnSpPr>
        <p:spPr>
          <a:xfrm>
            <a:off x="4355976" y="1419622"/>
            <a:ext cx="0" cy="2664296"/>
          </a:xfrm>
          <a:prstGeom prst="line">
            <a:avLst/>
          </a:prstGeom>
          <a:ln>
            <a:gradFill>
              <a:gsLst>
                <a:gs pos="0">
                  <a:srgbClr val="E3B43B"/>
                </a:gs>
                <a:gs pos="100000">
                  <a:srgbClr val="8B6735"/>
                </a:gs>
              </a:gsLst>
              <a:lin ang="5400000" scaled="1"/>
            </a:gradFill>
            <a:prstDash val="dash"/>
          </a:ln>
        </p:spPr>
        <p:style>
          <a:lnRef idx="1">
            <a:schemeClr val="accent1"/>
          </a:lnRef>
          <a:fillRef idx="0">
            <a:schemeClr val="accent1"/>
          </a:fillRef>
          <a:effectRef idx="0">
            <a:schemeClr val="accent1"/>
          </a:effectRef>
          <a:fontRef idx="minor">
            <a:schemeClr val="tx1"/>
          </a:fontRef>
        </p:style>
      </p:cxnSp>
      <p:grpSp>
        <p:nvGrpSpPr>
          <p:cNvPr id="88" name="组合 87">
            <a:extLst>
              <a:ext uri="{FF2B5EF4-FFF2-40B4-BE49-F238E27FC236}">
                <a16:creationId xmlns:a16="http://schemas.microsoft.com/office/drawing/2014/main" xmlns="" id="{A0E349F5-A264-408E-B6CA-EB5696154C3D}"/>
              </a:ext>
            </a:extLst>
          </p:cNvPr>
          <p:cNvGrpSpPr/>
          <p:nvPr/>
        </p:nvGrpSpPr>
        <p:grpSpPr>
          <a:xfrm>
            <a:off x="4932040" y="1131590"/>
            <a:ext cx="3503457" cy="773483"/>
            <a:chOff x="6685960" y="2819082"/>
            <a:chExt cx="4775077" cy="929766"/>
          </a:xfrm>
        </p:grpSpPr>
        <p:sp>
          <p:nvSpPr>
            <p:cNvPr id="89" name="矩形 88">
              <a:extLst>
                <a:ext uri="{FF2B5EF4-FFF2-40B4-BE49-F238E27FC236}">
                  <a16:creationId xmlns:a16="http://schemas.microsoft.com/office/drawing/2014/main" xmlns="" id="{2B23A143-3A7B-458F-B355-D6D48209715F}"/>
                </a:ext>
              </a:extLst>
            </p:cNvPr>
            <p:cNvSpPr/>
            <p:nvPr/>
          </p:nvSpPr>
          <p:spPr>
            <a:xfrm>
              <a:off x="6685960" y="3171706"/>
              <a:ext cx="4775077" cy="57714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gradFill>
                    <a:gsLst>
                      <a:gs pos="0">
                        <a:srgbClr val="E3B43B"/>
                      </a:gs>
                      <a:gs pos="100000">
                        <a:srgbClr val="8B6735"/>
                      </a:gs>
                    </a:gsLst>
                    <a:lin ang="5400000" scaled="1"/>
                  </a:gradFill>
                  <a:latin typeface="+mn-ea"/>
                </a:rPr>
                <a:t>用户可以在投影仪或者计算机上进行演示也可以将演示文稿打印出来制作成胶片以便应用到更广泛的领域中</a:t>
              </a:r>
            </a:p>
          </p:txBody>
        </p:sp>
        <p:sp>
          <p:nvSpPr>
            <p:cNvPr id="90" name="矩形 89">
              <a:extLst>
                <a:ext uri="{FF2B5EF4-FFF2-40B4-BE49-F238E27FC236}">
                  <a16:creationId xmlns:a16="http://schemas.microsoft.com/office/drawing/2014/main" xmlns="" id="{0CFD7672-1840-4BEB-B8C3-B315F9978C5C}"/>
                </a:ext>
              </a:extLst>
            </p:cNvPr>
            <p:cNvSpPr/>
            <p:nvPr/>
          </p:nvSpPr>
          <p:spPr>
            <a:xfrm>
              <a:off x="6685961" y="2819082"/>
              <a:ext cx="2241974" cy="42175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gradFill>
                    <a:gsLst>
                      <a:gs pos="0">
                        <a:srgbClr val="E3B43B"/>
                      </a:gs>
                      <a:gs pos="100000">
                        <a:srgbClr val="8B6735"/>
                      </a:gs>
                    </a:gsLst>
                    <a:lin ang="5400000" scaled="1"/>
                  </a:gradFill>
                  <a:latin typeface="+mn-ea"/>
                </a:rPr>
                <a:t>标题文字添加</a:t>
              </a:r>
            </a:p>
          </p:txBody>
        </p:sp>
      </p:grpSp>
      <p:grpSp>
        <p:nvGrpSpPr>
          <p:cNvPr id="91" name="组合 90">
            <a:extLst>
              <a:ext uri="{FF2B5EF4-FFF2-40B4-BE49-F238E27FC236}">
                <a16:creationId xmlns:a16="http://schemas.microsoft.com/office/drawing/2014/main" xmlns="" id="{8ABE9B9E-8CC0-4017-823E-3755AD0CA859}"/>
              </a:ext>
            </a:extLst>
          </p:cNvPr>
          <p:cNvGrpSpPr/>
          <p:nvPr/>
        </p:nvGrpSpPr>
        <p:grpSpPr>
          <a:xfrm>
            <a:off x="4932040" y="2213765"/>
            <a:ext cx="3503457" cy="773483"/>
            <a:chOff x="6685960" y="2819082"/>
            <a:chExt cx="4775077" cy="929766"/>
          </a:xfrm>
        </p:grpSpPr>
        <p:sp>
          <p:nvSpPr>
            <p:cNvPr id="92" name="矩形 91">
              <a:extLst>
                <a:ext uri="{FF2B5EF4-FFF2-40B4-BE49-F238E27FC236}">
                  <a16:creationId xmlns:a16="http://schemas.microsoft.com/office/drawing/2014/main" xmlns="" id="{2B0A78DB-CF2F-43B8-8CFB-25F48787E785}"/>
                </a:ext>
              </a:extLst>
            </p:cNvPr>
            <p:cNvSpPr/>
            <p:nvPr/>
          </p:nvSpPr>
          <p:spPr>
            <a:xfrm>
              <a:off x="6685960" y="3171706"/>
              <a:ext cx="4775077" cy="57714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gradFill>
                    <a:gsLst>
                      <a:gs pos="0">
                        <a:srgbClr val="E3B43B"/>
                      </a:gs>
                      <a:gs pos="100000">
                        <a:srgbClr val="8B6735"/>
                      </a:gs>
                    </a:gsLst>
                    <a:lin ang="5400000" scaled="1"/>
                  </a:gradFill>
                  <a:latin typeface="+mn-ea"/>
                </a:rPr>
                <a:t>用户可以在投影仪或者计算机上进行演示也可以将演示文稿打印出来制作成胶片以便应用到更广泛的领域中</a:t>
              </a:r>
            </a:p>
          </p:txBody>
        </p:sp>
        <p:sp>
          <p:nvSpPr>
            <p:cNvPr id="93" name="矩形 92">
              <a:extLst>
                <a:ext uri="{FF2B5EF4-FFF2-40B4-BE49-F238E27FC236}">
                  <a16:creationId xmlns:a16="http://schemas.microsoft.com/office/drawing/2014/main" xmlns="" id="{20C610C2-BC0C-466F-8DF0-3EC320D3FE70}"/>
                </a:ext>
              </a:extLst>
            </p:cNvPr>
            <p:cNvSpPr/>
            <p:nvPr/>
          </p:nvSpPr>
          <p:spPr>
            <a:xfrm>
              <a:off x="6685961" y="2819082"/>
              <a:ext cx="2241974" cy="42175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gradFill>
                    <a:gsLst>
                      <a:gs pos="0">
                        <a:srgbClr val="E3B43B"/>
                      </a:gs>
                      <a:gs pos="100000">
                        <a:srgbClr val="8B6735"/>
                      </a:gs>
                    </a:gsLst>
                    <a:lin ang="5400000" scaled="1"/>
                  </a:gradFill>
                  <a:latin typeface="+mn-ea"/>
                </a:rPr>
                <a:t>标题文字添加</a:t>
              </a:r>
            </a:p>
          </p:txBody>
        </p:sp>
      </p:grpSp>
      <p:grpSp>
        <p:nvGrpSpPr>
          <p:cNvPr id="94" name="组合 93">
            <a:extLst>
              <a:ext uri="{FF2B5EF4-FFF2-40B4-BE49-F238E27FC236}">
                <a16:creationId xmlns:a16="http://schemas.microsoft.com/office/drawing/2014/main" xmlns="" id="{6A60B103-1785-4AD0-9733-3F74B7469CDD}"/>
              </a:ext>
            </a:extLst>
          </p:cNvPr>
          <p:cNvGrpSpPr/>
          <p:nvPr/>
        </p:nvGrpSpPr>
        <p:grpSpPr>
          <a:xfrm>
            <a:off x="4932040" y="3293885"/>
            <a:ext cx="3503457" cy="773483"/>
            <a:chOff x="6685960" y="2819082"/>
            <a:chExt cx="4775077" cy="929766"/>
          </a:xfrm>
        </p:grpSpPr>
        <p:sp>
          <p:nvSpPr>
            <p:cNvPr id="95" name="矩形 94">
              <a:extLst>
                <a:ext uri="{FF2B5EF4-FFF2-40B4-BE49-F238E27FC236}">
                  <a16:creationId xmlns:a16="http://schemas.microsoft.com/office/drawing/2014/main" xmlns="" id="{9ACE4F0A-EAA8-4241-B332-656FA61BB182}"/>
                </a:ext>
              </a:extLst>
            </p:cNvPr>
            <p:cNvSpPr/>
            <p:nvPr/>
          </p:nvSpPr>
          <p:spPr>
            <a:xfrm>
              <a:off x="6685960" y="3171706"/>
              <a:ext cx="4775077" cy="57714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gradFill>
                    <a:gsLst>
                      <a:gs pos="0">
                        <a:srgbClr val="E3B43B"/>
                      </a:gs>
                      <a:gs pos="100000">
                        <a:srgbClr val="8B6735"/>
                      </a:gs>
                    </a:gsLst>
                    <a:lin ang="5400000" scaled="1"/>
                  </a:gradFill>
                  <a:latin typeface="+mn-ea"/>
                </a:rPr>
                <a:t>用户可以在投影仪或者计算机上进行演示也可以将演示文稿打印出来制作成胶片以便应用到更广泛的领域中</a:t>
              </a:r>
            </a:p>
          </p:txBody>
        </p:sp>
        <p:sp>
          <p:nvSpPr>
            <p:cNvPr id="96" name="矩形 95">
              <a:extLst>
                <a:ext uri="{FF2B5EF4-FFF2-40B4-BE49-F238E27FC236}">
                  <a16:creationId xmlns:a16="http://schemas.microsoft.com/office/drawing/2014/main" xmlns="" id="{4F5A1936-E017-4089-8635-A34D0B2DDC07}"/>
                </a:ext>
              </a:extLst>
            </p:cNvPr>
            <p:cNvSpPr/>
            <p:nvPr/>
          </p:nvSpPr>
          <p:spPr>
            <a:xfrm>
              <a:off x="6685961" y="2819082"/>
              <a:ext cx="2241974" cy="395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gradFill>
                    <a:gsLst>
                      <a:gs pos="0">
                        <a:srgbClr val="E3B43B"/>
                      </a:gs>
                      <a:gs pos="100000">
                        <a:srgbClr val="8B6735"/>
                      </a:gs>
                    </a:gsLst>
                    <a:lin ang="5400000" scaled="1"/>
                  </a:gradFill>
                  <a:latin typeface="+mn-ea"/>
                </a:rPr>
                <a:t>标题文字添加</a:t>
              </a:r>
            </a:p>
          </p:txBody>
        </p:sp>
      </p:grpSp>
      <p:pic>
        <p:nvPicPr>
          <p:cNvPr id="97" name="图片占位符 5">
            <a:extLst>
              <a:ext uri="{FF2B5EF4-FFF2-40B4-BE49-F238E27FC236}">
                <a16:creationId xmlns:a16="http://schemas.microsoft.com/office/drawing/2014/main" xmlns="" id="{EF136F5C-4A98-4B56-8AA7-E67355FDFD7A}"/>
              </a:ext>
            </a:extLst>
          </p:cNvPr>
          <p:cNvPicPr>
            <a:picLocks noChangeAspect="1"/>
          </p:cNvPicPr>
          <p:nvPr/>
        </p:nvPicPr>
        <p:blipFill>
          <a:blip r:embed="rId3" cstate="print">
            <a:extLst>
              <a:ext uri="{28A0092B-C50C-407E-A947-70E740481C1C}">
                <a14:useLocalDpi xmlns:a14="http://schemas.microsoft.com/office/drawing/2010/main" val="0"/>
              </a:ext>
            </a:extLst>
          </a:blip>
          <a:srcRect l="30725" r="30725"/>
          <a:stretch>
            <a:fillRect/>
          </a:stretch>
        </p:blipFill>
        <p:spPr>
          <a:xfrm>
            <a:off x="827584" y="1347614"/>
            <a:ext cx="2560300" cy="2635852"/>
          </a:xfrm>
          <a:custGeom>
            <a:avLst/>
            <a:gdLst>
              <a:gd name="connsiteX0" fmla="*/ 982930 w 4086528"/>
              <a:gd name="connsiteY0" fmla="*/ 3437236 h 4207118"/>
              <a:gd name="connsiteX1" fmla="*/ 1491053 w 4086528"/>
              <a:gd name="connsiteY1" fmla="*/ 3437236 h 4207118"/>
              <a:gd name="connsiteX2" fmla="*/ 1683525 w 4086528"/>
              <a:gd name="connsiteY2" fmla="*/ 3822177 h 4207118"/>
              <a:gd name="connsiteX3" fmla="*/ 1491053 w 4086528"/>
              <a:gd name="connsiteY3" fmla="*/ 4207118 h 4207118"/>
              <a:gd name="connsiteX4" fmla="*/ 982930 w 4086528"/>
              <a:gd name="connsiteY4" fmla="*/ 4207118 h 4207118"/>
              <a:gd name="connsiteX5" fmla="*/ 790459 w 4086528"/>
              <a:gd name="connsiteY5" fmla="*/ 3822177 h 4207118"/>
              <a:gd name="connsiteX6" fmla="*/ 1794188 w 4086528"/>
              <a:gd name="connsiteY6" fmla="*/ 2997285 h 4207118"/>
              <a:gd name="connsiteX7" fmla="*/ 2302311 w 4086528"/>
              <a:gd name="connsiteY7" fmla="*/ 2997285 h 4207118"/>
              <a:gd name="connsiteX8" fmla="*/ 2494782 w 4086528"/>
              <a:gd name="connsiteY8" fmla="*/ 3382227 h 4207118"/>
              <a:gd name="connsiteX9" fmla="*/ 2302311 w 4086528"/>
              <a:gd name="connsiteY9" fmla="*/ 3767168 h 4207118"/>
              <a:gd name="connsiteX10" fmla="*/ 1794188 w 4086528"/>
              <a:gd name="connsiteY10" fmla="*/ 3767168 h 4207118"/>
              <a:gd name="connsiteX11" fmla="*/ 1601717 w 4086528"/>
              <a:gd name="connsiteY11" fmla="*/ 3382227 h 4207118"/>
              <a:gd name="connsiteX12" fmla="*/ 982930 w 4086528"/>
              <a:gd name="connsiteY12" fmla="*/ 2591891 h 4207118"/>
              <a:gd name="connsiteX13" fmla="*/ 1491053 w 4086528"/>
              <a:gd name="connsiteY13" fmla="*/ 2591891 h 4207118"/>
              <a:gd name="connsiteX14" fmla="*/ 1683525 w 4086528"/>
              <a:gd name="connsiteY14" fmla="*/ 2976833 h 4207118"/>
              <a:gd name="connsiteX15" fmla="*/ 1491053 w 4086528"/>
              <a:gd name="connsiteY15" fmla="*/ 3361774 h 4207118"/>
              <a:gd name="connsiteX16" fmla="*/ 982930 w 4086528"/>
              <a:gd name="connsiteY16" fmla="*/ 3361774 h 4207118"/>
              <a:gd name="connsiteX17" fmla="*/ 790459 w 4086528"/>
              <a:gd name="connsiteY17" fmla="*/ 2976833 h 4207118"/>
              <a:gd name="connsiteX18" fmla="*/ 2574676 w 4086528"/>
              <a:gd name="connsiteY18" fmla="*/ 2572676 h 4207118"/>
              <a:gd name="connsiteX19" fmla="*/ 3082800 w 4086528"/>
              <a:gd name="connsiteY19" fmla="*/ 2572676 h 4207118"/>
              <a:gd name="connsiteX20" fmla="*/ 3275271 w 4086528"/>
              <a:gd name="connsiteY20" fmla="*/ 2957617 h 4207118"/>
              <a:gd name="connsiteX21" fmla="*/ 3082800 w 4086528"/>
              <a:gd name="connsiteY21" fmla="*/ 3342558 h 4207118"/>
              <a:gd name="connsiteX22" fmla="*/ 2574676 w 4086528"/>
              <a:gd name="connsiteY22" fmla="*/ 3342558 h 4207118"/>
              <a:gd name="connsiteX23" fmla="*/ 2382205 w 4086528"/>
              <a:gd name="connsiteY23" fmla="*/ 2957617 h 4207118"/>
              <a:gd name="connsiteX24" fmla="*/ 1794188 w 4086528"/>
              <a:gd name="connsiteY24" fmla="*/ 2151940 h 4207118"/>
              <a:gd name="connsiteX25" fmla="*/ 2302311 w 4086528"/>
              <a:gd name="connsiteY25" fmla="*/ 2151940 h 4207118"/>
              <a:gd name="connsiteX26" fmla="*/ 2494782 w 4086528"/>
              <a:gd name="connsiteY26" fmla="*/ 2536882 h 4207118"/>
              <a:gd name="connsiteX27" fmla="*/ 2302311 w 4086528"/>
              <a:gd name="connsiteY27" fmla="*/ 2921824 h 4207118"/>
              <a:gd name="connsiteX28" fmla="*/ 1794188 w 4086528"/>
              <a:gd name="connsiteY28" fmla="*/ 2921824 h 4207118"/>
              <a:gd name="connsiteX29" fmla="*/ 1601717 w 4086528"/>
              <a:gd name="connsiteY29" fmla="*/ 2536882 h 4207118"/>
              <a:gd name="connsiteX30" fmla="*/ 192471 w 4086528"/>
              <a:gd name="connsiteY30" fmla="*/ 2149856 h 4207118"/>
              <a:gd name="connsiteX31" fmla="*/ 700594 w 4086528"/>
              <a:gd name="connsiteY31" fmla="*/ 2149856 h 4207118"/>
              <a:gd name="connsiteX32" fmla="*/ 893065 w 4086528"/>
              <a:gd name="connsiteY32" fmla="*/ 2534797 h 4207118"/>
              <a:gd name="connsiteX33" fmla="*/ 700594 w 4086528"/>
              <a:gd name="connsiteY33" fmla="*/ 2919738 h 4207118"/>
              <a:gd name="connsiteX34" fmla="*/ 192471 w 4086528"/>
              <a:gd name="connsiteY34" fmla="*/ 2919738 h 4207118"/>
              <a:gd name="connsiteX35" fmla="*/ 0 w 4086528"/>
              <a:gd name="connsiteY35" fmla="*/ 2534797 h 4207118"/>
              <a:gd name="connsiteX36" fmla="*/ 3385934 w 4086528"/>
              <a:gd name="connsiteY36" fmla="*/ 2132725 h 4207118"/>
              <a:gd name="connsiteX37" fmla="*/ 3894057 w 4086528"/>
              <a:gd name="connsiteY37" fmla="*/ 2132725 h 4207118"/>
              <a:gd name="connsiteX38" fmla="*/ 4086528 w 4086528"/>
              <a:gd name="connsiteY38" fmla="*/ 2517667 h 4207118"/>
              <a:gd name="connsiteX39" fmla="*/ 3894057 w 4086528"/>
              <a:gd name="connsiteY39" fmla="*/ 2902607 h 4207118"/>
              <a:gd name="connsiteX40" fmla="*/ 3385934 w 4086528"/>
              <a:gd name="connsiteY40" fmla="*/ 2902607 h 4207118"/>
              <a:gd name="connsiteX41" fmla="*/ 3193463 w 4086528"/>
              <a:gd name="connsiteY41" fmla="*/ 2517667 h 4207118"/>
              <a:gd name="connsiteX42" fmla="*/ 2574676 w 4086528"/>
              <a:gd name="connsiteY42" fmla="*/ 1727331 h 4207118"/>
              <a:gd name="connsiteX43" fmla="*/ 3082800 w 4086528"/>
              <a:gd name="connsiteY43" fmla="*/ 1727331 h 4207118"/>
              <a:gd name="connsiteX44" fmla="*/ 3275271 w 4086528"/>
              <a:gd name="connsiteY44" fmla="*/ 2112272 h 4207118"/>
              <a:gd name="connsiteX45" fmla="*/ 3082800 w 4086528"/>
              <a:gd name="connsiteY45" fmla="*/ 2497214 h 4207118"/>
              <a:gd name="connsiteX46" fmla="*/ 2574676 w 4086528"/>
              <a:gd name="connsiteY46" fmla="*/ 2497214 h 4207118"/>
              <a:gd name="connsiteX47" fmla="*/ 2382205 w 4086528"/>
              <a:gd name="connsiteY47" fmla="*/ 2112272 h 4207118"/>
              <a:gd name="connsiteX48" fmla="*/ 1003729 w 4086528"/>
              <a:gd name="connsiteY48" fmla="*/ 1709905 h 4207118"/>
              <a:gd name="connsiteX49" fmla="*/ 1511853 w 4086528"/>
              <a:gd name="connsiteY49" fmla="*/ 1709905 h 4207118"/>
              <a:gd name="connsiteX50" fmla="*/ 1704324 w 4086528"/>
              <a:gd name="connsiteY50" fmla="*/ 2094847 h 4207118"/>
              <a:gd name="connsiteX51" fmla="*/ 1511853 w 4086528"/>
              <a:gd name="connsiteY51" fmla="*/ 2479787 h 4207118"/>
              <a:gd name="connsiteX52" fmla="*/ 1003729 w 4086528"/>
              <a:gd name="connsiteY52" fmla="*/ 2479787 h 4207118"/>
              <a:gd name="connsiteX53" fmla="*/ 811258 w 4086528"/>
              <a:gd name="connsiteY53" fmla="*/ 2094847 h 4207118"/>
              <a:gd name="connsiteX54" fmla="*/ 192471 w 4086528"/>
              <a:gd name="connsiteY54" fmla="*/ 1304511 h 4207118"/>
              <a:gd name="connsiteX55" fmla="*/ 700594 w 4086528"/>
              <a:gd name="connsiteY55" fmla="*/ 1304511 h 4207118"/>
              <a:gd name="connsiteX56" fmla="*/ 893065 w 4086528"/>
              <a:gd name="connsiteY56" fmla="*/ 1689453 h 4207118"/>
              <a:gd name="connsiteX57" fmla="*/ 700594 w 4086528"/>
              <a:gd name="connsiteY57" fmla="*/ 2074394 h 4207118"/>
              <a:gd name="connsiteX58" fmla="*/ 192471 w 4086528"/>
              <a:gd name="connsiteY58" fmla="*/ 2074394 h 4207118"/>
              <a:gd name="connsiteX59" fmla="*/ 0 w 4086528"/>
              <a:gd name="connsiteY59" fmla="*/ 1689453 h 4207118"/>
              <a:gd name="connsiteX60" fmla="*/ 3385934 w 4086528"/>
              <a:gd name="connsiteY60" fmla="*/ 1287380 h 4207118"/>
              <a:gd name="connsiteX61" fmla="*/ 3894057 w 4086528"/>
              <a:gd name="connsiteY61" fmla="*/ 1287380 h 4207118"/>
              <a:gd name="connsiteX62" fmla="*/ 4086528 w 4086528"/>
              <a:gd name="connsiteY62" fmla="*/ 1672322 h 4207118"/>
              <a:gd name="connsiteX63" fmla="*/ 3894057 w 4086528"/>
              <a:gd name="connsiteY63" fmla="*/ 2057264 h 4207118"/>
              <a:gd name="connsiteX64" fmla="*/ 3385934 w 4086528"/>
              <a:gd name="connsiteY64" fmla="*/ 2057264 h 4207118"/>
              <a:gd name="connsiteX65" fmla="*/ 3193463 w 4086528"/>
              <a:gd name="connsiteY65" fmla="*/ 1672322 h 4207118"/>
              <a:gd name="connsiteX66" fmla="*/ 1795045 w 4086528"/>
              <a:gd name="connsiteY66" fmla="*/ 1285296 h 4207118"/>
              <a:gd name="connsiteX67" fmla="*/ 2303169 w 4086528"/>
              <a:gd name="connsiteY67" fmla="*/ 1285296 h 4207118"/>
              <a:gd name="connsiteX68" fmla="*/ 2495640 w 4086528"/>
              <a:gd name="connsiteY68" fmla="*/ 1670237 h 4207118"/>
              <a:gd name="connsiteX69" fmla="*/ 2303169 w 4086528"/>
              <a:gd name="connsiteY69" fmla="*/ 2055178 h 4207118"/>
              <a:gd name="connsiteX70" fmla="*/ 1795045 w 4086528"/>
              <a:gd name="connsiteY70" fmla="*/ 2055178 h 4207118"/>
              <a:gd name="connsiteX71" fmla="*/ 1602574 w 4086528"/>
              <a:gd name="connsiteY71" fmla="*/ 1670237 h 4207118"/>
              <a:gd name="connsiteX72" fmla="*/ 1003729 w 4086528"/>
              <a:gd name="connsiteY72" fmla="*/ 864560 h 4207118"/>
              <a:gd name="connsiteX73" fmla="*/ 1511853 w 4086528"/>
              <a:gd name="connsiteY73" fmla="*/ 864560 h 4207118"/>
              <a:gd name="connsiteX74" fmla="*/ 1704324 w 4086528"/>
              <a:gd name="connsiteY74" fmla="*/ 1249502 h 4207118"/>
              <a:gd name="connsiteX75" fmla="*/ 1511853 w 4086528"/>
              <a:gd name="connsiteY75" fmla="*/ 1634444 h 4207118"/>
              <a:gd name="connsiteX76" fmla="*/ 1003729 w 4086528"/>
              <a:gd name="connsiteY76" fmla="*/ 1634444 h 4207118"/>
              <a:gd name="connsiteX77" fmla="*/ 811258 w 4086528"/>
              <a:gd name="connsiteY77" fmla="*/ 1249502 h 4207118"/>
              <a:gd name="connsiteX78" fmla="*/ 2606303 w 4086528"/>
              <a:gd name="connsiteY78" fmla="*/ 845345 h 4207118"/>
              <a:gd name="connsiteX79" fmla="*/ 3114427 w 4086528"/>
              <a:gd name="connsiteY79" fmla="*/ 845345 h 4207118"/>
              <a:gd name="connsiteX80" fmla="*/ 3306898 w 4086528"/>
              <a:gd name="connsiteY80" fmla="*/ 1230287 h 4207118"/>
              <a:gd name="connsiteX81" fmla="*/ 3114427 w 4086528"/>
              <a:gd name="connsiteY81" fmla="*/ 1615227 h 4207118"/>
              <a:gd name="connsiteX82" fmla="*/ 2606303 w 4086528"/>
              <a:gd name="connsiteY82" fmla="*/ 1615227 h 4207118"/>
              <a:gd name="connsiteX83" fmla="*/ 2413833 w 4086528"/>
              <a:gd name="connsiteY83" fmla="*/ 1230287 h 4207118"/>
              <a:gd name="connsiteX84" fmla="*/ 1795045 w 4086528"/>
              <a:gd name="connsiteY84" fmla="*/ 439951 h 4207118"/>
              <a:gd name="connsiteX85" fmla="*/ 2303169 w 4086528"/>
              <a:gd name="connsiteY85" fmla="*/ 439951 h 4207118"/>
              <a:gd name="connsiteX86" fmla="*/ 2495640 w 4086528"/>
              <a:gd name="connsiteY86" fmla="*/ 824892 h 4207118"/>
              <a:gd name="connsiteX87" fmla="*/ 2303169 w 4086528"/>
              <a:gd name="connsiteY87" fmla="*/ 1209834 h 4207118"/>
              <a:gd name="connsiteX88" fmla="*/ 1795045 w 4086528"/>
              <a:gd name="connsiteY88" fmla="*/ 1209834 h 4207118"/>
              <a:gd name="connsiteX89" fmla="*/ 1602574 w 4086528"/>
              <a:gd name="connsiteY89" fmla="*/ 824892 h 4207118"/>
              <a:gd name="connsiteX90" fmla="*/ 2606303 w 4086528"/>
              <a:gd name="connsiteY90" fmla="*/ 0 h 4207118"/>
              <a:gd name="connsiteX91" fmla="*/ 3114427 w 4086528"/>
              <a:gd name="connsiteY91" fmla="*/ 0 h 4207118"/>
              <a:gd name="connsiteX92" fmla="*/ 3306898 w 4086528"/>
              <a:gd name="connsiteY92" fmla="*/ 384942 h 4207118"/>
              <a:gd name="connsiteX93" fmla="*/ 3114427 w 4086528"/>
              <a:gd name="connsiteY93" fmla="*/ 769883 h 4207118"/>
              <a:gd name="connsiteX94" fmla="*/ 2606303 w 4086528"/>
              <a:gd name="connsiteY94" fmla="*/ 769883 h 4207118"/>
              <a:gd name="connsiteX95" fmla="*/ 2413833 w 4086528"/>
              <a:gd name="connsiteY95" fmla="*/ 384942 h 4207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4086528" h="4207118">
                <a:moveTo>
                  <a:pt x="982930" y="3437236"/>
                </a:moveTo>
                <a:lnTo>
                  <a:pt x="1491053" y="3437236"/>
                </a:lnTo>
                <a:lnTo>
                  <a:pt x="1683525" y="3822177"/>
                </a:lnTo>
                <a:lnTo>
                  <a:pt x="1491053" y="4207118"/>
                </a:lnTo>
                <a:lnTo>
                  <a:pt x="982930" y="4207118"/>
                </a:lnTo>
                <a:lnTo>
                  <a:pt x="790459" y="3822177"/>
                </a:lnTo>
                <a:close/>
                <a:moveTo>
                  <a:pt x="1794188" y="2997285"/>
                </a:moveTo>
                <a:lnTo>
                  <a:pt x="2302311" y="2997285"/>
                </a:lnTo>
                <a:lnTo>
                  <a:pt x="2494782" y="3382227"/>
                </a:lnTo>
                <a:lnTo>
                  <a:pt x="2302311" y="3767168"/>
                </a:lnTo>
                <a:lnTo>
                  <a:pt x="1794188" y="3767168"/>
                </a:lnTo>
                <a:lnTo>
                  <a:pt x="1601717" y="3382227"/>
                </a:lnTo>
                <a:close/>
                <a:moveTo>
                  <a:pt x="982930" y="2591891"/>
                </a:moveTo>
                <a:lnTo>
                  <a:pt x="1491053" y="2591891"/>
                </a:lnTo>
                <a:lnTo>
                  <a:pt x="1683525" y="2976833"/>
                </a:lnTo>
                <a:lnTo>
                  <a:pt x="1491053" y="3361774"/>
                </a:lnTo>
                <a:lnTo>
                  <a:pt x="982930" y="3361774"/>
                </a:lnTo>
                <a:lnTo>
                  <a:pt x="790459" y="2976833"/>
                </a:lnTo>
                <a:close/>
                <a:moveTo>
                  <a:pt x="2574676" y="2572676"/>
                </a:moveTo>
                <a:lnTo>
                  <a:pt x="3082800" y="2572676"/>
                </a:lnTo>
                <a:lnTo>
                  <a:pt x="3275271" y="2957617"/>
                </a:lnTo>
                <a:lnTo>
                  <a:pt x="3082800" y="3342558"/>
                </a:lnTo>
                <a:lnTo>
                  <a:pt x="2574676" y="3342558"/>
                </a:lnTo>
                <a:lnTo>
                  <a:pt x="2382205" y="2957617"/>
                </a:lnTo>
                <a:close/>
                <a:moveTo>
                  <a:pt x="1794188" y="2151940"/>
                </a:moveTo>
                <a:lnTo>
                  <a:pt x="2302311" y="2151940"/>
                </a:lnTo>
                <a:lnTo>
                  <a:pt x="2494782" y="2536882"/>
                </a:lnTo>
                <a:lnTo>
                  <a:pt x="2302311" y="2921824"/>
                </a:lnTo>
                <a:lnTo>
                  <a:pt x="1794188" y="2921824"/>
                </a:lnTo>
                <a:lnTo>
                  <a:pt x="1601717" y="2536882"/>
                </a:lnTo>
                <a:close/>
                <a:moveTo>
                  <a:pt x="192471" y="2149856"/>
                </a:moveTo>
                <a:lnTo>
                  <a:pt x="700594" y="2149856"/>
                </a:lnTo>
                <a:lnTo>
                  <a:pt x="893065" y="2534797"/>
                </a:lnTo>
                <a:lnTo>
                  <a:pt x="700594" y="2919738"/>
                </a:lnTo>
                <a:lnTo>
                  <a:pt x="192471" y="2919738"/>
                </a:lnTo>
                <a:lnTo>
                  <a:pt x="0" y="2534797"/>
                </a:lnTo>
                <a:close/>
                <a:moveTo>
                  <a:pt x="3385934" y="2132725"/>
                </a:moveTo>
                <a:lnTo>
                  <a:pt x="3894057" y="2132725"/>
                </a:lnTo>
                <a:lnTo>
                  <a:pt x="4086528" y="2517667"/>
                </a:lnTo>
                <a:lnTo>
                  <a:pt x="3894057" y="2902607"/>
                </a:lnTo>
                <a:lnTo>
                  <a:pt x="3385934" y="2902607"/>
                </a:lnTo>
                <a:lnTo>
                  <a:pt x="3193463" y="2517667"/>
                </a:lnTo>
                <a:close/>
                <a:moveTo>
                  <a:pt x="2574676" y="1727331"/>
                </a:moveTo>
                <a:lnTo>
                  <a:pt x="3082800" y="1727331"/>
                </a:lnTo>
                <a:lnTo>
                  <a:pt x="3275271" y="2112272"/>
                </a:lnTo>
                <a:lnTo>
                  <a:pt x="3082800" y="2497214"/>
                </a:lnTo>
                <a:lnTo>
                  <a:pt x="2574676" y="2497214"/>
                </a:lnTo>
                <a:lnTo>
                  <a:pt x="2382205" y="2112272"/>
                </a:lnTo>
                <a:close/>
                <a:moveTo>
                  <a:pt x="1003729" y="1709905"/>
                </a:moveTo>
                <a:lnTo>
                  <a:pt x="1511853" y="1709905"/>
                </a:lnTo>
                <a:lnTo>
                  <a:pt x="1704324" y="2094847"/>
                </a:lnTo>
                <a:lnTo>
                  <a:pt x="1511853" y="2479787"/>
                </a:lnTo>
                <a:lnTo>
                  <a:pt x="1003729" y="2479787"/>
                </a:lnTo>
                <a:lnTo>
                  <a:pt x="811258" y="2094847"/>
                </a:lnTo>
                <a:close/>
                <a:moveTo>
                  <a:pt x="192471" y="1304511"/>
                </a:moveTo>
                <a:lnTo>
                  <a:pt x="700594" y="1304511"/>
                </a:lnTo>
                <a:lnTo>
                  <a:pt x="893065" y="1689453"/>
                </a:lnTo>
                <a:lnTo>
                  <a:pt x="700594" y="2074394"/>
                </a:lnTo>
                <a:lnTo>
                  <a:pt x="192471" y="2074394"/>
                </a:lnTo>
                <a:lnTo>
                  <a:pt x="0" y="1689453"/>
                </a:lnTo>
                <a:close/>
                <a:moveTo>
                  <a:pt x="3385934" y="1287380"/>
                </a:moveTo>
                <a:lnTo>
                  <a:pt x="3894057" y="1287380"/>
                </a:lnTo>
                <a:lnTo>
                  <a:pt x="4086528" y="1672322"/>
                </a:lnTo>
                <a:lnTo>
                  <a:pt x="3894057" y="2057264"/>
                </a:lnTo>
                <a:lnTo>
                  <a:pt x="3385934" y="2057264"/>
                </a:lnTo>
                <a:lnTo>
                  <a:pt x="3193463" y="1672322"/>
                </a:lnTo>
                <a:close/>
                <a:moveTo>
                  <a:pt x="1795045" y="1285296"/>
                </a:moveTo>
                <a:lnTo>
                  <a:pt x="2303169" y="1285296"/>
                </a:lnTo>
                <a:lnTo>
                  <a:pt x="2495640" y="1670237"/>
                </a:lnTo>
                <a:lnTo>
                  <a:pt x="2303169" y="2055178"/>
                </a:lnTo>
                <a:lnTo>
                  <a:pt x="1795045" y="2055178"/>
                </a:lnTo>
                <a:lnTo>
                  <a:pt x="1602574" y="1670237"/>
                </a:lnTo>
                <a:close/>
                <a:moveTo>
                  <a:pt x="1003729" y="864560"/>
                </a:moveTo>
                <a:lnTo>
                  <a:pt x="1511853" y="864560"/>
                </a:lnTo>
                <a:lnTo>
                  <a:pt x="1704324" y="1249502"/>
                </a:lnTo>
                <a:lnTo>
                  <a:pt x="1511853" y="1634444"/>
                </a:lnTo>
                <a:lnTo>
                  <a:pt x="1003729" y="1634444"/>
                </a:lnTo>
                <a:lnTo>
                  <a:pt x="811258" y="1249502"/>
                </a:lnTo>
                <a:close/>
                <a:moveTo>
                  <a:pt x="2606303" y="845345"/>
                </a:moveTo>
                <a:lnTo>
                  <a:pt x="3114427" y="845345"/>
                </a:lnTo>
                <a:lnTo>
                  <a:pt x="3306898" y="1230287"/>
                </a:lnTo>
                <a:lnTo>
                  <a:pt x="3114427" y="1615227"/>
                </a:lnTo>
                <a:lnTo>
                  <a:pt x="2606303" y="1615227"/>
                </a:lnTo>
                <a:lnTo>
                  <a:pt x="2413833" y="1230287"/>
                </a:lnTo>
                <a:close/>
                <a:moveTo>
                  <a:pt x="1795045" y="439951"/>
                </a:moveTo>
                <a:lnTo>
                  <a:pt x="2303169" y="439951"/>
                </a:lnTo>
                <a:lnTo>
                  <a:pt x="2495640" y="824892"/>
                </a:lnTo>
                <a:lnTo>
                  <a:pt x="2303169" y="1209834"/>
                </a:lnTo>
                <a:lnTo>
                  <a:pt x="1795045" y="1209834"/>
                </a:lnTo>
                <a:lnTo>
                  <a:pt x="1602574" y="824892"/>
                </a:lnTo>
                <a:close/>
                <a:moveTo>
                  <a:pt x="2606303" y="0"/>
                </a:moveTo>
                <a:lnTo>
                  <a:pt x="3114427" y="0"/>
                </a:lnTo>
                <a:lnTo>
                  <a:pt x="3306898" y="384942"/>
                </a:lnTo>
                <a:lnTo>
                  <a:pt x="3114427" y="769883"/>
                </a:lnTo>
                <a:lnTo>
                  <a:pt x="2606303" y="769883"/>
                </a:lnTo>
                <a:lnTo>
                  <a:pt x="2413833" y="384942"/>
                </a:lnTo>
                <a:close/>
              </a:path>
            </a:pathLst>
          </a:custGeom>
        </p:spPr>
      </p:pic>
    </p:spTree>
    <p:extLst>
      <p:ext uri="{BB962C8B-B14F-4D97-AF65-F5344CB8AC3E}">
        <p14:creationId xmlns:p14="http://schemas.microsoft.com/office/powerpoint/2010/main" val="343159180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500" fill="hold"/>
                                        <p:tgtEl>
                                          <p:spTgt spid="97"/>
                                        </p:tgtEl>
                                        <p:attrNameLst>
                                          <p:attrName>ppt_w</p:attrName>
                                        </p:attrNameLst>
                                      </p:cBhvr>
                                      <p:tavLst>
                                        <p:tav tm="0">
                                          <p:val>
                                            <p:fltVal val="0"/>
                                          </p:val>
                                        </p:tav>
                                        <p:tav tm="100000">
                                          <p:val>
                                            <p:strVal val="#ppt_w"/>
                                          </p:val>
                                        </p:tav>
                                      </p:tavLst>
                                    </p:anim>
                                    <p:anim calcmode="lin" valueType="num">
                                      <p:cBhvr>
                                        <p:cTn id="8" dur="500" fill="hold"/>
                                        <p:tgtEl>
                                          <p:spTgt spid="97"/>
                                        </p:tgtEl>
                                        <p:attrNameLst>
                                          <p:attrName>ppt_h</p:attrName>
                                        </p:attrNameLst>
                                      </p:cBhvr>
                                      <p:tavLst>
                                        <p:tav tm="0">
                                          <p:val>
                                            <p:fltVal val="0"/>
                                          </p:val>
                                        </p:tav>
                                        <p:tav tm="100000">
                                          <p:val>
                                            <p:strVal val="#ppt_h"/>
                                          </p:val>
                                        </p:tav>
                                      </p:tavLst>
                                    </p:anim>
                                    <p:animEffect transition="in" filter="fade">
                                      <p:cBhvr>
                                        <p:cTn id="9" dur="500"/>
                                        <p:tgtEl>
                                          <p:spTgt spid="97"/>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87"/>
                                        </p:tgtEl>
                                        <p:attrNameLst>
                                          <p:attrName>style.visibility</p:attrName>
                                        </p:attrNameLst>
                                      </p:cBhvr>
                                      <p:to>
                                        <p:strVal val="visible"/>
                                      </p:to>
                                    </p:set>
                                    <p:animEffect transition="in" filter="wipe(up)">
                                      <p:cBhvr>
                                        <p:cTn id="13" dur="500"/>
                                        <p:tgtEl>
                                          <p:spTgt spid="87"/>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88"/>
                                        </p:tgtEl>
                                        <p:attrNameLst>
                                          <p:attrName>style.visibility</p:attrName>
                                        </p:attrNameLst>
                                      </p:cBhvr>
                                      <p:to>
                                        <p:strVal val="visible"/>
                                      </p:to>
                                    </p:set>
                                    <p:anim calcmode="lin" valueType="num">
                                      <p:cBhvr additive="base">
                                        <p:cTn id="17" dur="500"/>
                                        <p:tgtEl>
                                          <p:spTgt spid="88"/>
                                        </p:tgtEl>
                                        <p:attrNameLst>
                                          <p:attrName>ppt_x</p:attrName>
                                        </p:attrNameLst>
                                      </p:cBhvr>
                                      <p:tavLst>
                                        <p:tav tm="0">
                                          <p:val>
                                            <p:strVal val="#ppt_x-#ppt_w*1.125000"/>
                                          </p:val>
                                        </p:tav>
                                        <p:tav tm="100000">
                                          <p:val>
                                            <p:strVal val="#ppt_x"/>
                                          </p:val>
                                        </p:tav>
                                      </p:tavLst>
                                    </p:anim>
                                    <p:animEffect transition="in" filter="wipe(right)">
                                      <p:cBhvr>
                                        <p:cTn id="18" dur="500"/>
                                        <p:tgtEl>
                                          <p:spTgt spid="88"/>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 calcmode="lin" valueType="num">
                                      <p:cBhvr additive="base">
                                        <p:cTn id="22" dur="500"/>
                                        <p:tgtEl>
                                          <p:spTgt spid="91"/>
                                        </p:tgtEl>
                                        <p:attrNameLst>
                                          <p:attrName>ppt_x</p:attrName>
                                        </p:attrNameLst>
                                      </p:cBhvr>
                                      <p:tavLst>
                                        <p:tav tm="0">
                                          <p:val>
                                            <p:strVal val="#ppt_x-#ppt_w*1.125000"/>
                                          </p:val>
                                        </p:tav>
                                        <p:tav tm="100000">
                                          <p:val>
                                            <p:strVal val="#ppt_x"/>
                                          </p:val>
                                        </p:tav>
                                      </p:tavLst>
                                    </p:anim>
                                    <p:animEffect transition="in" filter="wipe(right)">
                                      <p:cBhvr>
                                        <p:cTn id="23" dur="500"/>
                                        <p:tgtEl>
                                          <p:spTgt spid="91"/>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94"/>
                                        </p:tgtEl>
                                        <p:attrNameLst>
                                          <p:attrName>style.visibility</p:attrName>
                                        </p:attrNameLst>
                                      </p:cBhvr>
                                      <p:to>
                                        <p:strVal val="visible"/>
                                      </p:to>
                                    </p:set>
                                    <p:anim calcmode="lin" valueType="num">
                                      <p:cBhvr additive="base">
                                        <p:cTn id="27" dur="500"/>
                                        <p:tgtEl>
                                          <p:spTgt spid="94"/>
                                        </p:tgtEl>
                                        <p:attrNameLst>
                                          <p:attrName>ppt_x</p:attrName>
                                        </p:attrNameLst>
                                      </p:cBhvr>
                                      <p:tavLst>
                                        <p:tav tm="0">
                                          <p:val>
                                            <p:strVal val="#ppt_x-#ppt_w*1.125000"/>
                                          </p:val>
                                        </p:tav>
                                        <p:tav tm="100000">
                                          <p:val>
                                            <p:strVal val="#ppt_x"/>
                                          </p:val>
                                        </p:tav>
                                      </p:tavLst>
                                    </p:anim>
                                    <p:animEffect transition="in" filter="wipe(right)">
                                      <p:cBhvr>
                                        <p:cTn id="28"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矩形 11">
            <a:extLst>
              <a:ext uri="{FF2B5EF4-FFF2-40B4-BE49-F238E27FC236}">
                <a16:creationId xmlns:a16="http://schemas.microsoft.com/office/drawing/2014/main" xmlns="" id="{2FA2F599-875E-4A82-999A-527B4B3090FD}"/>
              </a:ext>
            </a:extLst>
          </p:cNvPr>
          <p:cNvSpPr/>
          <p:nvPr/>
        </p:nvSpPr>
        <p:spPr>
          <a:xfrm>
            <a:off x="5341147" y="3815077"/>
            <a:ext cx="1642972" cy="484748"/>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sz="1400" dirty="0"/>
          </a:p>
        </p:txBody>
      </p:sp>
      <p:sp>
        <p:nvSpPr>
          <p:cNvPr id="50" name="圆角矩形 12">
            <a:extLst>
              <a:ext uri="{FF2B5EF4-FFF2-40B4-BE49-F238E27FC236}">
                <a16:creationId xmlns:a16="http://schemas.microsoft.com/office/drawing/2014/main" xmlns="" id="{E24C032F-81E1-41F8-9E53-94D792E62162}"/>
              </a:ext>
            </a:extLst>
          </p:cNvPr>
          <p:cNvSpPr/>
          <p:nvPr/>
        </p:nvSpPr>
        <p:spPr>
          <a:xfrm>
            <a:off x="6984119" y="3815077"/>
            <a:ext cx="1981046" cy="484748"/>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sz="1400" dirty="0"/>
          </a:p>
        </p:txBody>
      </p:sp>
      <p:sp>
        <p:nvSpPr>
          <p:cNvPr id="51" name="矩形 50">
            <a:extLst>
              <a:ext uri="{FF2B5EF4-FFF2-40B4-BE49-F238E27FC236}">
                <a16:creationId xmlns:a16="http://schemas.microsoft.com/office/drawing/2014/main" xmlns="" id="{FECC870C-4D62-40EA-A419-4F9AA613C10B}"/>
              </a:ext>
            </a:extLst>
          </p:cNvPr>
          <p:cNvSpPr/>
          <p:nvPr/>
        </p:nvSpPr>
        <p:spPr>
          <a:xfrm>
            <a:off x="5914872" y="3918952"/>
            <a:ext cx="667135" cy="284767"/>
          </a:xfrm>
          <a:prstGeom prst="rect">
            <a:avLst/>
          </a:prstGeom>
        </p:spPr>
        <p:txBody>
          <a:bodyPr wrap="square" lIns="65023" tIns="32511" rIns="65023" bIns="32511">
            <a:spAutoFit/>
          </a:bodyPr>
          <a:lstStyle/>
          <a:p>
            <a:r>
              <a:rPr lang="en-US" altLang="zh-CN" sz="1400" dirty="0">
                <a:solidFill>
                  <a:schemeClr val="bg1"/>
                </a:solidFill>
                <a:latin typeface="冬青黑体简体中文 W3" panose="020B0300000000000000" pitchFamily="34" charset="-122"/>
                <a:ea typeface="冬青黑体简体中文 W3" panose="020B0300000000000000" pitchFamily="34" charset="-122"/>
              </a:rPr>
              <a:t>20%</a:t>
            </a:r>
          </a:p>
        </p:txBody>
      </p:sp>
      <p:sp>
        <p:nvSpPr>
          <p:cNvPr id="52" name="矩形 51">
            <a:extLst>
              <a:ext uri="{FF2B5EF4-FFF2-40B4-BE49-F238E27FC236}">
                <a16:creationId xmlns:a16="http://schemas.microsoft.com/office/drawing/2014/main" xmlns="" id="{B67E8F2C-19BB-4242-82D4-B4A4A93601FF}"/>
              </a:ext>
            </a:extLst>
          </p:cNvPr>
          <p:cNvSpPr/>
          <p:nvPr/>
        </p:nvSpPr>
        <p:spPr>
          <a:xfrm>
            <a:off x="7727069" y="3918952"/>
            <a:ext cx="666628" cy="284767"/>
          </a:xfrm>
          <a:prstGeom prst="rect">
            <a:avLst/>
          </a:prstGeom>
        </p:spPr>
        <p:txBody>
          <a:bodyPr wrap="square" lIns="65023" tIns="32511" rIns="65023" bIns="32511">
            <a:spAutoFit/>
          </a:bodyPr>
          <a:lstStyle/>
          <a:p>
            <a:r>
              <a:rPr lang="en-US" altLang="zh-CN" sz="1400" dirty="0">
                <a:solidFill>
                  <a:schemeClr val="bg1"/>
                </a:solidFill>
                <a:latin typeface="冬青黑体简体中文 W3" panose="020B0300000000000000" pitchFamily="34" charset="-122"/>
                <a:ea typeface="冬青黑体简体中文 W3" panose="020B0300000000000000" pitchFamily="34" charset="-122"/>
              </a:rPr>
              <a:t>80%</a:t>
            </a:r>
          </a:p>
        </p:txBody>
      </p:sp>
      <p:pic>
        <p:nvPicPr>
          <p:cNvPr id="3" name="图片 2">
            <a:extLst>
              <a:ext uri="{FF2B5EF4-FFF2-40B4-BE49-F238E27FC236}">
                <a16:creationId xmlns:a16="http://schemas.microsoft.com/office/drawing/2014/main" xmlns="" id="{DF0BCB76-D04C-4707-BFDD-B54DF56574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1419622"/>
            <a:ext cx="4097327" cy="2737014"/>
          </a:xfrm>
          <a:prstGeom prst="rect">
            <a:avLst/>
          </a:prstGeom>
        </p:spPr>
      </p:pic>
      <p:sp>
        <p:nvSpPr>
          <p:cNvPr id="10" name="išľíďè">
            <a:extLst>
              <a:ext uri="{FF2B5EF4-FFF2-40B4-BE49-F238E27FC236}">
                <a16:creationId xmlns:a16="http://schemas.microsoft.com/office/drawing/2014/main" xmlns="" id="{56E04848-7AAB-47CD-8F7E-49C251010DA4}"/>
              </a:ext>
            </a:extLst>
          </p:cNvPr>
          <p:cNvSpPr/>
          <p:nvPr/>
        </p:nvSpPr>
        <p:spPr bwMode="auto">
          <a:xfrm>
            <a:off x="5642350" y="2374214"/>
            <a:ext cx="187931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100" dirty="0">
                <a:solidFill>
                  <a:srgbClr val="D6A93A"/>
                </a:solidFill>
              </a:rPr>
              <a:t>请替换文字内容复制你的内容到到天边上车请替换文字内容复制你的</a:t>
            </a:r>
          </a:p>
        </p:txBody>
      </p:sp>
      <p:sp>
        <p:nvSpPr>
          <p:cNvPr id="11" name="iSlíďè">
            <a:extLst>
              <a:ext uri="{FF2B5EF4-FFF2-40B4-BE49-F238E27FC236}">
                <a16:creationId xmlns:a16="http://schemas.microsoft.com/office/drawing/2014/main" xmlns="" id="{D8684534-B6A8-4797-B262-6BA88D9A31A2}"/>
              </a:ext>
            </a:extLst>
          </p:cNvPr>
          <p:cNvSpPr txBox="1"/>
          <p:nvPr/>
        </p:nvSpPr>
        <p:spPr bwMode="auto">
          <a:xfrm>
            <a:off x="5484092" y="206769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ctr"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solidFill>
                  <a:srgbClr val="D6A93A"/>
                </a:solidFill>
                <a:effectLst/>
                <a:uLnTx/>
                <a:uFillTx/>
              </a:rPr>
              <a:t>标题文本预设</a:t>
            </a:r>
          </a:p>
        </p:txBody>
      </p:sp>
    </p:spTree>
    <p:extLst>
      <p:ext uri="{BB962C8B-B14F-4D97-AF65-F5344CB8AC3E}">
        <p14:creationId xmlns:p14="http://schemas.microsoft.com/office/powerpoint/2010/main" val="412679930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1+#ppt_w/2"/>
                                          </p:val>
                                        </p:tav>
                                        <p:tav tm="100000">
                                          <p:val>
                                            <p:strVal val="#ppt_x"/>
                                          </p:val>
                                        </p:tav>
                                      </p:tavLst>
                                    </p:anim>
                                    <p:anim calcmode="lin" valueType="num">
                                      <p:cBhvr additive="base">
                                        <p:cTn id="12" dur="500" fill="hold"/>
                                        <p:tgtEl>
                                          <p:spTgt spid="5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p:bldP spid="5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02889" y="1187571"/>
            <a:ext cx="2382126" cy="673581"/>
            <a:chOff x="1518803" y="3430058"/>
            <a:chExt cx="3176168" cy="898108"/>
          </a:xfrm>
        </p:grpSpPr>
        <p:sp>
          <p:nvSpPr>
            <p:cNvPr id="66" name="文本框 42"/>
            <p:cNvSpPr txBox="1"/>
            <p:nvPr/>
          </p:nvSpPr>
          <p:spPr>
            <a:xfrm>
              <a:off x="2237642" y="3738610"/>
              <a:ext cx="2457329" cy="589556"/>
            </a:xfrm>
            <a:prstGeom prst="rect">
              <a:avLst/>
            </a:prstGeom>
            <a:noFill/>
          </p:spPr>
          <p:txBody>
            <a:bodyPr wrap="square" lIns="72000" tIns="0" rIns="72000" bIns="0" anchor="ctr" anchorCtr="0">
              <a:normAutofit fontScale="85000" lnSpcReduction="20000"/>
            </a:bodyPr>
            <a:lstStyle/>
            <a:p>
              <a:pPr lvl="0">
                <a:lnSpc>
                  <a:spcPct val="120000"/>
                </a:lnSpc>
              </a:pPr>
              <a:r>
                <a:rPr lang="zh-CN" altLang="en-US" sz="1050" dirty="0">
                  <a:solidFill>
                    <a:srgbClr val="D6A93A"/>
                  </a:solidFill>
                </a:rPr>
                <a:t>请替换文字内容复制你的内容到到天边上车请替换文字内容复制你的</a:t>
              </a:r>
            </a:p>
          </p:txBody>
        </p:sp>
        <p:sp>
          <p:nvSpPr>
            <p:cNvPr id="67" name="矩形 66"/>
            <p:cNvSpPr/>
            <p:nvPr/>
          </p:nvSpPr>
          <p:spPr>
            <a:xfrm>
              <a:off x="1518803" y="3430058"/>
              <a:ext cx="2457329" cy="246221"/>
            </a:xfrm>
            <a:prstGeom prst="rect">
              <a:avLst/>
            </a:prstGeom>
          </p:spPr>
          <p:txBody>
            <a:bodyPr wrap="none" lIns="72000" tIns="0" rIns="72000" bIns="0">
              <a:normAutofit fontScale="85000" lnSpcReduction="20000"/>
            </a:bodyPr>
            <a:lstStyle/>
            <a:p>
              <a:pPr lvl="0" algn="r" defTabSz="914378">
                <a:defRPr/>
              </a:pPr>
              <a:r>
                <a:rPr lang="zh-CN" altLang="en-US" b="1" dirty="0">
                  <a:solidFill>
                    <a:srgbClr val="D6A93A"/>
                  </a:solidFill>
                </a:rPr>
                <a:t>标题文本预设</a:t>
              </a:r>
            </a:p>
          </p:txBody>
        </p:sp>
      </p:grpSp>
      <p:grpSp>
        <p:nvGrpSpPr>
          <p:cNvPr id="23" name="组合 22"/>
          <p:cNvGrpSpPr/>
          <p:nvPr/>
        </p:nvGrpSpPr>
        <p:grpSpPr>
          <a:xfrm>
            <a:off x="3546209" y="2795310"/>
            <a:ext cx="1682716" cy="3115925"/>
            <a:chOff x="4728280" y="3086099"/>
            <a:chExt cx="2722740" cy="5041769"/>
          </a:xfrm>
        </p:grpSpPr>
        <p:sp>
          <p:nvSpPr>
            <p:cNvPr id="30" name="任意多边形: 形状 29"/>
            <p:cNvSpPr>
              <a:spLocks/>
            </p:cNvSpPr>
            <p:nvPr/>
          </p:nvSpPr>
          <p:spPr bwMode="auto">
            <a:xfrm>
              <a:off x="4728280" y="4304167"/>
              <a:ext cx="2279567" cy="2019501"/>
            </a:xfrm>
            <a:custGeom>
              <a:avLst/>
              <a:gdLst>
                <a:gd name="T0" fmla="*/ 416 w 502"/>
                <a:gd name="T1" fmla="*/ 164 h 447"/>
                <a:gd name="T2" fmla="*/ 193 w 502"/>
                <a:gd name="T3" fmla="*/ 79 h 447"/>
                <a:gd name="T4" fmla="*/ 85 w 502"/>
                <a:gd name="T5" fmla="*/ 43 h 447"/>
                <a:gd name="T6" fmla="*/ 106 w 502"/>
                <a:gd name="T7" fmla="*/ 99 h 447"/>
                <a:gd name="T8" fmla="*/ 165 w 502"/>
                <a:gd name="T9" fmla="*/ 132 h 447"/>
                <a:gd name="T10" fmla="*/ 259 w 502"/>
                <a:gd name="T11" fmla="*/ 195 h 447"/>
                <a:gd name="T12" fmla="*/ 169 w 502"/>
                <a:gd name="T13" fmla="*/ 227 h 447"/>
                <a:gd name="T14" fmla="*/ 125 w 502"/>
                <a:gd name="T15" fmla="*/ 220 h 447"/>
                <a:gd name="T16" fmla="*/ 70 w 502"/>
                <a:gd name="T17" fmla="*/ 238 h 447"/>
                <a:gd name="T18" fmla="*/ 110 w 502"/>
                <a:gd name="T19" fmla="*/ 301 h 447"/>
                <a:gd name="T20" fmla="*/ 295 w 502"/>
                <a:gd name="T21" fmla="*/ 269 h 447"/>
                <a:gd name="T22" fmla="*/ 165 w 502"/>
                <a:gd name="T23" fmla="*/ 355 h 447"/>
                <a:gd name="T24" fmla="*/ 112 w 502"/>
                <a:gd name="T25" fmla="*/ 370 h 447"/>
                <a:gd name="T26" fmla="*/ 123 w 502"/>
                <a:gd name="T27" fmla="*/ 427 h 447"/>
                <a:gd name="T28" fmla="*/ 198 w 502"/>
                <a:gd name="T29" fmla="*/ 418 h 447"/>
                <a:gd name="T30" fmla="*/ 268 w 502"/>
                <a:gd name="T31" fmla="*/ 418 h 447"/>
                <a:gd name="T32" fmla="*/ 417 w 502"/>
                <a:gd name="T33" fmla="*/ 447 h 447"/>
                <a:gd name="T34" fmla="*/ 502 w 502"/>
                <a:gd name="T35" fmla="*/ 185 h 447"/>
                <a:gd name="T36" fmla="*/ 416 w 502"/>
                <a:gd name="T37" fmla="*/ 16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447">
                  <a:moveTo>
                    <a:pt x="416" y="164"/>
                  </a:moveTo>
                  <a:cubicBezTo>
                    <a:pt x="193" y="79"/>
                    <a:pt x="193" y="79"/>
                    <a:pt x="193" y="79"/>
                  </a:cubicBezTo>
                  <a:cubicBezTo>
                    <a:pt x="193" y="79"/>
                    <a:pt x="115" y="0"/>
                    <a:pt x="85" y="43"/>
                  </a:cubicBezTo>
                  <a:cubicBezTo>
                    <a:pt x="70" y="65"/>
                    <a:pt x="88" y="78"/>
                    <a:pt x="106" y="99"/>
                  </a:cubicBezTo>
                  <a:cubicBezTo>
                    <a:pt x="130" y="128"/>
                    <a:pt x="153" y="124"/>
                    <a:pt x="165" y="132"/>
                  </a:cubicBezTo>
                  <a:cubicBezTo>
                    <a:pt x="219" y="169"/>
                    <a:pt x="259" y="195"/>
                    <a:pt x="259" y="195"/>
                  </a:cubicBezTo>
                  <a:cubicBezTo>
                    <a:pt x="169" y="227"/>
                    <a:pt x="169" y="227"/>
                    <a:pt x="169" y="227"/>
                  </a:cubicBezTo>
                  <a:cubicBezTo>
                    <a:pt x="169" y="227"/>
                    <a:pt x="139" y="216"/>
                    <a:pt x="125" y="220"/>
                  </a:cubicBezTo>
                  <a:cubicBezTo>
                    <a:pt x="112" y="225"/>
                    <a:pt x="91" y="237"/>
                    <a:pt x="70" y="238"/>
                  </a:cubicBezTo>
                  <a:cubicBezTo>
                    <a:pt x="24" y="238"/>
                    <a:pt x="0" y="315"/>
                    <a:pt x="110" y="301"/>
                  </a:cubicBezTo>
                  <a:cubicBezTo>
                    <a:pt x="220" y="286"/>
                    <a:pt x="295" y="269"/>
                    <a:pt x="295" y="269"/>
                  </a:cubicBezTo>
                  <a:cubicBezTo>
                    <a:pt x="165" y="355"/>
                    <a:pt x="165" y="355"/>
                    <a:pt x="165" y="355"/>
                  </a:cubicBezTo>
                  <a:cubicBezTo>
                    <a:pt x="165" y="355"/>
                    <a:pt x="127" y="371"/>
                    <a:pt x="112" y="370"/>
                  </a:cubicBezTo>
                  <a:cubicBezTo>
                    <a:pt x="68" y="365"/>
                    <a:pt x="46" y="418"/>
                    <a:pt x="123" y="427"/>
                  </a:cubicBezTo>
                  <a:cubicBezTo>
                    <a:pt x="200" y="436"/>
                    <a:pt x="198" y="418"/>
                    <a:pt x="198" y="418"/>
                  </a:cubicBezTo>
                  <a:cubicBezTo>
                    <a:pt x="268" y="418"/>
                    <a:pt x="268" y="418"/>
                    <a:pt x="268" y="418"/>
                  </a:cubicBezTo>
                  <a:cubicBezTo>
                    <a:pt x="417" y="447"/>
                    <a:pt x="417" y="447"/>
                    <a:pt x="417" y="447"/>
                  </a:cubicBezTo>
                  <a:cubicBezTo>
                    <a:pt x="502" y="185"/>
                    <a:pt x="502" y="185"/>
                    <a:pt x="502" y="185"/>
                  </a:cubicBezTo>
                  <a:cubicBezTo>
                    <a:pt x="416" y="164"/>
                    <a:pt x="416" y="164"/>
                    <a:pt x="416" y="164"/>
                  </a:cubicBezTo>
                </a:path>
              </a:pathLst>
            </a:custGeom>
            <a:solidFill>
              <a:srgbClr val="FCDEBC"/>
            </a:solidFill>
            <a:ln>
              <a:noFill/>
            </a:ln>
          </p:spPr>
          <p:txBody>
            <a:bodyPr anchor="ctr"/>
            <a:lstStyle/>
            <a:p>
              <a:pPr algn="ctr"/>
              <a:endParaRPr/>
            </a:p>
          </p:txBody>
        </p:sp>
        <p:sp>
          <p:nvSpPr>
            <p:cNvPr id="31" name="任意多边形: 形状 30"/>
            <p:cNvSpPr>
              <a:spLocks/>
            </p:cNvSpPr>
            <p:nvPr/>
          </p:nvSpPr>
          <p:spPr bwMode="auto">
            <a:xfrm>
              <a:off x="5397023" y="3086099"/>
              <a:ext cx="1398524" cy="2852776"/>
            </a:xfrm>
            <a:custGeom>
              <a:avLst/>
              <a:gdLst>
                <a:gd name="T0" fmla="*/ 308 w 308"/>
                <a:gd name="T1" fmla="*/ 588 h 632"/>
                <a:gd name="T2" fmla="*/ 264 w 308"/>
                <a:gd name="T3" fmla="*/ 632 h 632"/>
                <a:gd name="T4" fmla="*/ 44 w 308"/>
                <a:gd name="T5" fmla="*/ 632 h 632"/>
                <a:gd name="T6" fmla="*/ 0 w 308"/>
                <a:gd name="T7" fmla="*/ 588 h 632"/>
                <a:gd name="T8" fmla="*/ 0 w 308"/>
                <a:gd name="T9" fmla="*/ 44 h 632"/>
                <a:gd name="T10" fmla="*/ 44 w 308"/>
                <a:gd name="T11" fmla="*/ 0 h 632"/>
                <a:gd name="T12" fmla="*/ 264 w 308"/>
                <a:gd name="T13" fmla="*/ 0 h 632"/>
                <a:gd name="T14" fmla="*/ 308 w 308"/>
                <a:gd name="T15" fmla="*/ 44 h 632"/>
                <a:gd name="T16" fmla="*/ 308 w 308"/>
                <a:gd name="T17" fmla="*/ 588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632">
                  <a:moveTo>
                    <a:pt x="308" y="588"/>
                  </a:moveTo>
                  <a:cubicBezTo>
                    <a:pt x="308" y="612"/>
                    <a:pt x="288" y="632"/>
                    <a:pt x="264" y="632"/>
                  </a:cubicBezTo>
                  <a:cubicBezTo>
                    <a:pt x="44" y="632"/>
                    <a:pt x="44" y="632"/>
                    <a:pt x="44" y="632"/>
                  </a:cubicBezTo>
                  <a:cubicBezTo>
                    <a:pt x="20" y="632"/>
                    <a:pt x="0" y="612"/>
                    <a:pt x="0" y="588"/>
                  </a:cubicBezTo>
                  <a:cubicBezTo>
                    <a:pt x="0" y="44"/>
                    <a:pt x="0" y="44"/>
                    <a:pt x="0" y="44"/>
                  </a:cubicBezTo>
                  <a:cubicBezTo>
                    <a:pt x="0" y="20"/>
                    <a:pt x="20" y="0"/>
                    <a:pt x="44" y="0"/>
                  </a:cubicBezTo>
                  <a:cubicBezTo>
                    <a:pt x="264" y="0"/>
                    <a:pt x="264" y="0"/>
                    <a:pt x="264" y="0"/>
                  </a:cubicBezTo>
                  <a:cubicBezTo>
                    <a:pt x="288" y="0"/>
                    <a:pt x="308" y="20"/>
                    <a:pt x="308" y="44"/>
                  </a:cubicBezTo>
                  <a:cubicBezTo>
                    <a:pt x="308" y="588"/>
                    <a:pt x="308" y="588"/>
                    <a:pt x="308" y="588"/>
                  </a:cubicBezTo>
                </a:path>
              </a:pathLst>
            </a:custGeom>
            <a:solidFill>
              <a:schemeClr val="tx2"/>
            </a:solidFill>
            <a:ln>
              <a:noFill/>
            </a:ln>
          </p:spPr>
          <p:txBody>
            <a:bodyPr anchor="ctr"/>
            <a:lstStyle/>
            <a:p>
              <a:pPr algn="ctr"/>
              <a:endParaRPr/>
            </a:p>
          </p:txBody>
        </p:sp>
        <p:sp>
          <p:nvSpPr>
            <p:cNvPr id="32" name="任意多边形: 形状 31"/>
            <p:cNvSpPr>
              <a:spLocks/>
            </p:cNvSpPr>
            <p:nvPr/>
          </p:nvSpPr>
          <p:spPr bwMode="auto">
            <a:xfrm>
              <a:off x="5285566" y="4824301"/>
              <a:ext cx="111457" cy="50422"/>
            </a:xfrm>
            <a:custGeom>
              <a:avLst/>
              <a:gdLst>
                <a:gd name="T0" fmla="*/ 0 w 24"/>
                <a:gd name="T1" fmla="*/ 0 h 11"/>
                <a:gd name="T2" fmla="*/ 0 w 24"/>
                <a:gd name="T3" fmla="*/ 0 h 11"/>
                <a:gd name="T4" fmla="*/ 24 w 24"/>
                <a:gd name="T5" fmla="*/ 11 h 11"/>
                <a:gd name="T6" fmla="*/ 24 w 24"/>
                <a:gd name="T7" fmla="*/ 11 h 11"/>
                <a:gd name="T8" fmla="*/ 0 w 24"/>
                <a:gd name="T9" fmla="*/ 0 h 11"/>
              </a:gdLst>
              <a:ahLst/>
              <a:cxnLst>
                <a:cxn ang="0">
                  <a:pos x="T0" y="T1"/>
                </a:cxn>
                <a:cxn ang="0">
                  <a:pos x="T2" y="T3"/>
                </a:cxn>
                <a:cxn ang="0">
                  <a:pos x="T4" y="T5"/>
                </a:cxn>
                <a:cxn ang="0">
                  <a:pos x="T6" y="T7"/>
                </a:cxn>
                <a:cxn ang="0">
                  <a:pos x="T8" y="T9"/>
                </a:cxn>
              </a:cxnLst>
              <a:rect l="0" t="0" r="r" b="b"/>
              <a:pathLst>
                <a:path w="24" h="11">
                  <a:moveTo>
                    <a:pt x="0" y="0"/>
                  </a:moveTo>
                  <a:cubicBezTo>
                    <a:pt x="0" y="0"/>
                    <a:pt x="0" y="0"/>
                    <a:pt x="0" y="0"/>
                  </a:cubicBezTo>
                  <a:cubicBezTo>
                    <a:pt x="8" y="6"/>
                    <a:pt x="17" y="9"/>
                    <a:pt x="24" y="11"/>
                  </a:cubicBezTo>
                  <a:cubicBezTo>
                    <a:pt x="24" y="11"/>
                    <a:pt x="24" y="11"/>
                    <a:pt x="24" y="11"/>
                  </a:cubicBezTo>
                  <a:cubicBezTo>
                    <a:pt x="17" y="8"/>
                    <a:pt x="9" y="6"/>
                    <a:pt x="0" y="0"/>
                  </a:cubicBezTo>
                </a:path>
              </a:pathLst>
            </a:custGeom>
            <a:solidFill>
              <a:srgbClr val="9D7F9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任意多边形: 形状 32"/>
            <p:cNvSpPr>
              <a:spLocks/>
            </p:cNvSpPr>
            <p:nvPr/>
          </p:nvSpPr>
          <p:spPr bwMode="auto">
            <a:xfrm>
              <a:off x="5285566" y="5294014"/>
              <a:ext cx="47767" cy="7963"/>
            </a:xfrm>
            <a:custGeom>
              <a:avLst/>
              <a:gdLst>
                <a:gd name="T0" fmla="*/ 10 w 10"/>
                <a:gd name="T1" fmla="*/ 0 h 2"/>
                <a:gd name="T2" fmla="*/ 2 w 10"/>
                <a:gd name="T3" fmla="*/ 1 h 2"/>
                <a:gd name="T4" fmla="*/ 0 w 10"/>
                <a:gd name="T5" fmla="*/ 2 h 2"/>
                <a:gd name="T6" fmla="*/ 0 w 10"/>
                <a:gd name="T7" fmla="*/ 2 h 2"/>
                <a:gd name="T8" fmla="*/ 2 w 10"/>
                <a:gd name="T9" fmla="*/ 1 h 2"/>
                <a:gd name="T10" fmla="*/ 10 w 10"/>
                <a:gd name="T11" fmla="*/ 0 h 2"/>
                <a:gd name="T12" fmla="*/ 10 w 10"/>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10" y="0"/>
                  </a:moveTo>
                  <a:cubicBezTo>
                    <a:pt x="7" y="0"/>
                    <a:pt x="4" y="0"/>
                    <a:pt x="2" y="1"/>
                  </a:cubicBezTo>
                  <a:cubicBezTo>
                    <a:pt x="2" y="1"/>
                    <a:pt x="0" y="2"/>
                    <a:pt x="0" y="2"/>
                  </a:cubicBezTo>
                  <a:cubicBezTo>
                    <a:pt x="0" y="2"/>
                    <a:pt x="0" y="2"/>
                    <a:pt x="0" y="2"/>
                  </a:cubicBezTo>
                  <a:cubicBezTo>
                    <a:pt x="1" y="2"/>
                    <a:pt x="2" y="1"/>
                    <a:pt x="2" y="1"/>
                  </a:cubicBezTo>
                  <a:cubicBezTo>
                    <a:pt x="5" y="0"/>
                    <a:pt x="7" y="0"/>
                    <a:pt x="10" y="0"/>
                  </a:cubicBezTo>
                  <a:cubicBezTo>
                    <a:pt x="10" y="0"/>
                    <a:pt x="10" y="0"/>
                    <a:pt x="10" y="0"/>
                  </a:cubicBezTo>
                </a:path>
              </a:pathLst>
            </a:custGeom>
            <a:solidFill>
              <a:srgbClr val="9D7F9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任意多边形: 形状 33"/>
            <p:cNvSpPr>
              <a:spLocks/>
            </p:cNvSpPr>
            <p:nvPr/>
          </p:nvSpPr>
          <p:spPr bwMode="auto">
            <a:xfrm>
              <a:off x="5373139" y="5641654"/>
              <a:ext cx="23884" cy="0"/>
            </a:xfrm>
            <a:custGeom>
              <a:avLst/>
              <a:gdLst>
                <a:gd name="T0" fmla="*/ 5 w 5"/>
                <a:gd name="T1" fmla="*/ 0 w 5"/>
                <a:gd name="T2" fmla="*/ 5 w 5"/>
                <a:gd name="T3" fmla="*/ 5 w 5"/>
              </a:gdLst>
              <a:ahLst/>
              <a:cxnLst>
                <a:cxn ang="0">
                  <a:pos x="T0" y="0"/>
                </a:cxn>
                <a:cxn ang="0">
                  <a:pos x="T1" y="0"/>
                </a:cxn>
                <a:cxn ang="0">
                  <a:pos x="T2" y="0"/>
                </a:cxn>
                <a:cxn ang="0">
                  <a:pos x="T3" y="0"/>
                </a:cxn>
              </a:cxnLst>
              <a:rect l="0" t="0" r="r" b="b"/>
              <a:pathLst>
                <a:path w="5">
                  <a:moveTo>
                    <a:pt x="5" y="0"/>
                  </a:moveTo>
                  <a:cubicBezTo>
                    <a:pt x="3" y="0"/>
                    <a:pt x="2" y="0"/>
                    <a:pt x="0" y="0"/>
                  </a:cubicBezTo>
                  <a:cubicBezTo>
                    <a:pt x="2" y="0"/>
                    <a:pt x="3" y="0"/>
                    <a:pt x="5" y="0"/>
                  </a:cubicBezTo>
                  <a:cubicBezTo>
                    <a:pt x="5" y="0"/>
                    <a:pt x="5" y="0"/>
                    <a:pt x="5" y="0"/>
                  </a:cubicBezTo>
                </a:path>
              </a:pathLst>
            </a:custGeom>
            <a:solidFill>
              <a:srgbClr val="6C335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任意多边形: 形状 34"/>
            <p:cNvSpPr>
              <a:spLocks/>
            </p:cNvSpPr>
            <p:nvPr/>
          </p:nvSpPr>
          <p:spPr bwMode="auto">
            <a:xfrm>
              <a:off x="5333333" y="5904376"/>
              <a:ext cx="148610" cy="53075"/>
            </a:xfrm>
            <a:custGeom>
              <a:avLst/>
              <a:gdLst>
                <a:gd name="T0" fmla="*/ 33 w 33"/>
                <a:gd name="T1" fmla="*/ 0 h 12"/>
                <a:gd name="T2" fmla="*/ 32 w 33"/>
                <a:gd name="T3" fmla="*/ 0 h 12"/>
                <a:gd name="T4" fmla="*/ 0 w 33"/>
                <a:gd name="T5" fmla="*/ 12 h 12"/>
                <a:gd name="T6" fmla="*/ 0 w 33"/>
                <a:gd name="T7" fmla="*/ 12 h 12"/>
                <a:gd name="T8" fmla="*/ 32 w 33"/>
                <a:gd name="T9" fmla="*/ 1 h 12"/>
                <a:gd name="T10" fmla="*/ 33 w 33"/>
                <a:gd name="T11" fmla="*/ 0 h 12"/>
                <a:gd name="T12" fmla="*/ 33 w 3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3" h="12">
                  <a:moveTo>
                    <a:pt x="33" y="0"/>
                  </a:moveTo>
                  <a:cubicBezTo>
                    <a:pt x="32" y="0"/>
                    <a:pt x="32" y="0"/>
                    <a:pt x="32" y="0"/>
                  </a:cubicBezTo>
                  <a:cubicBezTo>
                    <a:pt x="32" y="0"/>
                    <a:pt x="15" y="7"/>
                    <a:pt x="0" y="12"/>
                  </a:cubicBezTo>
                  <a:cubicBezTo>
                    <a:pt x="0" y="12"/>
                    <a:pt x="0" y="12"/>
                    <a:pt x="0" y="12"/>
                  </a:cubicBezTo>
                  <a:cubicBezTo>
                    <a:pt x="16" y="8"/>
                    <a:pt x="32" y="1"/>
                    <a:pt x="32" y="1"/>
                  </a:cubicBezTo>
                  <a:cubicBezTo>
                    <a:pt x="33" y="0"/>
                    <a:pt x="33" y="0"/>
                    <a:pt x="33" y="0"/>
                  </a:cubicBezTo>
                  <a:cubicBezTo>
                    <a:pt x="33" y="0"/>
                    <a:pt x="33" y="0"/>
                    <a:pt x="33" y="0"/>
                  </a:cubicBezTo>
                </a:path>
              </a:pathLst>
            </a:custGeom>
            <a:solidFill>
              <a:srgbClr val="9D7F9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36" name="组合 35"/>
            <p:cNvGrpSpPr/>
            <p:nvPr/>
          </p:nvGrpSpPr>
          <p:grpSpPr>
            <a:xfrm>
              <a:off x="5285570" y="4450125"/>
              <a:ext cx="1321565" cy="1578980"/>
              <a:chOff x="4778055" y="2602014"/>
              <a:chExt cx="1200159" cy="1433926"/>
            </a:xfrm>
            <a:solidFill>
              <a:srgbClr val="F6BD7E"/>
            </a:solidFill>
          </p:grpSpPr>
          <p:sp>
            <p:nvSpPr>
              <p:cNvPr id="53" name="任意多边形: 形状 52"/>
              <p:cNvSpPr>
                <a:spLocks/>
              </p:cNvSpPr>
              <p:nvPr/>
            </p:nvSpPr>
            <p:spPr bwMode="auto">
              <a:xfrm>
                <a:off x="4778055" y="2602014"/>
                <a:ext cx="101218" cy="385593"/>
              </a:xfrm>
              <a:custGeom>
                <a:avLst/>
                <a:gdLst>
                  <a:gd name="T0" fmla="*/ 0 w 24"/>
                  <a:gd name="T1" fmla="*/ 0 h 94"/>
                  <a:gd name="T2" fmla="*/ 0 w 24"/>
                  <a:gd name="T3" fmla="*/ 83 h 94"/>
                  <a:gd name="T4" fmla="*/ 24 w 24"/>
                  <a:gd name="T5" fmla="*/ 94 h 94"/>
                  <a:gd name="T6" fmla="*/ 24 w 24"/>
                  <a:gd name="T7" fmla="*/ 11 h 94"/>
                  <a:gd name="T8" fmla="*/ 0 w 24"/>
                  <a:gd name="T9" fmla="*/ 0 h 94"/>
                </a:gdLst>
                <a:ahLst/>
                <a:cxnLst>
                  <a:cxn ang="0">
                    <a:pos x="T0" y="T1"/>
                  </a:cxn>
                  <a:cxn ang="0">
                    <a:pos x="T2" y="T3"/>
                  </a:cxn>
                  <a:cxn ang="0">
                    <a:pos x="T4" y="T5"/>
                  </a:cxn>
                  <a:cxn ang="0">
                    <a:pos x="T6" y="T7"/>
                  </a:cxn>
                  <a:cxn ang="0">
                    <a:pos x="T8" y="T9"/>
                  </a:cxn>
                </a:cxnLst>
                <a:rect l="0" t="0" r="r" b="b"/>
                <a:pathLst>
                  <a:path w="24" h="94">
                    <a:moveTo>
                      <a:pt x="0" y="0"/>
                    </a:moveTo>
                    <a:cubicBezTo>
                      <a:pt x="0" y="83"/>
                      <a:pt x="0" y="83"/>
                      <a:pt x="0" y="83"/>
                    </a:cubicBezTo>
                    <a:cubicBezTo>
                      <a:pt x="9" y="89"/>
                      <a:pt x="17" y="91"/>
                      <a:pt x="24" y="94"/>
                    </a:cubicBezTo>
                    <a:cubicBezTo>
                      <a:pt x="24" y="11"/>
                      <a:pt x="24" y="11"/>
                      <a:pt x="24" y="11"/>
                    </a:cubicBezTo>
                    <a:cubicBezTo>
                      <a:pt x="16" y="6"/>
                      <a:pt x="8"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任意多边形: 形状 53"/>
              <p:cNvSpPr>
                <a:spLocks/>
              </p:cNvSpPr>
              <p:nvPr/>
            </p:nvSpPr>
            <p:spPr bwMode="auto">
              <a:xfrm>
                <a:off x="4778055" y="3368380"/>
                <a:ext cx="101218" cy="327754"/>
              </a:xfrm>
              <a:custGeom>
                <a:avLst/>
                <a:gdLst>
                  <a:gd name="T0" fmla="*/ 10 w 24"/>
                  <a:gd name="T1" fmla="*/ 0 h 80"/>
                  <a:gd name="T2" fmla="*/ 2 w 24"/>
                  <a:gd name="T3" fmla="*/ 1 h 80"/>
                  <a:gd name="T4" fmla="*/ 0 w 24"/>
                  <a:gd name="T5" fmla="*/ 2 h 80"/>
                  <a:gd name="T6" fmla="*/ 0 w 24"/>
                  <a:gd name="T7" fmla="*/ 80 h 80"/>
                  <a:gd name="T8" fmla="*/ 19 w 24"/>
                  <a:gd name="T9" fmla="*/ 77 h 80"/>
                  <a:gd name="T10" fmla="*/ 24 w 24"/>
                  <a:gd name="T11" fmla="*/ 77 h 80"/>
                  <a:gd name="T12" fmla="*/ 24 w 24"/>
                  <a:gd name="T13" fmla="*/ 2 h 80"/>
                  <a:gd name="T14" fmla="*/ 10 w 24"/>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80">
                    <a:moveTo>
                      <a:pt x="10" y="0"/>
                    </a:moveTo>
                    <a:cubicBezTo>
                      <a:pt x="7" y="0"/>
                      <a:pt x="5" y="0"/>
                      <a:pt x="2" y="1"/>
                    </a:cubicBezTo>
                    <a:cubicBezTo>
                      <a:pt x="2" y="1"/>
                      <a:pt x="1" y="2"/>
                      <a:pt x="0" y="2"/>
                    </a:cubicBezTo>
                    <a:cubicBezTo>
                      <a:pt x="0" y="80"/>
                      <a:pt x="0" y="80"/>
                      <a:pt x="0" y="80"/>
                    </a:cubicBezTo>
                    <a:cubicBezTo>
                      <a:pt x="6" y="79"/>
                      <a:pt x="13" y="78"/>
                      <a:pt x="19" y="77"/>
                    </a:cubicBezTo>
                    <a:cubicBezTo>
                      <a:pt x="21" y="77"/>
                      <a:pt x="22" y="77"/>
                      <a:pt x="24" y="77"/>
                    </a:cubicBezTo>
                    <a:cubicBezTo>
                      <a:pt x="24" y="2"/>
                      <a:pt x="24" y="2"/>
                      <a:pt x="24" y="2"/>
                    </a:cubicBezTo>
                    <a:cubicBezTo>
                      <a:pt x="19" y="1"/>
                      <a:pt x="14"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任意多边形: 形状 54"/>
              <p:cNvSpPr>
                <a:spLocks/>
              </p:cNvSpPr>
              <p:nvPr/>
            </p:nvSpPr>
            <p:spPr bwMode="auto">
              <a:xfrm>
                <a:off x="4821434" y="3922671"/>
                <a:ext cx="1156780" cy="113269"/>
              </a:xfrm>
              <a:custGeom>
                <a:avLst/>
                <a:gdLst>
                  <a:gd name="T0" fmla="*/ 281 w 281"/>
                  <a:gd name="T1" fmla="*/ 8 h 28"/>
                  <a:gd name="T2" fmla="*/ 278 w 281"/>
                  <a:gd name="T3" fmla="*/ 8 h 28"/>
                  <a:gd name="T4" fmla="*/ 251 w 281"/>
                  <a:gd name="T5" fmla="*/ 8 h 28"/>
                  <a:gd name="T6" fmla="*/ 253 w 281"/>
                  <a:gd name="T7" fmla="*/ 28 h 28"/>
                  <a:gd name="T8" fmla="*/ 254 w 281"/>
                  <a:gd name="T9" fmla="*/ 28 h 28"/>
                  <a:gd name="T10" fmla="*/ 279 w 281"/>
                  <a:gd name="T11" fmla="*/ 20 h 28"/>
                  <a:gd name="T12" fmla="*/ 281 w 281"/>
                  <a:gd name="T13" fmla="*/ 8 h 28"/>
                  <a:gd name="T14" fmla="*/ 33 w 281"/>
                  <a:gd name="T15" fmla="*/ 0 h 28"/>
                  <a:gd name="T16" fmla="*/ 32 w 281"/>
                  <a:gd name="T17" fmla="*/ 1 h 28"/>
                  <a:gd name="T18" fmla="*/ 0 w 281"/>
                  <a:gd name="T19" fmla="*/ 12 h 28"/>
                  <a:gd name="T20" fmla="*/ 34 w 281"/>
                  <a:gd name="T21" fmla="*/ 28 h 28"/>
                  <a:gd name="T22" fmla="*/ 127 w 281"/>
                  <a:gd name="T23" fmla="*/ 28 h 28"/>
                  <a:gd name="T24" fmla="*/ 132 w 281"/>
                  <a:gd name="T25" fmla="*/ 8 h 28"/>
                  <a:gd name="T26" fmla="*/ 58 w 281"/>
                  <a:gd name="T27" fmla="*/ 8 h 28"/>
                  <a:gd name="T28" fmla="*/ 33 w 281"/>
                  <a:gd name="T2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1" h="28">
                    <a:moveTo>
                      <a:pt x="281" y="8"/>
                    </a:moveTo>
                    <a:cubicBezTo>
                      <a:pt x="280" y="8"/>
                      <a:pt x="279" y="8"/>
                      <a:pt x="278" y="8"/>
                    </a:cubicBezTo>
                    <a:cubicBezTo>
                      <a:pt x="251" y="8"/>
                      <a:pt x="251" y="8"/>
                      <a:pt x="251" y="8"/>
                    </a:cubicBezTo>
                    <a:cubicBezTo>
                      <a:pt x="252" y="15"/>
                      <a:pt x="253" y="22"/>
                      <a:pt x="253" y="28"/>
                    </a:cubicBezTo>
                    <a:cubicBezTo>
                      <a:pt x="254" y="28"/>
                      <a:pt x="254" y="28"/>
                      <a:pt x="254" y="28"/>
                    </a:cubicBezTo>
                    <a:cubicBezTo>
                      <a:pt x="263" y="28"/>
                      <a:pt x="272" y="25"/>
                      <a:pt x="279" y="20"/>
                    </a:cubicBezTo>
                    <a:cubicBezTo>
                      <a:pt x="280" y="16"/>
                      <a:pt x="280" y="12"/>
                      <a:pt x="281" y="8"/>
                    </a:cubicBezTo>
                    <a:moveTo>
                      <a:pt x="33" y="0"/>
                    </a:moveTo>
                    <a:cubicBezTo>
                      <a:pt x="32" y="1"/>
                      <a:pt x="32" y="1"/>
                      <a:pt x="32" y="1"/>
                    </a:cubicBezTo>
                    <a:cubicBezTo>
                      <a:pt x="32" y="1"/>
                      <a:pt x="16" y="8"/>
                      <a:pt x="0" y="12"/>
                    </a:cubicBezTo>
                    <a:cubicBezTo>
                      <a:pt x="8" y="22"/>
                      <a:pt x="20" y="28"/>
                      <a:pt x="34" y="28"/>
                    </a:cubicBezTo>
                    <a:cubicBezTo>
                      <a:pt x="127" y="28"/>
                      <a:pt x="127" y="28"/>
                      <a:pt x="127" y="28"/>
                    </a:cubicBezTo>
                    <a:cubicBezTo>
                      <a:pt x="129" y="21"/>
                      <a:pt x="131" y="15"/>
                      <a:pt x="132" y="8"/>
                    </a:cubicBezTo>
                    <a:cubicBezTo>
                      <a:pt x="58" y="8"/>
                      <a:pt x="58" y="8"/>
                      <a:pt x="58" y="8"/>
                    </a:cubicBezTo>
                    <a:cubicBezTo>
                      <a:pt x="49" y="8"/>
                      <a:pt x="40" y="5"/>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37" name="任意多边形: 形状 36"/>
            <p:cNvSpPr>
              <a:spLocks/>
            </p:cNvSpPr>
            <p:nvPr/>
          </p:nvSpPr>
          <p:spPr bwMode="auto">
            <a:xfrm>
              <a:off x="5450099" y="3282476"/>
              <a:ext cx="1289720" cy="2314066"/>
            </a:xfrm>
            <a:custGeom>
              <a:avLst/>
              <a:gdLst>
                <a:gd name="T0" fmla="*/ 284 w 284"/>
                <a:gd name="T1" fmla="*/ 495 h 512"/>
                <a:gd name="T2" fmla="*/ 266 w 284"/>
                <a:gd name="T3" fmla="*/ 512 h 512"/>
                <a:gd name="T4" fmla="*/ 15 w 284"/>
                <a:gd name="T5" fmla="*/ 512 h 512"/>
                <a:gd name="T6" fmla="*/ 0 w 284"/>
                <a:gd name="T7" fmla="*/ 495 h 512"/>
                <a:gd name="T8" fmla="*/ 0 w 284"/>
                <a:gd name="T9" fmla="*/ 19 h 512"/>
                <a:gd name="T10" fmla="*/ 15 w 284"/>
                <a:gd name="T11" fmla="*/ 0 h 512"/>
                <a:gd name="T12" fmla="*/ 266 w 284"/>
                <a:gd name="T13" fmla="*/ 0 h 512"/>
                <a:gd name="T14" fmla="*/ 284 w 284"/>
                <a:gd name="T15" fmla="*/ 19 h 512"/>
                <a:gd name="T16" fmla="*/ 284 w 284"/>
                <a:gd name="T17" fmla="*/ 49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4" h="512">
                  <a:moveTo>
                    <a:pt x="284" y="495"/>
                  </a:moveTo>
                  <a:cubicBezTo>
                    <a:pt x="284" y="504"/>
                    <a:pt x="275" y="512"/>
                    <a:pt x="266" y="512"/>
                  </a:cubicBezTo>
                  <a:cubicBezTo>
                    <a:pt x="15" y="512"/>
                    <a:pt x="15" y="512"/>
                    <a:pt x="15" y="512"/>
                  </a:cubicBezTo>
                  <a:cubicBezTo>
                    <a:pt x="6" y="512"/>
                    <a:pt x="0" y="504"/>
                    <a:pt x="0" y="495"/>
                  </a:cubicBezTo>
                  <a:cubicBezTo>
                    <a:pt x="0" y="19"/>
                    <a:pt x="0" y="19"/>
                    <a:pt x="0" y="19"/>
                  </a:cubicBezTo>
                  <a:cubicBezTo>
                    <a:pt x="0" y="10"/>
                    <a:pt x="6" y="0"/>
                    <a:pt x="15" y="0"/>
                  </a:cubicBezTo>
                  <a:cubicBezTo>
                    <a:pt x="266" y="0"/>
                    <a:pt x="266" y="0"/>
                    <a:pt x="266" y="0"/>
                  </a:cubicBezTo>
                  <a:cubicBezTo>
                    <a:pt x="275" y="0"/>
                    <a:pt x="284" y="10"/>
                    <a:pt x="284" y="19"/>
                  </a:cubicBezTo>
                  <a:cubicBezTo>
                    <a:pt x="284" y="495"/>
                    <a:pt x="284" y="495"/>
                    <a:pt x="284" y="495"/>
                  </a:cubicBezTo>
                </a:path>
              </a:pathLst>
            </a:custGeom>
            <a:solidFill>
              <a:schemeClr val="tx2">
                <a:lumMod val="20000"/>
                <a:lumOff val="80000"/>
              </a:schemeClr>
            </a:solidFill>
            <a:ln>
              <a:noFill/>
            </a:ln>
          </p:spPr>
          <p:txBody>
            <a:bodyPr anchor="ctr"/>
            <a:lstStyle/>
            <a:p>
              <a:pPr algn="ctr"/>
              <a:endParaRPr/>
            </a:p>
          </p:txBody>
        </p:sp>
        <p:sp>
          <p:nvSpPr>
            <p:cNvPr id="38" name="任意多边形: 形状 37"/>
            <p:cNvSpPr>
              <a:spLocks/>
            </p:cNvSpPr>
            <p:nvPr/>
          </p:nvSpPr>
          <p:spPr bwMode="auto">
            <a:xfrm>
              <a:off x="5397023" y="573984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2F9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任意多边形: 形状 38"/>
            <p:cNvSpPr>
              <a:spLocks/>
            </p:cNvSpPr>
            <p:nvPr/>
          </p:nvSpPr>
          <p:spPr bwMode="auto">
            <a:xfrm>
              <a:off x="5450099" y="3282476"/>
              <a:ext cx="1231337" cy="2314066"/>
            </a:xfrm>
            <a:custGeom>
              <a:avLst/>
              <a:gdLst>
                <a:gd name="T0" fmla="*/ 266 w 271"/>
                <a:gd name="T1" fmla="*/ 0 h 512"/>
                <a:gd name="T2" fmla="*/ 15 w 271"/>
                <a:gd name="T3" fmla="*/ 0 h 512"/>
                <a:gd name="T4" fmla="*/ 0 w 271"/>
                <a:gd name="T5" fmla="*/ 19 h 512"/>
                <a:gd name="T6" fmla="*/ 0 w 271"/>
                <a:gd name="T7" fmla="*/ 277 h 512"/>
                <a:gd name="T8" fmla="*/ 0 w 271"/>
                <a:gd name="T9" fmla="*/ 355 h 512"/>
                <a:gd name="T10" fmla="*/ 0 w 271"/>
                <a:gd name="T11" fmla="*/ 450 h 512"/>
                <a:gd name="T12" fmla="*/ 0 w 271"/>
                <a:gd name="T13" fmla="*/ 495 h 512"/>
                <a:gd name="T14" fmla="*/ 15 w 271"/>
                <a:gd name="T15" fmla="*/ 512 h 512"/>
                <a:gd name="T16" fmla="*/ 18 w 271"/>
                <a:gd name="T17" fmla="*/ 512 h 512"/>
                <a:gd name="T18" fmla="*/ 271 w 271"/>
                <a:gd name="T19" fmla="*/ 1 h 512"/>
                <a:gd name="T20" fmla="*/ 266 w 271"/>
                <a:gd name="T21"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512">
                  <a:moveTo>
                    <a:pt x="266" y="0"/>
                  </a:moveTo>
                  <a:cubicBezTo>
                    <a:pt x="15" y="0"/>
                    <a:pt x="15" y="0"/>
                    <a:pt x="15" y="0"/>
                  </a:cubicBezTo>
                  <a:cubicBezTo>
                    <a:pt x="6" y="0"/>
                    <a:pt x="0" y="10"/>
                    <a:pt x="0" y="19"/>
                  </a:cubicBezTo>
                  <a:cubicBezTo>
                    <a:pt x="0" y="277"/>
                    <a:pt x="0" y="277"/>
                    <a:pt x="0" y="277"/>
                  </a:cubicBezTo>
                  <a:cubicBezTo>
                    <a:pt x="0" y="355"/>
                    <a:pt x="0" y="355"/>
                    <a:pt x="0" y="355"/>
                  </a:cubicBezTo>
                  <a:cubicBezTo>
                    <a:pt x="0" y="450"/>
                    <a:pt x="0" y="450"/>
                    <a:pt x="0" y="450"/>
                  </a:cubicBezTo>
                  <a:cubicBezTo>
                    <a:pt x="0" y="495"/>
                    <a:pt x="0" y="495"/>
                    <a:pt x="0" y="495"/>
                  </a:cubicBezTo>
                  <a:cubicBezTo>
                    <a:pt x="0" y="504"/>
                    <a:pt x="6" y="512"/>
                    <a:pt x="15" y="512"/>
                  </a:cubicBezTo>
                  <a:cubicBezTo>
                    <a:pt x="18" y="512"/>
                    <a:pt x="18" y="512"/>
                    <a:pt x="18" y="512"/>
                  </a:cubicBezTo>
                  <a:cubicBezTo>
                    <a:pt x="271" y="1"/>
                    <a:pt x="271" y="1"/>
                    <a:pt x="271" y="1"/>
                  </a:cubicBezTo>
                  <a:cubicBezTo>
                    <a:pt x="269" y="0"/>
                    <a:pt x="268" y="0"/>
                    <a:pt x="266" y="0"/>
                  </a:cubicBezTo>
                </a:path>
              </a:pathLst>
            </a:custGeom>
            <a:solidFill>
              <a:schemeClr val="tx2">
                <a:lumMod val="40000"/>
                <a:lumOff val="60000"/>
              </a:schemeClr>
            </a:solidFill>
            <a:ln>
              <a:noFill/>
            </a:ln>
          </p:spPr>
          <p:txBody>
            <a:bodyPr anchor="ctr"/>
            <a:lstStyle/>
            <a:p>
              <a:pPr algn="ctr"/>
              <a:endParaRPr/>
            </a:p>
          </p:txBody>
        </p:sp>
        <p:sp>
          <p:nvSpPr>
            <p:cNvPr id="40" name="任意多边形: 形状 39"/>
            <p:cNvSpPr>
              <a:spLocks/>
            </p:cNvSpPr>
            <p:nvPr/>
          </p:nvSpPr>
          <p:spPr bwMode="auto">
            <a:xfrm>
              <a:off x="5826929" y="4266669"/>
              <a:ext cx="1624091" cy="3861199"/>
            </a:xfrm>
            <a:custGeom>
              <a:avLst/>
              <a:gdLst>
                <a:gd name="T0" fmla="*/ 95 w 358"/>
                <a:gd name="T1" fmla="*/ 855 h 855"/>
                <a:gd name="T2" fmla="*/ 68 w 358"/>
                <a:gd name="T3" fmla="*/ 697 h 855"/>
                <a:gd name="T4" fmla="*/ 11 w 358"/>
                <a:gd name="T5" fmla="*/ 432 h 855"/>
                <a:gd name="T6" fmla="*/ 37 w 358"/>
                <a:gd name="T7" fmla="*/ 279 h 855"/>
                <a:gd name="T8" fmla="*/ 77 w 358"/>
                <a:gd name="T9" fmla="*/ 102 h 855"/>
                <a:gd name="T10" fmla="*/ 138 w 358"/>
                <a:gd name="T11" fmla="*/ 267 h 855"/>
                <a:gd name="T12" fmla="*/ 158 w 358"/>
                <a:gd name="T13" fmla="*/ 429 h 855"/>
                <a:gd name="T14" fmla="*/ 189 w 358"/>
                <a:gd name="T15" fmla="*/ 275 h 855"/>
                <a:gd name="T16" fmla="*/ 220 w 358"/>
                <a:gd name="T17" fmla="*/ 204 h 855"/>
                <a:gd name="T18" fmla="*/ 202 w 358"/>
                <a:gd name="T19" fmla="*/ 135 h 855"/>
                <a:gd name="T20" fmla="*/ 213 w 358"/>
                <a:gd name="T21" fmla="*/ 45 h 855"/>
                <a:gd name="T22" fmla="*/ 211 w 358"/>
                <a:gd name="T23" fmla="*/ 0 h 855"/>
                <a:gd name="T24" fmla="*/ 301 w 358"/>
                <a:gd name="T25" fmla="*/ 75 h 855"/>
                <a:gd name="T26" fmla="*/ 336 w 358"/>
                <a:gd name="T27" fmla="*/ 253 h 855"/>
                <a:gd name="T28" fmla="*/ 301 w 358"/>
                <a:gd name="T29" fmla="*/ 548 h 855"/>
                <a:gd name="T30" fmla="*/ 297 w 358"/>
                <a:gd name="T31" fmla="*/ 855 h 855"/>
                <a:gd name="T32" fmla="*/ 95 w 358"/>
                <a:gd name="T33" fmla="*/ 855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855">
                  <a:moveTo>
                    <a:pt x="95" y="855"/>
                  </a:moveTo>
                  <a:cubicBezTo>
                    <a:pt x="95" y="855"/>
                    <a:pt x="90" y="772"/>
                    <a:pt x="68" y="697"/>
                  </a:cubicBezTo>
                  <a:cubicBezTo>
                    <a:pt x="46" y="622"/>
                    <a:pt x="0" y="490"/>
                    <a:pt x="11" y="432"/>
                  </a:cubicBezTo>
                  <a:cubicBezTo>
                    <a:pt x="22" y="375"/>
                    <a:pt x="42" y="330"/>
                    <a:pt x="37" y="279"/>
                  </a:cubicBezTo>
                  <a:cubicBezTo>
                    <a:pt x="33" y="227"/>
                    <a:pt x="13" y="111"/>
                    <a:pt x="77" y="102"/>
                  </a:cubicBezTo>
                  <a:cubicBezTo>
                    <a:pt x="141" y="93"/>
                    <a:pt x="134" y="218"/>
                    <a:pt x="138" y="267"/>
                  </a:cubicBezTo>
                  <a:cubicBezTo>
                    <a:pt x="143" y="315"/>
                    <a:pt x="143" y="432"/>
                    <a:pt x="158" y="429"/>
                  </a:cubicBezTo>
                  <a:cubicBezTo>
                    <a:pt x="174" y="427"/>
                    <a:pt x="176" y="315"/>
                    <a:pt x="189" y="275"/>
                  </a:cubicBezTo>
                  <a:cubicBezTo>
                    <a:pt x="202" y="236"/>
                    <a:pt x="220" y="204"/>
                    <a:pt x="220" y="204"/>
                  </a:cubicBezTo>
                  <a:cubicBezTo>
                    <a:pt x="220" y="204"/>
                    <a:pt x="200" y="161"/>
                    <a:pt x="202" y="135"/>
                  </a:cubicBezTo>
                  <a:cubicBezTo>
                    <a:pt x="203" y="120"/>
                    <a:pt x="209" y="78"/>
                    <a:pt x="213" y="45"/>
                  </a:cubicBezTo>
                  <a:cubicBezTo>
                    <a:pt x="217" y="20"/>
                    <a:pt x="211" y="0"/>
                    <a:pt x="211" y="0"/>
                  </a:cubicBezTo>
                  <a:cubicBezTo>
                    <a:pt x="211" y="0"/>
                    <a:pt x="299" y="62"/>
                    <a:pt x="301" y="75"/>
                  </a:cubicBezTo>
                  <a:cubicBezTo>
                    <a:pt x="303" y="88"/>
                    <a:pt x="325" y="217"/>
                    <a:pt x="336" y="253"/>
                  </a:cubicBezTo>
                  <a:cubicBezTo>
                    <a:pt x="358" y="326"/>
                    <a:pt x="335" y="347"/>
                    <a:pt x="301" y="548"/>
                  </a:cubicBezTo>
                  <a:cubicBezTo>
                    <a:pt x="269" y="739"/>
                    <a:pt x="297" y="855"/>
                    <a:pt x="297" y="855"/>
                  </a:cubicBezTo>
                  <a:cubicBezTo>
                    <a:pt x="95" y="855"/>
                    <a:pt x="95" y="855"/>
                    <a:pt x="95" y="855"/>
                  </a:cubicBezTo>
                </a:path>
              </a:pathLst>
            </a:custGeom>
            <a:solidFill>
              <a:srgbClr val="FCDEBC"/>
            </a:solidFill>
            <a:ln>
              <a:noFill/>
            </a:ln>
          </p:spPr>
          <p:txBody>
            <a:bodyPr anchor="ctr"/>
            <a:lstStyle/>
            <a:p>
              <a:pPr algn="ctr"/>
              <a:endParaRPr/>
            </a:p>
          </p:txBody>
        </p:sp>
        <p:sp>
          <p:nvSpPr>
            <p:cNvPr id="41" name="任意多边形: 形状 40"/>
            <p:cNvSpPr>
              <a:spLocks/>
            </p:cNvSpPr>
            <p:nvPr/>
          </p:nvSpPr>
          <p:spPr bwMode="auto">
            <a:xfrm>
              <a:off x="7230760" y="48747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48D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任意多边形: 形状 41"/>
            <p:cNvSpPr>
              <a:spLocks/>
            </p:cNvSpPr>
            <p:nvPr/>
          </p:nvSpPr>
          <p:spPr bwMode="auto">
            <a:xfrm>
              <a:off x="6482404" y="6029101"/>
              <a:ext cx="7963" cy="74305"/>
            </a:xfrm>
            <a:custGeom>
              <a:avLst/>
              <a:gdLst>
                <a:gd name="T0" fmla="*/ 0 w 2"/>
                <a:gd name="T1" fmla="*/ 0 h 16"/>
                <a:gd name="T2" fmla="*/ 0 w 2"/>
                <a:gd name="T3" fmla="*/ 0 h 16"/>
                <a:gd name="T4" fmla="*/ 2 w 2"/>
                <a:gd name="T5" fmla="*/ 16 h 16"/>
                <a:gd name="T6" fmla="*/ 2 w 2"/>
                <a:gd name="T7" fmla="*/ 16 h 16"/>
                <a:gd name="T8" fmla="*/ 0 w 2"/>
                <a:gd name="T9" fmla="*/ 0 h 16"/>
              </a:gdLst>
              <a:ahLst/>
              <a:cxnLst>
                <a:cxn ang="0">
                  <a:pos x="T0" y="T1"/>
                </a:cxn>
                <a:cxn ang="0">
                  <a:pos x="T2" y="T3"/>
                </a:cxn>
                <a:cxn ang="0">
                  <a:pos x="T4" y="T5"/>
                </a:cxn>
                <a:cxn ang="0">
                  <a:pos x="T6" y="T7"/>
                </a:cxn>
                <a:cxn ang="0">
                  <a:pos x="T8" y="T9"/>
                </a:cxn>
              </a:cxnLst>
              <a:rect l="0" t="0" r="r" b="b"/>
              <a:pathLst>
                <a:path w="2" h="16">
                  <a:moveTo>
                    <a:pt x="0" y="0"/>
                  </a:moveTo>
                  <a:cubicBezTo>
                    <a:pt x="0" y="0"/>
                    <a:pt x="0" y="0"/>
                    <a:pt x="0" y="0"/>
                  </a:cubicBezTo>
                  <a:cubicBezTo>
                    <a:pt x="1" y="6"/>
                    <a:pt x="2" y="11"/>
                    <a:pt x="2" y="16"/>
                  </a:cubicBezTo>
                  <a:cubicBezTo>
                    <a:pt x="2" y="16"/>
                    <a:pt x="2" y="16"/>
                    <a:pt x="2" y="16"/>
                  </a:cubicBezTo>
                  <a:cubicBezTo>
                    <a:pt x="2" y="11"/>
                    <a:pt x="1" y="6"/>
                    <a:pt x="0" y="0"/>
                  </a:cubicBezTo>
                </a:path>
              </a:pathLst>
            </a:custGeom>
            <a:solidFill>
              <a:srgbClr val="EB78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任意多边形: 形状 42"/>
            <p:cNvSpPr>
              <a:spLocks/>
            </p:cNvSpPr>
            <p:nvPr/>
          </p:nvSpPr>
          <p:spPr bwMode="auto">
            <a:xfrm>
              <a:off x="6471789" y="5938873"/>
              <a:ext cx="10615" cy="90228"/>
            </a:xfrm>
            <a:custGeom>
              <a:avLst/>
              <a:gdLst>
                <a:gd name="T0" fmla="*/ 0 w 2"/>
                <a:gd name="T1" fmla="*/ 0 h 20"/>
                <a:gd name="T2" fmla="*/ 0 w 2"/>
                <a:gd name="T3" fmla="*/ 0 h 20"/>
                <a:gd name="T4" fmla="*/ 2 w 2"/>
                <a:gd name="T5" fmla="*/ 20 h 20"/>
                <a:gd name="T6" fmla="*/ 2 w 2"/>
                <a:gd name="T7" fmla="*/ 20 h 20"/>
                <a:gd name="T8" fmla="*/ 0 w 2"/>
                <a:gd name="T9" fmla="*/ 0 h 20"/>
              </a:gdLst>
              <a:ahLst/>
              <a:cxnLst>
                <a:cxn ang="0">
                  <a:pos x="T0" y="T1"/>
                </a:cxn>
                <a:cxn ang="0">
                  <a:pos x="T2" y="T3"/>
                </a:cxn>
                <a:cxn ang="0">
                  <a:pos x="T4" y="T5"/>
                </a:cxn>
                <a:cxn ang="0">
                  <a:pos x="T6" y="T7"/>
                </a:cxn>
                <a:cxn ang="0">
                  <a:pos x="T8" y="T9"/>
                </a:cxn>
              </a:cxnLst>
              <a:rect l="0" t="0" r="r" b="b"/>
              <a:pathLst>
                <a:path w="2" h="20">
                  <a:moveTo>
                    <a:pt x="0" y="0"/>
                  </a:moveTo>
                  <a:cubicBezTo>
                    <a:pt x="0" y="0"/>
                    <a:pt x="0" y="0"/>
                    <a:pt x="0" y="0"/>
                  </a:cubicBezTo>
                  <a:cubicBezTo>
                    <a:pt x="1" y="7"/>
                    <a:pt x="2" y="14"/>
                    <a:pt x="2" y="20"/>
                  </a:cubicBezTo>
                  <a:cubicBezTo>
                    <a:pt x="2" y="20"/>
                    <a:pt x="2" y="20"/>
                    <a:pt x="2" y="20"/>
                  </a:cubicBezTo>
                  <a:cubicBezTo>
                    <a:pt x="2" y="14"/>
                    <a:pt x="1" y="7"/>
                    <a:pt x="0" y="0"/>
                  </a:cubicBezTo>
                </a:path>
              </a:pathLst>
            </a:custGeom>
            <a:solidFill>
              <a:srgbClr val="EA53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任意多边形: 形状 43"/>
            <p:cNvSpPr>
              <a:spLocks/>
            </p:cNvSpPr>
            <p:nvPr/>
          </p:nvSpPr>
          <p:spPr bwMode="auto">
            <a:xfrm>
              <a:off x="6453214" y="5596542"/>
              <a:ext cx="18577" cy="342334"/>
            </a:xfrm>
            <a:custGeom>
              <a:avLst/>
              <a:gdLst>
                <a:gd name="T0" fmla="*/ 0 w 4"/>
                <a:gd name="T1" fmla="*/ 0 h 76"/>
                <a:gd name="T2" fmla="*/ 0 w 4"/>
                <a:gd name="T3" fmla="*/ 0 h 76"/>
                <a:gd name="T4" fmla="*/ 4 w 4"/>
                <a:gd name="T5" fmla="*/ 76 h 76"/>
                <a:gd name="T6" fmla="*/ 4 w 4"/>
                <a:gd name="T7" fmla="*/ 76 h 76"/>
                <a:gd name="T8" fmla="*/ 0 w 4"/>
                <a:gd name="T9" fmla="*/ 0 h 76"/>
              </a:gdLst>
              <a:ahLst/>
              <a:cxnLst>
                <a:cxn ang="0">
                  <a:pos x="T0" y="T1"/>
                </a:cxn>
                <a:cxn ang="0">
                  <a:pos x="T2" y="T3"/>
                </a:cxn>
                <a:cxn ang="0">
                  <a:pos x="T4" y="T5"/>
                </a:cxn>
                <a:cxn ang="0">
                  <a:pos x="T6" y="T7"/>
                </a:cxn>
                <a:cxn ang="0">
                  <a:pos x="T8" y="T9"/>
                </a:cxn>
              </a:cxnLst>
              <a:rect l="0" t="0" r="r" b="b"/>
              <a:pathLst>
                <a:path w="4" h="76">
                  <a:moveTo>
                    <a:pt x="0" y="0"/>
                  </a:moveTo>
                  <a:cubicBezTo>
                    <a:pt x="0" y="0"/>
                    <a:pt x="0" y="0"/>
                    <a:pt x="0" y="0"/>
                  </a:cubicBezTo>
                  <a:cubicBezTo>
                    <a:pt x="2" y="23"/>
                    <a:pt x="3" y="52"/>
                    <a:pt x="4" y="76"/>
                  </a:cubicBezTo>
                  <a:cubicBezTo>
                    <a:pt x="4" y="76"/>
                    <a:pt x="4" y="76"/>
                    <a:pt x="4" y="76"/>
                  </a:cubicBezTo>
                  <a:cubicBezTo>
                    <a:pt x="3" y="52"/>
                    <a:pt x="2" y="23"/>
                    <a:pt x="0" y="0"/>
                  </a:cubicBezTo>
                </a:path>
              </a:pathLst>
            </a:custGeom>
            <a:solidFill>
              <a:srgbClr val="C6F4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任意多边形: 形状 44"/>
            <p:cNvSpPr>
              <a:spLocks/>
            </p:cNvSpPr>
            <p:nvPr/>
          </p:nvSpPr>
          <p:spPr bwMode="auto">
            <a:xfrm>
              <a:off x="6439943" y="5378934"/>
              <a:ext cx="13270" cy="217607"/>
            </a:xfrm>
            <a:custGeom>
              <a:avLst/>
              <a:gdLst>
                <a:gd name="T0" fmla="*/ 0 w 3"/>
                <a:gd name="T1" fmla="*/ 0 h 48"/>
                <a:gd name="T2" fmla="*/ 1 w 3"/>
                <a:gd name="T3" fmla="*/ 20 h 48"/>
                <a:gd name="T4" fmla="*/ 3 w 3"/>
                <a:gd name="T5" fmla="*/ 48 h 48"/>
                <a:gd name="T6" fmla="*/ 3 w 3"/>
                <a:gd name="T7" fmla="*/ 48 h 48"/>
                <a:gd name="T8" fmla="*/ 1 w 3"/>
                <a:gd name="T9" fmla="*/ 20 h 48"/>
                <a:gd name="T10" fmla="*/ 0 w 3"/>
                <a:gd name="T11" fmla="*/ 0 h 48"/>
              </a:gdLst>
              <a:ahLst/>
              <a:cxnLst>
                <a:cxn ang="0">
                  <a:pos x="T0" y="T1"/>
                </a:cxn>
                <a:cxn ang="0">
                  <a:pos x="T2" y="T3"/>
                </a:cxn>
                <a:cxn ang="0">
                  <a:pos x="T4" y="T5"/>
                </a:cxn>
                <a:cxn ang="0">
                  <a:pos x="T6" y="T7"/>
                </a:cxn>
                <a:cxn ang="0">
                  <a:pos x="T8" y="T9"/>
                </a:cxn>
                <a:cxn ang="0">
                  <a:pos x="T10" y="T11"/>
                </a:cxn>
              </a:cxnLst>
              <a:rect l="0" t="0" r="r" b="b"/>
              <a:pathLst>
                <a:path w="3" h="48">
                  <a:moveTo>
                    <a:pt x="0" y="0"/>
                  </a:moveTo>
                  <a:cubicBezTo>
                    <a:pt x="1" y="8"/>
                    <a:pt x="1" y="14"/>
                    <a:pt x="1" y="20"/>
                  </a:cubicBezTo>
                  <a:cubicBezTo>
                    <a:pt x="2" y="28"/>
                    <a:pt x="3" y="37"/>
                    <a:pt x="3" y="48"/>
                  </a:cubicBezTo>
                  <a:cubicBezTo>
                    <a:pt x="3" y="48"/>
                    <a:pt x="3" y="48"/>
                    <a:pt x="3" y="48"/>
                  </a:cubicBezTo>
                  <a:cubicBezTo>
                    <a:pt x="3" y="37"/>
                    <a:pt x="2" y="27"/>
                    <a:pt x="1" y="20"/>
                  </a:cubicBezTo>
                  <a:cubicBezTo>
                    <a:pt x="1" y="14"/>
                    <a:pt x="1" y="8"/>
                    <a:pt x="0" y="0"/>
                  </a:cubicBezTo>
                </a:path>
              </a:pathLst>
            </a:custGeom>
            <a:solidFill>
              <a:srgbClr val="0041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46" name="组合 45"/>
            <p:cNvGrpSpPr/>
            <p:nvPr/>
          </p:nvGrpSpPr>
          <p:grpSpPr>
            <a:xfrm>
              <a:off x="6235611" y="4723459"/>
              <a:ext cx="1207456" cy="3274722"/>
              <a:chOff x="5640820" y="2850239"/>
              <a:chExt cx="1096532" cy="2973890"/>
            </a:xfrm>
            <a:solidFill>
              <a:srgbClr val="F6BD7E"/>
            </a:solidFill>
          </p:grpSpPr>
          <p:sp>
            <p:nvSpPr>
              <p:cNvPr id="51" name="任意多边形: 形状 50"/>
              <p:cNvSpPr>
                <a:spLocks/>
              </p:cNvSpPr>
              <p:nvPr/>
            </p:nvSpPr>
            <p:spPr bwMode="auto">
              <a:xfrm>
                <a:off x="6122812" y="2987607"/>
                <a:ext cx="614540" cy="2836522"/>
              </a:xfrm>
              <a:custGeom>
                <a:avLst/>
                <a:gdLst>
                  <a:gd name="T0" fmla="*/ 102 w 149"/>
                  <a:gd name="T1" fmla="*/ 0 h 692"/>
                  <a:gd name="T2" fmla="*/ 113 w 149"/>
                  <a:gd name="T3" fmla="*/ 160 h 692"/>
                  <a:gd name="T4" fmla="*/ 41 w 149"/>
                  <a:gd name="T5" fmla="*/ 385 h 692"/>
                  <a:gd name="T6" fmla="*/ 26 w 149"/>
                  <a:gd name="T7" fmla="*/ 688 h 692"/>
                  <a:gd name="T8" fmla="*/ 0 w 149"/>
                  <a:gd name="T9" fmla="*/ 688 h 692"/>
                  <a:gd name="T10" fmla="*/ 0 w 149"/>
                  <a:gd name="T11" fmla="*/ 692 h 692"/>
                  <a:gd name="T12" fmla="*/ 83 w 149"/>
                  <a:gd name="T13" fmla="*/ 692 h 692"/>
                  <a:gd name="T14" fmla="*/ 77 w 149"/>
                  <a:gd name="T15" fmla="*/ 587 h 692"/>
                  <a:gd name="T16" fmla="*/ 92 w 149"/>
                  <a:gd name="T17" fmla="*/ 412 h 692"/>
                  <a:gd name="T18" fmla="*/ 127 w 149"/>
                  <a:gd name="T19" fmla="*/ 118 h 692"/>
                  <a:gd name="T20" fmla="*/ 102 w 149"/>
                  <a:gd name="T21"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9" h="692">
                    <a:moveTo>
                      <a:pt x="102" y="0"/>
                    </a:moveTo>
                    <a:cubicBezTo>
                      <a:pt x="102" y="2"/>
                      <a:pt x="110" y="141"/>
                      <a:pt x="113" y="160"/>
                    </a:cubicBezTo>
                    <a:cubicBezTo>
                      <a:pt x="117" y="179"/>
                      <a:pt x="65" y="311"/>
                      <a:pt x="41" y="385"/>
                    </a:cubicBezTo>
                    <a:cubicBezTo>
                      <a:pt x="16" y="460"/>
                      <a:pt x="26" y="688"/>
                      <a:pt x="26" y="688"/>
                    </a:cubicBezTo>
                    <a:cubicBezTo>
                      <a:pt x="0" y="688"/>
                      <a:pt x="0" y="688"/>
                      <a:pt x="0" y="688"/>
                    </a:cubicBezTo>
                    <a:cubicBezTo>
                      <a:pt x="0" y="692"/>
                      <a:pt x="0" y="692"/>
                      <a:pt x="0" y="692"/>
                    </a:cubicBezTo>
                    <a:cubicBezTo>
                      <a:pt x="83" y="692"/>
                      <a:pt x="83" y="692"/>
                      <a:pt x="83" y="692"/>
                    </a:cubicBezTo>
                    <a:cubicBezTo>
                      <a:pt x="80" y="670"/>
                      <a:pt x="77" y="634"/>
                      <a:pt x="77" y="587"/>
                    </a:cubicBezTo>
                    <a:cubicBezTo>
                      <a:pt x="77" y="540"/>
                      <a:pt x="80" y="481"/>
                      <a:pt x="92" y="412"/>
                    </a:cubicBezTo>
                    <a:cubicBezTo>
                      <a:pt x="126" y="211"/>
                      <a:pt x="149" y="191"/>
                      <a:pt x="127" y="118"/>
                    </a:cubicBezTo>
                    <a:cubicBezTo>
                      <a:pt x="120" y="97"/>
                      <a:pt x="110" y="43"/>
                      <a:pt x="10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任意多边形: 形状 51"/>
              <p:cNvSpPr>
                <a:spLocks/>
              </p:cNvSpPr>
              <p:nvPr/>
            </p:nvSpPr>
            <p:spPr bwMode="auto">
              <a:xfrm>
                <a:off x="5640820" y="2850239"/>
                <a:ext cx="231356" cy="1253178"/>
              </a:xfrm>
              <a:custGeom>
                <a:avLst/>
                <a:gdLst>
                  <a:gd name="T0" fmla="*/ 0 w 56"/>
                  <a:gd name="T1" fmla="*/ 0 h 305"/>
                  <a:gd name="T2" fmla="*/ 17 w 56"/>
                  <a:gd name="T3" fmla="*/ 119 h 305"/>
                  <a:gd name="T4" fmla="*/ 56 w 56"/>
                  <a:gd name="T5" fmla="*/ 305 h 305"/>
                  <a:gd name="T6" fmla="*/ 54 w 56"/>
                  <a:gd name="T7" fmla="*/ 289 h 305"/>
                  <a:gd name="T8" fmla="*/ 52 w 56"/>
                  <a:gd name="T9" fmla="*/ 269 h 305"/>
                  <a:gd name="T10" fmla="*/ 52 w 56"/>
                  <a:gd name="T11" fmla="*/ 269 h 305"/>
                  <a:gd name="T12" fmla="*/ 48 w 56"/>
                  <a:gd name="T13" fmla="*/ 193 h 305"/>
                  <a:gd name="T14" fmla="*/ 46 w 56"/>
                  <a:gd name="T15" fmla="*/ 165 h 305"/>
                  <a:gd name="T16" fmla="*/ 45 w 56"/>
                  <a:gd name="T17" fmla="*/ 145 h 305"/>
                  <a:gd name="T18" fmla="*/ 0 w 56"/>
                  <a:gd name="T19"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305">
                    <a:moveTo>
                      <a:pt x="0" y="0"/>
                    </a:moveTo>
                    <a:cubicBezTo>
                      <a:pt x="8" y="24"/>
                      <a:pt x="17" y="63"/>
                      <a:pt x="17" y="119"/>
                    </a:cubicBezTo>
                    <a:cubicBezTo>
                      <a:pt x="16" y="194"/>
                      <a:pt x="42" y="269"/>
                      <a:pt x="56" y="305"/>
                    </a:cubicBezTo>
                    <a:cubicBezTo>
                      <a:pt x="56" y="300"/>
                      <a:pt x="55" y="295"/>
                      <a:pt x="54" y="289"/>
                    </a:cubicBezTo>
                    <a:cubicBezTo>
                      <a:pt x="54" y="283"/>
                      <a:pt x="53" y="276"/>
                      <a:pt x="52" y="269"/>
                    </a:cubicBezTo>
                    <a:cubicBezTo>
                      <a:pt x="52" y="269"/>
                      <a:pt x="52" y="269"/>
                      <a:pt x="52" y="269"/>
                    </a:cubicBezTo>
                    <a:cubicBezTo>
                      <a:pt x="51" y="245"/>
                      <a:pt x="50" y="216"/>
                      <a:pt x="48" y="193"/>
                    </a:cubicBezTo>
                    <a:cubicBezTo>
                      <a:pt x="48" y="182"/>
                      <a:pt x="47" y="173"/>
                      <a:pt x="46" y="165"/>
                    </a:cubicBezTo>
                    <a:cubicBezTo>
                      <a:pt x="46" y="159"/>
                      <a:pt x="46" y="153"/>
                      <a:pt x="45" y="145"/>
                    </a:cubicBezTo>
                    <a:cubicBezTo>
                      <a:pt x="43" y="95"/>
                      <a:pt x="42" y="1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47" name="组合 46"/>
            <p:cNvGrpSpPr/>
            <p:nvPr/>
          </p:nvGrpSpPr>
          <p:grpSpPr>
            <a:xfrm>
              <a:off x="5919605" y="3172594"/>
              <a:ext cx="350658" cy="42311"/>
              <a:chOff x="5472855" y="3198019"/>
              <a:chExt cx="724042" cy="87364"/>
            </a:xfrm>
          </p:grpSpPr>
          <p:sp>
            <p:nvSpPr>
              <p:cNvPr id="48" name="椭圆 47"/>
              <p:cNvSpPr/>
              <p:nvPr/>
            </p:nvSpPr>
            <p:spPr>
              <a:xfrm>
                <a:off x="5472855" y="3198019"/>
                <a:ext cx="87364" cy="87364"/>
              </a:xfrm>
              <a:prstGeom prst="ellipse">
                <a:avLst/>
              </a:prstGeom>
              <a:solidFill>
                <a:schemeClr val="bg1">
                  <a:lumMod val="6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9" name="椭圆 48"/>
              <p:cNvSpPr/>
              <p:nvPr/>
            </p:nvSpPr>
            <p:spPr>
              <a:xfrm>
                <a:off x="5793708" y="3198019"/>
                <a:ext cx="87364" cy="87364"/>
              </a:xfrm>
              <a:prstGeom prst="ellipse">
                <a:avLst/>
              </a:prstGeom>
              <a:solidFill>
                <a:schemeClr val="bg1">
                  <a:lumMod val="6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0" name="椭圆 49"/>
              <p:cNvSpPr/>
              <p:nvPr/>
            </p:nvSpPr>
            <p:spPr>
              <a:xfrm>
                <a:off x="6109533" y="3198019"/>
                <a:ext cx="87364" cy="87364"/>
              </a:xfrm>
              <a:prstGeom prst="ellipse">
                <a:avLst/>
              </a:prstGeom>
              <a:solidFill>
                <a:schemeClr val="bg1">
                  <a:lumMod val="6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145" name="组合 144"/>
          <p:cNvGrpSpPr/>
          <p:nvPr/>
        </p:nvGrpSpPr>
        <p:grpSpPr>
          <a:xfrm>
            <a:off x="3582941" y="1025421"/>
            <a:ext cx="1629996" cy="2231901"/>
            <a:chOff x="3582941" y="1025421"/>
            <a:chExt cx="1629996" cy="2231901"/>
          </a:xfrm>
        </p:grpSpPr>
        <p:sp>
          <p:nvSpPr>
            <p:cNvPr id="146" name="任意多边形: 形状 145"/>
            <p:cNvSpPr/>
            <p:nvPr/>
          </p:nvSpPr>
          <p:spPr>
            <a:xfrm rot="19149304">
              <a:off x="4219368" y="2514391"/>
              <a:ext cx="804459" cy="236023"/>
            </a:xfrm>
            <a:custGeom>
              <a:avLst/>
              <a:gdLst>
                <a:gd name="connsiteX0" fmla="*/ 0 w 1951718"/>
                <a:gd name="connsiteY0" fmla="*/ 537327 h 537327"/>
                <a:gd name="connsiteX1" fmla="*/ 914400 w 1951718"/>
                <a:gd name="connsiteY1" fmla="*/ 996 h 537327"/>
                <a:gd name="connsiteX2" fmla="*/ 1890346 w 1951718"/>
                <a:gd name="connsiteY2" fmla="*/ 343896 h 537327"/>
                <a:gd name="connsiteX0" fmla="*/ 0 w 1933483"/>
                <a:gd name="connsiteY0" fmla="*/ 537951 h 537951"/>
                <a:gd name="connsiteX1" fmla="*/ 914400 w 1933483"/>
                <a:gd name="connsiteY1" fmla="*/ 1620 h 537951"/>
                <a:gd name="connsiteX2" fmla="*/ 1871296 w 1933483"/>
                <a:gd name="connsiteY2" fmla="*/ 296895 h 537951"/>
                <a:gd name="connsiteX0" fmla="*/ 0 w 1871296"/>
                <a:gd name="connsiteY0" fmla="*/ 543669 h 543669"/>
                <a:gd name="connsiteX1" fmla="*/ 914400 w 1871296"/>
                <a:gd name="connsiteY1" fmla="*/ 7338 h 543669"/>
                <a:gd name="connsiteX2" fmla="*/ 1871296 w 1871296"/>
                <a:gd name="connsiteY2" fmla="*/ 302613 h 543669"/>
              </a:gdLst>
              <a:ahLst/>
              <a:cxnLst>
                <a:cxn ang="0">
                  <a:pos x="connsiteX0" y="connsiteY0"/>
                </a:cxn>
                <a:cxn ang="0">
                  <a:pos x="connsiteX1" y="connsiteY1"/>
                </a:cxn>
                <a:cxn ang="0">
                  <a:pos x="connsiteX2" y="connsiteY2"/>
                </a:cxn>
              </a:cxnLst>
              <a:rect l="l" t="t" r="r" b="b"/>
              <a:pathLst>
                <a:path w="1871296" h="543669">
                  <a:moveTo>
                    <a:pt x="0" y="543669"/>
                  </a:moveTo>
                  <a:cubicBezTo>
                    <a:pt x="299671" y="291623"/>
                    <a:pt x="602517" y="47514"/>
                    <a:pt x="914400" y="7338"/>
                  </a:cubicBezTo>
                  <a:cubicBezTo>
                    <a:pt x="1226283" y="-32838"/>
                    <a:pt x="1575288" y="95627"/>
                    <a:pt x="1871296" y="302613"/>
                  </a:cubicBezTo>
                </a:path>
              </a:pathLst>
            </a:cu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47" name="任意多边形: 形状 146"/>
            <p:cNvSpPr/>
            <p:nvPr/>
          </p:nvSpPr>
          <p:spPr>
            <a:xfrm rot="4824704" flipH="1">
              <a:off x="3858902" y="2293253"/>
              <a:ext cx="1200363" cy="236023"/>
            </a:xfrm>
            <a:custGeom>
              <a:avLst/>
              <a:gdLst>
                <a:gd name="connsiteX0" fmla="*/ 0 w 1951718"/>
                <a:gd name="connsiteY0" fmla="*/ 537327 h 537327"/>
                <a:gd name="connsiteX1" fmla="*/ 914400 w 1951718"/>
                <a:gd name="connsiteY1" fmla="*/ 996 h 537327"/>
                <a:gd name="connsiteX2" fmla="*/ 1890346 w 1951718"/>
                <a:gd name="connsiteY2" fmla="*/ 343896 h 537327"/>
                <a:gd name="connsiteX0" fmla="*/ 0 w 1933483"/>
                <a:gd name="connsiteY0" fmla="*/ 537951 h 537951"/>
                <a:gd name="connsiteX1" fmla="*/ 914400 w 1933483"/>
                <a:gd name="connsiteY1" fmla="*/ 1620 h 537951"/>
                <a:gd name="connsiteX2" fmla="*/ 1871296 w 1933483"/>
                <a:gd name="connsiteY2" fmla="*/ 296895 h 537951"/>
                <a:gd name="connsiteX0" fmla="*/ 0 w 1871296"/>
                <a:gd name="connsiteY0" fmla="*/ 543669 h 543669"/>
                <a:gd name="connsiteX1" fmla="*/ 914400 w 1871296"/>
                <a:gd name="connsiteY1" fmla="*/ 7338 h 543669"/>
                <a:gd name="connsiteX2" fmla="*/ 1871296 w 1871296"/>
                <a:gd name="connsiteY2" fmla="*/ 302613 h 543669"/>
              </a:gdLst>
              <a:ahLst/>
              <a:cxnLst>
                <a:cxn ang="0">
                  <a:pos x="connsiteX0" y="connsiteY0"/>
                </a:cxn>
                <a:cxn ang="0">
                  <a:pos x="connsiteX1" y="connsiteY1"/>
                </a:cxn>
                <a:cxn ang="0">
                  <a:pos x="connsiteX2" y="connsiteY2"/>
                </a:cxn>
              </a:cxnLst>
              <a:rect l="l" t="t" r="r" b="b"/>
              <a:pathLst>
                <a:path w="1871296" h="543669">
                  <a:moveTo>
                    <a:pt x="0" y="543669"/>
                  </a:moveTo>
                  <a:cubicBezTo>
                    <a:pt x="299671" y="291623"/>
                    <a:pt x="602517" y="47514"/>
                    <a:pt x="914400" y="7338"/>
                  </a:cubicBezTo>
                  <a:cubicBezTo>
                    <a:pt x="1226283" y="-32838"/>
                    <a:pt x="1575288" y="95627"/>
                    <a:pt x="1871296" y="302613"/>
                  </a:cubicBezTo>
                </a:path>
              </a:pathLst>
            </a:cu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48" name="任意多边形: 形状 147"/>
            <p:cNvSpPr/>
            <p:nvPr/>
          </p:nvSpPr>
          <p:spPr>
            <a:xfrm rot="4076383" flipH="1">
              <a:off x="3600337" y="2560853"/>
              <a:ext cx="1156914" cy="236023"/>
            </a:xfrm>
            <a:custGeom>
              <a:avLst/>
              <a:gdLst>
                <a:gd name="connsiteX0" fmla="*/ 0 w 1951718"/>
                <a:gd name="connsiteY0" fmla="*/ 537327 h 537327"/>
                <a:gd name="connsiteX1" fmla="*/ 914400 w 1951718"/>
                <a:gd name="connsiteY1" fmla="*/ 996 h 537327"/>
                <a:gd name="connsiteX2" fmla="*/ 1890346 w 1951718"/>
                <a:gd name="connsiteY2" fmla="*/ 343896 h 537327"/>
                <a:gd name="connsiteX0" fmla="*/ 0 w 1933483"/>
                <a:gd name="connsiteY0" fmla="*/ 537951 h 537951"/>
                <a:gd name="connsiteX1" fmla="*/ 914400 w 1933483"/>
                <a:gd name="connsiteY1" fmla="*/ 1620 h 537951"/>
                <a:gd name="connsiteX2" fmla="*/ 1871296 w 1933483"/>
                <a:gd name="connsiteY2" fmla="*/ 296895 h 537951"/>
                <a:gd name="connsiteX0" fmla="*/ 0 w 1871296"/>
                <a:gd name="connsiteY0" fmla="*/ 543669 h 543669"/>
                <a:gd name="connsiteX1" fmla="*/ 914400 w 1871296"/>
                <a:gd name="connsiteY1" fmla="*/ 7338 h 543669"/>
                <a:gd name="connsiteX2" fmla="*/ 1871296 w 1871296"/>
                <a:gd name="connsiteY2" fmla="*/ 302613 h 543669"/>
              </a:gdLst>
              <a:ahLst/>
              <a:cxnLst>
                <a:cxn ang="0">
                  <a:pos x="connsiteX0" y="connsiteY0"/>
                </a:cxn>
                <a:cxn ang="0">
                  <a:pos x="connsiteX1" y="connsiteY1"/>
                </a:cxn>
                <a:cxn ang="0">
                  <a:pos x="connsiteX2" y="connsiteY2"/>
                </a:cxn>
              </a:cxnLst>
              <a:rect l="l" t="t" r="r" b="b"/>
              <a:pathLst>
                <a:path w="1871296" h="543669">
                  <a:moveTo>
                    <a:pt x="0" y="543669"/>
                  </a:moveTo>
                  <a:cubicBezTo>
                    <a:pt x="299671" y="291623"/>
                    <a:pt x="602517" y="47514"/>
                    <a:pt x="914400" y="7338"/>
                  </a:cubicBezTo>
                  <a:cubicBezTo>
                    <a:pt x="1226283" y="-32838"/>
                    <a:pt x="1575288" y="95627"/>
                    <a:pt x="1871296" y="302613"/>
                  </a:cubicBezTo>
                </a:path>
              </a:pathLst>
            </a:cu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49" name="任意多边形: 形状 148"/>
            <p:cNvSpPr/>
            <p:nvPr/>
          </p:nvSpPr>
          <p:spPr>
            <a:xfrm rot="15698873">
              <a:off x="3258471" y="1977614"/>
              <a:ext cx="1509325" cy="336000"/>
            </a:xfrm>
            <a:custGeom>
              <a:avLst/>
              <a:gdLst>
                <a:gd name="connsiteX0" fmla="*/ 0 w 1951718"/>
                <a:gd name="connsiteY0" fmla="*/ 537327 h 537327"/>
                <a:gd name="connsiteX1" fmla="*/ 914400 w 1951718"/>
                <a:gd name="connsiteY1" fmla="*/ 996 h 537327"/>
                <a:gd name="connsiteX2" fmla="*/ 1890346 w 1951718"/>
                <a:gd name="connsiteY2" fmla="*/ 343896 h 537327"/>
                <a:gd name="connsiteX0" fmla="*/ 0 w 1933483"/>
                <a:gd name="connsiteY0" fmla="*/ 537951 h 537951"/>
                <a:gd name="connsiteX1" fmla="*/ 914400 w 1933483"/>
                <a:gd name="connsiteY1" fmla="*/ 1620 h 537951"/>
                <a:gd name="connsiteX2" fmla="*/ 1871296 w 1933483"/>
                <a:gd name="connsiteY2" fmla="*/ 296895 h 537951"/>
                <a:gd name="connsiteX0" fmla="*/ 0 w 1871296"/>
                <a:gd name="connsiteY0" fmla="*/ 543669 h 543669"/>
                <a:gd name="connsiteX1" fmla="*/ 914400 w 1871296"/>
                <a:gd name="connsiteY1" fmla="*/ 7338 h 543669"/>
                <a:gd name="connsiteX2" fmla="*/ 1871296 w 1871296"/>
                <a:gd name="connsiteY2" fmla="*/ 302613 h 543669"/>
              </a:gdLst>
              <a:ahLst/>
              <a:cxnLst>
                <a:cxn ang="0">
                  <a:pos x="connsiteX0" y="connsiteY0"/>
                </a:cxn>
                <a:cxn ang="0">
                  <a:pos x="connsiteX1" y="connsiteY1"/>
                </a:cxn>
                <a:cxn ang="0">
                  <a:pos x="connsiteX2" y="connsiteY2"/>
                </a:cxn>
              </a:cxnLst>
              <a:rect l="l" t="t" r="r" b="b"/>
              <a:pathLst>
                <a:path w="1871296" h="543669">
                  <a:moveTo>
                    <a:pt x="0" y="543669"/>
                  </a:moveTo>
                  <a:cubicBezTo>
                    <a:pt x="299671" y="291623"/>
                    <a:pt x="602517" y="47514"/>
                    <a:pt x="914400" y="7338"/>
                  </a:cubicBezTo>
                  <a:cubicBezTo>
                    <a:pt x="1226283" y="-32838"/>
                    <a:pt x="1575288" y="95627"/>
                    <a:pt x="1871296" y="302613"/>
                  </a:cubicBezTo>
                </a:path>
              </a:pathLst>
            </a:cu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50" name="任意多边形: 形状 149"/>
            <p:cNvSpPr/>
            <p:nvPr/>
          </p:nvSpPr>
          <p:spPr>
            <a:xfrm rot="16919904">
              <a:off x="3661275" y="1936760"/>
              <a:ext cx="1598132" cy="236023"/>
            </a:xfrm>
            <a:custGeom>
              <a:avLst/>
              <a:gdLst>
                <a:gd name="connsiteX0" fmla="*/ 0 w 1951718"/>
                <a:gd name="connsiteY0" fmla="*/ 537327 h 537327"/>
                <a:gd name="connsiteX1" fmla="*/ 914400 w 1951718"/>
                <a:gd name="connsiteY1" fmla="*/ 996 h 537327"/>
                <a:gd name="connsiteX2" fmla="*/ 1890346 w 1951718"/>
                <a:gd name="connsiteY2" fmla="*/ 343896 h 537327"/>
                <a:gd name="connsiteX0" fmla="*/ 0 w 1933483"/>
                <a:gd name="connsiteY0" fmla="*/ 537951 h 537951"/>
                <a:gd name="connsiteX1" fmla="*/ 914400 w 1933483"/>
                <a:gd name="connsiteY1" fmla="*/ 1620 h 537951"/>
                <a:gd name="connsiteX2" fmla="*/ 1871296 w 1933483"/>
                <a:gd name="connsiteY2" fmla="*/ 296895 h 537951"/>
                <a:gd name="connsiteX0" fmla="*/ 0 w 1871296"/>
                <a:gd name="connsiteY0" fmla="*/ 543669 h 543669"/>
                <a:gd name="connsiteX1" fmla="*/ 914400 w 1871296"/>
                <a:gd name="connsiteY1" fmla="*/ 7338 h 543669"/>
                <a:gd name="connsiteX2" fmla="*/ 1871296 w 1871296"/>
                <a:gd name="connsiteY2" fmla="*/ 302613 h 543669"/>
              </a:gdLst>
              <a:ahLst/>
              <a:cxnLst>
                <a:cxn ang="0">
                  <a:pos x="connsiteX0" y="connsiteY0"/>
                </a:cxn>
                <a:cxn ang="0">
                  <a:pos x="connsiteX1" y="connsiteY1"/>
                </a:cxn>
                <a:cxn ang="0">
                  <a:pos x="connsiteX2" y="connsiteY2"/>
                </a:cxn>
              </a:cxnLst>
              <a:rect l="l" t="t" r="r" b="b"/>
              <a:pathLst>
                <a:path w="1871296" h="543669">
                  <a:moveTo>
                    <a:pt x="0" y="543669"/>
                  </a:moveTo>
                  <a:cubicBezTo>
                    <a:pt x="299671" y="291623"/>
                    <a:pt x="602517" y="47514"/>
                    <a:pt x="914400" y="7338"/>
                  </a:cubicBezTo>
                  <a:cubicBezTo>
                    <a:pt x="1226283" y="-32838"/>
                    <a:pt x="1575288" y="95627"/>
                    <a:pt x="1871296" y="302613"/>
                  </a:cubicBezTo>
                </a:path>
              </a:pathLst>
            </a:cu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51" name="对话气泡: 椭圆形 150"/>
            <p:cNvSpPr/>
            <p:nvPr/>
          </p:nvSpPr>
          <p:spPr>
            <a:xfrm>
              <a:off x="3582941" y="1207069"/>
              <a:ext cx="644887" cy="432074"/>
            </a:xfrm>
            <a:prstGeom prst="wedgeEllipseCallout">
              <a:avLst>
                <a:gd name="adj1" fmla="val 23825"/>
                <a:gd name="adj2" fmla="val 62500"/>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52" name="对话气泡: 椭圆形 151"/>
            <p:cNvSpPr/>
            <p:nvPr/>
          </p:nvSpPr>
          <p:spPr>
            <a:xfrm>
              <a:off x="4346883" y="1025421"/>
              <a:ext cx="644887" cy="432074"/>
            </a:xfrm>
            <a:prstGeom prst="wedgeEllipseCallout">
              <a:avLst>
                <a:gd name="adj1" fmla="val 23825"/>
                <a:gd name="adj2" fmla="val 62500"/>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53" name="对话气泡: 椭圆形 152"/>
            <p:cNvSpPr/>
            <p:nvPr/>
          </p:nvSpPr>
          <p:spPr>
            <a:xfrm flipH="1">
              <a:off x="4516228" y="2218363"/>
              <a:ext cx="494514" cy="331324"/>
            </a:xfrm>
            <a:prstGeom prst="wedgeEllipseCallout">
              <a:avLst>
                <a:gd name="adj1" fmla="val 23825"/>
                <a:gd name="adj2" fmla="val 62500"/>
              </a:avLst>
            </a:prstGeom>
            <a:solidFill>
              <a:schemeClr val="accent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54" name="对话气泡: 椭圆形 153"/>
            <p:cNvSpPr/>
            <p:nvPr/>
          </p:nvSpPr>
          <p:spPr>
            <a:xfrm>
              <a:off x="3740069" y="2028230"/>
              <a:ext cx="494514" cy="331324"/>
            </a:xfrm>
            <a:prstGeom prst="wedgeEllipseCallout">
              <a:avLst>
                <a:gd name="adj1" fmla="val 23825"/>
                <a:gd name="adj2" fmla="val 62500"/>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55" name="对话气泡: 椭圆形 154"/>
            <p:cNvSpPr/>
            <p:nvPr/>
          </p:nvSpPr>
          <p:spPr>
            <a:xfrm rot="20816932">
              <a:off x="4025621" y="1624705"/>
              <a:ext cx="494514" cy="331324"/>
            </a:xfrm>
            <a:prstGeom prst="wedgeEllipseCallout">
              <a:avLst>
                <a:gd name="adj1" fmla="val 23825"/>
                <a:gd name="adj2" fmla="val 62500"/>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56" name="任意多边形: 形状 155"/>
            <p:cNvSpPr/>
            <p:nvPr/>
          </p:nvSpPr>
          <p:spPr>
            <a:xfrm rot="18307572">
              <a:off x="4072327" y="2134677"/>
              <a:ext cx="1096923" cy="319300"/>
            </a:xfrm>
            <a:custGeom>
              <a:avLst/>
              <a:gdLst>
                <a:gd name="connsiteX0" fmla="*/ 0 w 1951718"/>
                <a:gd name="connsiteY0" fmla="*/ 537327 h 537327"/>
                <a:gd name="connsiteX1" fmla="*/ 914400 w 1951718"/>
                <a:gd name="connsiteY1" fmla="*/ 996 h 537327"/>
                <a:gd name="connsiteX2" fmla="*/ 1890346 w 1951718"/>
                <a:gd name="connsiteY2" fmla="*/ 343896 h 537327"/>
                <a:gd name="connsiteX0" fmla="*/ 0 w 1933483"/>
                <a:gd name="connsiteY0" fmla="*/ 537951 h 537951"/>
                <a:gd name="connsiteX1" fmla="*/ 914400 w 1933483"/>
                <a:gd name="connsiteY1" fmla="*/ 1620 h 537951"/>
                <a:gd name="connsiteX2" fmla="*/ 1871296 w 1933483"/>
                <a:gd name="connsiteY2" fmla="*/ 296895 h 537951"/>
                <a:gd name="connsiteX0" fmla="*/ 0 w 1871296"/>
                <a:gd name="connsiteY0" fmla="*/ 543669 h 543669"/>
                <a:gd name="connsiteX1" fmla="*/ 914400 w 1871296"/>
                <a:gd name="connsiteY1" fmla="*/ 7338 h 543669"/>
                <a:gd name="connsiteX2" fmla="*/ 1871296 w 1871296"/>
                <a:gd name="connsiteY2" fmla="*/ 302613 h 543669"/>
              </a:gdLst>
              <a:ahLst/>
              <a:cxnLst>
                <a:cxn ang="0">
                  <a:pos x="connsiteX0" y="connsiteY0"/>
                </a:cxn>
                <a:cxn ang="0">
                  <a:pos x="connsiteX1" y="connsiteY1"/>
                </a:cxn>
                <a:cxn ang="0">
                  <a:pos x="connsiteX2" y="connsiteY2"/>
                </a:cxn>
              </a:cxnLst>
              <a:rect l="l" t="t" r="r" b="b"/>
              <a:pathLst>
                <a:path w="1871296" h="543669">
                  <a:moveTo>
                    <a:pt x="0" y="543669"/>
                  </a:moveTo>
                  <a:cubicBezTo>
                    <a:pt x="299671" y="291623"/>
                    <a:pt x="602517" y="47514"/>
                    <a:pt x="914400" y="7338"/>
                  </a:cubicBezTo>
                  <a:cubicBezTo>
                    <a:pt x="1226283" y="-32838"/>
                    <a:pt x="1575288" y="95627"/>
                    <a:pt x="1871296" y="302613"/>
                  </a:cubicBezTo>
                </a:path>
              </a:pathLst>
            </a:custGeom>
            <a:noFill/>
            <a:ln w="1270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57" name="对话气泡: 椭圆形 156"/>
            <p:cNvSpPr/>
            <p:nvPr/>
          </p:nvSpPr>
          <p:spPr>
            <a:xfrm flipH="1">
              <a:off x="4718423" y="1660268"/>
              <a:ext cx="494514" cy="331324"/>
            </a:xfrm>
            <a:prstGeom prst="wedgeEllipseCallout">
              <a:avLst>
                <a:gd name="adj1" fmla="val 23825"/>
                <a:gd name="adj2" fmla="val 62500"/>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158" name="任意多边形: 形状 157"/>
            <p:cNvSpPr>
              <a:spLocks/>
            </p:cNvSpPr>
            <p:nvPr/>
          </p:nvSpPr>
          <p:spPr bwMode="auto">
            <a:xfrm>
              <a:off x="4587532" y="1134050"/>
              <a:ext cx="175772" cy="209922"/>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59" name="任意多边形: 形状 158"/>
            <p:cNvSpPr>
              <a:spLocks/>
            </p:cNvSpPr>
            <p:nvPr/>
          </p:nvSpPr>
          <p:spPr bwMode="auto">
            <a:xfrm>
              <a:off x="4185311" y="1682320"/>
              <a:ext cx="215631" cy="225945"/>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60" name="任意多边形: 形状 159"/>
            <p:cNvSpPr>
              <a:spLocks noChangeAspect="1"/>
            </p:cNvSpPr>
            <p:nvPr/>
          </p:nvSpPr>
          <p:spPr bwMode="auto">
            <a:xfrm>
              <a:off x="4689968" y="2319675"/>
              <a:ext cx="149234" cy="138506"/>
            </a:xfrm>
            <a:custGeom>
              <a:avLst/>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61" name="任意多边形: 形状 160"/>
            <p:cNvSpPr>
              <a:spLocks/>
            </p:cNvSpPr>
            <p:nvPr/>
          </p:nvSpPr>
          <p:spPr bwMode="auto">
            <a:xfrm>
              <a:off x="4866375" y="1725706"/>
              <a:ext cx="197621" cy="218100"/>
            </a:xfrm>
            <a:custGeom>
              <a:avLst/>
              <a:gdLst>
                <a:gd name="connsiteX0" fmla="*/ 89804 w 306388"/>
                <a:gd name="connsiteY0" fmla="*/ 211138 h 338138"/>
                <a:gd name="connsiteX1" fmla="*/ 125461 w 306388"/>
                <a:gd name="connsiteY1" fmla="*/ 283898 h 338138"/>
                <a:gd name="connsiteX2" fmla="*/ 142629 w 306388"/>
                <a:gd name="connsiteY2" fmla="*/ 234951 h 338138"/>
                <a:gd name="connsiteX3" fmla="*/ 153194 w 306388"/>
                <a:gd name="connsiteY3" fmla="*/ 236273 h 338138"/>
                <a:gd name="connsiteX4" fmla="*/ 163759 w 306388"/>
                <a:gd name="connsiteY4" fmla="*/ 234951 h 338138"/>
                <a:gd name="connsiteX5" fmla="*/ 180928 w 306388"/>
                <a:gd name="connsiteY5" fmla="*/ 281253 h 338138"/>
                <a:gd name="connsiteX6" fmla="*/ 213944 w 306388"/>
                <a:gd name="connsiteY6" fmla="*/ 211138 h 338138"/>
                <a:gd name="connsiteX7" fmla="*/ 265448 w 306388"/>
                <a:gd name="connsiteY7" fmla="*/ 234951 h 338138"/>
                <a:gd name="connsiteX8" fmla="*/ 306388 w 306388"/>
                <a:gd name="connsiteY8" fmla="*/ 293159 h 338138"/>
                <a:gd name="connsiteX9" fmla="*/ 306388 w 306388"/>
                <a:gd name="connsiteY9" fmla="*/ 338138 h 338138"/>
                <a:gd name="connsiteX10" fmla="*/ 0 w 306388"/>
                <a:gd name="connsiteY10" fmla="*/ 338138 h 338138"/>
                <a:gd name="connsiteX11" fmla="*/ 0 w 306388"/>
                <a:gd name="connsiteY11" fmla="*/ 293159 h 338138"/>
                <a:gd name="connsiteX12" fmla="*/ 40940 w 306388"/>
                <a:gd name="connsiteY12" fmla="*/ 234951 h 338138"/>
                <a:gd name="connsiteX13" fmla="*/ 89804 w 306388"/>
                <a:gd name="connsiteY13" fmla="*/ 211138 h 338138"/>
                <a:gd name="connsiteX14" fmla="*/ 153194 w 306388"/>
                <a:gd name="connsiteY14" fmla="*/ 11113 h 338138"/>
                <a:gd name="connsiteX15" fmla="*/ 63500 w 306388"/>
                <a:gd name="connsiteY15" fmla="*/ 86287 h 338138"/>
                <a:gd name="connsiteX16" fmla="*/ 64819 w 306388"/>
                <a:gd name="connsiteY16" fmla="*/ 87606 h 338138"/>
                <a:gd name="connsiteX17" fmla="*/ 67457 w 306388"/>
                <a:gd name="connsiteY17" fmla="*/ 88925 h 338138"/>
                <a:gd name="connsiteX18" fmla="*/ 74052 w 306388"/>
                <a:gd name="connsiteY18" fmla="*/ 96838 h 338138"/>
                <a:gd name="connsiteX19" fmla="*/ 153194 w 306388"/>
                <a:gd name="connsiteY19" fmla="*/ 30896 h 338138"/>
                <a:gd name="connsiteX20" fmla="*/ 231017 w 306388"/>
                <a:gd name="connsiteY20" fmla="*/ 96838 h 338138"/>
                <a:gd name="connsiteX21" fmla="*/ 242888 w 306388"/>
                <a:gd name="connsiteY21" fmla="*/ 87606 h 338138"/>
                <a:gd name="connsiteX22" fmla="*/ 153194 w 306388"/>
                <a:gd name="connsiteY22" fmla="*/ 11113 h 338138"/>
                <a:gd name="connsiteX23" fmla="*/ 153987 w 306388"/>
                <a:gd name="connsiteY23" fmla="*/ 0 h 338138"/>
                <a:gd name="connsiteX24" fmla="*/ 254038 w 306388"/>
                <a:gd name="connsiteY24" fmla="*/ 89535 h 338138"/>
                <a:gd name="connsiteX25" fmla="*/ 261937 w 306388"/>
                <a:gd name="connsiteY25" fmla="*/ 102702 h 338138"/>
                <a:gd name="connsiteX26" fmla="*/ 261937 w 306388"/>
                <a:gd name="connsiteY26" fmla="*/ 135620 h 338138"/>
                <a:gd name="connsiteX27" fmla="*/ 246140 w 306388"/>
                <a:gd name="connsiteY27" fmla="*/ 150103 h 338138"/>
                <a:gd name="connsiteX28" fmla="*/ 230342 w 306388"/>
                <a:gd name="connsiteY28" fmla="*/ 135620 h 338138"/>
                <a:gd name="connsiteX29" fmla="*/ 230342 w 306388"/>
                <a:gd name="connsiteY29" fmla="*/ 127719 h 338138"/>
                <a:gd name="connsiteX30" fmla="*/ 153987 w 306388"/>
                <a:gd name="connsiteY30" fmla="*/ 210671 h 338138"/>
                <a:gd name="connsiteX31" fmla="*/ 77632 w 306388"/>
                <a:gd name="connsiteY31" fmla="*/ 127719 h 338138"/>
                <a:gd name="connsiteX32" fmla="*/ 77632 w 306388"/>
                <a:gd name="connsiteY32" fmla="*/ 135620 h 338138"/>
                <a:gd name="connsiteX33" fmla="*/ 65784 w 306388"/>
                <a:gd name="connsiteY33" fmla="*/ 150103 h 338138"/>
                <a:gd name="connsiteX34" fmla="*/ 105278 w 306388"/>
                <a:gd name="connsiteY34" fmla="*/ 201454 h 338138"/>
                <a:gd name="connsiteX35" fmla="*/ 117126 w 306388"/>
                <a:gd name="connsiteY35" fmla="*/ 202771 h 338138"/>
                <a:gd name="connsiteX36" fmla="*/ 125025 w 306388"/>
                <a:gd name="connsiteY36" fmla="*/ 218571 h 338138"/>
                <a:gd name="connsiteX37" fmla="*/ 107911 w 306388"/>
                <a:gd name="connsiteY37" fmla="*/ 219888 h 338138"/>
                <a:gd name="connsiteX38" fmla="*/ 100012 w 306388"/>
                <a:gd name="connsiteY38" fmla="*/ 209354 h 338138"/>
                <a:gd name="connsiteX39" fmla="*/ 56568 w 306388"/>
                <a:gd name="connsiteY39" fmla="*/ 150103 h 338138"/>
                <a:gd name="connsiteX40" fmla="*/ 46037 w 306388"/>
                <a:gd name="connsiteY40" fmla="*/ 135620 h 338138"/>
                <a:gd name="connsiteX41" fmla="*/ 46037 w 306388"/>
                <a:gd name="connsiteY41" fmla="*/ 102702 h 338138"/>
                <a:gd name="connsiteX42" fmla="*/ 53936 w 306388"/>
                <a:gd name="connsiteY42" fmla="*/ 89535 h 338138"/>
                <a:gd name="connsiteX43" fmla="*/ 153987 w 30638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06388" h="338138">
                  <a:moveTo>
                    <a:pt x="89804" y="211138"/>
                  </a:moveTo>
                  <a:cubicBezTo>
                    <a:pt x="125461" y="283898"/>
                    <a:pt x="125461" y="283898"/>
                    <a:pt x="125461" y="283898"/>
                  </a:cubicBezTo>
                  <a:cubicBezTo>
                    <a:pt x="142629" y="234951"/>
                    <a:pt x="142629" y="234951"/>
                    <a:pt x="142629" y="234951"/>
                  </a:cubicBezTo>
                  <a:cubicBezTo>
                    <a:pt x="146591" y="236273"/>
                    <a:pt x="149232" y="236273"/>
                    <a:pt x="153194" y="236273"/>
                  </a:cubicBezTo>
                  <a:cubicBezTo>
                    <a:pt x="157156" y="236273"/>
                    <a:pt x="159797" y="236273"/>
                    <a:pt x="163759" y="234951"/>
                  </a:cubicBezTo>
                  <a:cubicBezTo>
                    <a:pt x="180928" y="281253"/>
                    <a:pt x="180928" y="281253"/>
                    <a:pt x="180928" y="281253"/>
                  </a:cubicBezTo>
                  <a:cubicBezTo>
                    <a:pt x="213944" y="211138"/>
                    <a:pt x="213944" y="211138"/>
                    <a:pt x="213944" y="211138"/>
                  </a:cubicBezTo>
                  <a:cubicBezTo>
                    <a:pt x="265448" y="234951"/>
                    <a:pt x="265448" y="234951"/>
                    <a:pt x="265448" y="234951"/>
                  </a:cubicBezTo>
                  <a:cubicBezTo>
                    <a:pt x="287899" y="245534"/>
                    <a:pt x="306388" y="271992"/>
                    <a:pt x="306388" y="293159"/>
                  </a:cubicBezTo>
                  <a:cubicBezTo>
                    <a:pt x="306388" y="338138"/>
                    <a:pt x="306388" y="338138"/>
                    <a:pt x="306388" y="338138"/>
                  </a:cubicBezTo>
                  <a:cubicBezTo>
                    <a:pt x="0" y="338138"/>
                    <a:pt x="0" y="338138"/>
                    <a:pt x="0" y="338138"/>
                  </a:cubicBezTo>
                  <a:cubicBezTo>
                    <a:pt x="0" y="293159"/>
                    <a:pt x="0" y="293159"/>
                    <a:pt x="0" y="293159"/>
                  </a:cubicBezTo>
                  <a:cubicBezTo>
                    <a:pt x="0" y="271992"/>
                    <a:pt x="18489" y="245534"/>
                    <a:pt x="40940" y="234951"/>
                  </a:cubicBezTo>
                  <a:cubicBezTo>
                    <a:pt x="89804" y="211138"/>
                    <a:pt x="89804" y="211138"/>
                    <a:pt x="89804" y="211138"/>
                  </a:cubicBezTo>
                  <a:close/>
                  <a:moveTo>
                    <a:pt x="153194" y="11113"/>
                  </a:moveTo>
                  <a:cubicBezTo>
                    <a:pt x="108347" y="11113"/>
                    <a:pt x="70095" y="44084"/>
                    <a:pt x="63500" y="86287"/>
                  </a:cubicBezTo>
                  <a:cubicBezTo>
                    <a:pt x="63500" y="86287"/>
                    <a:pt x="63500" y="86287"/>
                    <a:pt x="64819" y="87606"/>
                  </a:cubicBezTo>
                  <a:cubicBezTo>
                    <a:pt x="66138" y="87606"/>
                    <a:pt x="66138" y="87606"/>
                    <a:pt x="67457" y="88925"/>
                  </a:cubicBezTo>
                  <a:cubicBezTo>
                    <a:pt x="70095" y="90244"/>
                    <a:pt x="72733" y="92881"/>
                    <a:pt x="74052" y="96838"/>
                  </a:cubicBezTo>
                  <a:cubicBezTo>
                    <a:pt x="79329" y="53316"/>
                    <a:pt x="112304" y="30896"/>
                    <a:pt x="153194" y="30896"/>
                  </a:cubicBezTo>
                  <a:cubicBezTo>
                    <a:pt x="194084" y="30896"/>
                    <a:pt x="227060" y="53316"/>
                    <a:pt x="231017" y="96838"/>
                  </a:cubicBezTo>
                  <a:cubicBezTo>
                    <a:pt x="233655" y="91563"/>
                    <a:pt x="238931" y="88925"/>
                    <a:pt x="242888" y="87606"/>
                  </a:cubicBezTo>
                  <a:cubicBezTo>
                    <a:pt x="236293" y="44084"/>
                    <a:pt x="199360" y="11113"/>
                    <a:pt x="153194" y="11113"/>
                  </a:cubicBezTo>
                  <a:close/>
                  <a:moveTo>
                    <a:pt x="153987" y="0"/>
                  </a:moveTo>
                  <a:cubicBezTo>
                    <a:pt x="205329" y="0"/>
                    <a:pt x="248773" y="39501"/>
                    <a:pt x="254038" y="89535"/>
                  </a:cubicBezTo>
                  <a:cubicBezTo>
                    <a:pt x="259304" y="92169"/>
                    <a:pt x="261937" y="97435"/>
                    <a:pt x="261937" y="102702"/>
                  </a:cubicBezTo>
                  <a:cubicBezTo>
                    <a:pt x="261937" y="135620"/>
                    <a:pt x="261937" y="135620"/>
                    <a:pt x="261937" y="135620"/>
                  </a:cubicBezTo>
                  <a:cubicBezTo>
                    <a:pt x="261937" y="143520"/>
                    <a:pt x="255355" y="150103"/>
                    <a:pt x="246140" y="150103"/>
                  </a:cubicBezTo>
                  <a:cubicBezTo>
                    <a:pt x="236924" y="150103"/>
                    <a:pt x="230342" y="143520"/>
                    <a:pt x="230342" y="135620"/>
                  </a:cubicBezTo>
                  <a:cubicBezTo>
                    <a:pt x="230342" y="127719"/>
                    <a:pt x="230342" y="127719"/>
                    <a:pt x="230342" y="127719"/>
                  </a:cubicBezTo>
                  <a:cubicBezTo>
                    <a:pt x="222443" y="171170"/>
                    <a:pt x="190848" y="210671"/>
                    <a:pt x="153987" y="210671"/>
                  </a:cubicBezTo>
                  <a:cubicBezTo>
                    <a:pt x="117126" y="210671"/>
                    <a:pt x="85531" y="171170"/>
                    <a:pt x="77632" y="127719"/>
                  </a:cubicBezTo>
                  <a:cubicBezTo>
                    <a:pt x="77632" y="135620"/>
                    <a:pt x="77632" y="135620"/>
                    <a:pt x="77632" y="135620"/>
                  </a:cubicBezTo>
                  <a:cubicBezTo>
                    <a:pt x="77632" y="142203"/>
                    <a:pt x="72367" y="147470"/>
                    <a:pt x="65784" y="150103"/>
                  </a:cubicBezTo>
                  <a:cubicBezTo>
                    <a:pt x="72367" y="171170"/>
                    <a:pt x="86848" y="189604"/>
                    <a:pt x="105278" y="201454"/>
                  </a:cubicBezTo>
                  <a:cubicBezTo>
                    <a:pt x="109227" y="200138"/>
                    <a:pt x="113177" y="200138"/>
                    <a:pt x="117126" y="202771"/>
                  </a:cubicBezTo>
                  <a:cubicBezTo>
                    <a:pt x="125025" y="206721"/>
                    <a:pt x="127658" y="213304"/>
                    <a:pt x="125025" y="218571"/>
                  </a:cubicBezTo>
                  <a:cubicBezTo>
                    <a:pt x="122392" y="222521"/>
                    <a:pt x="114493" y="223838"/>
                    <a:pt x="107911" y="219888"/>
                  </a:cubicBezTo>
                  <a:cubicBezTo>
                    <a:pt x="102645" y="217255"/>
                    <a:pt x="100012" y="213304"/>
                    <a:pt x="100012" y="209354"/>
                  </a:cubicBezTo>
                  <a:cubicBezTo>
                    <a:pt x="77632" y="194871"/>
                    <a:pt x="61834" y="173804"/>
                    <a:pt x="56568" y="150103"/>
                  </a:cubicBezTo>
                  <a:cubicBezTo>
                    <a:pt x="49986" y="147470"/>
                    <a:pt x="46037" y="142203"/>
                    <a:pt x="46037" y="135620"/>
                  </a:cubicBezTo>
                  <a:cubicBezTo>
                    <a:pt x="46037" y="102702"/>
                    <a:pt x="46037" y="102702"/>
                    <a:pt x="46037" y="102702"/>
                  </a:cubicBezTo>
                  <a:cubicBezTo>
                    <a:pt x="46037" y="97435"/>
                    <a:pt x="48670" y="92169"/>
                    <a:pt x="53936" y="89535"/>
                  </a:cubicBezTo>
                  <a:cubicBezTo>
                    <a:pt x="59201" y="39501"/>
                    <a:pt x="102645" y="0"/>
                    <a:pt x="153987"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62" name="任意多边形: 形状 161"/>
            <p:cNvSpPr>
              <a:spLocks/>
            </p:cNvSpPr>
            <p:nvPr/>
          </p:nvSpPr>
          <p:spPr bwMode="auto">
            <a:xfrm>
              <a:off x="3817231" y="1312427"/>
              <a:ext cx="135319" cy="211935"/>
            </a:xfrm>
            <a:custGeom>
              <a:avLst/>
              <a:gdLst>
                <a:gd name="connsiteX0" fmla="*/ 98425 w 215900"/>
                <a:gd name="connsiteY0" fmla="*/ 295275 h 338138"/>
                <a:gd name="connsiteX1" fmla="*/ 98425 w 215900"/>
                <a:gd name="connsiteY1" fmla="*/ 303213 h 338138"/>
                <a:gd name="connsiteX2" fmla="*/ 107950 w 215900"/>
                <a:gd name="connsiteY2" fmla="*/ 311150 h 338138"/>
                <a:gd name="connsiteX3" fmla="*/ 117475 w 215900"/>
                <a:gd name="connsiteY3" fmla="*/ 303213 h 338138"/>
                <a:gd name="connsiteX4" fmla="*/ 117475 w 215900"/>
                <a:gd name="connsiteY4" fmla="*/ 295275 h 338138"/>
                <a:gd name="connsiteX5" fmla="*/ 98425 w 215900"/>
                <a:gd name="connsiteY5" fmla="*/ 295275 h 338138"/>
                <a:gd name="connsiteX6" fmla="*/ 85725 w 215900"/>
                <a:gd name="connsiteY6" fmla="*/ 31750 h 338138"/>
                <a:gd name="connsiteX7" fmla="*/ 124090 w 215900"/>
                <a:gd name="connsiteY7" fmla="*/ 31750 h 338138"/>
                <a:gd name="connsiteX8" fmla="*/ 133350 w 215900"/>
                <a:gd name="connsiteY8" fmla="*/ 41153 h 338138"/>
                <a:gd name="connsiteX9" fmla="*/ 124090 w 215900"/>
                <a:gd name="connsiteY9" fmla="*/ 49213 h 338138"/>
                <a:gd name="connsiteX10" fmla="*/ 85725 w 215900"/>
                <a:gd name="connsiteY10" fmla="*/ 49213 h 338138"/>
                <a:gd name="connsiteX11" fmla="*/ 77787 w 215900"/>
                <a:gd name="connsiteY11" fmla="*/ 41153 h 338138"/>
                <a:gd name="connsiteX12" fmla="*/ 85725 w 215900"/>
                <a:gd name="connsiteY12" fmla="*/ 31750 h 338138"/>
                <a:gd name="connsiteX13" fmla="*/ 26695 w 215900"/>
                <a:gd name="connsiteY13" fmla="*/ 17463 h 338138"/>
                <a:gd name="connsiteX14" fmla="*/ 17462 w 215900"/>
                <a:gd name="connsiteY14" fmla="*/ 26657 h 338138"/>
                <a:gd name="connsiteX15" fmla="*/ 17462 w 215900"/>
                <a:gd name="connsiteY15" fmla="*/ 276226 h 338138"/>
                <a:gd name="connsiteX16" fmla="*/ 196850 w 215900"/>
                <a:gd name="connsiteY16" fmla="*/ 276226 h 338138"/>
                <a:gd name="connsiteX17" fmla="*/ 196850 w 215900"/>
                <a:gd name="connsiteY17" fmla="*/ 26657 h 338138"/>
                <a:gd name="connsiteX18" fmla="*/ 187617 w 215900"/>
                <a:gd name="connsiteY18" fmla="*/ 17463 h 338138"/>
                <a:gd name="connsiteX19" fmla="*/ 26695 w 215900"/>
                <a:gd name="connsiteY19" fmla="*/ 17463 h 338138"/>
                <a:gd name="connsiteX20" fmla="*/ 27645 w 215900"/>
                <a:gd name="connsiteY20" fmla="*/ 0 h 338138"/>
                <a:gd name="connsiteX21" fmla="*/ 188255 w 215900"/>
                <a:gd name="connsiteY21" fmla="*/ 0 h 338138"/>
                <a:gd name="connsiteX22" fmla="*/ 215900 w 215900"/>
                <a:gd name="connsiteY22" fmla="*/ 26417 h 338138"/>
                <a:gd name="connsiteX23" fmla="*/ 215900 w 215900"/>
                <a:gd name="connsiteY23" fmla="*/ 311721 h 338138"/>
                <a:gd name="connsiteX24" fmla="*/ 188255 w 215900"/>
                <a:gd name="connsiteY24" fmla="*/ 338138 h 338138"/>
                <a:gd name="connsiteX25" fmla="*/ 27645 w 215900"/>
                <a:gd name="connsiteY25" fmla="*/ 338138 h 338138"/>
                <a:gd name="connsiteX26" fmla="*/ 0 w 215900"/>
                <a:gd name="connsiteY26" fmla="*/ 311721 h 338138"/>
                <a:gd name="connsiteX27" fmla="*/ 0 w 215900"/>
                <a:gd name="connsiteY27" fmla="*/ 26417 h 338138"/>
                <a:gd name="connsiteX28" fmla="*/ 27645 w 215900"/>
                <a:gd name="connsiteY28"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15900" h="338138">
                  <a:moveTo>
                    <a:pt x="98425" y="295275"/>
                  </a:moveTo>
                  <a:cubicBezTo>
                    <a:pt x="98425" y="295275"/>
                    <a:pt x="98425" y="295275"/>
                    <a:pt x="98425" y="303213"/>
                  </a:cubicBezTo>
                  <a:cubicBezTo>
                    <a:pt x="98425" y="307181"/>
                    <a:pt x="102507" y="311150"/>
                    <a:pt x="107950" y="311150"/>
                  </a:cubicBezTo>
                  <a:cubicBezTo>
                    <a:pt x="113393" y="311150"/>
                    <a:pt x="117475" y="307181"/>
                    <a:pt x="117475" y="303213"/>
                  </a:cubicBezTo>
                  <a:lnTo>
                    <a:pt x="117475" y="295275"/>
                  </a:lnTo>
                  <a:cubicBezTo>
                    <a:pt x="117475" y="295275"/>
                    <a:pt x="117475" y="295275"/>
                    <a:pt x="98425" y="295275"/>
                  </a:cubicBezTo>
                  <a:close/>
                  <a:moveTo>
                    <a:pt x="85725" y="31750"/>
                  </a:moveTo>
                  <a:cubicBezTo>
                    <a:pt x="85725" y="31750"/>
                    <a:pt x="85725" y="31750"/>
                    <a:pt x="124090" y="31750"/>
                  </a:cubicBezTo>
                  <a:cubicBezTo>
                    <a:pt x="129381" y="31750"/>
                    <a:pt x="133350" y="35780"/>
                    <a:pt x="133350" y="41153"/>
                  </a:cubicBezTo>
                  <a:cubicBezTo>
                    <a:pt x="133350" y="45183"/>
                    <a:pt x="129381" y="49213"/>
                    <a:pt x="124090" y="49213"/>
                  </a:cubicBezTo>
                  <a:cubicBezTo>
                    <a:pt x="124090" y="49213"/>
                    <a:pt x="124090" y="49213"/>
                    <a:pt x="85725" y="49213"/>
                  </a:cubicBezTo>
                  <a:cubicBezTo>
                    <a:pt x="81756" y="49213"/>
                    <a:pt x="77787" y="45183"/>
                    <a:pt x="77787" y="41153"/>
                  </a:cubicBezTo>
                  <a:cubicBezTo>
                    <a:pt x="77787" y="35780"/>
                    <a:pt x="81756" y="31750"/>
                    <a:pt x="85725" y="31750"/>
                  </a:cubicBezTo>
                  <a:close/>
                  <a:moveTo>
                    <a:pt x="26695" y="17463"/>
                  </a:moveTo>
                  <a:cubicBezTo>
                    <a:pt x="21419" y="17463"/>
                    <a:pt x="17462" y="21403"/>
                    <a:pt x="17462" y="26657"/>
                  </a:cubicBezTo>
                  <a:cubicBezTo>
                    <a:pt x="17462" y="26657"/>
                    <a:pt x="17462" y="26657"/>
                    <a:pt x="17462" y="276226"/>
                  </a:cubicBezTo>
                  <a:cubicBezTo>
                    <a:pt x="17462" y="276226"/>
                    <a:pt x="17462" y="276226"/>
                    <a:pt x="196850" y="276226"/>
                  </a:cubicBezTo>
                  <a:lnTo>
                    <a:pt x="196850" y="26657"/>
                  </a:lnTo>
                  <a:cubicBezTo>
                    <a:pt x="196850" y="21403"/>
                    <a:pt x="192893" y="17463"/>
                    <a:pt x="187617" y="17463"/>
                  </a:cubicBezTo>
                  <a:cubicBezTo>
                    <a:pt x="187617" y="17463"/>
                    <a:pt x="187617" y="17463"/>
                    <a:pt x="26695" y="17463"/>
                  </a:cubicBezTo>
                  <a:close/>
                  <a:moveTo>
                    <a:pt x="27645" y="0"/>
                  </a:moveTo>
                  <a:cubicBezTo>
                    <a:pt x="27645" y="0"/>
                    <a:pt x="27645" y="0"/>
                    <a:pt x="188255" y="0"/>
                  </a:cubicBezTo>
                  <a:cubicBezTo>
                    <a:pt x="204052" y="0"/>
                    <a:pt x="215900" y="11887"/>
                    <a:pt x="215900" y="26417"/>
                  </a:cubicBezTo>
                  <a:cubicBezTo>
                    <a:pt x="215900" y="26417"/>
                    <a:pt x="215900" y="26417"/>
                    <a:pt x="215900" y="311721"/>
                  </a:cubicBezTo>
                  <a:cubicBezTo>
                    <a:pt x="215900" y="326251"/>
                    <a:pt x="204052" y="338138"/>
                    <a:pt x="188255" y="338138"/>
                  </a:cubicBezTo>
                  <a:cubicBezTo>
                    <a:pt x="188255" y="338138"/>
                    <a:pt x="188255" y="338138"/>
                    <a:pt x="27645" y="338138"/>
                  </a:cubicBezTo>
                  <a:cubicBezTo>
                    <a:pt x="11848" y="338138"/>
                    <a:pt x="0" y="326251"/>
                    <a:pt x="0" y="311721"/>
                  </a:cubicBezTo>
                  <a:cubicBezTo>
                    <a:pt x="0" y="311721"/>
                    <a:pt x="0" y="311721"/>
                    <a:pt x="0" y="26417"/>
                  </a:cubicBezTo>
                  <a:cubicBezTo>
                    <a:pt x="0" y="11887"/>
                    <a:pt x="11848" y="0"/>
                    <a:pt x="27645"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63" name="任意多边形: 形状 162"/>
            <p:cNvSpPr>
              <a:spLocks noChangeAspect="1"/>
            </p:cNvSpPr>
            <p:nvPr/>
          </p:nvSpPr>
          <p:spPr bwMode="auto">
            <a:xfrm>
              <a:off x="3879858" y="2092580"/>
              <a:ext cx="224798" cy="222646"/>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bg1"/>
            </a:solidFill>
            <a:ln>
              <a:noFill/>
            </a:ln>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69" name="组合 68">
            <a:extLst>
              <a:ext uri="{FF2B5EF4-FFF2-40B4-BE49-F238E27FC236}">
                <a16:creationId xmlns:a16="http://schemas.microsoft.com/office/drawing/2014/main" xmlns="" id="{39D384AD-4AC7-426A-B080-7AEF55362132}"/>
              </a:ext>
            </a:extLst>
          </p:cNvPr>
          <p:cNvGrpSpPr/>
          <p:nvPr/>
        </p:nvGrpSpPr>
        <p:grpSpPr>
          <a:xfrm>
            <a:off x="902889" y="2458519"/>
            <a:ext cx="2382126" cy="673581"/>
            <a:chOff x="1518803" y="3430058"/>
            <a:chExt cx="3176168" cy="898108"/>
          </a:xfrm>
        </p:grpSpPr>
        <p:sp>
          <p:nvSpPr>
            <p:cNvPr id="70" name="文本框 42">
              <a:extLst>
                <a:ext uri="{FF2B5EF4-FFF2-40B4-BE49-F238E27FC236}">
                  <a16:creationId xmlns:a16="http://schemas.microsoft.com/office/drawing/2014/main" xmlns="" id="{2DA2DC50-B44C-4C15-9334-D10742197B68}"/>
                </a:ext>
              </a:extLst>
            </p:cNvPr>
            <p:cNvSpPr txBox="1"/>
            <p:nvPr/>
          </p:nvSpPr>
          <p:spPr>
            <a:xfrm>
              <a:off x="2237642" y="3738610"/>
              <a:ext cx="2457329" cy="589556"/>
            </a:xfrm>
            <a:prstGeom prst="rect">
              <a:avLst/>
            </a:prstGeom>
            <a:noFill/>
          </p:spPr>
          <p:txBody>
            <a:bodyPr wrap="square" lIns="72000" tIns="0" rIns="72000" bIns="0" anchor="ctr" anchorCtr="0">
              <a:normAutofit fontScale="85000" lnSpcReduction="20000"/>
            </a:bodyPr>
            <a:lstStyle/>
            <a:p>
              <a:pPr lvl="0">
                <a:lnSpc>
                  <a:spcPct val="120000"/>
                </a:lnSpc>
              </a:pPr>
              <a:r>
                <a:rPr lang="zh-CN" altLang="en-US" sz="1050" dirty="0">
                  <a:solidFill>
                    <a:srgbClr val="D6A93A"/>
                  </a:solidFill>
                </a:rPr>
                <a:t>请替换文字内容复制你的内容到到天边上车请替换文字内容复制你的</a:t>
              </a:r>
            </a:p>
          </p:txBody>
        </p:sp>
        <p:sp>
          <p:nvSpPr>
            <p:cNvPr id="71" name="矩形 70">
              <a:extLst>
                <a:ext uri="{FF2B5EF4-FFF2-40B4-BE49-F238E27FC236}">
                  <a16:creationId xmlns:a16="http://schemas.microsoft.com/office/drawing/2014/main" xmlns="" id="{686A7469-9932-4E9A-9A08-C18E1DC17F70}"/>
                </a:ext>
              </a:extLst>
            </p:cNvPr>
            <p:cNvSpPr/>
            <p:nvPr/>
          </p:nvSpPr>
          <p:spPr>
            <a:xfrm>
              <a:off x="1518803" y="3430058"/>
              <a:ext cx="2457329" cy="246221"/>
            </a:xfrm>
            <a:prstGeom prst="rect">
              <a:avLst/>
            </a:prstGeom>
          </p:spPr>
          <p:txBody>
            <a:bodyPr wrap="none" lIns="72000" tIns="0" rIns="72000" bIns="0">
              <a:normAutofit fontScale="85000" lnSpcReduction="20000"/>
            </a:bodyPr>
            <a:lstStyle/>
            <a:p>
              <a:pPr lvl="0" algn="r" defTabSz="914378">
                <a:defRPr/>
              </a:pPr>
              <a:r>
                <a:rPr lang="zh-CN" altLang="en-US" b="1" dirty="0">
                  <a:solidFill>
                    <a:srgbClr val="D6A93A"/>
                  </a:solidFill>
                </a:rPr>
                <a:t>标题文本预设</a:t>
              </a:r>
            </a:p>
          </p:txBody>
        </p:sp>
      </p:grpSp>
      <p:grpSp>
        <p:nvGrpSpPr>
          <p:cNvPr id="72" name="组合 71">
            <a:extLst>
              <a:ext uri="{FF2B5EF4-FFF2-40B4-BE49-F238E27FC236}">
                <a16:creationId xmlns:a16="http://schemas.microsoft.com/office/drawing/2014/main" xmlns="" id="{E4ABF6E4-3858-42DA-81F3-82B9CF45ACFD}"/>
              </a:ext>
            </a:extLst>
          </p:cNvPr>
          <p:cNvGrpSpPr/>
          <p:nvPr/>
        </p:nvGrpSpPr>
        <p:grpSpPr>
          <a:xfrm>
            <a:off x="902889" y="3681603"/>
            <a:ext cx="2382126" cy="673581"/>
            <a:chOff x="1518803" y="3430058"/>
            <a:chExt cx="3176168" cy="898108"/>
          </a:xfrm>
        </p:grpSpPr>
        <p:sp>
          <p:nvSpPr>
            <p:cNvPr id="73" name="文本框 42">
              <a:extLst>
                <a:ext uri="{FF2B5EF4-FFF2-40B4-BE49-F238E27FC236}">
                  <a16:creationId xmlns:a16="http://schemas.microsoft.com/office/drawing/2014/main" xmlns="" id="{CCFFC65B-185B-48A7-A788-B0BB46F3C497}"/>
                </a:ext>
              </a:extLst>
            </p:cNvPr>
            <p:cNvSpPr txBox="1"/>
            <p:nvPr/>
          </p:nvSpPr>
          <p:spPr>
            <a:xfrm>
              <a:off x="2237642" y="3738610"/>
              <a:ext cx="2457329" cy="589556"/>
            </a:xfrm>
            <a:prstGeom prst="rect">
              <a:avLst/>
            </a:prstGeom>
            <a:noFill/>
          </p:spPr>
          <p:txBody>
            <a:bodyPr wrap="square" lIns="72000" tIns="0" rIns="72000" bIns="0" anchor="ctr" anchorCtr="0">
              <a:normAutofit fontScale="85000" lnSpcReduction="20000"/>
            </a:bodyPr>
            <a:lstStyle/>
            <a:p>
              <a:pPr lvl="0">
                <a:lnSpc>
                  <a:spcPct val="120000"/>
                </a:lnSpc>
              </a:pPr>
              <a:r>
                <a:rPr lang="zh-CN" altLang="en-US" sz="1050" dirty="0">
                  <a:solidFill>
                    <a:srgbClr val="D6A93A"/>
                  </a:solidFill>
                </a:rPr>
                <a:t>请替换文字内容复制你的内容到到天边上车请替换文字内容复制你的</a:t>
              </a:r>
            </a:p>
          </p:txBody>
        </p:sp>
        <p:sp>
          <p:nvSpPr>
            <p:cNvPr id="74" name="矩形 73">
              <a:extLst>
                <a:ext uri="{FF2B5EF4-FFF2-40B4-BE49-F238E27FC236}">
                  <a16:creationId xmlns:a16="http://schemas.microsoft.com/office/drawing/2014/main" xmlns="" id="{A31A7F39-F777-4399-BF21-224BD3F768AE}"/>
                </a:ext>
              </a:extLst>
            </p:cNvPr>
            <p:cNvSpPr/>
            <p:nvPr/>
          </p:nvSpPr>
          <p:spPr>
            <a:xfrm>
              <a:off x="1518803" y="3430058"/>
              <a:ext cx="2457329" cy="246221"/>
            </a:xfrm>
            <a:prstGeom prst="rect">
              <a:avLst/>
            </a:prstGeom>
          </p:spPr>
          <p:txBody>
            <a:bodyPr wrap="none" lIns="72000" tIns="0" rIns="72000" bIns="0">
              <a:normAutofit fontScale="85000" lnSpcReduction="20000"/>
            </a:bodyPr>
            <a:lstStyle/>
            <a:p>
              <a:pPr lvl="0" algn="r" defTabSz="914378">
                <a:defRPr/>
              </a:pPr>
              <a:r>
                <a:rPr lang="zh-CN" altLang="en-US" b="1" dirty="0">
                  <a:solidFill>
                    <a:srgbClr val="D6A93A"/>
                  </a:solidFill>
                </a:rPr>
                <a:t>标题文本预设</a:t>
              </a:r>
            </a:p>
          </p:txBody>
        </p:sp>
      </p:grpSp>
      <p:grpSp>
        <p:nvGrpSpPr>
          <p:cNvPr id="75" name="组合 74">
            <a:extLst>
              <a:ext uri="{FF2B5EF4-FFF2-40B4-BE49-F238E27FC236}">
                <a16:creationId xmlns:a16="http://schemas.microsoft.com/office/drawing/2014/main" xmlns="" id="{072822B0-34A4-4CDA-8930-F72F7F656988}"/>
              </a:ext>
            </a:extLst>
          </p:cNvPr>
          <p:cNvGrpSpPr/>
          <p:nvPr/>
        </p:nvGrpSpPr>
        <p:grpSpPr>
          <a:xfrm>
            <a:off x="5101509" y="1187571"/>
            <a:ext cx="2382126" cy="673581"/>
            <a:chOff x="1518803" y="3430058"/>
            <a:chExt cx="3176168" cy="898108"/>
          </a:xfrm>
        </p:grpSpPr>
        <p:sp>
          <p:nvSpPr>
            <p:cNvPr id="76" name="文本框 42">
              <a:extLst>
                <a:ext uri="{FF2B5EF4-FFF2-40B4-BE49-F238E27FC236}">
                  <a16:creationId xmlns:a16="http://schemas.microsoft.com/office/drawing/2014/main" xmlns="" id="{50339400-CD2B-4A67-818E-35D414A566A5}"/>
                </a:ext>
              </a:extLst>
            </p:cNvPr>
            <p:cNvSpPr txBox="1"/>
            <p:nvPr/>
          </p:nvSpPr>
          <p:spPr>
            <a:xfrm>
              <a:off x="2237642" y="3738610"/>
              <a:ext cx="2457329" cy="589556"/>
            </a:xfrm>
            <a:prstGeom prst="rect">
              <a:avLst/>
            </a:prstGeom>
            <a:noFill/>
          </p:spPr>
          <p:txBody>
            <a:bodyPr wrap="square" lIns="72000" tIns="0" rIns="72000" bIns="0" anchor="ctr" anchorCtr="0">
              <a:normAutofit fontScale="85000" lnSpcReduction="20000"/>
            </a:bodyPr>
            <a:lstStyle/>
            <a:p>
              <a:pPr lvl="0">
                <a:lnSpc>
                  <a:spcPct val="120000"/>
                </a:lnSpc>
              </a:pPr>
              <a:r>
                <a:rPr lang="zh-CN" altLang="en-US" sz="1050" dirty="0">
                  <a:solidFill>
                    <a:srgbClr val="D6A93A"/>
                  </a:solidFill>
                </a:rPr>
                <a:t>请替换文字内容复制你的内容到到天边上车请替换文字内容复制你的</a:t>
              </a:r>
            </a:p>
          </p:txBody>
        </p:sp>
        <p:sp>
          <p:nvSpPr>
            <p:cNvPr id="77" name="矩形 76">
              <a:extLst>
                <a:ext uri="{FF2B5EF4-FFF2-40B4-BE49-F238E27FC236}">
                  <a16:creationId xmlns:a16="http://schemas.microsoft.com/office/drawing/2014/main" xmlns="" id="{8D6165A4-C904-4688-BB9A-226C7EDE3D0F}"/>
                </a:ext>
              </a:extLst>
            </p:cNvPr>
            <p:cNvSpPr/>
            <p:nvPr/>
          </p:nvSpPr>
          <p:spPr>
            <a:xfrm>
              <a:off x="1518803" y="3430058"/>
              <a:ext cx="2457329" cy="246221"/>
            </a:xfrm>
            <a:prstGeom prst="rect">
              <a:avLst/>
            </a:prstGeom>
          </p:spPr>
          <p:txBody>
            <a:bodyPr wrap="none" lIns="72000" tIns="0" rIns="72000" bIns="0">
              <a:normAutofit fontScale="85000" lnSpcReduction="20000"/>
            </a:bodyPr>
            <a:lstStyle/>
            <a:p>
              <a:pPr lvl="0" algn="r" defTabSz="914378">
                <a:defRPr/>
              </a:pPr>
              <a:r>
                <a:rPr lang="zh-CN" altLang="en-US" b="1" dirty="0">
                  <a:solidFill>
                    <a:srgbClr val="D6A93A"/>
                  </a:solidFill>
                </a:rPr>
                <a:t>标题文本预设</a:t>
              </a:r>
            </a:p>
          </p:txBody>
        </p:sp>
      </p:grpSp>
      <p:grpSp>
        <p:nvGrpSpPr>
          <p:cNvPr id="78" name="组合 77">
            <a:extLst>
              <a:ext uri="{FF2B5EF4-FFF2-40B4-BE49-F238E27FC236}">
                <a16:creationId xmlns:a16="http://schemas.microsoft.com/office/drawing/2014/main" xmlns="" id="{5C32424C-EA3B-4D7A-8E20-0091D9F095F5}"/>
              </a:ext>
            </a:extLst>
          </p:cNvPr>
          <p:cNvGrpSpPr/>
          <p:nvPr/>
        </p:nvGrpSpPr>
        <p:grpSpPr>
          <a:xfrm>
            <a:off x="5101509" y="2458519"/>
            <a:ext cx="2382126" cy="673581"/>
            <a:chOff x="1518803" y="3430058"/>
            <a:chExt cx="3176168" cy="898108"/>
          </a:xfrm>
        </p:grpSpPr>
        <p:sp>
          <p:nvSpPr>
            <p:cNvPr id="79" name="文本框 42">
              <a:extLst>
                <a:ext uri="{FF2B5EF4-FFF2-40B4-BE49-F238E27FC236}">
                  <a16:creationId xmlns:a16="http://schemas.microsoft.com/office/drawing/2014/main" xmlns="" id="{698F7276-0023-4CC6-A507-744755C76979}"/>
                </a:ext>
              </a:extLst>
            </p:cNvPr>
            <p:cNvSpPr txBox="1"/>
            <p:nvPr/>
          </p:nvSpPr>
          <p:spPr>
            <a:xfrm>
              <a:off x="2237642" y="3738610"/>
              <a:ext cx="2457329" cy="589556"/>
            </a:xfrm>
            <a:prstGeom prst="rect">
              <a:avLst/>
            </a:prstGeom>
            <a:noFill/>
          </p:spPr>
          <p:txBody>
            <a:bodyPr wrap="square" lIns="72000" tIns="0" rIns="72000" bIns="0" anchor="ctr" anchorCtr="0">
              <a:normAutofit fontScale="85000" lnSpcReduction="20000"/>
            </a:bodyPr>
            <a:lstStyle/>
            <a:p>
              <a:pPr lvl="0">
                <a:lnSpc>
                  <a:spcPct val="120000"/>
                </a:lnSpc>
              </a:pPr>
              <a:r>
                <a:rPr lang="zh-CN" altLang="en-US" sz="1050" dirty="0">
                  <a:solidFill>
                    <a:srgbClr val="D6A93A"/>
                  </a:solidFill>
                </a:rPr>
                <a:t>请替换文字内容复制你的内容到到天边上车请替换文字内容复制你的</a:t>
              </a:r>
            </a:p>
          </p:txBody>
        </p:sp>
        <p:sp>
          <p:nvSpPr>
            <p:cNvPr id="80" name="矩形 79">
              <a:extLst>
                <a:ext uri="{FF2B5EF4-FFF2-40B4-BE49-F238E27FC236}">
                  <a16:creationId xmlns:a16="http://schemas.microsoft.com/office/drawing/2014/main" xmlns="" id="{756EB540-5627-4731-B8A0-FB2BBD11E9B0}"/>
                </a:ext>
              </a:extLst>
            </p:cNvPr>
            <p:cNvSpPr/>
            <p:nvPr/>
          </p:nvSpPr>
          <p:spPr>
            <a:xfrm>
              <a:off x="1518803" y="3430058"/>
              <a:ext cx="2457329" cy="246221"/>
            </a:xfrm>
            <a:prstGeom prst="rect">
              <a:avLst/>
            </a:prstGeom>
          </p:spPr>
          <p:txBody>
            <a:bodyPr wrap="none" lIns="72000" tIns="0" rIns="72000" bIns="0">
              <a:normAutofit fontScale="85000" lnSpcReduction="20000"/>
            </a:bodyPr>
            <a:lstStyle/>
            <a:p>
              <a:pPr lvl="0" algn="r" defTabSz="914378">
                <a:defRPr/>
              </a:pPr>
              <a:r>
                <a:rPr lang="zh-CN" altLang="en-US" b="1" dirty="0">
                  <a:solidFill>
                    <a:srgbClr val="D6A93A"/>
                  </a:solidFill>
                </a:rPr>
                <a:t>标题文本预设</a:t>
              </a:r>
            </a:p>
          </p:txBody>
        </p:sp>
      </p:grpSp>
      <p:grpSp>
        <p:nvGrpSpPr>
          <p:cNvPr id="81" name="组合 80">
            <a:extLst>
              <a:ext uri="{FF2B5EF4-FFF2-40B4-BE49-F238E27FC236}">
                <a16:creationId xmlns:a16="http://schemas.microsoft.com/office/drawing/2014/main" xmlns="" id="{9D38C767-152E-475F-85D7-A168D9B6475F}"/>
              </a:ext>
            </a:extLst>
          </p:cNvPr>
          <p:cNvGrpSpPr/>
          <p:nvPr/>
        </p:nvGrpSpPr>
        <p:grpSpPr>
          <a:xfrm>
            <a:off x="5101509" y="3681603"/>
            <a:ext cx="2382126" cy="673581"/>
            <a:chOff x="1518803" y="3430058"/>
            <a:chExt cx="3176168" cy="898108"/>
          </a:xfrm>
        </p:grpSpPr>
        <p:sp>
          <p:nvSpPr>
            <p:cNvPr id="82" name="文本框 42">
              <a:extLst>
                <a:ext uri="{FF2B5EF4-FFF2-40B4-BE49-F238E27FC236}">
                  <a16:creationId xmlns:a16="http://schemas.microsoft.com/office/drawing/2014/main" xmlns="" id="{B1EE1AC4-97B7-4FCC-856F-9659892BE354}"/>
                </a:ext>
              </a:extLst>
            </p:cNvPr>
            <p:cNvSpPr txBox="1"/>
            <p:nvPr/>
          </p:nvSpPr>
          <p:spPr>
            <a:xfrm>
              <a:off x="2237642" y="3738610"/>
              <a:ext cx="2457329" cy="589556"/>
            </a:xfrm>
            <a:prstGeom prst="rect">
              <a:avLst/>
            </a:prstGeom>
            <a:noFill/>
          </p:spPr>
          <p:txBody>
            <a:bodyPr wrap="square" lIns="72000" tIns="0" rIns="72000" bIns="0" anchor="ctr" anchorCtr="0">
              <a:normAutofit fontScale="85000" lnSpcReduction="20000"/>
            </a:bodyPr>
            <a:lstStyle/>
            <a:p>
              <a:pPr lvl="0">
                <a:lnSpc>
                  <a:spcPct val="120000"/>
                </a:lnSpc>
              </a:pPr>
              <a:r>
                <a:rPr lang="zh-CN" altLang="en-US" sz="1050" dirty="0">
                  <a:solidFill>
                    <a:srgbClr val="D6A93A"/>
                  </a:solidFill>
                </a:rPr>
                <a:t>请替换文字内容复制你的内容到到天边上车请替换文字内容复制你的</a:t>
              </a:r>
            </a:p>
          </p:txBody>
        </p:sp>
        <p:sp>
          <p:nvSpPr>
            <p:cNvPr id="83" name="矩形 82">
              <a:extLst>
                <a:ext uri="{FF2B5EF4-FFF2-40B4-BE49-F238E27FC236}">
                  <a16:creationId xmlns:a16="http://schemas.microsoft.com/office/drawing/2014/main" xmlns="" id="{4E8DA819-73E3-4171-AB30-45494FE36258}"/>
                </a:ext>
              </a:extLst>
            </p:cNvPr>
            <p:cNvSpPr/>
            <p:nvPr/>
          </p:nvSpPr>
          <p:spPr>
            <a:xfrm>
              <a:off x="1518803" y="3430058"/>
              <a:ext cx="2457329" cy="246221"/>
            </a:xfrm>
            <a:prstGeom prst="rect">
              <a:avLst/>
            </a:prstGeom>
          </p:spPr>
          <p:txBody>
            <a:bodyPr wrap="none" lIns="72000" tIns="0" rIns="72000" bIns="0">
              <a:normAutofit fontScale="85000" lnSpcReduction="20000"/>
            </a:bodyPr>
            <a:lstStyle/>
            <a:p>
              <a:pPr lvl="0" algn="r" defTabSz="914378">
                <a:defRPr/>
              </a:pPr>
              <a:r>
                <a:rPr lang="zh-CN" altLang="en-US" b="1" dirty="0">
                  <a:solidFill>
                    <a:srgbClr val="D6A93A"/>
                  </a:solidFill>
                </a:rPr>
                <a:t>标题文本预设</a:t>
              </a:r>
            </a:p>
          </p:txBody>
        </p:sp>
      </p:grpSp>
    </p:spTree>
    <p:extLst>
      <p:ext uri="{BB962C8B-B14F-4D97-AF65-F5344CB8AC3E}">
        <p14:creationId xmlns:p14="http://schemas.microsoft.com/office/powerpoint/2010/main" val="154135530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animEffect transition="in" filter="fade">
                                      <p:cBhvr>
                                        <p:cTn id="21" dur="500"/>
                                        <p:tgtEl>
                                          <p:spTgt spid="69"/>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p:cTn id="25" dur="500" fill="hold"/>
                                        <p:tgtEl>
                                          <p:spTgt spid="72"/>
                                        </p:tgtEl>
                                        <p:attrNameLst>
                                          <p:attrName>ppt_w</p:attrName>
                                        </p:attrNameLst>
                                      </p:cBhvr>
                                      <p:tavLst>
                                        <p:tav tm="0">
                                          <p:val>
                                            <p:fltVal val="0"/>
                                          </p:val>
                                        </p:tav>
                                        <p:tav tm="100000">
                                          <p:val>
                                            <p:strVal val="#ppt_w"/>
                                          </p:val>
                                        </p:tav>
                                      </p:tavLst>
                                    </p:anim>
                                    <p:anim calcmode="lin" valueType="num">
                                      <p:cBhvr>
                                        <p:cTn id="26" dur="500" fill="hold"/>
                                        <p:tgtEl>
                                          <p:spTgt spid="72"/>
                                        </p:tgtEl>
                                        <p:attrNameLst>
                                          <p:attrName>ppt_h</p:attrName>
                                        </p:attrNameLst>
                                      </p:cBhvr>
                                      <p:tavLst>
                                        <p:tav tm="0">
                                          <p:val>
                                            <p:fltVal val="0"/>
                                          </p:val>
                                        </p:tav>
                                        <p:tav tm="100000">
                                          <p:val>
                                            <p:strVal val="#ppt_h"/>
                                          </p:val>
                                        </p:tav>
                                      </p:tavLst>
                                    </p:anim>
                                    <p:animEffect transition="in" filter="fade">
                                      <p:cBhvr>
                                        <p:cTn id="27" dur="500"/>
                                        <p:tgtEl>
                                          <p:spTgt spid="72"/>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75"/>
                                        </p:tgtEl>
                                        <p:attrNameLst>
                                          <p:attrName>style.visibility</p:attrName>
                                        </p:attrNameLst>
                                      </p:cBhvr>
                                      <p:to>
                                        <p:strVal val="visible"/>
                                      </p:to>
                                    </p:set>
                                    <p:anim calcmode="lin" valueType="num">
                                      <p:cBhvr>
                                        <p:cTn id="31" dur="500" fill="hold"/>
                                        <p:tgtEl>
                                          <p:spTgt spid="75"/>
                                        </p:tgtEl>
                                        <p:attrNameLst>
                                          <p:attrName>ppt_w</p:attrName>
                                        </p:attrNameLst>
                                      </p:cBhvr>
                                      <p:tavLst>
                                        <p:tav tm="0">
                                          <p:val>
                                            <p:fltVal val="0"/>
                                          </p:val>
                                        </p:tav>
                                        <p:tav tm="100000">
                                          <p:val>
                                            <p:strVal val="#ppt_w"/>
                                          </p:val>
                                        </p:tav>
                                      </p:tavLst>
                                    </p:anim>
                                    <p:anim calcmode="lin" valueType="num">
                                      <p:cBhvr>
                                        <p:cTn id="32" dur="500" fill="hold"/>
                                        <p:tgtEl>
                                          <p:spTgt spid="75"/>
                                        </p:tgtEl>
                                        <p:attrNameLst>
                                          <p:attrName>ppt_h</p:attrName>
                                        </p:attrNameLst>
                                      </p:cBhvr>
                                      <p:tavLst>
                                        <p:tav tm="0">
                                          <p:val>
                                            <p:fltVal val="0"/>
                                          </p:val>
                                        </p:tav>
                                        <p:tav tm="100000">
                                          <p:val>
                                            <p:strVal val="#ppt_h"/>
                                          </p:val>
                                        </p:tav>
                                      </p:tavLst>
                                    </p:anim>
                                    <p:animEffect transition="in" filter="fade">
                                      <p:cBhvr>
                                        <p:cTn id="33" dur="500"/>
                                        <p:tgtEl>
                                          <p:spTgt spid="75"/>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78"/>
                                        </p:tgtEl>
                                        <p:attrNameLst>
                                          <p:attrName>style.visibility</p:attrName>
                                        </p:attrNameLst>
                                      </p:cBhvr>
                                      <p:to>
                                        <p:strVal val="visible"/>
                                      </p:to>
                                    </p:set>
                                    <p:anim calcmode="lin" valueType="num">
                                      <p:cBhvr>
                                        <p:cTn id="37" dur="500" fill="hold"/>
                                        <p:tgtEl>
                                          <p:spTgt spid="78"/>
                                        </p:tgtEl>
                                        <p:attrNameLst>
                                          <p:attrName>ppt_w</p:attrName>
                                        </p:attrNameLst>
                                      </p:cBhvr>
                                      <p:tavLst>
                                        <p:tav tm="0">
                                          <p:val>
                                            <p:fltVal val="0"/>
                                          </p:val>
                                        </p:tav>
                                        <p:tav tm="100000">
                                          <p:val>
                                            <p:strVal val="#ppt_w"/>
                                          </p:val>
                                        </p:tav>
                                      </p:tavLst>
                                    </p:anim>
                                    <p:anim calcmode="lin" valueType="num">
                                      <p:cBhvr>
                                        <p:cTn id="38" dur="500" fill="hold"/>
                                        <p:tgtEl>
                                          <p:spTgt spid="78"/>
                                        </p:tgtEl>
                                        <p:attrNameLst>
                                          <p:attrName>ppt_h</p:attrName>
                                        </p:attrNameLst>
                                      </p:cBhvr>
                                      <p:tavLst>
                                        <p:tav tm="0">
                                          <p:val>
                                            <p:fltVal val="0"/>
                                          </p:val>
                                        </p:tav>
                                        <p:tav tm="100000">
                                          <p:val>
                                            <p:strVal val="#ppt_h"/>
                                          </p:val>
                                        </p:tav>
                                      </p:tavLst>
                                    </p:anim>
                                    <p:animEffect transition="in" filter="fade">
                                      <p:cBhvr>
                                        <p:cTn id="39" dur="500"/>
                                        <p:tgtEl>
                                          <p:spTgt spid="78"/>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1"/>
                                        </p:tgtEl>
                                        <p:attrNameLst>
                                          <p:attrName>style.visibility</p:attrName>
                                        </p:attrNameLst>
                                      </p:cBhvr>
                                      <p:to>
                                        <p:strVal val="visible"/>
                                      </p:to>
                                    </p:set>
                                    <p:anim calcmode="lin" valueType="num">
                                      <p:cBhvr>
                                        <p:cTn id="43" dur="500" fill="hold"/>
                                        <p:tgtEl>
                                          <p:spTgt spid="81"/>
                                        </p:tgtEl>
                                        <p:attrNameLst>
                                          <p:attrName>ppt_w</p:attrName>
                                        </p:attrNameLst>
                                      </p:cBhvr>
                                      <p:tavLst>
                                        <p:tav tm="0">
                                          <p:val>
                                            <p:fltVal val="0"/>
                                          </p:val>
                                        </p:tav>
                                        <p:tav tm="100000">
                                          <p:val>
                                            <p:strVal val="#ppt_w"/>
                                          </p:val>
                                        </p:tav>
                                      </p:tavLst>
                                    </p:anim>
                                    <p:anim calcmode="lin" valueType="num">
                                      <p:cBhvr>
                                        <p:cTn id="44" dur="500" fill="hold"/>
                                        <p:tgtEl>
                                          <p:spTgt spid="81"/>
                                        </p:tgtEl>
                                        <p:attrNameLst>
                                          <p:attrName>ppt_h</p:attrName>
                                        </p:attrNameLst>
                                      </p:cBhvr>
                                      <p:tavLst>
                                        <p:tav tm="0">
                                          <p:val>
                                            <p:fltVal val="0"/>
                                          </p:val>
                                        </p:tav>
                                        <p:tav tm="100000">
                                          <p:val>
                                            <p:strVal val="#ppt_h"/>
                                          </p:val>
                                        </p:tav>
                                      </p:tavLst>
                                    </p:anim>
                                    <p:animEffect transition="in" filter="fade">
                                      <p:cBhvr>
                                        <p:cTn id="45"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274622" y="-1142579"/>
            <a:ext cx="6633541" cy="5388517"/>
            <a:chOff x="1274622" y="-1142579"/>
            <a:chExt cx="6633541" cy="5388517"/>
          </a:xfrm>
        </p:grpSpPr>
        <p:sp>
          <p:nvSpPr>
            <p:cNvPr id="4" name="Arc 54"/>
            <p:cNvSpPr/>
            <p:nvPr/>
          </p:nvSpPr>
          <p:spPr>
            <a:xfrm rot="10800000">
              <a:off x="1571009" y="-1142578"/>
              <a:ext cx="6047299" cy="5092130"/>
            </a:xfrm>
            <a:prstGeom prst="arc">
              <a:avLst>
                <a:gd name="adj1" fmla="val 19445014"/>
                <a:gd name="adj2" fmla="val 0"/>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7" name="Arc 55"/>
            <p:cNvSpPr/>
            <p:nvPr/>
          </p:nvSpPr>
          <p:spPr>
            <a:xfrm rot="10800000">
              <a:off x="1577541" y="-1142578"/>
              <a:ext cx="6047299" cy="5092130"/>
            </a:xfrm>
            <a:prstGeom prst="arc">
              <a:avLst>
                <a:gd name="adj1" fmla="val 16227456"/>
                <a:gd name="adj2" fmla="val 19322291"/>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nvGrpSpPr>
            <p:cNvPr id="29" name="组合 28"/>
            <p:cNvGrpSpPr/>
            <p:nvPr/>
          </p:nvGrpSpPr>
          <p:grpSpPr>
            <a:xfrm>
              <a:off x="1274622" y="-1142579"/>
              <a:ext cx="6633541" cy="5388517"/>
              <a:chOff x="1274622" y="-1142579"/>
              <a:chExt cx="6633541" cy="5388517"/>
            </a:xfrm>
          </p:grpSpPr>
          <p:sp>
            <p:nvSpPr>
              <p:cNvPr id="5" name="Arc 56"/>
              <p:cNvSpPr/>
              <p:nvPr/>
            </p:nvSpPr>
            <p:spPr>
              <a:xfrm rot="10800000">
                <a:off x="1571009" y="-1142579"/>
                <a:ext cx="6047299" cy="5092130"/>
              </a:xfrm>
              <a:prstGeom prst="arc">
                <a:avLst>
                  <a:gd name="adj1" fmla="val 13108932"/>
                  <a:gd name="adj2" fmla="val 16162792"/>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nvGrpSpPr>
              <p:cNvPr id="28" name="组合 27"/>
              <p:cNvGrpSpPr/>
              <p:nvPr/>
            </p:nvGrpSpPr>
            <p:grpSpPr>
              <a:xfrm>
                <a:off x="1274622" y="-1139314"/>
                <a:ext cx="6633541" cy="5385252"/>
                <a:chOff x="1274622" y="-1139314"/>
                <a:chExt cx="6633541" cy="5385252"/>
              </a:xfrm>
            </p:grpSpPr>
            <p:sp>
              <p:nvSpPr>
                <p:cNvPr id="6" name="Arc 53"/>
                <p:cNvSpPr/>
                <p:nvPr/>
              </p:nvSpPr>
              <p:spPr>
                <a:xfrm rot="10800000">
                  <a:off x="1567743" y="-1139314"/>
                  <a:ext cx="6047299" cy="5092130"/>
                </a:xfrm>
                <a:prstGeom prst="arc">
                  <a:avLst>
                    <a:gd name="adj1" fmla="val 10784482"/>
                    <a:gd name="adj2" fmla="val 13050527"/>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8" name="Oval 58"/>
                <p:cNvSpPr/>
                <p:nvPr/>
              </p:nvSpPr>
              <p:spPr>
                <a:xfrm>
                  <a:off x="1274622" y="1113631"/>
                  <a:ext cx="586241" cy="586241"/>
                </a:xfrm>
                <a:prstGeom prst="ellipse">
                  <a:avLst/>
                </a:prstGeom>
                <a:solidFill>
                  <a:srgbClr val="D6A93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Oval 63"/>
                <p:cNvSpPr/>
                <p:nvPr/>
              </p:nvSpPr>
              <p:spPr>
                <a:xfrm>
                  <a:off x="4280819" y="3659697"/>
                  <a:ext cx="586241" cy="586241"/>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Oval 68"/>
                <p:cNvSpPr/>
                <p:nvPr/>
              </p:nvSpPr>
              <p:spPr>
                <a:xfrm>
                  <a:off x="7321922" y="1105854"/>
                  <a:ext cx="586241" cy="586241"/>
                </a:xfrm>
                <a:prstGeom prst="ellipse">
                  <a:avLst/>
                </a:prstGeom>
                <a:solidFill>
                  <a:srgbClr val="ECD13B"/>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Oval 73"/>
                <p:cNvSpPr/>
                <p:nvPr/>
              </p:nvSpPr>
              <p:spPr>
                <a:xfrm>
                  <a:off x="6552561" y="2820375"/>
                  <a:ext cx="586241" cy="586241"/>
                </a:xfrm>
                <a:prstGeom prst="ellipse">
                  <a:avLst/>
                </a:prstGeom>
                <a:solidFill>
                  <a:srgbClr val="DA9B7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Oval 78"/>
                <p:cNvSpPr/>
                <p:nvPr/>
              </p:nvSpPr>
              <p:spPr>
                <a:xfrm>
                  <a:off x="2080448" y="2828154"/>
                  <a:ext cx="586241" cy="586241"/>
                </a:xfrm>
                <a:prstGeom prst="ellipse">
                  <a:avLst/>
                </a:prstGeom>
                <a:solidFill>
                  <a:srgbClr val="DA9B7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grpSp>
        <p:nvGrpSpPr>
          <p:cNvPr id="16" name="Group 35"/>
          <p:cNvGrpSpPr/>
          <p:nvPr/>
        </p:nvGrpSpPr>
        <p:grpSpPr>
          <a:xfrm>
            <a:off x="1860863" y="1113631"/>
            <a:ext cx="1697216" cy="635777"/>
            <a:chOff x="9305653" y="3302983"/>
            <a:chExt cx="2262955" cy="847702"/>
          </a:xfrm>
        </p:grpSpPr>
        <p:sp>
          <p:nvSpPr>
            <p:cNvPr id="20" name="TextBox 36"/>
            <p:cNvSpPr txBox="1"/>
            <p:nvPr/>
          </p:nvSpPr>
          <p:spPr>
            <a:xfrm>
              <a:off x="9305653" y="3302983"/>
              <a:ext cx="2262955" cy="291403"/>
            </a:xfrm>
            <a:prstGeom prst="rect">
              <a:avLst/>
            </a:prstGeom>
            <a:noFill/>
          </p:spPr>
          <p:txBody>
            <a:bodyPr wrap="none" lIns="288000" tIns="0" rIns="0" bIns="0" anchor="b" anchorCtr="0">
              <a:normAutofit fontScale="92500" lnSpcReduction="10000"/>
            </a:bodyPr>
            <a:lstStyle/>
            <a:p>
              <a:r>
                <a:rPr lang="zh-CN" altLang="en-US" sz="1600" b="1" dirty="0">
                  <a:solidFill>
                    <a:srgbClr val="D6A93A"/>
                  </a:solidFill>
                </a:rPr>
                <a:t>标题文本预设</a:t>
              </a:r>
            </a:p>
          </p:txBody>
        </p:sp>
        <p:sp>
          <p:nvSpPr>
            <p:cNvPr id="21" name="TextBox 37"/>
            <p:cNvSpPr txBox="1">
              <a:spLocks/>
            </p:cNvSpPr>
            <p:nvPr/>
          </p:nvSpPr>
          <p:spPr>
            <a:xfrm>
              <a:off x="9305653" y="3594387"/>
              <a:ext cx="2262955" cy="556298"/>
            </a:xfrm>
            <a:prstGeom prst="rect">
              <a:avLst/>
            </a:prstGeom>
          </p:spPr>
          <p:txBody>
            <a:bodyPr vert="horz" wrap="square" lIns="288000" tIns="72000" rIns="0" bIns="0" anchor="t" anchorCtr="0">
              <a:normAutofit fontScale="92500"/>
            </a:bodyPr>
            <a:lstStyle/>
            <a:p>
              <a:pPr lvl="0">
                <a:lnSpc>
                  <a:spcPct val="120000"/>
                </a:lnSpc>
              </a:pPr>
              <a:r>
                <a:rPr lang="zh-CN" altLang="en-US" sz="800" dirty="0">
                  <a:solidFill>
                    <a:srgbClr val="D6A93A"/>
                  </a:solidFill>
                </a:rPr>
                <a:t>请替换文字内容复制你的内容到到天边上车请替换文字内容复制你的</a:t>
              </a:r>
            </a:p>
          </p:txBody>
        </p:sp>
      </p:grpSp>
      <p:grpSp>
        <p:nvGrpSpPr>
          <p:cNvPr id="32" name="Group 35">
            <a:extLst>
              <a:ext uri="{FF2B5EF4-FFF2-40B4-BE49-F238E27FC236}">
                <a16:creationId xmlns:a16="http://schemas.microsoft.com/office/drawing/2014/main" xmlns="" id="{38CAD8AC-5279-417D-8FD1-D1387F2169EF}"/>
              </a:ext>
            </a:extLst>
          </p:cNvPr>
          <p:cNvGrpSpPr/>
          <p:nvPr/>
        </p:nvGrpSpPr>
        <p:grpSpPr>
          <a:xfrm>
            <a:off x="328153" y="3142447"/>
            <a:ext cx="1697216" cy="635777"/>
            <a:chOff x="9305653" y="3302983"/>
            <a:chExt cx="2262955" cy="847702"/>
          </a:xfrm>
        </p:grpSpPr>
        <p:sp>
          <p:nvSpPr>
            <p:cNvPr id="33" name="TextBox 36">
              <a:extLst>
                <a:ext uri="{FF2B5EF4-FFF2-40B4-BE49-F238E27FC236}">
                  <a16:creationId xmlns:a16="http://schemas.microsoft.com/office/drawing/2014/main" xmlns="" id="{A60D6C57-E89C-4572-A368-424DFA4B12DF}"/>
                </a:ext>
              </a:extLst>
            </p:cNvPr>
            <p:cNvSpPr txBox="1"/>
            <p:nvPr/>
          </p:nvSpPr>
          <p:spPr>
            <a:xfrm>
              <a:off x="9305653" y="3302983"/>
              <a:ext cx="2262955" cy="291403"/>
            </a:xfrm>
            <a:prstGeom prst="rect">
              <a:avLst/>
            </a:prstGeom>
            <a:noFill/>
          </p:spPr>
          <p:txBody>
            <a:bodyPr wrap="none" lIns="288000" tIns="0" rIns="0" bIns="0" anchor="b" anchorCtr="0">
              <a:normAutofit fontScale="92500" lnSpcReduction="10000"/>
            </a:bodyPr>
            <a:lstStyle/>
            <a:p>
              <a:r>
                <a:rPr lang="zh-CN" altLang="en-US" sz="1600" b="1" dirty="0">
                  <a:solidFill>
                    <a:srgbClr val="D6A93A"/>
                  </a:solidFill>
                </a:rPr>
                <a:t>标题文本预设</a:t>
              </a:r>
            </a:p>
          </p:txBody>
        </p:sp>
        <p:sp>
          <p:nvSpPr>
            <p:cNvPr id="34" name="TextBox 37">
              <a:extLst>
                <a:ext uri="{FF2B5EF4-FFF2-40B4-BE49-F238E27FC236}">
                  <a16:creationId xmlns:a16="http://schemas.microsoft.com/office/drawing/2014/main" xmlns="" id="{B06E430F-0D8F-4665-AC17-CC5F5C7924C1}"/>
                </a:ext>
              </a:extLst>
            </p:cNvPr>
            <p:cNvSpPr txBox="1">
              <a:spLocks/>
            </p:cNvSpPr>
            <p:nvPr/>
          </p:nvSpPr>
          <p:spPr>
            <a:xfrm>
              <a:off x="9305653" y="3594387"/>
              <a:ext cx="2262955" cy="556298"/>
            </a:xfrm>
            <a:prstGeom prst="rect">
              <a:avLst/>
            </a:prstGeom>
          </p:spPr>
          <p:txBody>
            <a:bodyPr vert="horz" wrap="square" lIns="288000" tIns="72000" rIns="0" bIns="0" anchor="t" anchorCtr="0">
              <a:normAutofit fontScale="92500"/>
            </a:bodyPr>
            <a:lstStyle/>
            <a:p>
              <a:pPr lvl="0">
                <a:lnSpc>
                  <a:spcPct val="120000"/>
                </a:lnSpc>
              </a:pPr>
              <a:r>
                <a:rPr lang="zh-CN" altLang="en-US" sz="800" dirty="0">
                  <a:solidFill>
                    <a:srgbClr val="D6A93A"/>
                  </a:solidFill>
                </a:rPr>
                <a:t>请替换文字内容复制你的内容到到天边上车请替换文字内容复制你的</a:t>
              </a:r>
            </a:p>
          </p:txBody>
        </p:sp>
      </p:grpSp>
      <p:grpSp>
        <p:nvGrpSpPr>
          <p:cNvPr id="35" name="Group 35">
            <a:extLst>
              <a:ext uri="{FF2B5EF4-FFF2-40B4-BE49-F238E27FC236}">
                <a16:creationId xmlns:a16="http://schemas.microsoft.com/office/drawing/2014/main" xmlns="" id="{68500B45-C671-47EC-BF68-EB0E050CC65B}"/>
              </a:ext>
            </a:extLst>
          </p:cNvPr>
          <p:cNvGrpSpPr/>
          <p:nvPr/>
        </p:nvGrpSpPr>
        <p:grpSpPr>
          <a:xfrm>
            <a:off x="5399389" y="1113631"/>
            <a:ext cx="1697216" cy="635777"/>
            <a:chOff x="9305653" y="3302983"/>
            <a:chExt cx="2262955" cy="847702"/>
          </a:xfrm>
        </p:grpSpPr>
        <p:sp>
          <p:nvSpPr>
            <p:cNvPr id="36" name="TextBox 36">
              <a:extLst>
                <a:ext uri="{FF2B5EF4-FFF2-40B4-BE49-F238E27FC236}">
                  <a16:creationId xmlns:a16="http://schemas.microsoft.com/office/drawing/2014/main" xmlns="" id="{6A96DE15-08BF-4F1C-B43B-B0FBE012595A}"/>
                </a:ext>
              </a:extLst>
            </p:cNvPr>
            <p:cNvSpPr txBox="1"/>
            <p:nvPr/>
          </p:nvSpPr>
          <p:spPr>
            <a:xfrm>
              <a:off x="9305653" y="3302983"/>
              <a:ext cx="2262955" cy="291403"/>
            </a:xfrm>
            <a:prstGeom prst="rect">
              <a:avLst/>
            </a:prstGeom>
            <a:noFill/>
          </p:spPr>
          <p:txBody>
            <a:bodyPr wrap="none" lIns="288000" tIns="0" rIns="0" bIns="0" anchor="b" anchorCtr="0">
              <a:normAutofit fontScale="92500" lnSpcReduction="10000"/>
            </a:bodyPr>
            <a:lstStyle/>
            <a:p>
              <a:r>
                <a:rPr lang="zh-CN" altLang="en-US" sz="1600" b="1" dirty="0">
                  <a:solidFill>
                    <a:srgbClr val="D6A93A"/>
                  </a:solidFill>
                </a:rPr>
                <a:t>标题文本预设</a:t>
              </a:r>
            </a:p>
          </p:txBody>
        </p:sp>
        <p:sp>
          <p:nvSpPr>
            <p:cNvPr id="37" name="TextBox 37">
              <a:extLst>
                <a:ext uri="{FF2B5EF4-FFF2-40B4-BE49-F238E27FC236}">
                  <a16:creationId xmlns:a16="http://schemas.microsoft.com/office/drawing/2014/main" xmlns="" id="{F816D727-9EBF-45B5-91BC-7CF7A35B875B}"/>
                </a:ext>
              </a:extLst>
            </p:cNvPr>
            <p:cNvSpPr txBox="1">
              <a:spLocks/>
            </p:cNvSpPr>
            <p:nvPr/>
          </p:nvSpPr>
          <p:spPr>
            <a:xfrm>
              <a:off x="9305653" y="3594387"/>
              <a:ext cx="2262955" cy="556298"/>
            </a:xfrm>
            <a:prstGeom prst="rect">
              <a:avLst/>
            </a:prstGeom>
          </p:spPr>
          <p:txBody>
            <a:bodyPr vert="horz" wrap="square" lIns="288000" tIns="72000" rIns="0" bIns="0" anchor="t" anchorCtr="0">
              <a:normAutofit fontScale="92500"/>
            </a:bodyPr>
            <a:lstStyle/>
            <a:p>
              <a:pPr lvl="0">
                <a:lnSpc>
                  <a:spcPct val="120000"/>
                </a:lnSpc>
              </a:pPr>
              <a:r>
                <a:rPr lang="zh-CN" altLang="en-US" sz="800" dirty="0">
                  <a:solidFill>
                    <a:srgbClr val="D6A93A"/>
                  </a:solidFill>
                </a:rPr>
                <a:t>请替换文字内容复制你的内容到到天边上车请替换文字内容复制你的</a:t>
              </a:r>
            </a:p>
          </p:txBody>
        </p:sp>
      </p:grpSp>
      <p:grpSp>
        <p:nvGrpSpPr>
          <p:cNvPr id="38" name="Group 35">
            <a:extLst>
              <a:ext uri="{FF2B5EF4-FFF2-40B4-BE49-F238E27FC236}">
                <a16:creationId xmlns:a16="http://schemas.microsoft.com/office/drawing/2014/main" xmlns="" id="{CF3513DC-2D36-4E14-9B0F-AC99BED00747}"/>
              </a:ext>
            </a:extLst>
          </p:cNvPr>
          <p:cNvGrpSpPr/>
          <p:nvPr/>
        </p:nvGrpSpPr>
        <p:grpSpPr>
          <a:xfrm>
            <a:off x="3650937" y="3008453"/>
            <a:ext cx="1697216" cy="635777"/>
            <a:chOff x="9305653" y="3302983"/>
            <a:chExt cx="2262955" cy="847702"/>
          </a:xfrm>
        </p:grpSpPr>
        <p:sp>
          <p:nvSpPr>
            <p:cNvPr id="39" name="TextBox 36">
              <a:extLst>
                <a:ext uri="{FF2B5EF4-FFF2-40B4-BE49-F238E27FC236}">
                  <a16:creationId xmlns:a16="http://schemas.microsoft.com/office/drawing/2014/main" xmlns="" id="{96F6B301-7E21-4043-94CB-EA3A4AECF35C}"/>
                </a:ext>
              </a:extLst>
            </p:cNvPr>
            <p:cNvSpPr txBox="1"/>
            <p:nvPr/>
          </p:nvSpPr>
          <p:spPr>
            <a:xfrm>
              <a:off x="9305653" y="3302983"/>
              <a:ext cx="2262955" cy="291403"/>
            </a:xfrm>
            <a:prstGeom prst="rect">
              <a:avLst/>
            </a:prstGeom>
            <a:noFill/>
          </p:spPr>
          <p:txBody>
            <a:bodyPr wrap="none" lIns="288000" tIns="0" rIns="0" bIns="0" anchor="b" anchorCtr="0">
              <a:normAutofit fontScale="92500" lnSpcReduction="10000"/>
            </a:bodyPr>
            <a:lstStyle/>
            <a:p>
              <a:r>
                <a:rPr lang="zh-CN" altLang="en-US" sz="1600" b="1" dirty="0">
                  <a:solidFill>
                    <a:srgbClr val="D6A93A"/>
                  </a:solidFill>
                </a:rPr>
                <a:t>标题文本预设</a:t>
              </a:r>
            </a:p>
          </p:txBody>
        </p:sp>
        <p:sp>
          <p:nvSpPr>
            <p:cNvPr id="40" name="TextBox 37">
              <a:extLst>
                <a:ext uri="{FF2B5EF4-FFF2-40B4-BE49-F238E27FC236}">
                  <a16:creationId xmlns:a16="http://schemas.microsoft.com/office/drawing/2014/main" xmlns="" id="{09E0A210-F2D0-4915-BDB0-BFF82E942F8D}"/>
                </a:ext>
              </a:extLst>
            </p:cNvPr>
            <p:cNvSpPr txBox="1">
              <a:spLocks/>
            </p:cNvSpPr>
            <p:nvPr/>
          </p:nvSpPr>
          <p:spPr>
            <a:xfrm>
              <a:off x="9305653" y="3594387"/>
              <a:ext cx="2262955" cy="556298"/>
            </a:xfrm>
            <a:prstGeom prst="rect">
              <a:avLst/>
            </a:prstGeom>
          </p:spPr>
          <p:txBody>
            <a:bodyPr vert="horz" wrap="square" lIns="288000" tIns="72000" rIns="0" bIns="0" anchor="t" anchorCtr="0">
              <a:normAutofit fontScale="92500"/>
            </a:bodyPr>
            <a:lstStyle/>
            <a:p>
              <a:pPr lvl="0">
                <a:lnSpc>
                  <a:spcPct val="120000"/>
                </a:lnSpc>
              </a:pPr>
              <a:r>
                <a:rPr lang="zh-CN" altLang="en-US" sz="800" dirty="0">
                  <a:solidFill>
                    <a:srgbClr val="D6A93A"/>
                  </a:solidFill>
                </a:rPr>
                <a:t>请替换文字内容复制你的内容到到天边上车请替换文字内容复制你的</a:t>
              </a:r>
            </a:p>
          </p:txBody>
        </p:sp>
      </p:grpSp>
      <p:grpSp>
        <p:nvGrpSpPr>
          <p:cNvPr id="41" name="Group 35">
            <a:extLst>
              <a:ext uri="{FF2B5EF4-FFF2-40B4-BE49-F238E27FC236}">
                <a16:creationId xmlns:a16="http://schemas.microsoft.com/office/drawing/2014/main" xmlns="" id="{57227081-4F45-4B5A-8CCA-D37B0CB03F92}"/>
              </a:ext>
            </a:extLst>
          </p:cNvPr>
          <p:cNvGrpSpPr/>
          <p:nvPr/>
        </p:nvGrpSpPr>
        <p:grpSpPr>
          <a:xfrm>
            <a:off x="6467949" y="3531370"/>
            <a:ext cx="1697216" cy="635777"/>
            <a:chOff x="9305653" y="3302983"/>
            <a:chExt cx="2262955" cy="847702"/>
          </a:xfrm>
        </p:grpSpPr>
        <p:sp>
          <p:nvSpPr>
            <p:cNvPr id="42" name="TextBox 36">
              <a:extLst>
                <a:ext uri="{FF2B5EF4-FFF2-40B4-BE49-F238E27FC236}">
                  <a16:creationId xmlns:a16="http://schemas.microsoft.com/office/drawing/2014/main" xmlns="" id="{8D510A29-B4A3-409D-A45C-264D16DFDBF2}"/>
                </a:ext>
              </a:extLst>
            </p:cNvPr>
            <p:cNvSpPr txBox="1"/>
            <p:nvPr/>
          </p:nvSpPr>
          <p:spPr>
            <a:xfrm>
              <a:off x="9305653" y="3302983"/>
              <a:ext cx="2262955" cy="291403"/>
            </a:xfrm>
            <a:prstGeom prst="rect">
              <a:avLst/>
            </a:prstGeom>
            <a:noFill/>
          </p:spPr>
          <p:txBody>
            <a:bodyPr wrap="none" lIns="288000" tIns="0" rIns="0" bIns="0" anchor="b" anchorCtr="0">
              <a:normAutofit fontScale="92500" lnSpcReduction="10000"/>
            </a:bodyPr>
            <a:lstStyle/>
            <a:p>
              <a:r>
                <a:rPr lang="zh-CN" altLang="en-US" sz="1600" b="1" dirty="0">
                  <a:solidFill>
                    <a:srgbClr val="D6A93A"/>
                  </a:solidFill>
                </a:rPr>
                <a:t>标题文本预设</a:t>
              </a:r>
            </a:p>
          </p:txBody>
        </p:sp>
        <p:sp>
          <p:nvSpPr>
            <p:cNvPr id="43" name="TextBox 37">
              <a:extLst>
                <a:ext uri="{FF2B5EF4-FFF2-40B4-BE49-F238E27FC236}">
                  <a16:creationId xmlns:a16="http://schemas.microsoft.com/office/drawing/2014/main" xmlns="" id="{CCC7913A-3C05-4A1C-B688-E2B67E05B0E9}"/>
                </a:ext>
              </a:extLst>
            </p:cNvPr>
            <p:cNvSpPr txBox="1">
              <a:spLocks/>
            </p:cNvSpPr>
            <p:nvPr/>
          </p:nvSpPr>
          <p:spPr>
            <a:xfrm>
              <a:off x="9305653" y="3594387"/>
              <a:ext cx="2262955" cy="556298"/>
            </a:xfrm>
            <a:prstGeom prst="rect">
              <a:avLst/>
            </a:prstGeom>
          </p:spPr>
          <p:txBody>
            <a:bodyPr vert="horz" wrap="square" lIns="288000" tIns="72000" rIns="0" bIns="0" anchor="t" anchorCtr="0">
              <a:normAutofit fontScale="92500"/>
            </a:bodyPr>
            <a:lstStyle/>
            <a:p>
              <a:pPr lvl="0">
                <a:lnSpc>
                  <a:spcPct val="120000"/>
                </a:lnSpc>
              </a:pPr>
              <a:r>
                <a:rPr lang="zh-CN" altLang="en-US" sz="800" dirty="0">
                  <a:solidFill>
                    <a:srgbClr val="D6A93A"/>
                  </a:solidFill>
                </a:rPr>
                <a:t>请替换文字内容复制你的内容到到天边上车请替换文字内容复制你的</a:t>
              </a:r>
            </a:p>
          </p:txBody>
        </p:sp>
      </p:grpSp>
    </p:spTree>
    <p:extLst>
      <p:ext uri="{BB962C8B-B14F-4D97-AF65-F5344CB8AC3E}">
        <p14:creationId xmlns:p14="http://schemas.microsoft.com/office/powerpoint/2010/main" val="307410028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42"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anim calcmode="lin" valueType="num">
                                      <p:cBhvr>
                                        <p:cTn id="16" dur="1000" fill="hold"/>
                                        <p:tgtEl>
                                          <p:spTgt spid="32"/>
                                        </p:tgtEl>
                                        <p:attrNameLst>
                                          <p:attrName>ppt_x</p:attrName>
                                        </p:attrNameLst>
                                      </p:cBhvr>
                                      <p:tavLst>
                                        <p:tav tm="0">
                                          <p:val>
                                            <p:strVal val="#ppt_x"/>
                                          </p:val>
                                        </p:tav>
                                        <p:tav tm="100000">
                                          <p:val>
                                            <p:strVal val="#ppt_x"/>
                                          </p:val>
                                        </p:tav>
                                      </p:tavLst>
                                    </p:anim>
                                    <p:anim calcmode="lin" valueType="num">
                                      <p:cBhvr>
                                        <p:cTn id="17" dur="1000" fill="hold"/>
                                        <p:tgtEl>
                                          <p:spTgt spid="3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1000"/>
                                        <p:tgtEl>
                                          <p:spTgt spid="35"/>
                                        </p:tgtEl>
                                      </p:cBhvr>
                                    </p:animEffect>
                                    <p:anim calcmode="lin" valueType="num">
                                      <p:cBhvr>
                                        <p:cTn id="21" dur="1000" fill="hold"/>
                                        <p:tgtEl>
                                          <p:spTgt spid="35"/>
                                        </p:tgtEl>
                                        <p:attrNameLst>
                                          <p:attrName>ppt_x</p:attrName>
                                        </p:attrNameLst>
                                      </p:cBhvr>
                                      <p:tavLst>
                                        <p:tav tm="0">
                                          <p:val>
                                            <p:strVal val="#ppt_x"/>
                                          </p:val>
                                        </p:tav>
                                        <p:tav tm="100000">
                                          <p:val>
                                            <p:strVal val="#ppt_x"/>
                                          </p:val>
                                        </p:tav>
                                      </p:tavLst>
                                    </p:anim>
                                    <p:anim calcmode="lin" valueType="num">
                                      <p:cBhvr>
                                        <p:cTn id="22" dur="1000" fill="hold"/>
                                        <p:tgtEl>
                                          <p:spTgt spid="3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1000"/>
                                        <p:tgtEl>
                                          <p:spTgt spid="41"/>
                                        </p:tgtEl>
                                      </p:cBhvr>
                                    </p:animEffect>
                                    <p:anim calcmode="lin" valueType="num">
                                      <p:cBhvr>
                                        <p:cTn id="31" dur="1000" fill="hold"/>
                                        <p:tgtEl>
                                          <p:spTgt spid="41"/>
                                        </p:tgtEl>
                                        <p:attrNameLst>
                                          <p:attrName>ppt_x</p:attrName>
                                        </p:attrNameLst>
                                      </p:cBhvr>
                                      <p:tavLst>
                                        <p:tav tm="0">
                                          <p:val>
                                            <p:strVal val="#ppt_x"/>
                                          </p:val>
                                        </p:tav>
                                        <p:tav tm="100000">
                                          <p:val>
                                            <p:strVal val="#ppt_x"/>
                                          </p:val>
                                        </p:tav>
                                      </p:tavLst>
                                    </p:anim>
                                    <p:anim calcmode="lin" valueType="num">
                                      <p:cBhvr>
                                        <p:cTn id="32"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31E8BD74-396D-406F-B127-2F38D21C89E3}"/>
              </a:ext>
            </a:extLst>
          </p:cNvPr>
          <p:cNvSpPr txBox="1"/>
          <p:nvPr/>
        </p:nvSpPr>
        <p:spPr>
          <a:xfrm>
            <a:off x="3446042" y="2283718"/>
            <a:ext cx="4339651" cy="923330"/>
          </a:xfrm>
          <a:prstGeom prst="rect">
            <a:avLst/>
          </a:prstGeom>
          <a:noFill/>
        </p:spPr>
        <p:txBody>
          <a:bodyPr wrap="none" rtlCol="0">
            <a:spAutoFit/>
            <a:scene3d>
              <a:camera prst="orthographicFront"/>
              <a:lightRig rig="threePt" dir="t"/>
            </a:scene3d>
            <a:sp3d contourW="25400"/>
          </a:bodyPr>
          <a:lstStyle/>
          <a:p>
            <a:pPr algn="ctr"/>
            <a:r>
              <a:rPr lang="zh-CN" altLang="en-US" sz="540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明年工作计划</a:t>
            </a:r>
          </a:p>
        </p:txBody>
      </p:sp>
      <p:sp>
        <p:nvSpPr>
          <p:cNvPr id="10" name="文本框 9">
            <a:extLst>
              <a:ext uri="{FF2B5EF4-FFF2-40B4-BE49-F238E27FC236}">
                <a16:creationId xmlns:a16="http://schemas.microsoft.com/office/drawing/2014/main" xmlns="" id="{6A6F2FF0-E11E-41EC-BF92-F7A7E10AD27D}"/>
              </a:ext>
            </a:extLst>
          </p:cNvPr>
          <p:cNvSpPr txBox="1"/>
          <p:nvPr/>
        </p:nvSpPr>
        <p:spPr>
          <a:xfrm>
            <a:off x="3446042" y="3193326"/>
            <a:ext cx="4814340" cy="40806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E3B43B"/>
                </a:solidFill>
                <a:effectLst/>
                <a:uLnTx/>
                <a:uFillTx/>
                <a:latin typeface="Century Gothic" panose="020B0502020202020204" pitchFamily="34" charset="0"/>
                <a:ea typeface="微软雅黑"/>
              </a:rPr>
              <a:t>The user can demonstrate on a projector or computer, or print the presentation and make it into a film to be used in a wider field</a:t>
            </a:r>
          </a:p>
        </p:txBody>
      </p:sp>
      <p:sp>
        <p:nvSpPr>
          <p:cNvPr id="6" name="矩形 5">
            <a:extLst>
              <a:ext uri="{FF2B5EF4-FFF2-40B4-BE49-F238E27FC236}">
                <a16:creationId xmlns:a16="http://schemas.microsoft.com/office/drawing/2014/main" xmlns="" id="{FE4D7C26-ACB3-400F-8F11-811D64EC9A48}"/>
              </a:ext>
            </a:extLst>
          </p:cNvPr>
          <p:cNvSpPr/>
          <p:nvPr/>
        </p:nvSpPr>
        <p:spPr bwMode="auto">
          <a:xfrm>
            <a:off x="1358307" y="0"/>
            <a:ext cx="1547664" cy="5143500"/>
          </a:xfrm>
          <a:prstGeom prst="rect">
            <a:avLst/>
          </a:prstGeom>
          <a:solidFill>
            <a:srgbClr val="AD9049"/>
          </a:solidFill>
          <a:ln w="19050">
            <a:noFill/>
            <a:round/>
            <a:headEnd/>
            <a:tailEnd/>
          </a:ln>
        </p:spPr>
        <p:txBody>
          <a:bodyPr anchor="ctr"/>
          <a:lstStyle/>
          <a:p>
            <a:pPr algn="ctr"/>
            <a:endParaRPr/>
          </a:p>
        </p:txBody>
      </p:sp>
      <p:sp>
        <p:nvSpPr>
          <p:cNvPr id="7" name="文本框 6">
            <a:extLst>
              <a:ext uri="{FF2B5EF4-FFF2-40B4-BE49-F238E27FC236}">
                <a16:creationId xmlns:a16="http://schemas.microsoft.com/office/drawing/2014/main" xmlns="" id="{FB7625FE-3A6F-4AEE-9326-87E1AC2909A8}"/>
              </a:ext>
            </a:extLst>
          </p:cNvPr>
          <p:cNvSpPr txBox="1"/>
          <p:nvPr/>
        </p:nvSpPr>
        <p:spPr>
          <a:xfrm>
            <a:off x="3446042" y="1427715"/>
            <a:ext cx="995785" cy="923330"/>
          </a:xfrm>
          <a:prstGeom prst="rect">
            <a:avLst/>
          </a:prstGeom>
          <a:noFill/>
        </p:spPr>
        <p:txBody>
          <a:bodyPr wrap="none" rtlCol="0">
            <a:spAutoFit/>
            <a:scene3d>
              <a:camera prst="orthographicFront"/>
              <a:lightRig rig="threePt" dir="t"/>
            </a:scene3d>
            <a:sp3d contourW="25400"/>
          </a:bodyPr>
          <a:lstStyle/>
          <a:p>
            <a:r>
              <a:rPr lang="en-US" altLang="zh-CN" sz="540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03</a:t>
            </a:r>
            <a:endParaRPr lang="zh-CN" altLang="en-US" sz="540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4073112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2b725e89-f861-4440-a1c5-c15b4db3bd94">
            <a:extLst>
              <a:ext uri="{FF2B5EF4-FFF2-40B4-BE49-F238E27FC236}">
                <a16:creationId xmlns:a16="http://schemas.microsoft.com/office/drawing/2014/main" xmlns="" id="{97BA774F-276F-4E38-8984-FFCB5C4C728C}"/>
              </a:ext>
            </a:extLst>
          </p:cNvPr>
          <p:cNvGrpSpPr>
            <a:grpSpLocks noChangeAspect="1"/>
          </p:cNvGrpSpPr>
          <p:nvPr/>
        </p:nvGrpSpPr>
        <p:grpSpPr>
          <a:xfrm>
            <a:off x="2987825" y="1794050"/>
            <a:ext cx="3240360" cy="2386703"/>
            <a:chOff x="4026126" y="1614961"/>
            <a:chExt cx="4139763" cy="3049163"/>
          </a:xfrm>
        </p:grpSpPr>
        <p:sp>
          <p:nvSpPr>
            <p:cNvPr id="46" name="Freeform: Shape 1">
              <a:extLst>
                <a:ext uri="{FF2B5EF4-FFF2-40B4-BE49-F238E27FC236}">
                  <a16:creationId xmlns:a16="http://schemas.microsoft.com/office/drawing/2014/main" xmlns="" id="{10DC3EC8-ACBA-4375-B3EF-E5A6E664A185}"/>
                </a:ext>
              </a:extLst>
            </p:cNvPr>
            <p:cNvSpPr>
              <a:spLocks/>
            </p:cNvSpPr>
            <p:nvPr/>
          </p:nvSpPr>
          <p:spPr bwMode="auto">
            <a:xfrm>
              <a:off x="7239444" y="2708920"/>
              <a:ext cx="926445" cy="1929344"/>
            </a:xfrm>
            <a:custGeom>
              <a:avLst/>
              <a:gdLst/>
              <a:ahLst/>
              <a:cxnLst>
                <a:cxn ang="0">
                  <a:pos x="0" y="69"/>
                </a:cxn>
                <a:cxn ang="0">
                  <a:pos x="121" y="0"/>
                </a:cxn>
                <a:cxn ang="0">
                  <a:pos x="163" y="171"/>
                </a:cxn>
                <a:cxn ang="0">
                  <a:pos x="123" y="340"/>
                </a:cxn>
                <a:cxn ang="0">
                  <a:pos x="1" y="270"/>
                </a:cxn>
                <a:cxn ang="0">
                  <a:pos x="23" y="171"/>
                </a:cxn>
                <a:cxn ang="0">
                  <a:pos x="0" y="69"/>
                </a:cxn>
              </a:cxnLst>
              <a:rect l="0" t="0" r="r" b="b"/>
              <a:pathLst>
                <a:path w="163" h="340">
                  <a:moveTo>
                    <a:pt x="0" y="69"/>
                  </a:moveTo>
                  <a:cubicBezTo>
                    <a:pt x="121" y="0"/>
                    <a:pt x="121" y="0"/>
                    <a:pt x="121" y="0"/>
                  </a:cubicBezTo>
                  <a:cubicBezTo>
                    <a:pt x="149" y="51"/>
                    <a:pt x="163" y="108"/>
                    <a:pt x="163" y="171"/>
                  </a:cubicBezTo>
                  <a:cubicBezTo>
                    <a:pt x="163" y="233"/>
                    <a:pt x="150" y="289"/>
                    <a:pt x="123" y="340"/>
                  </a:cubicBezTo>
                  <a:cubicBezTo>
                    <a:pt x="1" y="270"/>
                    <a:pt x="1" y="270"/>
                    <a:pt x="1" y="270"/>
                  </a:cubicBezTo>
                  <a:cubicBezTo>
                    <a:pt x="16" y="240"/>
                    <a:pt x="23" y="207"/>
                    <a:pt x="23" y="171"/>
                  </a:cubicBezTo>
                  <a:cubicBezTo>
                    <a:pt x="23" y="134"/>
                    <a:pt x="15" y="100"/>
                    <a:pt x="0" y="69"/>
                  </a:cubicBezTo>
                  <a:close/>
                </a:path>
              </a:pathLst>
            </a:custGeom>
            <a:gradFill>
              <a:gsLst>
                <a:gs pos="0">
                  <a:srgbClr val="E3B43B"/>
                </a:gs>
                <a:gs pos="100000">
                  <a:srgbClr val="8B6735"/>
                </a:gs>
              </a:gsLst>
              <a:lin ang="5400000" scaled="1"/>
            </a:gradFill>
            <a:ln w="9525">
              <a:noFill/>
              <a:round/>
              <a:headEnd/>
              <a:tailEnd/>
            </a:ln>
          </p:spPr>
          <p:txBody>
            <a:bodyPr anchor="ctr"/>
            <a:lstStyle/>
            <a:p>
              <a:pPr algn="ctr"/>
              <a:endParaRPr sz="1400">
                <a:gradFill>
                  <a:gsLst>
                    <a:gs pos="0">
                      <a:srgbClr val="E3B43B"/>
                    </a:gs>
                    <a:gs pos="100000">
                      <a:srgbClr val="8B6735"/>
                    </a:gs>
                  </a:gsLst>
                  <a:lin ang="5400000" scaled="1"/>
                </a:gradFill>
              </a:endParaRPr>
            </a:p>
          </p:txBody>
        </p:sp>
        <p:sp>
          <p:nvSpPr>
            <p:cNvPr id="47" name="Freeform: Shape 2">
              <a:extLst>
                <a:ext uri="{FF2B5EF4-FFF2-40B4-BE49-F238E27FC236}">
                  <a16:creationId xmlns:a16="http://schemas.microsoft.com/office/drawing/2014/main" xmlns="" id="{C7EE9EEA-4155-474D-9E28-911A230EED62}"/>
                </a:ext>
              </a:extLst>
            </p:cNvPr>
            <p:cNvSpPr>
              <a:spLocks/>
            </p:cNvSpPr>
            <p:nvPr/>
          </p:nvSpPr>
          <p:spPr bwMode="auto">
            <a:xfrm>
              <a:off x="6160097" y="1617201"/>
              <a:ext cx="1708975" cy="1385171"/>
            </a:xfrm>
            <a:custGeom>
              <a:avLst/>
              <a:gdLst/>
              <a:ahLst/>
              <a:cxnLst>
                <a:cxn ang="0">
                  <a:pos x="301" y="175"/>
                </a:cxn>
                <a:cxn ang="0">
                  <a:pos x="179" y="244"/>
                </a:cxn>
                <a:cxn ang="0">
                  <a:pos x="147" y="205"/>
                </a:cxn>
                <a:cxn ang="0">
                  <a:pos x="0" y="139"/>
                </a:cxn>
                <a:cxn ang="0">
                  <a:pos x="0" y="0"/>
                </a:cxn>
                <a:cxn ang="0">
                  <a:pos x="246" y="106"/>
                </a:cxn>
                <a:cxn ang="0">
                  <a:pos x="301" y="175"/>
                </a:cxn>
              </a:cxnLst>
              <a:rect l="0" t="0" r="r" b="b"/>
              <a:pathLst>
                <a:path w="301" h="244">
                  <a:moveTo>
                    <a:pt x="301" y="175"/>
                  </a:moveTo>
                  <a:cubicBezTo>
                    <a:pt x="179" y="244"/>
                    <a:pt x="179" y="244"/>
                    <a:pt x="179" y="244"/>
                  </a:cubicBezTo>
                  <a:cubicBezTo>
                    <a:pt x="170" y="230"/>
                    <a:pt x="160" y="217"/>
                    <a:pt x="147" y="205"/>
                  </a:cubicBezTo>
                  <a:cubicBezTo>
                    <a:pt x="106" y="164"/>
                    <a:pt x="57" y="142"/>
                    <a:pt x="0" y="139"/>
                  </a:cubicBezTo>
                  <a:cubicBezTo>
                    <a:pt x="0" y="0"/>
                    <a:pt x="0" y="0"/>
                    <a:pt x="0" y="0"/>
                  </a:cubicBezTo>
                  <a:cubicBezTo>
                    <a:pt x="96" y="2"/>
                    <a:pt x="178" y="38"/>
                    <a:pt x="246" y="106"/>
                  </a:cubicBezTo>
                  <a:cubicBezTo>
                    <a:pt x="268" y="128"/>
                    <a:pt x="286" y="150"/>
                    <a:pt x="301" y="175"/>
                  </a:cubicBezTo>
                  <a:close/>
                </a:path>
              </a:pathLst>
            </a:custGeom>
            <a:gradFill>
              <a:gsLst>
                <a:gs pos="0">
                  <a:srgbClr val="E3B43B"/>
                </a:gs>
                <a:gs pos="100000">
                  <a:srgbClr val="8B6735"/>
                </a:gs>
              </a:gsLst>
              <a:lin ang="5400000" scaled="1"/>
            </a:gradFill>
            <a:ln w="9525">
              <a:noFill/>
              <a:round/>
              <a:headEnd/>
              <a:tailEnd/>
            </a:ln>
          </p:spPr>
          <p:txBody>
            <a:bodyPr anchor="ctr"/>
            <a:lstStyle/>
            <a:p>
              <a:pPr algn="ctr"/>
              <a:endParaRPr sz="1400">
                <a:gradFill>
                  <a:gsLst>
                    <a:gs pos="0">
                      <a:srgbClr val="E3B43B"/>
                    </a:gs>
                    <a:gs pos="100000">
                      <a:srgbClr val="8B6735"/>
                    </a:gs>
                  </a:gsLst>
                  <a:lin ang="5400000" scaled="1"/>
                </a:gradFill>
              </a:endParaRPr>
            </a:p>
          </p:txBody>
        </p:sp>
        <p:sp>
          <p:nvSpPr>
            <p:cNvPr id="48" name="Freeform: Shape 3">
              <a:extLst>
                <a:ext uri="{FF2B5EF4-FFF2-40B4-BE49-F238E27FC236}">
                  <a16:creationId xmlns:a16="http://schemas.microsoft.com/office/drawing/2014/main" xmlns="" id="{55141AE0-A773-4EF5-8926-7D68C685A914}"/>
                </a:ext>
              </a:extLst>
            </p:cNvPr>
            <p:cNvSpPr>
              <a:spLocks/>
            </p:cNvSpPr>
            <p:nvPr/>
          </p:nvSpPr>
          <p:spPr bwMode="auto">
            <a:xfrm>
              <a:off x="4349931" y="1614961"/>
              <a:ext cx="1675247" cy="1344695"/>
            </a:xfrm>
            <a:custGeom>
              <a:avLst/>
              <a:gdLst/>
              <a:ahLst/>
              <a:cxnLst>
                <a:cxn ang="0">
                  <a:pos x="148" y="205"/>
                </a:cxn>
                <a:cxn ang="0">
                  <a:pos x="121" y="237"/>
                </a:cxn>
                <a:cxn ang="0">
                  <a:pos x="0" y="167"/>
                </a:cxn>
                <a:cxn ang="0">
                  <a:pos x="49" y="106"/>
                </a:cxn>
                <a:cxn ang="0">
                  <a:pos x="295" y="0"/>
                </a:cxn>
                <a:cxn ang="0">
                  <a:pos x="295" y="139"/>
                </a:cxn>
                <a:cxn ang="0">
                  <a:pos x="148" y="205"/>
                </a:cxn>
              </a:cxnLst>
              <a:rect l="0" t="0" r="r" b="b"/>
              <a:pathLst>
                <a:path w="295" h="237">
                  <a:moveTo>
                    <a:pt x="148" y="205"/>
                  </a:moveTo>
                  <a:cubicBezTo>
                    <a:pt x="138" y="215"/>
                    <a:pt x="129" y="226"/>
                    <a:pt x="121" y="237"/>
                  </a:cubicBezTo>
                  <a:cubicBezTo>
                    <a:pt x="0" y="167"/>
                    <a:pt x="0" y="167"/>
                    <a:pt x="0" y="167"/>
                  </a:cubicBezTo>
                  <a:cubicBezTo>
                    <a:pt x="14" y="145"/>
                    <a:pt x="30" y="125"/>
                    <a:pt x="49" y="106"/>
                  </a:cubicBezTo>
                  <a:cubicBezTo>
                    <a:pt x="118" y="38"/>
                    <a:pt x="200" y="2"/>
                    <a:pt x="295" y="0"/>
                  </a:cubicBezTo>
                  <a:cubicBezTo>
                    <a:pt x="295" y="139"/>
                    <a:pt x="295" y="139"/>
                    <a:pt x="295" y="139"/>
                  </a:cubicBezTo>
                  <a:cubicBezTo>
                    <a:pt x="238" y="142"/>
                    <a:pt x="189" y="164"/>
                    <a:pt x="148" y="205"/>
                  </a:cubicBezTo>
                  <a:close/>
                </a:path>
              </a:pathLst>
            </a:custGeom>
            <a:gradFill>
              <a:gsLst>
                <a:gs pos="0">
                  <a:srgbClr val="E3B43B"/>
                </a:gs>
                <a:gs pos="100000">
                  <a:srgbClr val="8B6735"/>
                </a:gs>
              </a:gsLst>
              <a:lin ang="5400000" scaled="1"/>
            </a:gradFill>
            <a:ln w="9525">
              <a:noFill/>
              <a:round/>
              <a:headEnd/>
              <a:tailEnd/>
            </a:ln>
          </p:spPr>
          <p:txBody>
            <a:bodyPr anchor="ctr"/>
            <a:lstStyle/>
            <a:p>
              <a:pPr algn="ctr"/>
              <a:endParaRPr sz="1400">
                <a:gradFill>
                  <a:gsLst>
                    <a:gs pos="0">
                      <a:srgbClr val="E3B43B"/>
                    </a:gs>
                    <a:gs pos="100000">
                      <a:srgbClr val="8B6735"/>
                    </a:gs>
                  </a:gsLst>
                  <a:lin ang="5400000" scaled="1"/>
                </a:gradFill>
              </a:endParaRPr>
            </a:p>
          </p:txBody>
        </p:sp>
        <p:sp>
          <p:nvSpPr>
            <p:cNvPr id="49" name="Freeform: Shape 4">
              <a:extLst>
                <a:ext uri="{FF2B5EF4-FFF2-40B4-BE49-F238E27FC236}">
                  <a16:creationId xmlns:a16="http://schemas.microsoft.com/office/drawing/2014/main" xmlns="" id="{553696ED-564F-4C29-9AF1-7B67BDFCCB54}"/>
                </a:ext>
              </a:extLst>
            </p:cNvPr>
            <p:cNvSpPr>
              <a:spLocks/>
            </p:cNvSpPr>
            <p:nvPr/>
          </p:nvSpPr>
          <p:spPr bwMode="auto">
            <a:xfrm>
              <a:off x="4026126" y="2683060"/>
              <a:ext cx="937689" cy="1981064"/>
            </a:xfrm>
            <a:custGeom>
              <a:avLst/>
              <a:gdLst/>
              <a:ahLst/>
              <a:cxnLst>
                <a:cxn ang="0">
                  <a:pos x="165" y="70"/>
                </a:cxn>
                <a:cxn ang="0">
                  <a:pos x="139" y="176"/>
                </a:cxn>
                <a:cxn ang="0">
                  <a:pos x="164" y="280"/>
                </a:cxn>
                <a:cxn ang="0">
                  <a:pos x="42" y="349"/>
                </a:cxn>
                <a:cxn ang="0">
                  <a:pos x="0" y="176"/>
                </a:cxn>
                <a:cxn ang="0">
                  <a:pos x="44" y="0"/>
                </a:cxn>
                <a:cxn ang="0">
                  <a:pos x="165" y="70"/>
                </a:cxn>
              </a:cxnLst>
              <a:rect l="0" t="0" r="r" b="b"/>
              <a:pathLst>
                <a:path w="165" h="349">
                  <a:moveTo>
                    <a:pt x="165" y="70"/>
                  </a:moveTo>
                  <a:cubicBezTo>
                    <a:pt x="148" y="102"/>
                    <a:pt x="139" y="137"/>
                    <a:pt x="139" y="176"/>
                  </a:cubicBezTo>
                  <a:cubicBezTo>
                    <a:pt x="139" y="214"/>
                    <a:pt x="147" y="249"/>
                    <a:pt x="164" y="280"/>
                  </a:cubicBezTo>
                  <a:cubicBezTo>
                    <a:pt x="42" y="349"/>
                    <a:pt x="42" y="349"/>
                    <a:pt x="42" y="349"/>
                  </a:cubicBezTo>
                  <a:cubicBezTo>
                    <a:pt x="14" y="298"/>
                    <a:pt x="0" y="240"/>
                    <a:pt x="0" y="176"/>
                  </a:cubicBezTo>
                  <a:cubicBezTo>
                    <a:pt x="0" y="112"/>
                    <a:pt x="14" y="53"/>
                    <a:pt x="44" y="0"/>
                  </a:cubicBezTo>
                  <a:lnTo>
                    <a:pt x="165" y="70"/>
                  </a:lnTo>
                  <a:close/>
                </a:path>
              </a:pathLst>
            </a:custGeom>
            <a:gradFill>
              <a:gsLst>
                <a:gs pos="0">
                  <a:srgbClr val="E3B43B"/>
                </a:gs>
                <a:gs pos="100000">
                  <a:srgbClr val="8B6735"/>
                </a:gs>
              </a:gsLst>
              <a:lin ang="5400000" scaled="1"/>
            </a:gradFill>
            <a:ln w="9525">
              <a:noFill/>
              <a:round/>
              <a:headEnd/>
              <a:tailEnd/>
            </a:ln>
          </p:spPr>
          <p:txBody>
            <a:bodyPr anchor="ctr"/>
            <a:lstStyle/>
            <a:p>
              <a:pPr algn="ctr"/>
              <a:endParaRPr sz="1400">
                <a:gradFill>
                  <a:gsLst>
                    <a:gs pos="0">
                      <a:srgbClr val="E3B43B"/>
                    </a:gs>
                    <a:gs pos="100000">
                      <a:srgbClr val="8B6735"/>
                    </a:gs>
                  </a:gsLst>
                  <a:lin ang="5400000" scaled="1"/>
                </a:gradFill>
              </a:endParaRPr>
            </a:p>
          </p:txBody>
        </p:sp>
        <p:sp>
          <p:nvSpPr>
            <p:cNvPr id="50" name="Freeform: Shape 5">
              <a:extLst>
                <a:ext uri="{FF2B5EF4-FFF2-40B4-BE49-F238E27FC236}">
                  <a16:creationId xmlns:a16="http://schemas.microsoft.com/office/drawing/2014/main" xmlns="" id="{4F2A3585-2D10-4B11-9414-B3B188345C7A}"/>
                </a:ext>
              </a:extLst>
            </p:cNvPr>
            <p:cNvSpPr>
              <a:spLocks noChangeAspect="1"/>
            </p:cNvSpPr>
            <p:nvPr/>
          </p:nvSpPr>
          <p:spPr bwMode="auto">
            <a:xfrm>
              <a:off x="4161101" y="3416153"/>
              <a:ext cx="514883" cy="514883"/>
            </a:xfrm>
            <a:custGeom>
              <a:avLst/>
              <a:gdLst/>
              <a:ahLst/>
              <a:cxnLst>
                <a:cxn ang="0">
                  <a:pos x="68" y="34"/>
                </a:cxn>
                <a:cxn ang="0">
                  <a:pos x="34" y="68"/>
                </a:cxn>
                <a:cxn ang="0">
                  <a:pos x="0" y="34"/>
                </a:cxn>
                <a:cxn ang="0">
                  <a:pos x="34" y="0"/>
                </a:cxn>
                <a:cxn ang="0">
                  <a:pos x="68" y="34"/>
                </a:cxn>
                <a:cxn ang="0">
                  <a:pos x="66" y="34"/>
                </a:cxn>
                <a:cxn ang="0">
                  <a:pos x="34" y="1"/>
                </a:cxn>
                <a:cxn ang="0">
                  <a:pos x="1" y="34"/>
                </a:cxn>
                <a:cxn ang="0">
                  <a:pos x="34" y="66"/>
                </a:cxn>
                <a:cxn ang="0">
                  <a:pos x="66" y="34"/>
                </a:cxn>
                <a:cxn ang="0">
                  <a:pos x="7" y="22"/>
                </a:cxn>
                <a:cxn ang="0">
                  <a:pos x="21" y="60"/>
                </a:cxn>
                <a:cxn ang="0">
                  <a:pos x="5" y="34"/>
                </a:cxn>
                <a:cxn ang="0">
                  <a:pos x="7" y="22"/>
                </a:cxn>
                <a:cxn ang="0">
                  <a:pos x="51" y="42"/>
                </a:cxn>
                <a:cxn ang="0">
                  <a:pos x="48" y="51"/>
                </a:cxn>
                <a:cxn ang="0">
                  <a:pos x="38" y="20"/>
                </a:cxn>
                <a:cxn ang="0">
                  <a:pos x="41" y="20"/>
                </a:cxn>
                <a:cxn ang="0">
                  <a:pos x="41" y="17"/>
                </a:cxn>
                <a:cxn ang="0">
                  <a:pos x="33" y="18"/>
                </a:cxn>
                <a:cxn ang="0">
                  <a:pos x="25" y="17"/>
                </a:cxn>
                <a:cxn ang="0">
                  <a:pos x="25" y="20"/>
                </a:cxn>
                <a:cxn ang="0">
                  <a:pos x="28" y="20"/>
                </a:cxn>
                <a:cxn ang="0">
                  <a:pos x="33" y="32"/>
                </a:cxn>
                <a:cxn ang="0">
                  <a:pos x="27" y="52"/>
                </a:cxn>
                <a:cxn ang="0">
                  <a:pos x="16" y="20"/>
                </a:cxn>
                <a:cxn ang="0">
                  <a:pos x="19" y="20"/>
                </a:cxn>
                <a:cxn ang="0">
                  <a:pos x="19" y="17"/>
                </a:cxn>
                <a:cxn ang="0">
                  <a:pos x="11" y="18"/>
                </a:cxn>
                <a:cxn ang="0">
                  <a:pos x="9" y="18"/>
                </a:cxn>
                <a:cxn ang="0">
                  <a:pos x="34" y="5"/>
                </a:cxn>
                <a:cxn ang="0">
                  <a:pos x="53" y="12"/>
                </a:cxn>
                <a:cxn ang="0">
                  <a:pos x="53" y="12"/>
                </a:cxn>
                <a:cxn ang="0">
                  <a:pos x="48" y="17"/>
                </a:cxn>
                <a:cxn ang="0">
                  <a:pos x="51" y="24"/>
                </a:cxn>
                <a:cxn ang="0">
                  <a:pos x="53" y="32"/>
                </a:cxn>
                <a:cxn ang="0">
                  <a:pos x="51" y="42"/>
                </a:cxn>
                <a:cxn ang="0">
                  <a:pos x="43" y="61"/>
                </a:cxn>
                <a:cxn ang="0">
                  <a:pos x="43" y="61"/>
                </a:cxn>
                <a:cxn ang="0">
                  <a:pos x="34" y="63"/>
                </a:cxn>
                <a:cxn ang="0">
                  <a:pos x="26" y="62"/>
                </a:cxn>
                <a:cxn ang="0">
                  <a:pos x="34" y="36"/>
                </a:cxn>
                <a:cxn ang="0">
                  <a:pos x="43" y="61"/>
                </a:cxn>
                <a:cxn ang="0">
                  <a:pos x="63" y="34"/>
                </a:cxn>
                <a:cxn ang="0">
                  <a:pos x="48" y="59"/>
                </a:cxn>
                <a:cxn ang="0">
                  <a:pos x="57" y="33"/>
                </a:cxn>
                <a:cxn ang="0">
                  <a:pos x="60" y="23"/>
                </a:cxn>
                <a:cxn ang="0">
                  <a:pos x="59" y="20"/>
                </a:cxn>
                <a:cxn ang="0">
                  <a:pos x="63" y="34"/>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66" y="34"/>
                  </a:moveTo>
                  <a:cubicBezTo>
                    <a:pt x="66" y="16"/>
                    <a:pt x="52" y="1"/>
                    <a:pt x="34" y="1"/>
                  </a:cubicBezTo>
                  <a:cubicBezTo>
                    <a:pt x="16" y="1"/>
                    <a:pt x="1" y="16"/>
                    <a:pt x="1" y="34"/>
                  </a:cubicBezTo>
                  <a:cubicBezTo>
                    <a:pt x="1" y="52"/>
                    <a:pt x="16" y="66"/>
                    <a:pt x="34" y="66"/>
                  </a:cubicBezTo>
                  <a:cubicBezTo>
                    <a:pt x="52" y="66"/>
                    <a:pt x="66" y="52"/>
                    <a:pt x="66" y="34"/>
                  </a:cubicBezTo>
                  <a:close/>
                  <a:moveTo>
                    <a:pt x="7" y="22"/>
                  </a:moveTo>
                  <a:cubicBezTo>
                    <a:pt x="21" y="60"/>
                    <a:pt x="21" y="60"/>
                    <a:pt x="21" y="60"/>
                  </a:cubicBezTo>
                  <a:cubicBezTo>
                    <a:pt x="11" y="55"/>
                    <a:pt x="5" y="45"/>
                    <a:pt x="5" y="34"/>
                  </a:cubicBezTo>
                  <a:cubicBezTo>
                    <a:pt x="5" y="29"/>
                    <a:pt x="5" y="25"/>
                    <a:pt x="7" y="22"/>
                  </a:cubicBezTo>
                  <a:close/>
                  <a:moveTo>
                    <a:pt x="51" y="42"/>
                  </a:moveTo>
                  <a:cubicBezTo>
                    <a:pt x="48" y="51"/>
                    <a:pt x="48" y="51"/>
                    <a:pt x="48" y="51"/>
                  </a:cubicBezTo>
                  <a:cubicBezTo>
                    <a:pt x="38" y="20"/>
                    <a:pt x="38" y="20"/>
                    <a:pt x="38" y="20"/>
                  </a:cubicBezTo>
                  <a:cubicBezTo>
                    <a:pt x="38" y="20"/>
                    <a:pt x="40" y="20"/>
                    <a:pt x="41" y="20"/>
                  </a:cubicBezTo>
                  <a:cubicBezTo>
                    <a:pt x="43" y="20"/>
                    <a:pt x="43" y="17"/>
                    <a:pt x="41" y="17"/>
                  </a:cubicBezTo>
                  <a:cubicBezTo>
                    <a:pt x="36" y="18"/>
                    <a:pt x="33" y="18"/>
                    <a:pt x="33" y="18"/>
                  </a:cubicBezTo>
                  <a:cubicBezTo>
                    <a:pt x="33" y="18"/>
                    <a:pt x="30" y="18"/>
                    <a:pt x="25" y="17"/>
                  </a:cubicBezTo>
                  <a:cubicBezTo>
                    <a:pt x="24" y="17"/>
                    <a:pt x="24" y="20"/>
                    <a:pt x="25" y="20"/>
                  </a:cubicBezTo>
                  <a:cubicBezTo>
                    <a:pt x="27" y="20"/>
                    <a:pt x="28" y="20"/>
                    <a:pt x="28" y="20"/>
                  </a:cubicBezTo>
                  <a:cubicBezTo>
                    <a:pt x="33" y="32"/>
                    <a:pt x="33" y="32"/>
                    <a:pt x="33" y="32"/>
                  </a:cubicBezTo>
                  <a:cubicBezTo>
                    <a:pt x="27" y="52"/>
                    <a:pt x="27" y="52"/>
                    <a:pt x="27" y="52"/>
                  </a:cubicBezTo>
                  <a:cubicBezTo>
                    <a:pt x="16" y="20"/>
                    <a:pt x="16" y="20"/>
                    <a:pt x="16" y="20"/>
                  </a:cubicBezTo>
                  <a:cubicBezTo>
                    <a:pt x="16" y="20"/>
                    <a:pt x="18" y="20"/>
                    <a:pt x="19" y="20"/>
                  </a:cubicBezTo>
                  <a:cubicBezTo>
                    <a:pt x="21" y="20"/>
                    <a:pt x="21" y="17"/>
                    <a:pt x="19" y="17"/>
                  </a:cubicBezTo>
                  <a:cubicBezTo>
                    <a:pt x="14" y="18"/>
                    <a:pt x="11" y="18"/>
                    <a:pt x="11" y="18"/>
                  </a:cubicBezTo>
                  <a:cubicBezTo>
                    <a:pt x="11" y="18"/>
                    <a:pt x="10" y="18"/>
                    <a:pt x="9" y="18"/>
                  </a:cubicBezTo>
                  <a:cubicBezTo>
                    <a:pt x="15" y="10"/>
                    <a:pt x="24" y="5"/>
                    <a:pt x="34" y="5"/>
                  </a:cubicBezTo>
                  <a:cubicBezTo>
                    <a:pt x="41" y="5"/>
                    <a:pt x="48" y="7"/>
                    <a:pt x="53" y="12"/>
                  </a:cubicBezTo>
                  <a:cubicBezTo>
                    <a:pt x="53" y="12"/>
                    <a:pt x="53" y="12"/>
                    <a:pt x="53" y="12"/>
                  </a:cubicBezTo>
                  <a:cubicBezTo>
                    <a:pt x="50" y="12"/>
                    <a:pt x="48" y="15"/>
                    <a:pt x="48" y="17"/>
                  </a:cubicBezTo>
                  <a:cubicBezTo>
                    <a:pt x="48" y="20"/>
                    <a:pt x="50" y="22"/>
                    <a:pt x="51" y="24"/>
                  </a:cubicBezTo>
                  <a:cubicBezTo>
                    <a:pt x="52" y="26"/>
                    <a:pt x="53" y="29"/>
                    <a:pt x="53" y="32"/>
                  </a:cubicBezTo>
                  <a:cubicBezTo>
                    <a:pt x="53" y="35"/>
                    <a:pt x="52" y="38"/>
                    <a:pt x="51" y="42"/>
                  </a:cubicBezTo>
                  <a:close/>
                  <a:moveTo>
                    <a:pt x="43" y="61"/>
                  </a:moveTo>
                  <a:cubicBezTo>
                    <a:pt x="43" y="61"/>
                    <a:pt x="43" y="61"/>
                    <a:pt x="43" y="61"/>
                  </a:cubicBezTo>
                  <a:cubicBezTo>
                    <a:pt x="40" y="62"/>
                    <a:pt x="37" y="63"/>
                    <a:pt x="34" y="63"/>
                  </a:cubicBezTo>
                  <a:cubicBezTo>
                    <a:pt x="31" y="63"/>
                    <a:pt x="28" y="62"/>
                    <a:pt x="26" y="62"/>
                  </a:cubicBezTo>
                  <a:cubicBezTo>
                    <a:pt x="34" y="36"/>
                    <a:pt x="34" y="36"/>
                    <a:pt x="34" y="36"/>
                  </a:cubicBezTo>
                  <a:lnTo>
                    <a:pt x="43" y="61"/>
                  </a:lnTo>
                  <a:close/>
                  <a:moveTo>
                    <a:pt x="63" y="34"/>
                  </a:moveTo>
                  <a:cubicBezTo>
                    <a:pt x="63" y="44"/>
                    <a:pt x="57" y="54"/>
                    <a:pt x="48" y="59"/>
                  </a:cubicBezTo>
                  <a:cubicBezTo>
                    <a:pt x="57" y="33"/>
                    <a:pt x="57" y="33"/>
                    <a:pt x="57" y="33"/>
                  </a:cubicBezTo>
                  <a:cubicBezTo>
                    <a:pt x="59" y="29"/>
                    <a:pt x="60" y="26"/>
                    <a:pt x="60" y="23"/>
                  </a:cubicBezTo>
                  <a:cubicBezTo>
                    <a:pt x="60" y="22"/>
                    <a:pt x="60" y="21"/>
                    <a:pt x="59" y="20"/>
                  </a:cubicBezTo>
                  <a:cubicBezTo>
                    <a:pt x="62" y="24"/>
                    <a:pt x="63" y="29"/>
                    <a:pt x="63" y="34"/>
                  </a:cubicBezTo>
                  <a:close/>
                </a:path>
              </a:pathLst>
            </a:custGeom>
            <a:solidFill>
              <a:schemeClr val="tx1"/>
            </a:solidFill>
            <a:ln w="9525">
              <a:noFill/>
              <a:round/>
              <a:headEnd/>
              <a:tailEnd/>
            </a:ln>
          </p:spPr>
          <p:txBody>
            <a:bodyPr anchor="ctr"/>
            <a:lstStyle/>
            <a:p>
              <a:pPr algn="ctr"/>
              <a:endParaRPr sz="1400"/>
            </a:p>
          </p:txBody>
        </p:sp>
        <p:sp>
          <p:nvSpPr>
            <p:cNvPr id="51" name="Freeform: Shape 7">
              <a:extLst>
                <a:ext uri="{FF2B5EF4-FFF2-40B4-BE49-F238E27FC236}">
                  <a16:creationId xmlns:a16="http://schemas.microsoft.com/office/drawing/2014/main" xmlns="" id="{B0E84C3B-057E-4289-AA47-ADE2A457D944}"/>
                </a:ext>
              </a:extLst>
            </p:cNvPr>
            <p:cNvSpPr>
              <a:spLocks/>
            </p:cNvSpPr>
            <p:nvPr/>
          </p:nvSpPr>
          <p:spPr bwMode="auto">
            <a:xfrm>
              <a:off x="6883754" y="2175557"/>
              <a:ext cx="65502" cy="78262"/>
            </a:xfrm>
            <a:custGeom>
              <a:avLst/>
              <a:gdLst/>
              <a:ahLst/>
              <a:cxnLst>
                <a:cxn ang="0">
                  <a:pos x="13" y="0"/>
                </a:cxn>
                <a:cxn ang="0">
                  <a:pos x="0" y="2"/>
                </a:cxn>
                <a:cxn ang="0">
                  <a:pos x="0" y="44"/>
                </a:cxn>
                <a:cxn ang="0">
                  <a:pos x="11" y="45"/>
                </a:cxn>
                <a:cxn ang="0">
                  <a:pos x="38" y="22"/>
                </a:cxn>
                <a:cxn ang="0">
                  <a:pos x="13" y="0"/>
                </a:cxn>
              </a:cxnLst>
              <a:rect l="0" t="0" r="r" b="b"/>
              <a:pathLst>
                <a:path w="38" h="45">
                  <a:moveTo>
                    <a:pt x="13" y="0"/>
                  </a:moveTo>
                  <a:cubicBezTo>
                    <a:pt x="7" y="0"/>
                    <a:pt x="2" y="1"/>
                    <a:pt x="0" y="2"/>
                  </a:cubicBezTo>
                  <a:cubicBezTo>
                    <a:pt x="0" y="44"/>
                    <a:pt x="0" y="44"/>
                    <a:pt x="0" y="44"/>
                  </a:cubicBezTo>
                  <a:cubicBezTo>
                    <a:pt x="3" y="45"/>
                    <a:pt x="6" y="45"/>
                    <a:pt x="11" y="45"/>
                  </a:cubicBezTo>
                  <a:cubicBezTo>
                    <a:pt x="28" y="45"/>
                    <a:pt x="38" y="36"/>
                    <a:pt x="38" y="22"/>
                  </a:cubicBezTo>
                  <a:cubicBezTo>
                    <a:pt x="38" y="8"/>
                    <a:pt x="29" y="0"/>
                    <a:pt x="13" y="0"/>
                  </a:cubicBezTo>
                  <a:close/>
                </a:path>
              </a:pathLst>
            </a:custGeom>
            <a:solidFill>
              <a:schemeClr val="tx1"/>
            </a:solidFill>
            <a:ln w="9525">
              <a:noFill/>
              <a:round/>
              <a:headEnd/>
              <a:tailEnd/>
            </a:ln>
          </p:spPr>
          <p:txBody>
            <a:bodyPr anchor="ctr"/>
            <a:lstStyle/>
            <a:p>
              <a:pPr algn="ctr"/>
              <a:endParaRPr sz="1400"/>
            </a:p>
          </p:txBody>
        </p:sp>
        <p:sp>
          <p:nvSpPr>
            <p:cNvPr id="52" name="Freeform: Shape 8">
              <a:extLst>
                <a:ext uri="{FF2B5EF4-FFF2-40B4-BE49-F238E27FC236}">
                  <a16:creationId xmlns:a16="http://schemas.microsoft.com/office/drawing/2014/main" xmlns="" id="{7BED9078-D5E6-4CB8-8ABC-1DBC83F070A2}"/>
                </a:ext>
              </a:extLst>
            </p:cNvPr>
            <p:cNvSpPr>
              <a:spLocks/>
            </p:cNvSpPr>
            <p:nvPr/>
          </p:nvSpPr>
          <p:spPr bwMode="auto">
            <a:xfrm>
              <a:off x="6754452" y="2047105"/>
              <a:ext cx="448305" cy="453411"/>
            </a:xfrm>
            <a:custGeom>
              <a:avLst/>
              <a:gdLst/>
              <a:ahLst/>
              <a:cxnLst>
                <a:cxn ang="0">
                  <a:pos x="244" y="0"/>
                </a:cxn>
                <a:cxn ang="0">
                  <a:pos x="16" y="0"/>
                </a:cxn>
                <a:cxn ang="0">
                  <a:pos x="0" y="16"/>
                </a:cxn>
                <a:cxn ang="0">
                  <a:pos x="0" y="245"/>
                </a:cxn>
                <a:cxn ang="0">
                  <a:pos x="16" y="261"/>
                </a:cxn>
                <a:cxn ang="0">
                  <a:pos x="244" y="261"/>
                </a:cxn>
                <a:cxn ang="0">
                  <a:pos x="260" y="245"/>
                </a:cxn>
                <a:cxn ang="0">
                  <a:pos x="260" y="16"/>
                </a:cxn>
                <a:cxn ang="0">
                  <a:pos x="244" y="0"/>
                </a:cxn>
                <a:cxn ang="0">
                  <a:pos x="132" y="129"/>
                </a:cxn>
                <a:cxn ang="0">
                  <a:pos x="86" y="144"/>
                </a:cxn>
                <a:cxn ang="0">
                  <a:pos x="75" y="143"/>
                </a:cxn>
                <a:cxn ang="0">
                  <a:pos x="75" y="195"/>
                </a:cxn>
                <a:cxn ang="0">
                  <a:pos x="43" y="195"/>
                </a:cxn>
                <a:cxn ang="0">
                  <a:pos x="43" y="53"/>
                </a:cxn>
                <a:cxn ang="0">
                  <a:pos x="86" y="50"/>
                </a:cxn>
                <a:cxn ang="0">
                  <a:pos x="130" y="61"/>
                </a:cxn>
                <a:cxn ang="0">
                  <a:pos x="146" y="95"/>
                </a:cxn>
                <a:cxn ang="0">
                  <a:pos x="132" y="129"/>
                </a:cxn>
                <a:cxn ang="0">
                  <a:pos x="181" y="197"/>
                </a:cxn>
                <a:cxn ang="0">
                  <a:pos x="147" y="189"/>
                </a:cxn>
                <a:cxn ang="0">
                  <a:pos x="153" y="166"/>
                </a:cxn>
                <a:cxn ang="0">
                  <a:pos x="181" y="174"/>
                </a:cxn>
                <a:cxn ang="0">
                  <a:pos x="195" y="165"/>
                </a:cxn>
                <a:cxn ang="0">
                  <a:pos x="179" y="153"/>
                </a:cxn>
                <a:cxn ang="0">
                  <a:pos x="150" y="122"/>
                </a:cxn>
                <a:cxn ang="0">
                  <a:pos x="192" y="88"/>
                </a:cxn>
                <a:cxn ang="0">
                  <a:pos x="222" y="94"/>
                </a:cxn>
                <a:cxn ang="0">
                  <a:pos x="216" y="116"/>
                </a:cxn>
                <a:cxn ang="0">
                  <a:pos x="193" y="110"/>
                </a:cxn>
                <a:cxn ang="0">
                  <a:pos x="181" y="119"/>
                </a:cxn>
                <a:cxn ang="0">
                  <a:pos x="198" y="131"/>
                </a:cxn>
                <a:cxn ang="0">
                  <a:pos x="226" y="163"/>
                </a:cxn>
                <a:cxn ang="0">
                  <a:pos x="181" y="197"/>
                </a:cxn>
              </a:cxnLst>
              <a:rect l="0" t="0" r="r" b="b"/>
              <a:pathLst>
                <a:path w="260" h="261">
                  <a:moveTo>
                    <a:pt x="244" y="0"/>
                  </a:moveTo>
                  <a:cubicBezTo>
                    <a:pt x="16" y="0"/>
                    <a:pt x="16" y="0"/>
                    <a:pt x="16" y="0"/>
                  </a:cubicBezTo>
                  <a:cubicBezTo>
                    <a:pt x="7" y="0"/>
                    <a:pt x="0" y="7"/>
                    <a:pt x="0" y="16"/>
                  </a:cubicBezTo>
                  <a:cubicBezTo>
                    <a:pt x="0" y="245"/>
                    <a:pt x="0" y="245"/>
                    <a:pt x="0" y="245"/>
                  </a:cubicBezTo>
                  <a:cubicBezTo>
                    <a:pt x="0" y="254"/>
                    <a:pt x="7" y="261"/>
                    <a:pt x="16" y="261"/>
                  </a:cubicBezTo>
                  <a:cubicBezTo>
                    <a:pt x="244" y="261"/>
                    <a:pt x="244" y="261"/>
                    <a:pt x="244" y="261"/>
                  </a:cubicBezTo>
                  <a:cubicBezTo>
                    <a:pt x="253" y="261"/>
                    <a:pt x="260" y="254"/>
                    <a:pt x="260" y="245"/>
                  </a:cubicBezTo>
                  <a:cubicBezTo>
                    <a:pt x="260" y="16"/>
                    <a:pt x="260" y="16"/>
                    <a:pt x="260" y="16"/>
                  </a:cubicBezTo>
                  <a:cubicBezTo>
                    <a:pt x="260" y="7"/>
                    <a:pt x="253" y="0"/>
                    <a:pt x="244" y="0"/>
                  </a:cubicBezTo>
                  <a:close/>
                  <a:moveTo>
                    <a:pt x="132" y="129"/>
                  </a:moveTo>
                  <a:cubicBezTo>
                    <a:pt x="121" y="139"/>
                    <a:pt x="105" y="144"/>
                    <a:pt x="86" y="144"/>
                  </a:cubicBezTo>
                  <a:cubicBezTo>
                    <a:pt x="82" y="144"/>
                    <a:pt x="78" y="144"/>
                    <a:pt x="75" y="143"/>
                  </a:cubicBezTo>
                  <a:cubicBezTo>
                    <a:pt x="75" y="195"/>
                    <a:pt x="75" y="195"/>
                    <a:pt x="75" y="195"/>
                  </a:cubicBezTo>
                  <a:cubicBezTo>
                    <a:pt x="43" y="195"/>
                    <a:pt x="43" y="195"/>
                    <a:pt x="43" y="195"/>
                  </a:cubicBezTo>
                  <a:cubicBezTo>
                    <a:pt x="43" y="53"/>
                    <a:pt x="43" y="53"/>
                    <a:pt x="43" y="53"/>
                  </a:cubicBezTo>
                  <a:cubicBezTo>
                    <a:pt x="53" y="51"/>
                    <a:pt x="67" y="50"/>
                    <a:pt x="86" y="50"/>
                  </a:cubicBezTo>
                  <a:cubicBezTo>
                    <a:pt x="106" y="50"/>
                    <a:pt x="121" y="54"/>
                    <a:pt x="130" y="61"/>
                  </a:cubicBezTo>
                  <a:cubicBezTo>
                    <a:pt x="139" y="69"/>
                    <a:pt x="146" y="81"/>
                    <a:pt x="146" y="95"/>
                  </a:cubicBezTo>
                  <a:cubicBezTo>
                    <a:pt x="146" y="109"/>
                    <a:pt x="141" y="121"/>
                    <a:pt x="132" y="129"/>
                  </a:cubicBezTo>
                  <a:close/>
                  <a:moveTo>
                    <a:pt x="181" y="197"/>
                  </a:moveTo>
                  <a:cubicBezTo>
                    <a:pt x="167" y="197"/>
                    <a:pt x="155" y="194"/>
                    <a:pt x="147" y="189"/>
                  </a:cubicBezTo>
                  <a:cubicBezTo>
                    <a:pt x="153" y="166"/>
                    <a:pt x="153" y="166"/>
                    <a:pt x="153" y="166"/>
                  </a:cubicBezTo>
                  <a:cubicBezTo>
                    <a:pt x="159" y="170"/>
                    <a:pt x="171" y="174"/>
                    <a:pt x="181" y="174"/>
                  </a:cubicBezTo>
                  <a:cubicBezTo>
                    <a:pt x="191" y="174"/>
                    <a:pt x="195" y="171"/>
                    <a:pt x="195" y="165"/>
                  </a:cubicBezTo>
                  <a:cubicBezTo>
                    <a:pt x="195" y="160"/>
                    <a:pt x="192" y="158"/>
                    <a:pt x="179" y="153"/>
                  </a:cubicBezTo>
                  <a:cubicBezTo>
                    <a:pt x="158" y="146"/>
                    <a:pt x="150" y="134"/>
                    <a:pt x="150" y="122"/>
                  </a:cubicBezTo>
                  <a:cubicBezTo>
                    <a:pt x="150" y="103"/>
                    <a:pt x="166" y="88"/>
                    <a:pt x="192" y="88"/>
                  </a:cubicBezTo>
                  <a:cubicBezTo>
                    <a:pt x="204" y="88"/>
                    <a:pt x="215" y="91"/>
                    <a:pt x="222" y="94"/>
                  </a:cubicBezTo>
                  <a:cubicBezTo>
                    <a:pt x="216" y="116"/>
                    <a:pt x="216" y="116"/>
                    <a:pt x="216" y="116"/>
                  </a:cubicBezTo>
                  <a:cubicBezTo>
                    <a:pt x="211" y="114"/>
                    <a:pt x="202" y="110"/>
                    <a:pt x="193" y="110"/>
                  </a:cubicBezTo>
                  <a:cubicBezTo>
                    <a:pt x="185" y="110"/>
                    <a:pt x="181" y="114"/>
                    <a:pt x="181" y="119"/>
                  </a:cubicBezTo>
                  <a:cubicBezTo>
                    <a:pt x="181" y="124"/>
                    <a:pt x="185" y="126"/>
                    <a:pt x="198" y="131"/>
                  </a:cubicBezTo>
                  <a:cubicBezTo>
                    <a:pt x="218" y="138"/>
                    <a:pt x="226" y="148"/>
                    <a:pt x="226" y="163"/>
                  </a:cubicBezTo>
                  <a:cubicBezTo>
                    <a:pt x="226" y="182"/>
                    <a:pt x="211" y="197"/>
                    <a:pt x="181" y="197"/>
                  </a:cubicBezTo>
                  <a:close/>
                </a:path>
              </a:pathLst>
            </a:custGeom>
            <a:solidFill>
              <a:schemeClr val="tx1"/>
            </a:solidFill>
            <a:ln w="9525">
              <a:noFill/>
              <a:round/>
              <a:headEnd/>
              <a:tailEnd/>
            </a:ln>
          </p:spPr>
          <p:txBody>
            <a:bodyPr anchor="ctr"/>
            <a:lstStyle/>
            <a:p>
              <a:pPr algn="ctr"/>
              <a:endParaRPr sz="1400"/>
            </a:p>
          </p:txBody>
        </p:sp>
        <p:sp>
          <p:nvSpPr>
            <p:cNvPr id="53" name="Freeform: Shape 10">
              <a:extLst>
                <a:ext uri="{FF2B5EF4-FFF2-40B4-BE49-F238E27FC236}">
                  <a16:creationId xmlns:a16="http://schemas.microsoft.com/office/drawing/2014/main" xmlns="" id="{A11BFE88-F67C-48F5-B051-1DDDE17A6ABA}"/>
                </a:ext>
              </a:extLst>
            </p:cNvPr>
            <p:cNvSpPr>
              <a:spLocks/>
            </p:cNvSpPr>
            <p:nvPr/>
          </p:nvSpPr>
          <p:spPr bwMode="auto">
            <a:xfrm>
              <a:off x="4908722" y="1943265"/>
              <a:ext cx="596633" cy="600391"/>
            </a:xfrm>
            <a:custGeom>
              <a:avLst/>
              <a:gdLst/>
              <a:ahLst/>
              <a:cxnLst>
                <a:cxn ang="0">
                  <a:pos x="305" y="136"/>
                </a:cxn>
                <a:cxn ang="0">
                  <a:pos x="280" y="102"/>
                </a:cxn>
                <a:cxn ang="0">
                  <a:pos x="273" y="61"/>
                </a:cxn>
                <a:cxn ang="0">
                  <a:pos x="247" y="37"/>
                </a:cxn>
                <a:cxn ang="0">
                  <a:pos x="206" y="31"/>
                </a:cxn>
                <a:cxn ang="0">
                  <a:pos x="171" y="7"/>
                </a:cxn>
                <a:cxn ang="0">
                  <a:pos x="142" y="4"/>
                </a:cxn>
                <a:cxn ang="0">
                  <a:pos x="136" y="8"/>
                </a:cxn>
                <a:cxn ang="0">
                  <a:pos x="103" y="33"/>
                </a:cxn>
                <a:cxn ang="0">
                  <a:pos x="62" y="40"/>
                </a:cxn>
                <a:cxn ang="0">
                  <a:pos x="55" y="43"/>
                </a:cxn>
                <a:cxn ang="0">
                  <a:pos x="37" y="66"/>
                </a:cxn>
                <a:cxn ang="0">
                  <a:pos x="31" y="107"/>
                </a:cxn>
                <a:cxn ang="0">
                  <a:pos x="7" y="142"/>
                </a:cxn>
                <a:cxn ang="0">
                  <a:pos x="8" y="177"/>
                </a:cxn>
                <a:cxn ang="0">
                  <a:pos x="33" y="210"/>
                </a:cxn>
                <a:cxn ang="0">
                  <a:pos x="41" y="252"/>
                </a:cxn>
                <a:cxn ang="0">
                  <a:pos x="66" y="276"/>
                </a:cxn>
                <a:cxn ang="0">
                  <a:pos x="108" y="282"/>
                </a:cxn>
                <a:cxn ang="0">
                  <a:pos x="142" y="306"/>
                </a:cxn>
                <a:cxn ang="0">
                  <a:pos x="171" y="309"/>
                </a:cxn>
                <a:cxn ang="0">
                  <a:pos x="177" y="305"/>
                </a:cxn>
                <a:cxn ang="0">
                  <a:pos x="211" y="280"/>
                </a:cxn>
                <a:cxn ang="0">
                  <a:pos x="252" y="272"/>
                </a:cxn>
                <a:cxn ang="0">
                  <a:pos x="259" y="270"/>
                </a:cxn>
                <a:cxn ang="0">
                  <a:pos x="276" y="247"/>
                </a:cxn>
                <a:cxn ang="0">
                  <a:pos x="282" y="206"/>
                </a:cxn>
                <a:cxn ang="0">
                  <a:pos x="306" y="171"/>
                </a:cxn>
                <a:cxn ang="0">
                  <a:pos x="305" y="136"/>
                </a:cxn>
                <a:cxn ang="0">
                  <a:pos x="157" y="266"/>
                </a:cxn>
                <a:cxn ang="0">
                  <a:pos x="47" y="156"/>
                </a:cxn>
                <a:cxn ang="0">
                  <a:pos x="157" y="46"/>
                </a:cxn>
                <a:cxn ang="0">
                  <a:pos x="267" y="156"/>
                </a:cxn>
                <a:cxn ang="0">
                  <a:pos x="157" y="266"/>
                </a:cxn>
              </a:cxnLst>
              <a:rect l="0" t="0" r="r" b="b"/>
              <a:pathLst>
                <a:path w="313" h="313">
                  <a:moveTo>
                    <a:pt x="305" y="136"/>
                  </a:moveTo>
                  <a:cubicBezTo>
                    <a:pt x="280" y="102"/>
                    <a:pt x="280" y="102"/>
                    <a:pt x="280" y="102"/>
                  </a:cubicBezTo>
                  <a:cubicBezTo>
                    <a:pt x="273" y="61"/>
                    <a:pt x="273" y="61"/>
                    <a:pt x="273" y="61"/>
                  </a:cubicBezTo>
                  <a:cubicBezTo>
                    <a:pt x="270" y="49"/>
                    <a:pt x="260" y="39"/>
                    <a:pt x="247" y="37"/>
                  </a:cubicBezTo>
                  <a:cubicBezTo>
                    <a:pt x="206" y="31"/>
                    <a:pt x="206" y="31"/>
                    <a:pt x="206" y="31"/>
                  </a:cubicBezTo>
                  <a:cubicBezTo>
                    <a:pt x="171" y="7"/>
                    <a:pt x="171" y="7"/>
                    <a:pt x="171" y="7"/>
                  </a:cubicBezTo>
                  <a:cubicBezTo>
                    <a:pt x="163" y="1"/>
                    <a:pt x="152" y="0"/>
                    <a:pt x="142" y="4"/>
                  </a:cubicBezTo>
                  <a:cubicBezTo>
                    <a:pt x="140" y="5"/>
                    <a:pt x="138" y="6"/>
                    <a:pt x="136" y="8"/>
                  </a:cubicBezTo>
                  <a:cubicBezTo>
                    <a:pt x="103" y="33"/>
                    <a:pt x="103" y="33"/>
                    <a:pt x="103" y="33"/>
                  </a:cubicBezTo>
                  <a:cubicBezTo>
                    <a:pt x="62" y="40"/>
                    <a:pt x="62" y="40"/>
                    <a:pt x="62" y="40"/>
                  </a:cubicBezTo>
                  <a:cubicBezTo>
                    <a:pt x="59" y="41"/>
                    <a:pt x="57" y="42"/>
                    <a:pt x="55" y="43"/>
                  </a:cubicBezTo>
                  <a:cubicBezTo>
                    <a:pt x="45" y="47"/>
                    <a:pt x="39" y="56"/>
                    <a:pt x="37" y="66"/>
                  </a:cubicBezTo>
                  <a:cubicBezTo>
                    <a:pt x="31" y="107"/>
                    <a:pt x="31" y="107"/>
                    <a:pt x="31" y="107"/>
                  </a:cubicBezTo>
                  <a:cubicBezTo>
                    <a:pt x="7" y="142"/>
                    <a:pt x="7" y="142"/>
                    <a:pt x="7" y="142"/>
                  </a:cubicBezTo>
                  <a:cubicBezTo>
                    <a:pt x="0" y="152"/>
                    <a:pt x="0" y="167"/>
                    <a:pt x="8" y="177"/>
                  </a:cubicBezTo>
                  <a:cubicBezTo>
                    <a:pt x="33" y="210"/>
                    <a:pt x="33" y="210"/>
                    <a:pt x="33" y="210"/>
                  </a:cubicBezTo>
                  <a:cubicBezTo>
                    <a:pt x="41" y="252"/>
                    <a:pt x="41" y="252"/>
                    <a:pt x="41" y="252"/>
                  </a:cubicBezTo>
                  <a:cubicBezTo>
                    <a:pt x="43" y="264"/>
                    <a:pt x="53" y="274"/>
                    <a:pt x="66" y="276"/>
                  </a:cubicBezTo>
                  <a:cubicBezTo>
                    <a:pt x="108" y="282"/>
                    <a:pt x="108" y="282"/>
                    <a:pt x="108" y="282"/>
                  </a:cubicBezTo>
                  <a:cubicBezTo>
                    <a:pt x="142" y="306"/>
                    <a:pt x="142" y="306"/>
                    <a:pt x="142" y="306"/>
                  </a:cubicBezTo>
                  <a:cubicBezTo>
                    <a:pt x="150" y="312"/>
                    <a:pt x="162" y="313"/>
                    <a:pt x="171" y="309"/>
                  </a:cubicBezTo>
                  <a:cubicBezTo>
                    <a:pt x="173" y="308"/>
                    <a:pt x="175" y="306"/>
                    <a:pt x="177" y="305"/>
                  </a:cubicBezTo>
                  <a:cubicBezTo>
                    <a:pt x="211" y="280"/>
                    <a:pt x="211" y="280"/>
                    <a:pt x="211" y="280"/>
                  </a:cubicBezTo>
                  <a:cubicBezTo>
                    <a:pt x="252" y="272"/>
                    <a:pt x="252" y="272"/>
                    <a:pt x="252" y="272"/>
                  </a:cubicBezTo>
                  <a:cubicBezTo>
                    <a:pt x="254" y="272"/>
                    <a:pt x="256" y="271"/>
                    <a:pt x="259" y="270"/>
                  </a:cubicBezTo>
                  <a:cubicBezTo>
                    <a:pt x="268" y="266"/>
                    <a:pt x="275" y="257"/>
                    <a:pt x="276" y="247"/>
                  </a:cubicBezTo>
                  <a:cubicBezTo>
                    <a:pt x="282" y="206"/>
                    <a:pt x="282" y="206"/>
                    <a:pt x="282" y="206"/>
                  </a:cubicBezTo>
                  <a:cubicBezTo>
                    <a:pt x="306" y="171"/>
                    <a:pt x="306" y="171"/>
                    <a:pt x="306" y="171"/>
                  </a:cubicBezTo>
                  <a:cubicBezTo>
                    <a:pt x="313" y="160"/>
                    <a:pt x="313" y="146"/>
                    <a:pt x="305" y="136"/>
                  </a:cubicBezTo>
                  <a:close/>
                  <a:moveTo>
                    <a:pt x="157" y="266"/>
                  </a:moveTo>
                  <a:cubicBezTo>
                    <a:pt x="96" y="266"/>
                    <a:pt x="47" y="217"/>
                    <a:pt x="47" y="156"/>
                  </a:cubicBezTo>
                  <a:cubicBezTo>
                    <a:pt x="47" y="96"/>
                    <a:pt x="96" y="46"/>
                    <a:pt x="157" y="46"/>
                  </a:cubicBezTo>
                  <a:cubicBezTo>
                    <a:pt x="217" y="46"/>
                    <a:pt x="267" y="96"/>
                    <a:pt x="267" y="156"/>
                  </a:cubicBezTo>
                  <a:cubicBezTo>
                    <a:pt x="267" y="217"/>
                    <a:pt x="217" y="266"/>
                    <a:pt x="157" y="266"/>
                  </a:cubicBezTo>
                  <a:close/>
                </a:path>
              </a:pathLst>
            </a:custGeom>
            <a:solidFill>
              <a:schemeClr val="tx1"/>
            </a:solidFill>
            <a:ln w="9525">
              <a:noFill/>
              <a:round/>
              <a:headEnd/>
              <a:tailEnd/>
            </a:ln>
          </p:spPr>
          <p:txBody>
            <a:bodyPr anchor="ctr"/>
            <a:lstStyle/>
            <a:p>
              <a:pPr algn="ctr"/>
              <a:endParaRPr sz="1400"/>
            </a:p>
          </p:txBody>
        </p:sp>
        <p:sp>
          <p:nvSpPr>
            <p:cNvPr id="54" name="Freeform: Shape 11">
              <a:extLst>
                <a:ext uri="{FF2B5EF4-FFF2-40B4-BE49-F238E27FC236}">
                  <a16:creationId xmlns:a16="http://schemas.microsoft.com/office/drawing/2014/main" xmlns="" id="{A3E2CC31-4717-4385-BD39-5A45A3238FF9}"/>
                </a:ext>
              </a:extLst>
            </p:cNvPr>
            <p:cNvSpPr>
              <a:spLocks/>
            </p:cNvSpPr>
            <p:nvPr/>
          </p:nvSpPr>
          <p:spPr bwMode="auto">
            <a:xfrm>
              <a:off x="5147375" y="2200710"/>
              <a:ext cx="121206" cy="138118"/>
            </a:xfrm>
            <a:custGeom>
              <a:avLst/>
              <a:gdLst/>
              <a:ahLst/>
              <a:cxnLst>
                <a:cxn ang="0">
                  <a:pos x="65" y="79"/>
                </a:cxn>
                <a:cxn ang="0">
                  <a:pos x="95" y="79"/>
                </a:cxn>
                <a:cxn ang="0">
                  <a:pos x="93" y="112"/>
                </a:cxn>
                <a:cxn ang="0">
                  <a:pos x="65" y="120"/>
                </a:cxn>
                <a:cxn ang="0">
                  <a:pos x="65" y="120"/>
                </a:cxn>
                <a:cxn ang="0">
                  <a:pos x="34" y="112"/>
                </a:cxn>
                <a:cxn ang="0">
                  <a:pos x="32" y="89"/>
                </a:cxn>
                <a:cxn ang="0">
                  <a:pos x="8" y="89"/>
                </a:cxn>
                <a:cxn ang="0">
                  <a:pos x="10" y="132"/>
                </a:cxn>
                <a:cxn ang="0">
                  <a:pos x="65" y="147"/>
                </a:cxn>
                <a:cxn ang="0">
                  <a:pos x="65" y="147"/>
                </a:cxn>
                <a:cxn ang="0">
                  <a:pos x="117" y="132"/>
                </a:cxn>
                <a:cxn ang="0">
                  <a:pos x="125" y="53"/>
                </a:cxn>
                <a:cxn ang="0">
                  <a:pos x="65" y="53"/>
                </a:cxn>
                <a:cxn ang="0">
                  <a:pos x="30" y="53"/>
                </a:cxn>
                <a:cxn ang="0">
                  <a:pos x="28" y="26"/>
                </a:cxn>
                <a:cxn ang="0">
                  <a:pos x="65" y="26"/>
                </a:cxn>
                <a:cxn ang="0">
                  <a:pos x="127" y="26"/>
                </a:cxn>
                <a:cxn ang="0">
                  <a:pos x="129" y="0"/>
                </a:cxn>
                <a:cxn ang="0">
                  <a:pos x="65" y="0"/>
                </a:cxn>
                <a:cxn ang="0">
                  <a:pos x="0" y="0"/>
                </a:cxn>
                <a:cxn ang="0">
                  <a:pos x="6" y="79"/>
                </a:cxn>
                <a:cxn ang="0">
                  <a:pos x="65" y="79"/>
                </a:cxn>
              </a:cxnLst>
              <a:rect l="0" t="0" r="r" b="b"/>
              <a:pathLst>
                <a:path w="129" h="147">
                  <a:moveTo>
                    <a:pt x="65" y="79"/>
                  </a:moveTo>
                  <a:lnTo>
                    <a:pt x="95" y="79"/>
                  </a:lnTo>
                  <a:lnTo>
                    <a:pt x="93" y="112"/>
                  </a:lnTo>
                  <a:lnTo>
                    <a:pt x="65" y="120"/>
                  </a:lnTo>
                  <a:lnTo>
                    <a:pt x="65" y="120"/>
                  </a:lnTo>
                  <a:lnTo>
                    <a:pt x="34" y="112"/>
                  </a:lnTo>
                  <a:lnTo>
                    <a:pt x="32" y="89"/>
                  </a:lnTo>
                  <a:lnTo>
                    <a:pt x="8" y="89"/>
                  </a:lnTo>
                  <a:lnTo>
                    <a:pt x="10" y="132"/>
                  </a:lnTo>
                  <a:lnTo>
                    <a:pt x="65" y="147"/>
                  </a:lnTo>
                  <a:lnTo>
                    <a:pt x="65" y="147"/>
                  </a:lnTo>
                  <a:lnTo>
                    <a:pt x="117" y="132"/>
                  </a:lnTo>
                  <a:lnTo>
                    <a:pt x="125" y="53"/>
                  </a:lnTo>
                  <a:lnTo>
                    <a:pt x="65" y="53"/>
                  </a:lnTo>
                  <a:lnTo>
                    <a:pt x="30" y="53"/>
                  </a:lnTo>
                  <a:lnTo>
                    <a:pt x="28" y="26"/>
                  </a:lnTo>
                  <a:lnTo>
                    <a:pt x="65" y="26"/>
                  </a:lnTo>
                  <a:lnTo>
                    <a:pt x="127" y="26"/>
                  </a:lnTo>
                  <a:lnTo>
                    <a:pt x="129" y="0"/>
                  </a:lnTo>
                  <a:lnTo>
                    <a:pt x="65" y="0"/>
                  </a:lnTo>
                  <a:lnTo>
                    <a:pt x="0" y="0"/>
                  </a:lnTo>
                  <a:lnTo>
                    <a:pt x="6" y="79"/>
                  </a:lnTo>
                  <a:lnTo>
                    <a:pt x="65" y="79"/>
                  </a:lnTo>
                  <a:close/>
                </a:path>
              </a:pathLst>
            </a:custGeom>
            <a:solidFill>
              <a:schemeClr val="tx1"/>
            </a:solidFill>
            <a:ln w="9525">
              <a:noFill/>
              <a:round/>
              <a:headEnd/>
              <a:tailEnd/>
            </a:ln>
          </p:spPr>
          <p:txBody>
            <a:bodyPr anchor="ctr"/>
            <a:lstStyle/>
            <a:p>
              <a:pPr algn="ctr"/>
              <a:endParaRPr sz="1400"/>
            </a:p>
          </p:txBody>
        </p:sp>
        <p:sp>
          <p:nvSpPr>
            <p:cNvPr id="55" name="Freeform: Shape 12">
              <a:extLst>
                <a:ext uri="{FF2B5EF4-FFF2-40B4-BE49-F238E27FC236}">
                  <a16:creationId xmlns:a16="http://schemas.microsoft.com/office/drawing/2014/main" xmlns="" id="{0E4967D2-D6DA-4AEC-9BEC-B946A01330BD}"/>
                </a:ext>
              </a:extLst>
            </p:cNvPr>
            <p:cNvSpPr>
              <a:spLocks/>
            </p:cNvSpPr>
            <p:nvPr/>
          </p:nvSpPr>
          <p:spPr bwMode="auto">
            <a:xfrm>
              <a:off x="5017713" y="2052256"/>
              <a:ext cx="378651" cy="382409"/>
            </a:xfrm>
            <a:custGeom>
              <a:avLst/>
              <a:gdLst/>
              <a:ahLst/>
              <a:cxnLst>
                <a:cxn ang="0">
                  <a:pos x="100" y="0"/>
                </a:cxn>
                <a:cxn ang="0">
                  <a:pos x="0" y="99"/>
                </a:cxn>
                <a:cxn ang="0">
                  <a:pos x="100" y="199"/>
                </a:cxn>
                <a:cxn ang="0">
                  <a:pos x="199" y="99"/>
                </a:cxn>
                <a:cxn ang="0">
                  <a:pos x="100" y="0"/>
                </a:cxn>
                <a:cxn ang="0">
                  <a:pos x="126" y="27"/>
                </a:cxn>
                <a:cxn ang="0">
                  <a:pos x="132" y="27"/>
                </a:cxn>
                <a:cxn ang="0">
                  <a:pos x="132" y="40"/>
                </a:cxn>
                <a:cxn ang="0">
                  <a:pos x="141" y="40"/>
                </a:cxn>
                <a:cxn ang="0">
                  <a:pos x="141" y="47"/>
                </a:cxn>
                <a:cxn ang="0">
                  <a:pos x="126" y="47"/>
                </a:cxn>
                <a:cxn ang="0">
                  <a:pos x="126" y="27"/>
                </a:cxn>
                <a:cxn ang="0">
                  <a:pos x="101" y="27"/>
                </a:cxn>
                <a:cxn ang="0">
                  <a:pos x="107" y="27"/>
                </a:cxn>
                <a:cxn ang="0">
                  <a:pos x="112" y="34"/>
                </a:cxn>
                <a:cxn ang="0">
                  <a:pos x="116" y="27"/>
                </a:cxn>
                <a:cxn ang="0">
                  <a:pos x="123" y="27"/>
                </a:cxn>
                <a:cxn ang="0">
                  <a:pos x="123" y="47"/>
                </a:cxn>
                <a:cxn ang="0">
                  <a:pos x="116" y="47"/>
                </a:cxn>
                <a:cxn ang="0">
                  <a:pos x="116" y="37"/>
                </a:cxn>
                <a:cxn ang="0">
                  <a:pos x="112" y="44"/>
                </a:cxn>
                <a:cxn ang="0">
                  <a:pos x="111" y="44"/>
                </a:cxn>
                <a:cxn ang="0">
                  <a:pos x="107" y="37"/>
                </a:cxn>
                <a:cxn ang="0">
                  <a:pos x="107" y="47"/>
                </a:cxn>
                <a:cxn ang="0">
                  <a:pos x="101" y="47"/>
                </a:cxn>
                <a:cxn ang="0">
                  <a:pos x="101" y="27"/>
                </a:cxn>
                <a:cxn ang="0">
                  <a:pos x="80" y="27"/>
                </a:cxn>
                <a:cxn ang="0">
                  <a:pos x="98" y="27"/>
                </a:cxn>
                <a:cxn ang="0">
                  <a:pos x="98" y="34"/>
                </a:cxn>
                <a:cxn ang="0">
                  <a:pos x="92" y="34"/>
                </a:cxn>
                <a:cxn ang="0">
                  <a:pos x="92" y="47"/>
                </a:cxn>
                <a:cxn ang="0">
                  <a:pos x="85" y="47"/>
                </a:cxn>
                <a:cxn ang="0">
                  <a:pos x="85" y="34"/>
                </a:cxn>
                <a:cxn ang="0">
                  <a:pos x="80" y="34"/>
                </a:cxn>
                <a:cxn ang="0">
                  <a:pos x="80" y="27"/>
                </a:cxn>
                <a:cxn ang="0">
                  <a:pos x="58" y="27"/>
                </a:cxn>
                <a:cxn ang="0">
                  <a:pos x="64" y="27"/>
                </a:cxn>
                <a:cxn ang="0">
                  <a:pos x="64" y="34"/>
                </a:cxn>
                <a:cxn ang="0">
                  <a:pos x="70" y="34"/>
                </a:cxn>
                <a:cxn ang="0">
                  <a:pos x="70" y="27"/>
                </a:cxn>
                <a:cxn ang="0">
                  <a:pos x="77" y="27"/>
                </a:cxn>
                <a:cxn ang="0">
                  <a:pos x="77" y="47"/>
                </a:cxn>
                <a:cxn ang="0">
                  <a:pos x="70" y="47"/>
                </a:cxn>
                <a:cxn ang="0">
                  <a:pos x="70" y="40"/>
                </a:cxn>
                <a:cxn ang="0">
                  <a:pos x="64" y="40"/>
                </a:cxn>
                <a:cxn ang="0">
                  <a:pos x="64" y="47"/>
                </a:cxn>
                <a:cxn ang="0">
                  <a:pos x="58" y="47"/>
                </a:cxn>
                <a:cxn ang="0">
                  <a:pos x="58" y="27"/>
                </a:cxn>
                <a:cxn ang="0">
                  <a:pos x="142" y="160"/>
                </a:cxn>
                <a:cxn ang="0">
                  <a:pos x="100" y="172"/>
                </a:cxn>
                <a:cxn ang="0">
                  <a:pos x="58" y="160"/>
                </a:cxn>
                <a:cxn ang="0">
                  <a:pos x="48" y="55"/>
                </a:cxn>
                <a:cxn ang="0">
                  <a:pos x="151" y="55"/>
                </a:cxn>
                <a:cxn ang="0">
                  <a:pos x="142" y="160"/>
                </a:cxn>
              </a:cxnLst>
              <a:rect l="0" t="0" r="r" b="b"/>
              <a:pathLst>
                <a:path w="199" h="199">
                  <a:moveTo>
                    <a:pt x="100" y="0"/>
                  </a:moveTo>
                  <a:cubicBezTo>
                    <a:pt x="45" y="0"/>
                    <a:pt x="0" y="44"/>
                    <a:pt x="0" y="99"/>
                  </a:cubicBezTo>
                  <a:cubicBezTo>
                    <a:pt x="0" y="154"/>
                    <a:pt x="45" y="199"/>
                    <a:pt x="100" y="199"/>
                  </a:cubicBezTo>
                  <a:cubicBezTo>
                    <a:pt x="155" y="199"/>
                    <a:pt x="199" y="154"/>
                    <a:pt x="199" y="99"/>
                  </a:cubicBezTo>
                  <a:cubicBezTo>
                    <a:pt x="199" y="44"/>
                    <a:pt x="155" y="0"/>
                    <a:pt x="100" y="0"/>
                  </a:cubicBezTo>
                  <a:close/>
                  <a:moveTo>
                    <a:pt x="126" y="27"/>
                  </a:moveTo>
                  <a:cubicBezTo>
                    <a:pt x="132" y="27"/>
                    <a:pt x="132" y="27"/>
                    <a:pt x="132" y="27"/>
                  </a:cubicBezTo>
                  <a:cubicBezTo>
                    <a:pt x="132" y="40"/>
                    <a:pt x="132" y="40"/>
                    <a:pt x="132" y="40"/>
                  </a:cubicBezTo>
                  <a:cubicBezTo>
                    <a:pt x="141" y="40"/>
                    <a:pt x="141" y="40"/>
                    <a:pt x="141" y="40"/>
                  </a:cubicBezTo>
                  <a:cubicBezTo>
                    <a:pt x="141" y="47"/>
                    <a:pt x="141" y="47"/>
                    <a:pt x="141" y="47"/>
                  </a:cubicBezTo>
                  <a:cubicBezTo>
                    <a:pt x="126" y="47"/>
                    <a:pt x="126" y="47"/>
                    <a:pt x="126" y="47"/>
                  </a:cubicBezTo>
                  <a:lnTo>
                    <a:pt x="126" y="27"/>
                  </a:lnTo>
                  <a:close/>
                  <a:moveTo>
                    <a:pt x="101" y="27"/>
                  </a:moveTo>
                  <a:cubicBezTo>
                    <a:pt x="107" y="27"/>
                    <a:pt x="107" y="27"/>
                    <a:pt x="107" y="27"/>
                  </a:cubicBezTo>
                  <a:cubicBezTo>
                    <a:pt x="112" y="34"/>
                    <a:pt x="112" y="34"/>
                    <a:pt x="112" y="34"/>
                  </a:cubicBezTo>
                  <a:cubicBezTo>
                    <a:pt x="116" y="27"/>
                    <a:pt x="116" y="27"/>
                    <a:pt x="116" y="27"/>
                  </a:cubicBezTo>
                  <a:cubicBezTo>
                    <a:pt x="123" y="27"/>
                    <a:pt x="123" y="27"/>
                    <a:pt x="123" y="27"/>
                  </a:cubicBezTo>
                  <a:cubicBezTo>
                    <a:pt x="123" y="47"/>
                    <a:pt x="123" y="47"/>
                    <a:pt x="123" y="47"/>
                  </a:cubicBezTo>
                  <a:cubicBezTo>
                    <a:pt x="116" y="47"/>
                    <a:pt x="116" y="47"/>
                    <a:pt x="116" y="47"/>
                  </a:cubicBezTo>
                  <a:cubicBezTo>
                    <a:pt x="116" y="37"/>
                    <a:pt x="116" y="37"/>
                    <a:pt x="116" y="37"/>
                  </a:cubicBezTo>
                  <a:cubicBezTo>
                    <a:pt x="112" y="44"/>
                    <a:pt x="112" y="44"/>
                    <a:pt x="112" y="44"/>
                  </a:cubicBezTo>
                  <a:cubicBezTo>
                    <a:pt x="111" y="44"/>
                    <a:pt x="111" y="44"/>
                    <a:pt x="111" y="44"/>
                  </a:cubicBezTo>
                  <a:cubicBezTo>
                    <a:pt x="107" y="37"/>
                    <a:pt x="107" y="37"/>
                    <a:pt x="107" y="37"/>
                  </a:cubicBezTo>
                  <a:cubicBezTo>
                    <a:pt x="107" y="47"/>
                    <a:pt x="107" y="47"/>
                    <a:pt x="107" y="47"/>
                  </a:cubicBezTo>
                  <a:cubicBezTo>
                    <a:pt x="101" y="47"/>
                    <a:pt x="101" y="47"/>
                    <a:pt x="101" y="47"/>
                  </a:cubicBezTo>
                  <a:cubicBezTo>
                    <a:pt x="101" y="27"/>
                    <a:pt x="101" y="27"/>
                    <a:pt x="101" y="27"/>
                  </a:cubicBezTo>
                  <a:close/>
                  <a:moveTo>
                    <a:pt x="80" y="27"/>
                  </a:moveTo>
                  <a:cubicBezTo>
                    <a:pt x="98" y="27"/>
                    <a:pt x="98" y="27"/>
                    <a:pt x="98" y="27"/>
                  </a:cubicBezTo>
                  <a:cubicBezTo>
                    <a:pt x="98" y="34"/>
                    <a:pt x="98" y="34"/>
                    <a:pt x="98" y="34"/>
                  </a:cubicBezTo>
                  <a:cubicBezTo>
                    <a:pt x="92" y="34"/>
                    <a:pt x="92" y="34"/>
                    <a:pt x="92" y="34"/>
                  </a:cubicBezTo>
                  <a:cubicBezTo>
                    <a:pt x="92" y="47"/>
                    <a:pt x="92" y="47"/>
                    <a:pt x="92" y="47"/>
                  </a:cubicBezTo>
                  <a:cubicBezTo>
                    <a:pt x="85" y="47"/>
                    <a:pt x="85" y="47"/>
                    <a:pt x="85" y="47"/>
                  </a:cubicBezTo>
                  <a:cubicBezTo>
                    <a:pt x="85" y="34"/>
                    <a:pt x="85" y="34"/>
                    <a:pt x="85" y="34"/>
                  </a:cubicBezTo>
                  <a:cubicBezTo>
                    <a:pt x="80" y="34"/>
                    <a:pt x="80" y="34"/>
                    <a:pt x="80" y="34"/>
                  </a:cubicBezTo>
                  <a:cubicBezTo>
                    <a:pt x="80" y="27"/>
                    <a:pt x="80" y="27"/>
                    <a:pt x="80" y="27"/>
                  </a:cubicBezTo>
                  <a:close/>
                  <a:moveTo>
                    <a:pt x="58" y="27"/>
                  </a:moveTo>
                  <a:cubicBezTo>
                    <a:pt x="64" y="27"/>
                    <a:pt x="64" y="27"/>
                    <a:pt x="64" y="27"/>
                  </a:cubicBezTo>
                  <a:cubicBezTo>
                    <a:pt x="64" y="34"/>
                    <a:pt x="64" y="34"/>
                    <a:pt x="64" y="34"/>
                  </a:cubicBezTo>
                  <a:cubicBezTo>
                    <a:pt x="70" y="34"/>
                    <a:pt x="70" y="34"/>
                    <a:pt x="70" y="34"/>
                  </a:cubicBezTo>
                  <a:cubicBezTo>
                    <a:pt x="70" y="27"/>
                    <a:pt x="70" y="27"/>
                    <a:pt x="70" y="27"/>
                  </a:cubicBezTo>
                  <a:cubicBezTo>
                    <a:pt x="77" y="27"/>
                    <a:pt x="77" y="27"/>
                    <a:pt x="77" y="27"/>
                  </a:cubicBezTo>
                  <a:cubicBezTo>
                    <a:pt x="77" y="47"/>
                    <a:pt x="77" y="47"/>
                    <a:pt x="77" y="47"/>
                  </a:cubicBezTo>
                  <a:cubicBezTo>
                    <a:pt x="70" y="47"/>
                    <a:pt x="70" y="47"/>
                    <a:pt x="70" y="47"/>
                  </a:cubicBezTo>
                  <a:cubicBezTo>
                    <a:pt x="70" y="40"/>
                    <a:pt x="70" y="40"/>
                    <a:pt x="70" y="40"/>
                  </a:cubicBezTo>
                  <a:cubicBezTo>
                    <a:pt x="64" y="40"/>
                    <a:pt x="64" y="40"/>
                    <a:pt x="64" y="40"/>
                  </a:cubicBezTo>
                  <a:cubicBezTo>
                    <a:pt x="64" y="47"/>
                    <a:pt x="64" y="47"/>
                    <a:pt x="64" y="47"/>
                  </a:cubicBezTo>
                  <a:cubicBezTo>
                    <a:pt x="58" y="47"/>
                    <a:pt x="58" y="47"/>
                    <a:pt x="58" y="47"/>
                  </a:cubicBezTo>
                  <a:lnTo>
                    <a:pt x="58" y="27"/>
                  </a:lnTo>
                  <a:close/>
                  <a:moveTo>
                    <a:pt x="142" y="160"/>
                  </a:moveTo>
                  <a:cubicBezTo>
                    <a:pt x="100" y="172"/>
                    <a:pt x="100" y="172"/>
                    <a:pt x="100" y="172"/>
                  </a:cubicBezTo>
                  <a:cubicBezTo>
                    <a:pt x="58" y="160"/>
                    <a:pt x="58" y="160"/>
                    <a:pt x="58" y="160"/>
                  </a:cubicBezTo>
                  <a:cubicBezTo>
                    <a:pt x="48" y="55"/>
                    <a:pt x="48" y="55"/>
                    <a:pt x="48" y="55"/>
                  </a:cubicBezTo>
                  <a:cubicBezTo>
                    <a:pt x="151" y="55"/>
                    <a:pt x="151" y="55"/>
                    <a:pt x="151" y="55"/>
                  </a:cubicBezTo>
                  <a:lnTo>
                    <a:pt x="142" y="160"/>
                  </a:lnTo>
                  <a:close/>
                </a:path>
              </a:pathLst>
            </a:custGeom>
            <a:solidFill>
              <a:schemeClr val="tx1"/>
            </a:solidFill>
            <a:ln w="9525">
              <a:noFill/>
              <a:round/>
              <a:headEnd/>
              <a:tailEnd/>
            </a:ln>
          </p:spPr>
          <p:txBody>
            <a:bodyPr anchor="ctr"/>
            <a:lstStyle/>
            <a:p>
              <a:pPr algn="ctr"/>
              <a:endParaRPr sz="1400"/>
            </a:p>
          </p:txBody>
        </p:sp>
        <p:sp>
          <p:nvSpPr>
            <p:cNvPr id="56" name="Freeform: Shape 14">
              <a:extLst>
                <a:ext uri="{FF2B5EF4-FFF2-40B4-BE49-F238E27FC236}">
                  <a16:creationId xmlns:a16="http://schemas.microsoft.com/office/drawing/2014/main" xmlns="" id="{A3092725-9432-4252-9F00-FBF8DA2597C7}"/>
                </a:ext>
              </a:extLst>
            </p:cNvPr>
            <p:cNvSpPr>
              <a:spLocks/>
            </p:cNvSpPr>
            <p:nvPr/>
          </p:nvSpPr>
          <p:spPr bwMode="auto">
            <a:xfrm>
              <a:off x="7680925" y="3855241"/>
              <a:ext cx="151409" cy="48842"/>
            </a:xfrm>
            <a:custGeom>
              <a:avLst/>
              <a:gdLst/>
              <a:ahLst/>
              <a:cxnLst>
                <a:cxn ang="0">
                  <a:pos x="83" y="21"/>
                </a:cxn>
                <a:cxn ang="0">
                  <a:pos x="77" y="12"/>
                </a:cxn>
                <a:cxn ang="0">
                  <a:pos x="75" y="0"/>
                </a:cxn>
                <a:cxn ang="0">
                  <a:pos x="17" y="0"/>
                </a:cxn>
                <a:cxn ang="0">
                  <a:pos x="15" y="12"/>
                </a:cxn>
                <a:cxn ang="0">
                  <a:pos x="9" y="21"/>
                </a:cxn>
                <a:cxn ang="0">
                  <a:pos x="4" y="28"/>
                </a:cxn>
                <a:cxn ang="0">
                  <a:pos x="46" y="28"/>
                </a:cxn>
                <a:cxn ang="0">
                  <a:pos x="88" y="28"/>
                </a:cxn>
                <a:cxn ang="0">
                  <a:pos x="83" y="21"/>
                </a:cxn>
              </a:cxnLst>
              <a:rect l="0" t="0" r="r" b="b"/>
              <a:pathLst>
                <a:path w="92" h="29">
                  <a:moveTo>
                    <a:pt x="83" y="21"/>
                  </a:moveTo>
                  <a:cubicBezTo>
                    <a:pt x="78" y="17"/>
                    <a:pt x="77" y="12"/>
                    <a:pt x="77" y="12"/>
                  </a:cubicBezTo>
                  <a:cubicBezTo>
                    <a:pt x="75" y="0"/>
                    <a:pt x="75" y="0"/>
                    <a:pt x="75" y="0"/>
                  </a:cubicBezTo>
                  <a:cubicBezTo>
                    <a:pt x="17" y="0"/>
                    <a:pt x="17" y="0"/>
                    <a:pt x="17" y="0"/>
                  </a:cubicBezTo>
                  <a:cubicBezTo>
                    <a:pt x="15" y="12"/>
                    <a:pt x="15" y="12"/>
                    <a:pt x="15" y="12"/>
                  </a:cubicBezTo>
                  <a:cubicBezTo>
                    <a:pt x="15" y="12"/>
                    <a:pt x="14" y="17"/>
                    <a:pt x="9" y="21"/>
                  </a:cubicBezTo>
                  <a:cubicBezTo>
                    <a:pt x="4" y="25"/>
                    <a:pt x="0" y="28"/>
                    <a:pt x="4" y="28"/>
                  </a:cubicBezTo>
                  <a:cubicBezTo>
                    <a:pt x="8" y="29"/>
                    <a:pt x="43" y="28"/>
                    <a:pt x="46" y="28"/>
                  </a:cubicBezTo>
                  <a:cubicBezTo>
                    <a:pt x="49" y="28"/>
                    <a:pt x="84" y="29"/>
                    <a:pt x="88" y="28"/>
                  </a:cubicBezTo>
                  <a:cubicBezTo>
                    <a:pt x="92" y="28"/>
                    <a:pt x="88" y="25"/>
                    <a:pt x="83" y="21"/>
                  </a:cubicBezTo>
                  <a:close/>
                </a:path>
              </a:pathLst>
            </a:custGeom>
            <a:solidFill>
              <a:schemeClr val="tx1"/>
            </a:solidFill>
            <a:ln w="9525">
              <a:noFill/>
              <a:round/>
              <a:headEnd/>
              <a:tailEnd/>
            </a:ln>
          </p:spPr>
          <p:txBody>
            <a:bodyPr anchor="ctr"/>
            <a:lstStyle/>
            <a:p>
              <a:pPr algn="ctr"/>
              <a:endParaRPr sz="1400"/>
            </a:p>
          </p:txBody>
        </p:sp>
        <p:sp>
          <p:nvSpPr>
            <p:cNvPr id="57" name="Freeform: Shape 15">
              <a:extLst>
                <a:ext uri="{FF2B5EF4-FFF2-40B4-BE49-F238E27FC236}">
                  <a16:creationId xmlns:a16="http://schemas.microsoft.com/office/drawing/2014/main" xmlns="" id="{88B2318E-4E67-4720-92FF-37C1F32F4500}"/>
                </a:ext>
              </a:extLst>
            </p:cNvPr>
            <p:cNvSpPr>
              <a:spLocks/>
            </p:cNvSpPr>
            <p:nvPr/>
          </p:nvSpPr>
          <p:spPr bwMode="auto">
            <a:xfrm>
              <a:off x="7621500" y="3659874"/>
              <a:ext cx="149781" cy="87915"/>
            </a:xfrm>
            <a:custGeom>
              <a:avLst/>
              <a:gdLst/>
              <a:ahLst/>
              <a:cxnLst>
                <a:cxn ang="0">
                  <a:pos x="16" y="45"/>
                </a:cxn>
                <a:cxn ang="0">
                  <a:pos x="38" y="25"/>
                </a:cxn>
                <a:cxn ang="0">
                  <a:pos x="64" y="42"/>
                </a:cxn>
                <a:cxn ang="0">
                  <a:pos x="16" y="45"/>
                </a:cxn>
              </a:cxnLst>
              <a:rect l="0" t="0" r="r" b="b"/>
              <a:pathLst>
                <a:path w="91" h="53">
                  <a:moveTo>
                    <a:pt x="16" y="45"/>
                  </a:moveTo>
                  <a:cubicBezTo>
                    <a:pt x="31" y="45"/>
                    <a:pt x="33" y="41"/>
                    <a:pt x="38" y="25"/>
                  </a:cubicBezTo>
                  <a:cubicBezTo>
                    <a:pt x="48" y="0"/>
                    <a:pt x="91" y="31"/>
                    <a:pt x="64" y="42"/>
                  </a:cubicBezTo>
                  <a:cubicBezTo>
                    <a:pt x="38" y="53"/>
                    <a:pt x="0" y="45"/>
                    <a:pt x="16" y="45"/>
                  </a:cubicBezTo>
                  <a:close/>
                </a:path>
              </a:pathLst>
            </a:custGeom>
            <a:solidFill>
              <a:schemeClr val="tx1"/>
            </a:solidFill>
            <a:ln w="9525">
              <a:noFill/>
              <a:round/>
              <a:headEnd/>
              <a:tailEnd/>
            </a:ln>
          </p:spPr>
          <p:txBody>
            <a:bodyPr anchor="ctr"/>
            <a:lstStyle/>
            <a:p>
              <a:pPr algn="ctr"/>
              <a:endParaRPr sz="1400"/>
            </a:p>
          </p:txBody>
        </p:sp>
        <p:sp>
          <p:nvSpPr>
            <p:cNvPr id="58" name="Freeform: Shape 16">
              <a:extLst>
                <a:ext uri="{FF2B5EF4-FFF2-40B4-BE49-F238E27FC236}">
                  <a16:creationId xmlns:a16="http://schemas.microsoft.com/office/drawing/2014/main" xmlns="" id="{F96BEB67-355E-427E-AC6B-AEA26B7DDA22}"/>
                </a:ext>
              </a:extLst>
            </p:cNvPr>
            <p:cNvSpPr>
              <a:spLocks/>
            </p:cNvSpPr>
            <p:nvPr/>
          </p:nvSpPr>
          <p:spPr bwMode="auto">
            <a:xfrm>
              <a:off x="7719998" y="3449855"/>
              <a:ext cx="206763" cy="248279"/>
            </a:xfrm>
            <a:custGeom>
              <a:avLst/>
              <a:gdLst/>
              <a:ahLst/>
              <a:cxnLst>
                <a:cxn ang="0">
                  <a:pos x="117" y="6"/>
                </a:cxn>
                <a:cxn ang="0">
                  <a:pos x="89" y="13"/>
                </a:cxn>
                <a:cxn ang="0">
                  <a:pos x="8" y="128"/>
                </a:cxn>
                <a:cxn ang="0">
                  <a:pos x="8" y="142"/>
                </a:cxn>
                <a:cxn ang="0">
                  <a:pos x="21" y="139"/>
                </a:cxn>
                <a:cxn ang="0">
                  <a:pos x="116" y="35"/>
                </a:cxn>
                <a:cxn ang="0">
                  <a:pos x="117" y="6"/>
                </a:cxn>
                <a:cxn ang="0">
                  <a:pos x="96" y="20"/>
                </a:cxn>
                <a:cxn ang="0">
                  <a:pos x="91" y="15"/>
                </a:cxn>
                <a:cxn ang="0">
                  <a:pos x="109" y="8"/>
                </a:cxn>
                <a:cxn ang="0">
                  <a:pos x="96" y="20"/>
                </a:cxn>
              </a:cxnLst>
              <a:rect l="0" t="0" r="r" b="b"/>
              <a:pathLst>
                <a:path w="125" h="149">
                  <a:moveTo>
                    <a:pt x="117" y="6"/>
                  </a:moveTo>
                  <a:cubicBezTo>
                    <a:pt x="109" y="0"/>
                    <a:pt x="97" y="3"/>
                    <a:pt x="89" y="13"/>
                  </a:cubicBezTo>
                  <a:cubicBezTo>
                    <a:pt x="8" y="128"/>
                    <a:pt x="8" y="128"/>
                    <a:pt x="8" y="128"/>
                  </a:cubicBezTo>
                  <a:cubicBezTo>
                    <a:pt x="0" y="138"/>
                    <a:pt x="0" y="136"/>
                    <a:pt x="8" y="142"/>
                  </a:cubicBezTo>
                  <a:cubicBezTo>
                    <a:pt x="15" y="148"/>
                    <a:pt x="14" y="149"/>
                    <a:pt x="21" y="139"/>
                  </a:cubicBezTo>
                  <a:cubicBezTo>
                    <a:pt x="116" y="35"/>
                    <a:pt x="116" y="35"/>
                    <a:pt x="116" y="35"/>
                  </a:cubicBezTo>
                  <a:cubicBezTo>
                    <a:pt x="124" y="25"/>
                    <a:pt x="125" y="12"/>
                    <a:pt x="117" y="6"/>
                  </a:cubicBezTo>
                  <a:close/>
                  <a:moveTo>
                    <a:pt x="96" y="20"/>
                  </a:moveTo>
                  <a:cubicBezTo>
                    <a:pt x="96" y="20"/>
                    <a:pt x="95" y="19"/>
                    <a:pt x="91" y="15"/>
                  </a:cubicBezTo>
                  <a:cubicBezTo>
                    <a:pt x="97" y="6"/>
                    <a:pt x="109" y="8"/>
                    <a:pt x="109" y="8"/>
                  </a:cubicBezTo>
                  <a:cubicBezTo>
                    <a:pt x="98" y="14"/>
                    <a:pt x="96" y="20"/>
                    <a:pt x="96" y="20"/>
                  </a:cubicBezTo>
                  <a:close/>
                </a:path>
              </a:pathLst>
            </a:custGeom>
            <a:solidFill>
              <a:schemeClr val="tx1"/>
            </a:solidFill>
            <a:ln w="9525">
              <a:noFill/>
              <a:round/>
              <a:headEnd/>
              <a:tailEnd/>
            </a:ln>
          </p:spPr>
          <p:txBody>
            <a:bodyPr anchor="ctr"/>
            <a:lstStyle/>
            <a:p>
              <a:pPr algn="ctr"/>
              <a:endParaRPr sz="1400"/>
            </a:p>
          </p:txBody>
        </p:sp>
        <p:sp>
          <p:nvSpPr>
            <p:cNvPr id="59" name="Freeform: Shape 17">
              <a:extLst>
                <a:ext uri="{FF2B5EF4-FFF2-40B4-BE49-F238E27FC236}">
                  <a16:creationId xmlns:a16="http://schemas.microsoft.com/office/drawing/2014/main" xmlns="" id="{4D26DC70-A212-428F-885E-6C9DE57A9816}"/>
                </a:ext>
              </a:extLst>
            </p:cNvPr>
            <p:cNvSpPr>
              <a:spLocks/>
            </p:cNvSpPr>
            <p:nvPr/>
          </p:nvSpPr>
          <p:spPr bwMode="auto">
            <a:xfrm>
              <a:off x="7522189" y="3524746"/>
              <a:ext cx="468880" cy="312587"/>
            </a:xfrm>
            <a:custGeom>
              <a:avLst/>
              <a:gdLst/>
              <a:ahLst/>
              <a:cxnLst>
                <a:cxn ang="0">
                  <a:pos x="273" y="0"/>
                </a:cxn>
                <a:cxn ang="0">
                  <a:pos x="237" y="0"/>
                </a:cxn>
                <a:cxn ang="0">
                  <a:pos x="222" y="17"/>
                </a:cxn>
                <a:cxn ang="0">
                  <a:pos x="267" y="17"/>
                </a:cxn>
                <a:cxn ang="0">
                  <a:pos x="267" y="154"/>
                </a:cxn>
                <a:cxn ang="0">
                  <a:pos x="17" y="154"/>
                </a:cxn>
                <a:cxn ang="0">
                  <a:pos x="17" y="17"/>
                </a:cxn>
                <a:cxn ang="0">
                  <a:pos x="162" y="17"/>
                </a:cxn>
                <a:cxn ang="0">
                  <a:pos x="174" y="0"/>
                </a:cxn>
                <a:cxn ang="0">
                  <a:pos x="11" y="0"/>
                </a:cxn>
                <a:cxn ang="0">
                  <a:pos x="0" y="11"/>
                </a:cxn>
                <a:cxn ang="0">
                  <a:pos x="0" y="176"/>
                </a:cxn>
                <a:cxn ang="0">
                  <a:pos x="11" y="188"/>
                </a:cxn>
                <a:cxn ang="0">
                  <a:pos x="273" y="188"/>
                </a:cxn>
                <a:cxn ang="0">
                  <a:pos x="284" y="176"/>
                </a:cxn>
                <a:cxn ang="0">
                  <a:pos x="284" y="11"/>
                </a:cxn>
                <a:cxn ang="0">
                  <a:pos x="273" y="0"/>
                </a:cxn>
              </a:cxnLst>
              <a:rect l="0" t="0" r="r" b="b"/>
              <a:pathLst>
                <a:path w="284" h="188">
                  <a:moveTo>
                    <a:pt x="273" y="0"/>
                  </a:moveTo>
                  <a:cubicBezTo>
                    <a:pt x="237" y="0"/>
                    <a:pt x="237" y="0"/>
                    <a:pt x="237" y="0"/>
                  </a:cubicBezTo>
                  <a:cubicBezTo>
                    <a:pt x="222" y="17"/>
                    <a:pt x="222" y="17"/>
                    <a:pt x="222" y="17"/>
                  </a:cubicBezTo>
                  <a:cubicBezTo>
                    <a:pt x="267" y="17"/>
                    <a:pt x="267" y="17"/>
                    <a:pt x="267" y="17"/>
                  </a:cubicBezTo>
                  <a:cubicBezTo>
                    <a:pt x="267" y="154"/>
                    <a:pt x="267" y="154"/>
                    <a:pt x="267" y="154"/>
                  </a:cubicBezTo>
                  <a:cubicBezTo>
                    <a:pt x="17" y="154"/>
                    <a:pt x="17" y="154"/>
                    <a:pt x="17" y="154"/>
                  </a:cubicBezTo>
                  <a:cubicBezTo>
                    <a:pt x="17" y="17"/>
                    <a:pt x="17" y="17"/>
                    <a:pt x="17" y="17"/>
                  </a:cubicBezTo>
                  <a:cubicBezTo>
                    <a:pt x="162" y="17"/>
                    <a:pt x="162" y="17"/>
                    <a:pt x="162" y="17"/>
                  </a:cubicBezTo>
                  <a:cubicBezTo>
                    <a:pt x="174" y="0"/>
                    <a:pt x="174" y="0"/>
                    <a:pt x="174" y="0"/>
                  </a:cubicBezTo>
                  <a:cubicBezTo>
                    <a:pt x="11" y="0"/>
                    <a:pt x="11" y="0"/>
                    <a:pt x="11" y="0"/>
                  </a:cubicBezTo>
                  <a:cubicBezTo>
                    <a:pt x="5" y="0"/>
                    <a:pt x="0" y="5"/>
                    <a:pt x="0" y="11"/>
                  </a:cubicBezTo>
                  <a:cubicBezTo>
                    <a:pt x="0" y="176"/>
                    <a:pt x="0" y="176"/>
                    <a:pt x="0" y="176"/>
                  </a:cubicBezTo>
                  <a:cubicBezTo>
                    <a:pt x="0" y="183"/>
                    <a:pt x="5" y="188"/>
                    <a:pt x="11" y="188"/>
                  </a:cubicBezTo>
                  <a:cubicBezTo>
                    <a:pt x="273" y="188"/>
                    <a:pt x="273" y="188"/>
                    <a:pt x="273" y="188"/>
                  </a:cubicBezTo>
                  <a:cubicBezTo>
                    <a:pt x="279" y="188"/>
                    <a:pt x="284" y="183"/>
                    <a:pt x="284" y="176"/>
                  </a:cubicBezTo>
                  <a:cubicBezTo>
                    <a:pt x="284" y="11"/>
                    <a:pt x="284" y="11"/>
                    <a:pt x="284" y="11"/>
                  </a:cubicBezTo>
                  <a:cubicBezTo>
                    <a:pt x="284" y="5"/>
                    <a:pt x="279" y="0"/>
                    <a:pt x="273" y="0"/>
                  </a:cubicBezTo>
                  <a:close/>
                </a:path>
              </a:pathLst>
            </a:custGeom>
            <a:solidFill>
              <a:schemeClr val="tx1"/>
            </a:solidFill>
            <a:ln w="9525">
              <a:noFill/>
              <a:round/>
              <a:headEnd/>
              <a:tailEnd/>
            </a:ln>
          </p:spPr>
          <p:txBody>
            <a:bodyPr anchor="ctr"/>
            <a:lstStyle/>
            <a:p>
              <a:pPr algn="ctr"/>
              <a:endParaRPr sz="1400"/>
            </a:p>
          </p:txBody>
        </p:sp>
      </p:grpSp>
      <p:grpSp>
        <p:nvGrpSpPr>
          <p:cNvPr id="60" name="组合 59">
            <a:extLst>
              <a:ext uri="{FF2B5EF4-FFF2-40B4-BE49-F238E27FC236}">
                <a16:creationId xmlns:a16="http://schemas.microsoft.com/office/drawing/2014/main" xmlns="" id="{35B44C04-252F-4E9B-BE54-832E87A573A2}"/>
              </a:ext>
            </a:extLst>
          </p:cNvPr>
          <p:cNvGrpSpPr/>
          <p:nvPr/>
        </p:nvGrpSpPr>
        <p:grpSpPr>
          <a:xfrm>
            <a:off x="1403648" y="1491630"/>
            <a:ext cx="1974974" cy="804090"/>
            <a:chOff x="874713" y="3325188"/>
            <a:chExt cx="2523153" cy="1027275"/>
          </a:xfrm>
        </p:grpSpPr>
        <p:sp>
          <p:nvSpPr>
            <p:cNvPr id="61" name="矩形 60">
              <a:extLst>
                <a:ext uri="{FF2B5EF4-FFF2-40B4-BE49-F238E27FC236}">
                  <a16:creationId xmlns:a16="http://schemas.microsoft.com/office/drawing/2014/main" xmlns="" id="{5EA781DF-7079-4DE8-87F6-498A5729BE21}"/>
                </a:ext>
              </a:extLst>
            </p:cNvPr>
            <p:cNvSpPr/>
            <p:nvPr/>
          </p:nvSpPr>
          <p:spPr>
            <a:xfrm>
              <a:off x="874713" y="3668288"/>
              <a:ext cx="2523153" cy="6841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gradFill>
                    <a:gsLst>
                      <a:gs pos="0">
                        <a:srgbClr val="E3B43B"/>
                      </a:gs>
                      <a:gs pos="100000">
                        <a:srgbClr val="8B6735"/>
                      </a:gs>
                    </a:gsLst>
                    <a:lin ang="5400000" scaled="1"/>
                  </a:gradFill>
                </a:rPr>
                <a:t>用户可以在投影仪或者计算机上进行演示</a:t>
              </a:r>
            </a:p>
          </p:txBody>
        </p:sp>
        <p:sp>
          <p:nvSpPr>
            <p:cNvPr id="62" name="矩形 61">
              <a:extLst>
                <a:ext uri="{FF2B5EF4-FFF2-40B4-BE49-F238E27FC236}">
                  <a16:creationId xmlns:a16="http://schemas.microsoft.com/office/drawing/2014/main" xmlns="" id="{5212F3B1-D57F-47C5-8870-7464A396B7DE}"/>
                </a:ext>
              </a:extLst>
            </p:cNvPr>
            <p:cNvSpPr/>
            <p:nvPr/>
          </p:nvSpPr>
          <p:spPr>
            <a:xfrm>
              <a:off x="874713" y="3325188"/>
              <a:ext cx="2241974" cy="44825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gradFill>
                    <a:gsLst>
                      <a:gs pos="0">
                        <a:srgbClr val="E3B43B"/>
                      </a:gs>
                      <a:gs pos="100000">
                        <a:srgbClr val="8B6735"/>
                      </a:gs>
                    </a:gsLst>
                    <a:lin ang="5400000" scaled="1"/>
                  </a:gradFill>
                </a:rPr>
                <a:t>标题文字添加</a:t>
              </a:r>
            </a:p>
          </p:txBody>
        </p:sp>
      </p:grpSp>
      <p:grpSp>
        <p:nvGrpSpPr>
          <p:cNvPr id="63" name="组合 62">
            <a:extLst>
              <a:ext uri="{FF2B5EF4-FFF2-40B4-BE49-F238E27FC236}">
                <a16:creationId xmlns:a16="http://schemas.microsoft.com/office/drawing/2014/main" xmlns="" id="{B2D6B8A0-7B85-4C05-88EC-32E674FF7619}"/>
              </a:ext>
            </a:extLst>
          </p:cNvPr>
          <p:cNvGrpSpPr/>
          <p:nvPr/>
        </p:nvGrpSpPr>
        <p:grpSpPr>
          <a:xfrm>
            <a:off x="467544" y="2931790"/>
            <a:ext cx="1989632" cy="828209"/>
            <a:chOff x="855986" y="3294374"/>
            <a:chExt cx="2541880" cy="1058089"/>
          </a:xfrm>
        </p:grpSpPr>
        <p:sp>
          <p:nvSpPr>
            <p:cNvPr id="64" name="矩形 63">
              <a:extLst>
                <a:ext uri="{FF2B5EF4-FFF2-40B4-BE49-F238E27FC236}">
                  <a16:creationId xmlns:a16="http://schemas.microsoft.com/office/drawing/2014/main" xmlns="" id="{7BFDAFD3-C109-4244-B8A4-D2C48CE11197}"/>
                </a:ext>
              </a:extLst>
            </p:cNvPr>
            <p:cNvSpPr/>
            <p:nvPr/>
          </p:nvSpPr>
          <p:spPr>
            <a:xfrm>
              <a:off x="874713" y="3668288"/>
              <a:ext cx="2523153" cy="68417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gradFill>
                    <a:gsLst>
                      <a:gs pos="0">
                        <a:srgbClr val="E3B43B"/>
                      </a:gs>
                      <a:gs pos="100000">
                        <a:srgbClr val="8B6735"/>
                      </a:gs>
                    </a:gsLst>
                    <a:lin ang="5400000" scaled="1"/>
                  </a:gradFill>
                </a:rPr>
                <a:t>用户可以在投影仪或者计算机上进行演示</a:t>
              </a:r>
            </a:p>
          </p:txBody>
        </p:sp>
        <p:sp>
          <p:nvSpPr>
            <p:cNvPr id="65" name="矩形 64">
              <a:extLst>
                <a:ext uri="{FF2B5EF4-FFF2-40B4-BE49-F238E27FC236}">
                  <a16:creationId xmlns:a16="http://schemas.microsoft.com/office/drawing/2014/main" xmlns="" id="{BA2B6BE7-94FA-4BD8-A08A-9CF21258FACC}"/>
                </a:ext>
              </a:extLst>
            </p:cNvPr>
            <p:cNvSpPr/>
            <p:nvPr/>
          </p:nvSpPr>
          <p:spPr>
            <a:xfrm>
              <a:off x="855986" y="3294374"/>
              <a:ext cx="2241974" cy="44825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gradFill>
                    <a:gsLst>
                      <a:gs pos="0">
                        <a:srgbClr val="E3B43B"/>
                      </a:gs>
                      <a:gs pos="100000">
                        <a:srgbClr val="8B6735"/>
                      </a:gs>
                    </a:gsLst>
                    <a:lin ang="5400000" scaled="1"/>
                  </a:gradFill>
                </a:rPr>
                <a:t>标题文字添加</a:t>
              </a:r>
            </a:p>
          </p:txBody>
        </p:sp>
      </p:grpSp>
      <p:grpSp>
        <p:nvGrpSpPr>
          <p:cNvPr id="66" name="组合 65">
            <a:extLst>
              <a:ext uri="{FF2B5EF4-FFF2-40B4-BE49-F238E27FC236}">
                <a16:creationId xmlns:a16="http://schemas.microsoft.com/office/drawing/2014/main" xmlns="" id="{1D638EA0-7CB8-4D1A-93D7-BE7007C86051}"/>
              </a:ext>
            </a:extLst>
          </p:cNvPr>
          <p:cNvGrpSpPr/>
          <p:nvPr/>
        </p:nvGrpSpPr>
        <p:grpSpPr>
          <a:xfrm>
            <a:off x="5724128" y="1491630"/>
            <a:ext cx="1974974" cy="804090"/>
            <a:chOff x="874713" y="3325188"/>
            <a:chExt cx="2523153" cy="1027275"/>
          </a:xfrm>
        </p:grpSpPr>
        <p:sp>
          <p:nvSpPr>
            <p:cNvPr id="67" name="矩形 66">
              <a:extLst>
                <a:ext uri="{FF2B5EF4-FFF2-40B4-BE49-F238E27FC236}">
                  <a16:creationId xmlns:a16="http://schemas.microsoft.com/office/drawing/2014/main" xmlns="" id="{6E58E6A7-9674-4293-ABD2-CA2CDF3D56BB}"/>
                </a:ext>
              </a:extLst>
            </p:cNvPr>
            <p:cNvSpPr/>
            <p:nvPr/>
          </p:nvSpPr>
          <p:spPr>
            <a:xfrm>
              <a:off x="874713" y="3668288"/>
              <a:ext cx="2523153" cy="68417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gradFill>
                    <a:gsLst>
                      <a:gs pos="0">
                        <a:srgbClr val="E3B43B"/>
                      </a:gs>
                      <a:gs pos="100000">
                        <a:srgbClr val="8B6735"/>
                      </a:gs>
                    </a:gsLst>
                    <a:lin ang="5400000" scaled="1"/>
                  </a:gradFill>
                </a:rPr>
                <a:t>用户可以在投影仪或者计算机上进行演示</a:t>
              </a:r>
            </a:p>
          </p:txBody>
        </p:sp>
        <p:sp>
          <p:nvSpPr>
            <p:cNvPr id="68" name="矩形 67">
              <a:extLst>
                <a:ext uri="{FF2B5EF4-FFF2-40B4-BE49-F238E27FC236}">
                  <a16:creationId xmlns:a16="http://schemas.microsoft.com/office/drawing/2014/main" xmlns="" id="{D338F2B6-3307-4A5D-ACCE-395ECC040D20}"/>
                </a:ext>
              </a:extLst>
            </p:cNvPr>
            <p:cNvSpPr/>
            <p:nvPr/>
          </p:nvSpPr>
          <p:spPr>
            <a:xfrm>
              <a:off x="1155892" y="3325188"/>
              <a:ext cx="2241974" cy="44825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b="1" dirty="0">
                  <a:gradFill>
                    <a:gsLst>
                      <a:gs pos="0">
                        <a:srgbClr val="E3B43B"/>
                      </a:gs>
                      <a:gs pos="100000">
                        <a:srgbClr val="8B6735"/>
                      </a:gs>
                    </a:gsLst>
                    <a:lin ang="5400000" scaled="1"/>
                  </a:gradFill>
                </a:rPr>
                <a:t>标题文字添加</a:t>
              </a:r>
            </a:p>
          </p:txBody>
        </p:sp>
      </p:grpSp>
      <p:grpSp>
        <p:nvGrpSpPr>
          <p:cNvPr id="69" name="组合 68">
            <a:extLst>
              <a:ext uri="{FF2B5EF4-FFF2-40B4-BE49-F238E27FC236}">
                <a16:creationId xmlns:a16="http://schemas.microsoft.com/office/drawing/2014/main" xmlns="" id="{289638BA-2F3B-48C6-8C81-9A5F74167D70}"/>
              </a:ext>
            </a:extLst>
          </p:cNvPr>
          <p:cNvGrpSpPr/>
          <p:nvPr/>
        </p:nvGrpSpPr>
        <p:grpSpPr>
          <a:xfrm>
            <a:off x="6516216" y="2931790"/>
            <a:ext cx="1974974" cy="828209"/>
            <a:chOff x="874713" y="3294374"/>
            <a:chExt cx="2523153" cy="1058089"/>
          </a:xfrm>
        </p:grpSpPr>
        <p:sp>
          <p:nvSpPr>
            <p:cNvPr id="70" name="矩形 69">
              <a:extLst>
                <a:ext uri="{FF2B5EF4-FFF2-40B4-BE49-F238E27FC236}">
                  <a16:creationId xmlns:a16="http://schemas.microsoft.com/office/drawing/2014/main" xmlns="" id="{DD8F7F71-46B2-4304-95F2-FFBC8F18DEE2}"/>
                </a:ext>
              </a:extLst>
            </p:cNvPr>
            <p:cNvSpPr/>
            <p:nvPr/>
          </p:nvSpPr>
          <p:spPr>
            <a:xfrm>
              <a:off x="874713" y="3668288"/>
              <a:ext cx="2523153" cy="68417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gradFill>
                    <a:gsLst>
                      <a:gs pos="0">
                        <a:srgbClr val="E3B43B"/>
                      </a:gs>
                      <a:gs pos="100000">
                        <a:srgbClr val="8B6735"/>
                      </a:gs>
                    </a:gsLst>
                    <a:lin ang="5400000" scaled="1"/>
                  </a:gradFill>
                </a:rPr>
                <a:t>用户可以在投影仪或者计算机上进行演示</a:t>
              </a:r>
            </a:p>
          </p:txBody>
        </p:sp>
        <p:sp>
          <p:nvSpPr>
            <p:cNvPr id="71" name="矩形 70">
              <a:extLst>
                <a:ext uri="{FF2B5EF4-FFF2-40B4-BE49-F238E27FC236}">
                  <a16:creationId xmlns:a16="http://schemas.microsoft.com/office/drawing/2014/main" xmlns="" id="{3AD6ED98-62A0-46E8-8A70-10F60E800A96}"/>
                </a:ext>
              </a:extLst>
            </p:cNvPr>
            <p:cNvSpPr/>
            <p:nvPr/>
          </p:nvSpPr>
          <p:spPr>
            <a:xfrm>
              <a:off x="1109664" y="3294374"/>
              <a:ext cx="2241974" cy="44825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b="1" dirty="0">
                  <a:gradFill>
                    <a:gsLst>
                      <a:gs pos="0">
                        <a:srgbClr val="E3B43B"/>
                      </a:gs>
                      <a:gs pos="100000">
                        <a:srgbClr val="8B6735"/>
                      </a:gs>
                    </a:gsLst>
                    <a:lin ang="5400000" scaled="1"/>
                  </a:gradFill>
                </a:rPr>
                <a:t>标题文字添加</a:t>
              </a:r>
            </a:p>
          </p:txBody>
        </p:sp>
      </p:grpSp>
      <p:pic>
        <p:nvPicPr>
          <p:cNvPr id="72" name="图片占位符 42">
            <a:extLst>
              <a:ext uri="{FF2B5EF4-FFF2-40B4-BE49-F238E27FC236}">
                <a16:creationId xmlns:a16="http://schemas.microsoft.com/office/drawing/2014/main" xmlns="" id="{A8AD4CBE-79B0-48E2-A6DC-A23916B2DDC5}"/>
              </a:ext>
            </a:extLst>
          </p:cNvPr>
          <p:cNvPicPr>
            <a:picLocks noChangeAspect="1"/>
          </p:cNvPicPr>
          <p:nvPr/>
        </p:nvPicPr>
        <p:blipFill>
          <a:blip r:embed="rId3" cstate="print">
            <a:extLst>
              <a:ext uri="{28A0092B-C50C-407E-A947-70E740481C1C}">
                <a14:useLocalDpi xmlns:a14="http://schemas.microsoft.com/office/drawing/2010/main" val="0"/>
              </a:ext>
            </a:extLst>
          </a:blip>
          <a:srcRect l="4829" r="4829"/>
          <a:stretch>
            <a:fillRect/>
          </a:stretch>
        </p:blipFill>
        <p:spPr>
          <a:xfrm>
            <a:off x="3779912" y="2499742"/>
            <a:ext cx="1822746" cy="1762099"/>
          </a:xfrm>
          <a:custGeom>
            <a:avLst/>
            <a:gdLst>
              <a:gd name="connsiteX0" fmla="*/ 1164336 w 2328672"/>
              <a:gd name="connsiteY0" fmla="*/ 0 h 2251192"/>
              <a:gd name="connsiteX1" fmla="*/ 2328672 w 2328672"/>
              <a:gd name="connsiteY1" fmla="*/ 1125596 h 2251192"/>
              <a:gd name="connsiteX2" fmla="*/ 1164336 w 2328672"/>
              <a:gd name="connsiteY2" fmla="*/ 2251192 h 2251192"/>
              <a:gd name="connsiteX3" fmla="*/ 0 w 2328672"/>
              <a:gd name="connsiteY3" fmla="*/ 1125596 h 2251192"/>
              <a:gd name="connsiteX4" fmla="*/ 1164336 w 2328672"/>
              <a:gd name="connsiteY4" fmla="*/ 0 h 225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8672" h="2251192">
                <a:moveTo>
                  <a:pt x="1164336" y="0"/>
                </a:moveTo>
                <a:cubicBezTo>
                  <a:pt x="1807381" y="0"/>
                  <a:pt x="2328672" y="503946"/>
                  <a:pt x="2328672" y="1125596"/>
                </a:cubicBezTo>
                <a:cubicBezTo>
                  <a:pt x="2328672" y="1747246"/>
                  <a:pt x="1807381" y="2251192"/>
                  <a:pt x="1164336" y="2251192"/>
                </a:cubicBezTo>
                <a:cubicBezTo>
                  <a:pt x="521291" y="2251192"/>
                  <a:pt x="0" y="1747246"/>
                  <a:pt x="0" y="1125596"/>
                </a:cubicBezTo>
                <a:cubicBezTo>
                  <a:pt x="0" y="503946"/>
                  <a:pt x="521291" y="0"/>
                  <a:pt x="1164336" y="0"/>
                </a:cubicBezTo>
                <a:close/>
              </a:path>
            </a:pathLst>
          </a:custGeom>
        </p:spPr>
      </p:pic>
    </p:spTree>
    <p:extLst>
      <p:ext uri="{BB962C8B-B14F-4D97-AF65-F5344CB8AC3E}">
        <p14:creationId xmlns:p14="http://schemas.microsoft.com/office/powerpoint/2010/main" val="20629244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p:cTn id="19" dur="1000" fill="hold"/>
                                        <p:tgtEl>
                                          <p:spTgt spid="60"/>
                                        </p:tgtEl>
                                        <p:attrNameLst>
                                          <p:attrName>ppt_w</p:attrName>
                                        </p:attrNameLst>
                                      </p:cBhvr>
                                      <p:tavLst>
                                        <p:tav tm="0">
                                          <p:val>
                                            <p:fltVal val="0"/>
                                          </p:val>
                                        </p:tav>
                                        <p:tav tm="100000">
                                          <p:val>
                                            <p:strVal val="#ppt_w"/>
                                          </p:val>
                                        </p:tav>
                                      </p:tavLst>
                                    </p:anim>
                                    <p:anim calcmode="lin" valueType="num">
                                      <p:cBhvr>
                                        <p:cTn id="20" dur="1000" fill="hold"/>
                                        <p:tgtEl>
                                          <p:spTgt spid="60"/>
                                        </p:tgtEl>
                                        <p:attrNameLst>
                                          <p:attrName>ppt_h</p:attrName>
                                        </p:attrNameLst>
                                      </p:cBhvr>
                                      <p:tavLst>
                                        <p:tav tm="0">
                                          <p:val>
                                            <p:fltVal val="0"/>
                                          </p:val>
                                        </p:tav>
                                        <p:tav tm="100000">
                                          <p:val>
                                            <p:strVal val="#ppt_h"/>
                                          </p:val>
                                        </p:tav>
                                      </p:tavLst>
                                    </p:anim>
                                    <p:anim calcmode="lin" valueType="num">
                                      <p:cBhvr>
                                        <p:cTn id="21" dur="1000" fill="hold"/>
                                        <p:tgtEl>
                                          <p:spTgt spid="60"/>
                                        </p:tgtEl>
                                        <p:attrNameLst>
                                          <p:attrName>style.rotation</p:attrName>
                                        </p:attrNameLst>
                                      </p:cBhvr>
                                      <p:tavLst>
                                        <p:tav tm="0">
                                          <p:val>
                                            <p:fltVal val="90"/>
                                          </p:val>
                                        </p:tav>
                                        <p:tav tm="100000">
                                          <p:val>
                                            <p:fltVal val="0"/>
                                          </p:val>
                                        </p:tav>
                                      </p:tavLst>
                                    </p:anim>
                                    <p:animEffect transition="in" filter="fade">
                                      <p:cBhvr>
                                        <p:cTn id="22" dur="1000"/>
                                        <p:tgtEl>
                                          <p:spTgt spid="60"/>
                                        </p:tgtEl>
                                      </p:cBhvr>
                                    </p:animEffect>
                                  </p:childTnLst>
                                </p:cTn>
                              </p:par>
                              <p:par>
                                <p:cTn id="23" presetID="31" presetClass="entr" presetSubtype="0" fill="hold" nodeType="with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p:cTn id="25" dur="1000" fill="hold"/>
                                        <p:tgtEl>
                                          <p:spTgt spid="63"/>
                                        </p:tgtEl>
                                        <p:attrNameLst>
                                          <p:attrName>ppt_w</p:attrName>
                                        </p:attrNameLst>
                                      </p:cBhvr>
                                      <p:tavLst>
                                        <p:tav tm="0">
                                          <p:val>
                                            <p:fltVal val="0"/>
                                          </p:val>
                                        </p:tav>
                                        <p:tav tm="100000">
                                          <p:val>
                                            <p:strVal val="#ppt_w"/>
                                          </p:val>
                                        </p:tav>
                                      </p:tavLst>
                                    </p:anim>
                                    <p:anim calcmode="lin" valueType="num">
                                      <p:cBhvr>
                                        <p:cTn id="26" dur="1000" fill="hold"/>
                                        <p:tgtEl>
                                          <p:spTgt spid="63"/>
                                        </p:tgtEl>
                                        <p:attrNameLst>
                                          <p:attrName>ppt_h</p:attrName>
                                        </p:attrNameLst>
                                      </p:cBhvr>
                                      <p:tavLst>
                                        <p:tav tm="0">
                                          <p:val>
                                            <p:fltVal val="0"/>
                                          </p:val>
                                        </p:tav>
                                        <p:tav tm="100000">
                                          <p:val>
                                            <p:strVal val="#ppt_h"/>
                                          </p:val>
                                        </p:tav>
                                      </p:tavLst>
                                    </p:anim>
                                    <p:anim calcmode="lin" valueType="num">
                                      <p:cBhvr>
                                        <p:cTn id="27" dur="1000" fill="hold"/>
                                        <p:tgtEl>
                                          <p:spTgt spid="63"/>
                                        </p:tgtEl>
                                        <p:attrNameLst>
                                          <p:attrName>style.rotation</p:attrName>
                                        </p:attrNameLst>
                                      </p:cBhvr>
                                      <p:tavLst>
                                        <p:tav tm="0">
                                          <p:val>
                                            <p:fltVal val="90"/>
                                          </p:val>
                                        </p:tav>
                                        <p:tav tm="100000">
                                          <p:val>
                                            <p:fltVal val="0"/>
                                          </p:val>
                                        </p:tav>
                                      </p:tavLst>
                                    </p:anim>
                                    <p:animEffect transition="in" filter="fade">
                                      <p:cBhvr>
                                        <p:cTn id="28" dur="1000"/>
                                        <p:tgtEl>
                                          <p:spTgt spid="63"/>
                                        </p:tgtEl>
                                      </p:cBhvr>
                                    </p:animEffect>
                                  </p:childTnLst>
                                </p:cTn>
                              </p:par>
                              <p:par>
                                <p:cTn id="29" presetID="31" presetClass="entr" presetSubtype="0" fill="hold" nodeType="with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1000" fill="hold"/>
                                        <p:tgtEl>
                                          <p:spTgt spid="66"/>
                                        </p:tgtEl>
                                        <p:attrNameLst>
                                          <p:attrName>ppt_w</p:attrName>
                                        </p:attrNameLst>
                                      </p:cBhvr>
                                      <p:tavLst>
                                        <p:tav tm="0">
                                          <p:val>
                                            <p:fltVal val="0"/>
                                          </p:val>
                                        </p:tav>
                                        <p:tav tm="100000">
                                          <p:val>
                                            <p:strVal val="#ppt_w"/>
                                          </p:val>
                                        </p:tav>
                                      </p:tavLst>
                                    </p:anim>
                                    <p:anim calcmode="lin" valueType="num">
                                      <p:cBhvr>
                                        <p:cTn id="32" dur="1000" fill="hold"/>
                                        <p:tgtEl>
                                          <p:spTgt spid="66"/>
                                        </p:tgtEl>
                                        <p:attrNameLst>
                                          <p:attrName>ppt_h</p:attrName>
                                        </p:attrNameLst>
                                      </p:cBhvr>
                                      <p:tavLst>
                                        <p:tav tm="0">
                                          <p:val>
                                            <p:fltVal val="0"/>
                                          </p:val>
                                        </p:tav>
                                        <p:tav tm="100000">
                                          <p:val>
                                            <p:strVal val="#ppt_h"/>
                                          </p:val>
                                        </p:tav>
                                      </p:tavLst>
                                    </p:anim>
                                    <p:anim calcmode="lin" valueType="num">
                                      <p:cBhvr>
                                        <p:cTn id="33" dur="1000" fill="hold"/>
                                        <p:tgtEl>
                                          <p:spTgt spid="66"/>
                                        </p:tgtEl>
                                        <p:attrNameLst>
                                          <p:attrName>style.rotation</p:attrName>
                                        </p:attrNameLst>
                                      </p:cBhvr>
                                      <p:tavLst>
                                        <p:tav tm="0">
                                          <p:val>
                                            <p:fltVal val="90"/>
                                          </p:val>
                                        </p:tav>
                                        <p:tav tm="100000">
                                          <p:val>
                                            <p:fltVal val="0"/>
                                          </p:val>
                                        </p:tav>
                                      </p:tavLst>
                                    </p:anim>
                                    <p:animEffect transition="in" filter="fade">
                                      <p:cBhvr>
                                        <p:cTn id="34" dur="1000"/>
                                        <p:tgtEl>
                                          <p:spTgt spid="66"/>
                                        </p:tgtEl>
                                      </p:cBhvr>
                                    </p:animEffect>
                                  </p:childTnLst>
                                </p:cTn>
                              </p:par>
                              <p:par>
                                <p:cTn id="35" presetID="31" presetClass="entr" presetSubtype="0" fill="hold" nodeType="with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p:cTn id="37" dur="1000" fill="hold"/>
                                        <p:tgtEl>
                                          <p:spTgt spid="69"/>
                                        </p:tgtEl>
                                        <p:attrNameLst>
                                          <p:attrName>ppt_w</p:attrName>
                                        </p:attrNameLst>
                                      </p:cBhvr>
                                      <p:tavLst>
                                        <p:tav tm="0">
                                          <p:val>
                                            <p:fltVal val="0"/>
                                          </p:val>
                                        </p:tav>
                                        <p:tav tm="100000">
                                          <p:val>
                                            <p:strVal val="#ppt_w"/>
                                          </p:val>
                                        </p:tav>
                                      </p:tavLst>
                                    </p:anim>
                                    <p:anim calcmode="lin" valueType="num">
                                      <p:cBhvr>
                                        <p:cTn id="38" dur="1000" fill="hold"/>
                                        <p:tgtEl>
                                          <p:spTgt spid="69"/>
                                        </p:tgtEl>
                                        <p:attrNameLst>
                                          <p:attrName>ppt_h</p:attrName>
                                        </p:attrNameLst>
                                      </p:cBhvr>
                                      <p:tavLst>
                                        <p:tav tm="0">
                                          <p:val>
                                            <p:fltVal val="0"/>
                                          </p:val>
                                        </p:tav>
                                        <p:tav tm="100000">
                                          <p:val>
                                            <p:strVal val="#ppt_h"/>
                                          </p:val>
                                        </p:tav>
                                      </p:tavLst>
                                    </p:anim>
                                    <p:anim calcmode="lin" valueType="num">
                                      <p:cBhvr>
                                        <p:cTn id="39" dur="1000" fill="hold"/>
                                        <p:tgtEl>
                                          <p:spTgt spid="69"/>
                                        </p:tgtEl>
                                        <p:attrNameLst>
                                          <p:attrName>style.rotation</p:attrName>
                                        </p:attrNameLst>
                                      </p:cBhvr>
                                      <p:tavLst>
                                        <p:tav tm="0">
                                          <p:val>
                                            <p:fltVal val="90"/>
                                          </p:val>
                                        </p:tav>
                                        <p:tav tm="100000">
                                          <p:val>
                                            <p:fltVal val="0"/>
                                          </p:val>
                                        </p:tav>
                                      </p:tavLst>
                                    </p:anim>
                                    <p:animEffect transition="in" filter="fade">
                                      <p:cBhvr>
                                        <p:cTn id="40" dur="1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MH_Others_3">
            <a:extLst>
              <a:ext uri="{FF2B5EF4-FFF2-40B4-BE49-F238E27FC236}">
                <a16:creationId xmlns:a16="http://schemas.microsoft.com/office/drawing/2014/main" xmlns="" id="{B2476D82-29C7-4478-BD90-FA6729A3728B}"/>
              </a:ext>
            </a:extLst>
          </p:cNvPr>
          <p:cNvSpPr/>
          <p:nvPr>
            <p:custDataLst>
              <p:tags r:id="rId1"/>
            </p:custDataLst>
          </p:nvPr>
        </p:nvSpPr>
        <p:spPr>
          <a:xfrm>
            <a:off x="882646" y="2675594"/>
            <a:ext cx="2539157" cy="553998"/>
          </a:xfrm>
          <a:prstGeom prst="rect">
            <a:avLst/>
          </a:prstGeom>
          <a:noFill/>
        </p:spPr>
        <p:txBody>
          <a:bodyPr wrap="none" lIns="0" tIns="0" rIns="0" bIns="0" anchor="ctr" anchorCtr="0">
            <a:spAutoFit/>
          </a:bodyPr>
          <a:lstStyle/>
          <a:p>
            <a:r>
              <a:rPr lang="en-US" altLang="zh-CN" sz="3600" b="1" dirty="0">
                <a:gradFill>
                  <a:gsLst>
                    <a:gs pos="10000">
                      <a:srgbClr val="D6A93A"/>
                    </a:gs>
                    <a:gs pos="100000">
                      <a:srgbClr val="E2B45E"/>
                    </a:gs>
                  </a:gsLst>
                  <a:lin ang="13200000" scaled="0"/>
                </a:gra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CONTENTS</a:t>
            </a:r>
            <a:endParaRPr lang="zh-CN" altLang="en-US" sz="2800" b="1" dirty="0">
              <a:gradFill>
                <a:gsLst>
                  <a:gs pos="10000">
                    <a:srgbClr val="D6A93A"/>
                  </a:gs>
                  <a:gs pos="100000">
                    <a:srgbClr val="E2B45E"/>
                  </a:gs>
                </a:gsLst>
                <a:lin ang="13200000" scaled="0"/>
              </a:gradFill>
              <a:latin typeface="Arial" panose="020B0604020202020204" pitchFamily="34" charset="0"/>
              <a:ea typeface="微软雅黑" panose="020B0503020204020204" pitchFamily="34" charset="-122"/>
              <a:sym typeface="Arial" panose="020B0604020202020204" pitchFamily="34" charset="0"/>
            </a:endParaRPr>
          </a:p>
        </p:txBody>
      </p:sp>
      <p:sp>
        <p:nvSpPr>
          <p:cNvPr id="73" name="MH_Others_2">
            <a:extLst>
              <a:ext uri="{FF2B5EF4-FFF2-40B4-BE49-F238E27FC236}">
                <a16:creationId xmlns:a16="http://schemas.microsoft.com/office/drawing/2014/main" xmlns="" id="{5D0AD9AB-C721-4674-B139-46E747627069}"/>
              </a:ext>
            </a:extLst>
          </p:cNvPr>
          <p:cNvSpPr txBox="1">
            <a:spLocks noChangeArrowheads="1"/>
          </p:cNvSpPr>
          <p:nvPr>
            <p:custDataLst>
              <p:tags r:id="rId2"/>
            </p:custDataLst>
          </p:nvPr>
        </p:nvSpPr>
        <p:spPr bwMode="auto">
          <a:xfrm>
            <a:off x="754227" y="1871263"/>
            <a:ext cx="2454667" cy="80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800" b="1" dirty="0">
                <a:gradFill>
                  <a:gsLst>
                    <a:gs pos="10000">
                      <a:srgbClr val="D6A93A"/>
                    </a:gs>
                    <a:gs pos="100000">
                      <a:srgbClr val="E2B45E"/>
                    </a:gs>
                  </a:gsLst>
                  <a:lin ang="13200000" scaled="0"/>
                </a:gradFill>
                <a:latin typeface="Arial" panose="020B0604020202020204" pitchFamily="34" charset="0"/>
                <a:ea typeface="微软雅黑" panose="020B0503020204020204" pitchFamily="34" charset="-122"/>
                <a:sym typeface="Arial" panose="020B0604020202020204" pitchFamily="34" charset="0"/>
              </a:rPr>
              <a:t>目录</a:t>
            </a:r>
          </a:p>
        </p:txBody>
      </p:sp>
      <p:sp>
        <p:nvSpPr>
          <p:cNvPr id="74" name="文本框 20">
            <a:extLst>
              <a:ext uri="{FF2B5EF4-FFF2-40B4-BE49-F238E27FC236}">
                <a16:creationId xmlns:a16="http://schemas.microsoft.com/office/drawing/2014/main" xmlns="" id="{87F82DFF-26A8-444B-9FE7-7307CDB8F62A}"/>
              </a:ext>
            </a:extLst>
          </p:cNvPr>
          <p:cNvSpPr txBox="1">
            <a:spLocks noChangeArrowheads="1"/>
          </p:cNvSpPr>
          <p:nvPr/>
        </p:nvSpPr>
        <p:spPr bwMode="auto">
          <a:xfrm>
            <a:off x="5723354" y="1429019"/>
            <a:ext cx="18009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dirty="0">
                <a:gradFill>
                  <a:gsLst>
                    <a:gs pos="10000">
                      <a:srgbClr val="D6A93A"/>
                    </a:gs>
                    <a:gs pos="100000">
                      <a:srgbClr val="E2B45E"/>
                    </a:gs>
                  </a:gsLst>
                  <a:lin ang="13200000" scaled="0"/>
                </a:gradFill>
                <a:latin typeface="微软雅黑 Light" panose="020B0502040204020203" pitchFamily="34" charset="-122"/>
                <a:ea typeface="微软雅黑 Light" panose="020B0502040204020203" pitchFamily="34" charset="-122"/>
              </a:rPr>
              <a:t>年度工作概述</a:t>
            </a:r>
          </a:p>
        </p:txBody>
      </p:sp>
      <p:sp>
        <p:nvSpPr>
          <p:cNvPr id="75" name="文本框 74">
            <a:extLst>
              <a:ext uri="{FF2B5EF4-FFF2-40B4-BE49-F238E27FC236}">
                <a16:creationId xmlns:a16="http://schemas.microsoft.com/office/drawing/2014/main" xmlns="" id="{6AB1BC2D-A537-4867-A79A-29131A367764}"/>
              </a:ext>
            </a:extLst>
          </p:cNvPr>
          <p:cNvSpPr txBox="1"/>
          <p:nvPr/>
        </p:nvSpPr>
        <p:spPr>
          <a:xfrm>
            <a:off x="4593025" y="1429019"/>
            <a:ext cx="1134639" cy="400110"/>
          </a:xfrm>
          <a:prstGeom prst="rect">
            <a:avLst/>
          </a:prstGeom>
          <a:noFill/>
        </p:spPr>
        <p:txBody>
          <a:bodyPr wrap="square" rtlCol="0">
            <a:spAutoFit/>
          </a:bodyPr>
          <a:lstStyle/>
          <a:p>
            <a:r>
              <a:rPr lang="en-US" altLang="zh-CN" sz="2000" b="1" dirty="0">
                <a:gradFill>
                  <a:gsLst>
                    <a:gs pos="10000">
                      <a:srgbClr val="D6A93A"/>
                    </a:gs>
                    <a:gs pos="100000">
                      <a:srgbClr val="E2B45E"/>
                    </a:gs>
                  </a:gsLst>
                  <a:lin ang="13200000" scaled="0"/>
                </a:gradFill>
              </a:rPr>
              <a:t>PART 1</a:t>
            </a:r>
            <a:endParaRPr lang="zh-CN" altLang="en-US" sz="2000" b="1" dirty="0">
              <a:gradFill>
                <a:gsLst>
                  <a:gs pos="10000">
                    <a:srgbClr val="D6A93A"/>
                  </a:gs>
                  <a:gs pos="100000">
                    <a:srgbClr val="E2B45E"/>
                  </a:gs>
                </a:gsLst>
                <a:lin ang="13200000" scaled="0"/>
              </a:gradFill>
            </a:endParaRPr>
          </a:p>
        </p:txBody>
      </p:sp>
      <p:sp>
        <p:nvSpPr>
          <p:cNvPr id="76" name="文本框 73">
            <a:extLst>
              <a:ext uri="{FF2B5EF4-FFF2-40B4-BE49-F238E27FC236}">
                <a16:creationId xmlns:a16="http://schemas.microsoft.com/office/drawing/2014/main" xmlns="" id="{3E4CD448-E8D3-4E04-8E5E-AB604511B799}"/>
              </a:ext>
            </a:extLst>
          </p:cNvPr>
          <p:cNvSpPr txBox="1">
            <a:spLocks noChangeArrowheads="1"/>
          </p:cNvSpPr>
          <p:nvPr/>
        </p:nvSpPr>
        <p:spPr bwMode="auto">
          <a:xfrm>
            <a:off x="5723353" y="2035205"/>
            <a:ext cx="26743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dirty="0">
                <a:gradFill>
                  <a:gsLst>
                    <a:gs pos="10000">
                      <a:srgbClr val="D6A93A"/>
                    </a:gs>
                    <a:gs pos="100000">
                      <a:srgbClr val="E2B45E"/>
                    </a:gs>
                  </a:gsLst>
                  <a:lin ang="13200000" scaled="0"/>
                </a:gradFill>
                <a:latin typeface="微软雅黑 Light" panose="020B0502040204020203" pitchFamily="34" charset="-122"/>
                <a:ea typeface="微软雅黑 Light" panose="020B0502040204020203" pitchFamily="34" charset="-122"/>
              </a:rPr>
              <a:t>工作完成情况</a:t>
            </a:r>
          </a:p>
        </p:txBody>
      </p:sp>
      <p:sp>
        <p:nvSpPr>
          <p:cNvPr id="77" name="文本框 76">
            <a:extLst>
              <a:ext uri="{FF2B5EF4-FFF2-40B4-BE49-F238E27FC236}">
                <a16:creationId xmlns:a16="http://schemas.microsoft.com/office/drawing/2014/main" xmlns="" id="{ED66494B-A63A-4C67-A5B3-747F3679E5F3}"/>
              </a:ext>
            </a:extLst>
          </p:cNvPr>
          <p:cNvSpPr txBox="1"/>
          <p:nvPr/>
        </p:nvSpPr>
        <p:spPr>
          <a:xfrm>
            <a:off x="4593024" y="2035205"/>
            <a:ext cx="1134639" cy="400110"/>
          </a:xfrm>
          <a:prstGeom prst="rect">
            <a:avLst/>
          </a:prstGeom>
          <a:noFill/>
        </p:spPr>
        <p:txBody>
          <a:bodyPr wrap="square" rtlCol="0">
            <a:spAutoFit/>
          </a:bodyPr>
          <a:lstStyle/>
          <a:p>
            <a:r>
              <a:rPr lang="en-US" altLang="zh-CN" sz="2000" b="1">
                <a:gradFill>
                  <a:gsLst>
                    <a:gs pos="10000">
                      <a:srgbClr val="D6A93A"/>
                    </a:gs>
                    <a:gs pos="100000">
                      <a:srgbClr val="E2B45E"/>
                    </a:gs>
                  </a:gsLst>
                  <a:lin ang="13200000" scaled="0"/>
                </a:gradFill>
              </a:rPr>
              <a:t>PART 2</a:t>
            </a:r>
            <a:endParaRPr lang="zh-CN" altLang="en-US" sz="2000" b="1">
              <a:gradFill>
                <a:gsLst>
                  <a:gs pos="10000">
                    <a:srgbClr val="D6A93A"/>
                  </a:gs>
                  <a:gs pos="100000">
                    <a:srgbClr val="E2B45E"/>
                  </a:gs>
                </a:gsLst>
                <a:lin ang="13200000" scaled="0"/>
              </a:gradFill>
            </a:endParaRPr>
          </a:p>
        </p:txBody>
      </p:sp>
      <p:sp>
        <p:nvSpPr>
          <p:cNvPr id="78" name="文本框 81">
            <a:extLst>
              <a:ext uri="{FF2B5EF4-FFF2-40B4-BE49-F238E27FC236}">
                <a16:creationId xmlns:a16="http://schemas.microsoft.com/office/drawing/2014/main" xmlns="" id="{E571C9DB-35E5-4B2A-BC57-F49AF9A5D226}"/>
              </a:ext>
            </a:extLst>
          </p:cNvPr>
          <p:cNvSpPr txBox="1">
            <a:spLocks noChangeArrowheads="1"/>
          </p:cNvSpPr>
          <p:nvPr/>
        </p:nvSpPr>
        <p:spPr bwMode="auto">
          <a:xfrm>
            <a:off x="5723354" y="2641392"/>
            <a:ext cx="33131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dirty="0">
                <a:gradFill>
                  <a:gsLst>
                    <a:gs pos="10000">
                      <a:srgbClr val="D6A93A"/>
                    </a:gs>
                    <a:gs pos="100000">
                      <a:srgbClr val="E2B45E"/>
                    </a:gs>
                  </a:gsLst>
                  <a:lin ang="13200000" scaled="0"/>
                </a:gradFill>
                <a:latin typeface="微软雅黑 Light" panose="020B0502040204020203" pitchFamily="34" charset="-122"/>
                <a:ea typeface="微软雅黑 Light" panose="020B0502040204020203" pitchFamily="34" charset="-122"/>
              </a:rPr>
              <a:t>成功项目展示</a:t>
            </a:r>
          </a:p>
        </p:txBody>
      </p:sp>
      <p:sp>
        <p:nvSpPr>
          <p:cNvPr id="79" name="文本框 78">
            <a:extLst>
              <a:ext uri="{FF2B5EF4-FFF2-40B4-BE49-F238E27FC236}">
                <a16:creationId xmlns:a16="http://schemas.microsoft.com/office/drawing/2014/main" xmlns="" id="{04136F80-BA18-46B0-A78D-5BD4D718D626}"/>
              </a:ext>
            </a:extLst>
          </p:cNvPr>
          <p:cNvSpPr txBox="1"/>
          <p:nvPr/>
        </p:nvSpPr>
        <p:spPr>
          <a:xfrm>
            <a:off x="4593025" y="2641392"/>
            <a:ext cx="1134639" cy="400110"/>
          </a:xfrm>
          <a:prstGeom prst="rect">
            <a:avLst/>
          </a:prstGeom>
          <a:noFill/>
        </p:spPr>
        <p:txBody>
          <a:bodyPr wrap="square" rtlCol="0">
            <a:spAutoFit/>
          </a:bodyPr>
          <a:lstStyle/>
          <a:p>
            <a:r>
              <a:rPr lang="en-US" altLang="zh-CN" sz="2000" b="1">
                <a:gradFill>
                  <a:gsLst>
                    <a:gs pos="10000">
                      <a:srgbClr val="D6A93A"/>
                    </a:gs>
                    <a:gs pos="100000">
                      <a:srgbClr val="E2B45E"/>
                    </a:gs>
                  </a:gsLst>
                  <a:lin ang="13200000" scaled="0"/>
                </a:gradFill>
              </a:rPr>
              <a:t>PART 3</a:t>
            </a:r>
            <a:endParaRPr lang="zh-CN" altLang="en-US" sz="2000" b="1">
              <a:gradFill>
                <a:gsLst>
                  <a:gs pos="10000">
                    <a:srgbClr val="D6A93A"/>
                  </a:gs>
                  <a:gs pos="100000">
                    <a:srgbClr val="E2B45E"/>
                  </a:gs>
                </a:gsLst>
                <a:lin ang="13200000" scaled="0"/>
              </a:gradFill>
            </a:endParaRPr>
          </a:p>
        </p:txBody>
      </p:sp>
      <p:sp>
        <p:nvSpPr>
          <p:cNvPr id="80" name="文本框 133">
            <a:extLst>
              <a:ext uri="{FF2B5EF4-FFF2-40B4-BE49-F238E27FC236}">
                <a16:creationId xmlns:a16="http://schemas.microsoft.com/office/drawing/2014/main" xmlns="" id="{D4C11E4E-A667-413E-9EDA-372EA034F79E}"/>
              </a:ext>
            </a:extLst>
          </p:cNvPr>
          <p:cNvSpPr txBox="1">
            <a:spLocks noChangeArrowheads="1"/>
          </p:cNvSpPr>
          <p:nvPr/>
        </p:nvSpPr>
        <p:spPr bwMode="auto">
          <a:xfrm>
            <a:off x="5723353" y="3247580"/>
            <a:ext cx="26743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dirty="0">
                <a:gradFill>
                  <a:gsLst>
                    <a:gs pos="10000">
                      <a:srgbClr val="D6A93A"/>
                    </a:gs>
                    <a:gs pos="100000">
                      <a:srgbClr val="E2B45E"/>
                    </a:gs>
                  </a:gsLst>
                  <a:lin ang="13200000" scaled="0"/>
                </a:gradFill>
                <a:latin typeface="微软雅黑 Light" panose="020B0502040204020203" pitchFamily="34" charset="-122"/>
                <a:ea typeface="微软雅黑 Light" panose="020B0502040204020203" pitchFamily="34" charset="-122"/>
              </a:rPr>
              <a:t>明年工作计划</a:t>
            </a:r>
          </a:p>
        </p:txBody>
      </p:sp>
      <p:sp>
        <p:nvSpPr>
          <p:cNvPr id="81" name="文本框 80">
            <a:extLst>
              <a:ext uri="{FF2B5EF4-FFF2-40B4-BE49-F238E27FC236}">
                <a16:creationId xmlns:a16="http://schemas.microsoft.com/office/drawing/2014/main" xmlns="" id="{0968504E-1C2B-4E57-94A8-9E84420F0495}"/>
              </a:ext>
            </a:extLst>
          </p:cNvPr>
          <p:cNvSpPr txBox="1"/>
          <p:nvPr/>
        </p:nvSpPr>
        <p:spPr>
          <a:xfrm>
            <a:off x="4593024" y="3247580"/>
            <a:ext cx="1134639" cy="400110"/>
          </a:xfrm>
          <a:prstGeom prst="rect">
            <a:avLst/>
          </a:prstGeom>
          <a:noFill/>
        </p:spPr>
        <p:txBody>
          <a:bodyPr wrap="square" rtlCol="0">
            <a:spAutoFit/>
          </a:bodyPr>
          <a:lstStyle/>
          <a:p>
            <a:r>
              <a:rPr lang="en-US" altLang="zh-CN" sz="2000" b="1">
                <a:gradFill>
                  <a:gsLst>
                    <a:gs pos="10000">
                      <a:srgbClr val="D6A93A"/>
                    </a:gs>
                    <a:gs pos="100000">
                      <a:srgbClr val="E2B45E"/>
                    </a:gs>
                  </a:gsLst>
                  <a:lin ang="13200000" scaled="0"/>
                </a:gradFill>
              </a:rPr>
              <a:t>PART 4</a:t>
            </a:r>
            <a:endParaRPr lang="zh-CN" altLang="en-US" sz="2000" b="1">
              <a:gradFill>
                <a:gsLst>
                  <a:gs pos="10000">
                    <a:srgbClr val="D6A93A"/>
                  </a:gs>
                  <a:gs pos="100000">
                    <a:srgbClr val="E2B45E"/>
                  </a:gs>
                </a:gsLst>
                <a:lin ang="13200000" scaled="0"/>
              </a:gradFill>
            </a:endParaRPr>
          </a:p>
        </p:txBody>
      </p:sp>
    </p:spTree>
    <p:extLst>
      <p:ext uri="{BB962C8B-B14F-4D97-AF65-F5344CB8AC3E}">
        <p14:creationId xmlns:p14="http://schemas.microsoft.com/office/powerpoint/2010/main" val="4629203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043608" y="1833457"/>
            <a:ext cx="6352105" cy="1370116"/>
            <a:chOff x="1277634" y="2004681"/>
            <a:chExt cx="6352105" cy="1370116"/>
          </a:xfrm>
        </p:grpSpPr>
        <p:sp>
          <p:nvSpPr>
            <p:cNvPr id="4" name="Freeform: Shape 2"/>
            <p:cNvSpPr>
              <a:spLocks/>
            </p:cNvSpPr>
            <p:nvPr/>
          </p:nvSpPr>
          <p:spPr bwMode="auto">
            <a:xfrm>
              <a:off x="1277634" y="2004681"/>
              <a:ext cx="1426013" cy="1367249"/>
            </a:xfrm>
            <a:custGeom>
              <a:avLst/>
              <a:gdLst>
                <a:gd name="T0" fmla="*/ 812 w 995"/>
                <a:gd name="T1" fmla="*/ 708 h 954"/>
                <a:gd name="T2" fmla="*/ 760 w 995"/>
                <a:gd name="T3" fmla="*/ 701 h 954"/>
                <a:gd name="T4" fmla="*/ 717 w 995"/>
                <a:gd name="T5" fmla="*/ 685 h 954"/>
                <a:gd name="T6" fmla="*/ 685 w 995"/>
                <a:gd name="T7" fmla="*/ 662 h 954"/>
                <a:gd name="T8" fmla="*/ 641 w 995"/>
                <a:gd name="T9" fmla="*/ 607 h 954"/>
                <a:gd name="T10" fmla="*/ 622 w 995"/>
                <a:gd name="T11" fmla="*/ 550 h 954"/>
                <a:gd name="T12" fmla="*/ 617 w 995"/>
                <a:gd name="T13" fmla="*/ 503 h 954"/>
                <a:gd name="T14" fmla="*/ 610 w 995"/>
                <a:gd name="T15" fmla="*/ 409 h 954"/>
                <a:gd name="T16" fmla="*/ 583 w 995"/>
                <a:gd name="T17" fmla="*/ 292 h 954"/>
                <a:gd name="T18" fmla="*/ 539 w 995"/>
                <a:gd name="T19" fmla="*/ 198 h 954"/>
                <a:gd name="T20" fmla="*/ 482 w 995"/>
                <a:gd name="T21" fmla="*/ 128 h 954"/>
                <a:gd name="T22" fmla="*/ 419 w 995"/>
                <a:gd name="T23" fmla="*/ 76 h 954"/>
                <a:gd name="T24" fmla="*/ 352 w 995"/>
                <a:gd name="T25" fmla="*/ 41 h 954"/>
                <a:gd name="T26" fmla="*/ 286 w 995"/>
                <a:gd name="T27" fmla="*/ 18 h 954"/>
                <a:gd name="T28" fmla="*/ 180 w 995"/>
                <a:gd name="T29" fmla="*/ 0 h 954"/>
                <a:gd name="T30" fmla="*/ 136 w 995"/>
                <a:gd name="T31" fmla="*/ 0 h 954"/>
                <a:gd name="T32" fmla="*/ 96 w 995"/>
                <a:gd name="T33" fmla="*/ 6 h 954"/>
                <a:gd name="T34" fmla="*/ 60 w 995"/>
                <a:gd name="T35" fmla="*/ 23 h 954"/>
                <a:gd name="T36" fmla="*/ 31 w 995"/>
                <a:gd name="T37" fmla="*/ 49 h 954"/>
                <a:gd name="T38" fmla="*/ 11 w 995"/>
                <a:gd name="T39" fmla="*/ 83 h 954"/>
                <a:gd name="T40" fmla="*/ 2 w 995"/>
                <a:gd name="T41" fmla="*/ 122 h 954"/>
                <a:gd name="T42" fmla="*/ 2 w 995"/>
                <a:gd name="T43" fmla="*/ 149 h 954"/>
                <a:gd name="T44" fmla="*/ 11 w 995"/>
                <a:gd name="T45" fmla="*/ 188 h 954"/>
                <a:gd name="T46" fmla="*/ 31 w 995"/>
                <a:gd name="T47" fmla="*/ 221 h 954"/>
                <a:gd name="T48" fmla="*/ 60 w 995"/>
                <a:gd name="T49" fmla="*/ 248 h 954"/>
                <a:gd name="T50" fmla="*/ 96 w 995"/>
                <a:gd name="T51" fmla="*/ 265 h 954"/>
                <a:gd name="T52" fmla="*/ 136 w 995"/>
                <a:gd name="T53" fmla="*/ 271 h 954"/>
                <a:gd name="T54" fmla="*/ 172 w 995"/>
                <a:gd name="T55" fmla="*/ 271 h 954"/>
                <a:gd name="T56" fmla="*/ 221 w 995"/>
                <a:gd name="T57" fmla="*/ 281 h 954"/>
                <a:gd name="T58" fmla="*/ 260 w 995"/>
                <a:gd name="T59" fmla="*/ 299 h 954"/>
                <a:gd name="T60" fmla="*/ 299 w 995"/>
                <a:gd name="T61" fmla="*/ 333 h 954"/>
                <a:gd name="T62" fmla="*/ 336 w 995"/>
                <a:gd name="T63" fmla="*/ 393 h 954"/>
                <a:gd name="T64" fmla="*/ 352 w 995"/>
                <a:gd name="T65" fmla="*/ 448 h 954"/>
                <a:gd name="T66" fmla="*/ 359 w 995"/>
                <a:gd name="T67" fmla="*/ 484 h 954"/>
                <a:gd name="T68" fmla="*/ 372 w 995"/>
                <a:gd name="T69" fmla="*/ 628 h 954"/>
                <a:gd name="T70" fmla="*/ 390 w 995"/>
                <a:gd name="T71" fmla="*/ 695 h 954"/>
                <a:gd name="T72" fmla="*/ 433 w 995"/>
                <a:gd name="T73" fmla="*/ 777 h 954"/>
                <a:gd name="T74" fmla="*/ 489 w 995"/>
                <a:gd name="T75" fmla="*/ 841 h 954"/>
                <a:gd name="T76" fmla="*/ 555 w 995"/>
                <a:gd name="T77" fmla="*/ 888 h 954"/>
                <a:gd name="T78" fmla="*/ 625 w 995"/>
                <a:gd name="T79" fmla="*/ 919 h 954"/>
                <a:gd name="T80" fmla="*/ 696 w 995"/>
                <a:gd name="T81" fmla="*/ 940 h 954"/>
                <a:gd name="T82" fmla="*/ 807 w 995"/>
                <a:gd name="T83" fmla="*/ 953 h 954"/>
                <a:gd name="T84" fmla="*/ 898 w 995"/>
                <a:gd name="T85" fmla="*/ 953 h 954"/>
                <a:gd name="T86" fmla="*/ 958 w 995"/>
                <a:gd name="T87" fmla="*/ 946 h 954"/>
                <a:gd name="T88" fmla="*/ 912 w 995"/>
                <a:gd name="T89" fmla="*/ 698 h 954"/>
                <a:gd name="T90" fmla="*/ 855 w 995"/>
                <a:gd name="T91" fmla="*/ 708 h 954"/>
                <a:gd name="T92" fmla="*/ 831 w 995"/>
                <a:gd name="T93" fmla="*/ 709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5" h="954">
                  <a:moveTo>
                    <a:pt x="831" y="709"/>
                  </a:moveTo>
                  <a:lnTo>
                    <a:pt x="831" y="709"/>
                  </a:lnTo>
                  <a:lnTo>
                    <a:pt x="812" y="708"/>
                  </a:lnTo>
                  <a:lnTo>
                    <a:pt x="792" y="706"/>
                  </a:lnTo>
                  <a:lnTo>
                    <a:pt x="774" y="704"/>
                  </a:lnTo>
                  <a:lnTo>
                    <a:pt x="760" y="701"/>
                  </a:lnTo>
                  <a:lnTo>
                    <a:pt x="743" y="696"/>
                  </a:lnTo>
                  <a:lnTo>
                    <a:pt x="730" y="690"/>
                  </a:lnTo>
                  <a:lnTo>
                    <a:pt x="717" y="685"/>
                  </a:lnTo>
                  <a:lnTo>
                    <a:pt x="704" y="677"/>
                  </a:lnTo>
                  <a:lnTo>
                    <a:pt x="695" y="670"/>
                  </a:lnTo>
                  <a:lnTo>
                    <a:pt x="685" y="662"/>
                  </a:lnTo>
                  <a:lnTo>
                    <a:pt x="667" y="644"/>
                  </a:lnTo>
                  <a:lnTo>
                    <a:pt x="652" y="627"/>
                  </a:lnTo>
                  <a:lnTo>
                    <a:pt x="641" y="607"/>
                  </a:lnTo>
                  <a:lnTo>
                    <a:pt x="633" y="588"/>
                  </a:lnTo>
                  <a:lnTo>
                    <a:pt x="627" y="568"/>
                  </a:lnTo>
                  <a:lnTo>
                    <a:pt x="622" y="550"/>
                  </a:lnTo>
                  <a:lnTo>
                    <a:pt x="618" y="536"/>
                  </a:lnTo>
                  <a:lnTo>
                    <a:pt x="617" y="511"/>
                  </a:lnTo>
                  <a:lnTo>
                    <a:pt x="617" y="503"/>
                  </a:lnTo>
                  <a:lnTo>
                    <a:pt x="617" y="503"/>
                  </a:lnTo>
                  <a:lnTo>
                    <a:pt x="614" y="454"/>
                  </a:lnTo>
                  <a:lnTo>
                    <a:pt x="610" y="409"/>
                  </a:lnTo>
                  <a:lnTo>
                    <a:pt x="604" y="367"/>
                  </a:lnTo>
                  <a:lnTo>
                    <a:pt x="594" y="328"/>
                  </a:lnTo>
                  <a:lnTo>
                    <a:pt x="583" y="292"/>
                  </a:lnTo>
                  <a:lnTo>
                    <a:pt x="570" y="258"/>
                  </a:lnTo>
                  <a:lnTo>
                    <a:pt x="555" y="227"/>
                  </a:lnTo>
                  <a:lnTo>
                    <a:pt x="539" y="198"/>
                  </a:lnTo>
                  <a:lnTo>
                    <a:pt x="521" y="174"/>
                  </a:lnTo>
                  <a:lnTo>
                    <a:pt x="503" y="149"/>
                  </a:lnTo>
                  <a:lnTo>
                    <a:pt x="482" y="128"/>
                  </a:lnTo>
                  <a:lnTo>
                    <a:pt x="463" y="109"/>
                  </a:lnTo>
                  <a:lnTo>
                    <a:pt x="440" y="91"/>
                  </a:lnTo>
                  <a:lnTo>
                    <a:pt x="419" y="76"/>
                  </a:lnTo>
                  <a:lnTo>
                    <a:pt x="396" y="63"/>
                  </a:lnTo>
                  <a:lnTo>
                    <a:pt x="373" y="50"/>
                  </a:lnTo>
                  <a:lnTo>
                    <a:pt x="352" y="41"/>
                  </a:lnTo>
                  <a:lnTo>
                    <a:pt x="329" y="32"/>
                  </a:lnTo>
                  <a:lnTo>
                    <a:pt x="308" y="24"/>
                  </a:lnTo>
                  <a:lnTo>
                    <a:pt x="286" y="18"/>
                  </a:lnTo>
                  <a:lnTo>
                    <a:pt x="247" y="8"/>
                  </a:lnTo>
                  <a:lnTo>
                    <a:pt x="209" y="3"/>
                  </a:lnTo>
                  <a:lnTo>
                    <a:pt x="180" y="0"/>
                  </a:lnTo>
                  <a:lnTo>
                    <a:pt x="156" y="0"/>
                  </a:lnTo>
                  <a:lnTo>
                    <a:pt x="136" y="0"/>
                  </a:lnTo>
                  <a:lnTo>
                    <a:pt x="136" y="0"/>
                  </a:lnTo>
                  <a:lnTo>
                    <a:pt x="122" y="0"/>
                  </a:lnTo>
                  <a:lnTo>
                    <a:pt x="109" y="3"/>
                  </a:lnTo>
                  <a:lnTo>
                    <a:pt x="96" y="6"/>
                  </a:lnTo>
                  <a:lnTo>
                    <a:pt x="83" y="10"/>
                  </a:lnTo>
                  <a:lnTo>
                    <a:pt x="71" y="16"/>
                  </a:lnTo>
                  <a:lnTo>
                    <a:pt x="60" y="23"/>
                  </a:lnTo>
                  <a:lnTo>
                    <a:pt x="49" y="31"/>
                  </a:lnTo>
                  <a:lnTo>
                    <a:pt x="41" y="39"/>
                  </a:lnTo>
                  <a:lnTo>
                    <a:pt x="31" y="49"/>
                  </a:lnTo>
                  <a:lnTo>
                    <a:pt x="23" y="60"/>
                  </a:lnTo>
                  <a:lnTo>
                    <a:pt x="16" y="71"/>
                  </a:lnTo>
                  <a:lnTo>
                    <a:pt x="11" y="83"/>
                  </a:lnTo>
                  <a:lnTo>
                    <a:pt x="6" y="96"/>
                  </a:lnTo>
                  <a:lnTo>
                    <a:pt x="3" y="109"/>
                  </a:lnTo>
                  <a:lnTo>
                    <a:pt x="2" y="122"/>
                  </a:lnTo>
                  <a:lnTo>
                    <a:pt x="0" y="135"/>
                  </a:lnTo>
                  <a:lnTo>
                    <a:pt x="0" y="135"/>
                  </a:lnTo>
                  <a:lnTo>
                    <a:pt x="2" y="149"/>
                  </a:lnTo>
                  <a:lnTo>
                    <a:pt x="3" y="162"/>
                  </a:lnTo>
                  <a:lnTo>
                    <a:pt x="6" y="175"/>
                  </a:lnTo>
                  <a:lnTo>
                    <a:pt x="11" y="188"/>
                  </a:lnTo>
                  <a:lnTo>
                    <a:pt x="16" y="200"/>
                  </a:lnTo>
                  <a:lnTo>
                    <a:pt x="23" y="211"/>
                  </a:lnTo>
                  <a:lnTo>
                    <a:pt x="31" y="221"/>
                  </a:lnTo>
                  <a:lnTo>
                    <a:pt x="41" y="230"/>
                  </a:lnTo>
                  <a:lnTo>
                    <a:pt x="49" y="240"/>
                  </a:lnTo>
                  <a:lnTo>
                    <a:pt x="60" y="248"/>
                  </a:lnTo>
                  <a:lnTo>
                    <a:pt x="71" y="255"/>
                  </a:lnTo>
                  <a:lnTo>
                    <a:pt x="83" y="260"/>
                  </a:lnTo>
                  <a:lnTo>
                    <a:pt x="96" y="265"/>
                  </a:lnTo>
                  <a:lnTo>
                    <a:pt x="109" y="268"/>
                  </a:lnTo>
                  <a:lnTo>
                    <a:pt x="122" y="269"/>
                  </a:lnTo>
                  <a:lnTo>
                    <a:pt x="136" y="271"/>
                  </a:lnTo>
                  <a:lnTo>
                    <a:pt x="136" y="271"/>
                  </a:lnTo>
                  <a:lnTo>
                    <a:pt x="154" y="271"/>
                  </a:lnTo>
                  <a:lnTo>
                    <a:pt x="172" y="271"/>
                  </a:lnTo>
                  <a:lnTo>
                    <a:pt x="190" y="273"/>
                  </a:lnTo>
                  <a:lnTo>
                    <a:pt x="206" y="276"/>
                  </a:lnTo>
                  <a:lnTo>
                    <a:pt x="221" y="281"/>
                  </a:lnTo>
                  <a:lnTo>
                    <a:pt x="234" y="286"/>
                  </a:lnTo>
                  <a:lnTo>
                    <a:pt x="247" y="292"/>
                  </a:lnTo>
                  <a:lnTo>
                    <a:pt x="260" y="299"/>
                  </a:lnTo>
                  <a:lnTo>
                    <a:pt x="269" y="307"/>
                  </a:lnTo>
                  <a:lnTo>
                    <a:pt x="281" y="315"/>
                  </a:lnTo>
                  <a:lnTo>
                    <a:pt x="299" y="333"/>
                  </a:lnTo>
                  <a:lnTo>
                    <a:pt x="313" y="352"/>
                  </a:lnTo>
                  <a:lnTo>
                    <a:pt x="326" y="373"/>
                  </a:lnTo>
                  <a:lnTo>
                    <a:pt x="336" y="393"/>
                  </a:lnTo>
                  <a:lnTo>
                    <a:pt x="342" y="412"/>
                  </a:lnTo>
                  <a:lnTo>
                    <a:pt x="349" y="432"/>
                  </a:lnTo>
                  <a:lnTo>
                    <a:pt x="352" y="448"/>
                  </a:lnTo>
                  <a:lnTo>
                    <a:pt x="357" y="474"/>
                  </a:lnTo>
                  <a:lnTo>
                    <a:pt x="359" y="484"/>
                  </a:lnTo>
                  <a:lnTo>
                    <a:pt x="359" y="484"/>
                  </a:lnTo>
                  <a:lnTo>
                    <a:pt x="362" y="542"/>
                  </a:lnTo>
                  <a:lnTo>
                    <a:pt x="367" y="588"/>
                  </a:lnTo>
                  <a:lnTo>
                    <a:pt x="372" y="628"/>
                  </a:lnTo>
                  <a:lnTo>
                    <a:pt x="372" y="628"/>
                  </a:lnTo>
                  <a:lnTo>
                    <a:pt x="380" y="662"/>
                  </a:lnTo>
                  <a:lnTo>
                    <a:pt x="390" y="695"/>
                  </a:lnTo>
                  <a:lnTo>
                    <a:pt x="403" y="726"/>
                  </a:lnTo>
                  <a:lnTo>
                    <a:pt x="417" y="753"/>
                  </a:lnTo>
                  <a:lnTo>
                    <a:pt x="433" y="777"/>
                  </a:lnTo>
                  <a:lnTo>
                    <a:pt x="450" y="800"/>
                  </a:lnTo>
                  <a:lnTo>
                    <a:pt x="469" y="821"/>
                  </a:lnTo>
                  <a:lnTo>
                    <a:pt x="489" y="841"/>
                  </a:lnTo>
                  <a:lnTo>
                    <a:pt x="510" y="859"/>
                  </a:lnTo>
                  <a:lnTo>
                    <a:pt x="532" y="873"/>
                  </a:lnTo>
                  <a:lnTo>
                    <a:pt x="555" y="888"/>
                  </a:lnTo>
                  <a:lnTo>
                    <a:pt x="578" y="899"/>
                  </a:lnTo>
                  <a:lnTo>
                    <a:pt x="602" y="911"/>
                  </a:lnTo>
                  <a:lnTo>
                    <a:pt x="625" y="919"/>
                  </a:lnTo>
                  <a:lnTo>
                    <a:pt x="649" y="927"/>
                  </a:lnTo>
                  <a:lnTo>
                    <a:pt x="674" y="933"/>
                  </a:lnTo>
                  <a:lnTo>
                    <a:pt x="696" y="940"/>
                  </a:lnTo>
                  <a:lnTo>
                    <a:pt x="721" y="943"/>
                  </a:lnTo>
                  <a:lnTo>
                    <a:pt x="764" y="950"/>
                  </a:lnTo>
                  <a:lnTo>
                    <a:pt x="807" y="953"/>
                  </a:lnTo>
                  <a:lnTo>
                    <a:pt x="842" y="954"/>
                  </a:lnTo>
                  <a:lnTo>
                    <a:pt x="873" y="953"/>
                  </a:lnTo>
                  <a:lnTo>
                    <a:pt x="898" y="953"/>
                  </a:lnTo>
                  <a:lnTo>
                    <a:pt x="917" y="950"/>
                  </a:lnTo>
                  <a:lnTo>
                    <a:pt x="917" y="950"/>
                  </a:lnTo>
                  <a:lnTo>
                    <a:pt x="958" y="946"/>
                  </a:lnTo>
                  <a:lnTo>
                    <a:pt x="995" y="941"/>
                  </a:lnTo>
                  <a:lnTo>
                    <a:pt x="912" y="698"/>
                  </a:lnTo>
                  <a:lnTo>
                    <a:pt x="912" y="698"/>
                  </a:lnTo>
                  <a:lnTo>
                    <a:pt x="896" y="703"/>
                  </a:lnTo>
                  <a:lnTo>
                    <a:pt x="881" y="704"/>
                  </a:lnTo>
                  <a:lnTo>
                    <a:pt x="855" y="708"/>
                  </a:lnTo>
                  <a:lnTo>
                    <a:pt x="838" y="709"/>
                  </a:lnTo>
                  <a:lnTo>
                    <a:pt x="831" y="709"/>
                  </a:lnTo>
                  <a:lnTo>
                    <a:pt x="831" y="709"/>
                  </a:lnTo>
                  <a:close/>
                </a:path>
              </a:pathLst>
            </a:custGeom>
            <a:solidFill>
              <a:srgbClr val="A08542"/>
            </a:solidFill>
            <a:ln w="38100">
              <a:solidFill>
                <a:schemeClr val="bg1"/>
              </a:solidFill>
            </a:ln>
          </p:spPr>
          <p:txBody>
            <a:bodyPr anchor="ctr"/>
            <a:lstStyle/>
            <a:p>
              <a:pPr algn="ctr"/>
              <a:endParaRPr/>
            </a:p>
          </p:txBody>
        </p:sp>
        <p:sp>
          <p:nvSpPr>
            <p:cNvPr id="5" name="Freeform: Shape 3"/>
            <p:cNvSpPr>
              <a:spLocks/>
            </p:cNvSpPr>
            <p:nvPr/>
          </p:nvSpPr>
          <p:spPr bwMode="auto">
            <a:xfrm>
              <a:off x="2584693" y="2026180"/>
              <a:ext cx="1123612" cy="1327121"/>
            </a:xfrm>
            <a:custGeom>
              <a:avLst/>
              <a:gdLst>
                <a:gd name="T0" fmla="*/ 606 w 784"/>
                <a:gd name="T1" fmla="*/ 0 h 926"/>
                <a:gd name="T2" fmla="*/ 516 w 784"/>
                <a:gd name="T3" fmla="*/ 4 h 926"/>
                <a:gd name="T4" fmla="*/ 438 w 784"/>
                <a:gd name="T5" fmla="*/ 17 h 926"/>
                <a:gd name="T6" fmla="*/ 373 w 784"/>
                <a:gd name="T7" fmla="*/ 42 h 926"/>
                <a:gd name="T8" fmla="*/ 318 w 784"/>
                <a:gd name="T9" fmla="*/ 71 h 926"/>
                <a:gd name="T10" fmla="*/ 271 w 784"/>
                <a:gd name="T11" fmla="*/ 107 h 926"/>
                <a:gd name="T12" fmla="*/ 236 w 784"/>
                <a:gd name="T13" fmla="*/ 146 h 926"/>
                <a:gd name="T14" fmla="*/ 206 w 784"/>
                <a:gd name="T15" fmla="*/ 188 h 926"/>
                <a:gd name="T16" fmla="*/ 184 w 784"/>
                <a:gd name="T17" fmla="*/ 232 h 926"/>
                <a:gd name="T18" fmla="*/ 167 w 784"/>
                <a:gd name="T19" fmla="*/ 276 h 926"/>
                <a:gd name="T20" fmla="*/ 156 w 784"/>
                <a:gd name="T21" fmla="*/ 318 h 926"/>
                <a:gd name="T22" fmla="*/ 146 w 784"/>
                <a:gd name="T23" fmla="*/ 392 h 926"/>
                <a:gd name="T24" fmla="*/ 145 w 784"/>
                <a:gd name="T25" fmla="*/ 446 h 926"/>
                <a:gd name="T26" fmla="*/ 146 w 784"/>
                <a:gd name="T27" fmla="*/ 467 h 926"/>
                <a:gd name="T28" fmla="*/ 143 w 784"/>
                <a:gd name="T29" fmla="*/ 516 h 926"/>
                <a:gd name="T30" fmla="*/ 133 w 784"/>
                <a:gd name="T31" fmla="*/ 558 h 926"/>
                <a:gd name="T32" fmla="*/ 119 w 784"/>
                <a:gd name="T33" fmla="*/ 594 h 926"/>
                <a:gd name="T34" fmla="*/ 99 w 784"/>
                <a:gd name="T35" fmla="*/ 621 h 926"/>
                <a:gd name="T36" fmla="*/ 76 w 784"/>
                <a:gd name="T37" fmla="*/ 644 h 926"/>
                <a:gd name="T38" fmla="*/ 52 w 784"/>
                <a:gd name="T39" fmla="*/ 660 h 926"/>
                <a:gd name="T40" fmla="*/ 26 w 784"/>
                <a:gd name="T41" fmla="*/ 673 h 926"/>
                <a:gd name="T42" fmla="*/ 83 w 784"/>
                <a:gd name="T43" fmla="*/ 926 h 926"/>
                <a:gd name="T44" fmla="*/ 112 w 784"/>
                <a:gd name="T45" fmla="*/ 918 h 926"/>
                <a:gd name="T46" fmla="*/ 164 w 784"/>
                <a:gd name="T47" fmla="*/ 900 h 926"/>
                <a:gd name="T48" fmla="*/ 210 w 784"/>
                <a:gd name="T49" fmla="*/ 878 h 926"/>
                <a:gd name="T50" fmla="*/ 249 w 784"/>
                <a:gd name="T51" fmla="*/ 848 h 926"/>
                <a:gd name="T52" fmla="*/ 281 w 784"/>
                <a:gd name="T53" fmla="*/ 818 h 926"/>
                <a:gd name="T54" fmla="*/ 309 w 784"/>
                <a:gd name="T55" fmla="*/ 784 h 926"/>
                <a:gd name="T56" fmla="*/ 330 w 784"/>
                <a:gd name="T57" fmla="*/ 749 h 926"/>
                <a:gd name="T58" fmla="*/ 354 w 784"/>
                <a:gd name="T59" fmla="*/ 696 h 926"/>
                <a:gd name="T60" fmla="*/ 375 w 784"/>
                <a:gd name="T61" fmla="*/ 626 h 926"/>
                <a:gd name="T62" fmla="*/ 383 w 784"/>
                <a:gd name="T63" fmla="*/ 568 h 926"/>
                <a:gd name="T64" fmla="*/ 385 w 784"/>
                <a:gd name="T65" fmla="*/ 529 h 926"/>
                <a:gd name="T66" fmla="*/ 385 w 784"/>
                <a:gd name="T67" fmla="*/ 513 h 926"/>
                <a:gd name="T68" fmla="*/ 385 w 784"/>
                <a:gd name="T69" fmla="*/ 465 h 926"/>
                <a:gd name="T70" fmla="*/ 390 w 784"/>
                <a:gd name="T71" fmla="*/ 425 h 926"/>
                <a:gd name="T72" fmla="*/ 399 w 784"/>
                <a:gd name="T73" fmla="*/ 389 h 926"/>
                <a:gd name="T74" fmla="*/ 412 w 784"/>
                <a:gd name="T75" fmla="*/ 358 h 926"/>
                <a:gd name="T76" fmla="*/ 430 w 784"/>
                <a:gd name="T77" fmla="*/ 332 h 926"/>
                <a:gd name="T78" fmla="*/ 450 w 784"/>
                <a:gd name="T79" fmla="*/ 311 h 926"/>
                <a:gd name="T80" fmla="*/ 492 w 784"/>
                <a:gd name="T81" fmla="*/ 279 h 926"/>
                <a:gd name="T82" fmla="*/ 536 w 784"/>
                <a:gd name="T83" fmla="*/ 259 h 926"/>
                <a:gd name="T84" fmla="*/ 575 w 784"/>
                <a:gd name="T85" fmla="*/ 250 h 926"/>
                <a:gd name="T86" fmla="*/ 614 w 784"/>
                <a:gd name="T87" fmla="*/ 245 h 926"/>
                <a:gd name="T88" fmla="*/ 630 w 784"/>
                <a:gd name="T89" fmla="*/ 243 h 926"/>
                <a:gd name="T90" fmla="*/ 659 w 784"/>
                <a:gd name="T91" fmla="*/ 245 h 926"/>
                <a:gd name="T92" fmla="*/ 685 w 784"/>
                <a:gd name="T93" fmla="*/ 250 h 926"/>
                <a:gd name="T94" fmla="*/ 719 w 784"/>
                <a:gd name="T95" fmla="*/ 264 h 926"/>
                <a:gd name="T96" fmla="*/ 784 w 784"/>
                <a:gd name="T97" fmla="*/ 24 h 926"/>
                <a:gd name="T98" fmla="*/ 716 w 784"/>
                <a:gd name="T99" fmla="*/ 8 h 926"/>
                <a:gd name="T100" fmla="*/ 659 w 784"/>
                <a:gd name="T101" fmla="*/ 1 h 926"/>
                <a:gd name="T102" fmla="*/ 606 w 784"/>
                <a:gd name="T103"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4" h="926">
                  <a:moveTo>
                    <a:pt x="606" y="0"/>
                  </a:moveTo>
                  <a:lnTo>
                    <a:pt x="606" y="0"/>
                  </a:lnTo>
                  <a:lnTo>
                    <a:pt x="560" y="0"/>
                  </a:lnTo>
                  <a:lnTo>
                    <a:pt x="516" y="4"/>
                  </a:lnTo>
                  <a:lnTo>
                    <a:pt x="476" y="9"/>
                  </a:lnTo>
                  <a:lnTo>
                    <a:pt x="438" y="17"/>
                  </a:lnTo>
                  <a:lnTo>
                    <a:pt x="404" y="29"/>
                  </a:lnTo>
                  <a:lnTo>
                    <a:pt x="373" y="42"/>
                  </a:lnTo>
                  <a:lnTo>
                    <a:pt x="344" y="55"/>
                  </a:lnTo>
                  <a:lnTo>
                    <a:pt x="318" y="71"/>
                  </a:lnTo>
                  <a:lnTo>
                    <a:pt x="294" y="87"/>
                  </a:lnTo>
                  <a:lnTo>
                    <a:pt x="271" y="107"/>
                  </a:lnTo>
                  <a:lnTo>
                    <a:pt x="252" y="125"/>
                  </a:lnTo>
                  <a:lnTo>
                    <a:pt x="236" y="146"/>
                  </a:lnTo>
                  <a:lnTo>
                    <a:pt x="219" y="167"/>
                  </a:lnTo>
                  <a:lnTo>
                    <a:pt x="206" y="188"/>
                  </a:lnTo>
                  <a:lnTo>
                    <a:pt x="193" y="209"/>
                  </a:lnTo>
                  <a:lnTo>
                    <a:pt x="184" y="232"/>
                  </a:lnTo>
                  <a:lnTo>
                    <a:pt x="175" y="253"/>
                  </a:lnTo>
                  <a:lnTo>
                    <a:pt x="167" y="276"/>
                  </a:lnTo>
                  <a:lnTo>
                    <a:pt x="161" y="297"/>
                  </a:lnTo>
                  <a:lnTo>
                    <a:pt x="156" y="318"/>
                  </a:lnTo>
                  <a:lnTo>
                    <a:pt x="149" y="357"/>
                  </a:lnTo>
                  <a:lnTo>
                    <a:pt x="146" y="392"/>
                  </a:lnTo>
                  <a:lnTo>
                    <a:pt x="145" y="423"/>
                  </a:lnTo>
                  <a:lnTo>
                    <a:pt x="145" y="446"/>
                  </a:lnTo>
                  <a:lnTo>
                    <a:pt x="146" y="467"/>
                  </a:lnTo>
                  <a:lnTo>
                    <a:pt x="146" y="467"/>
                  </a:lnTo>
                  <a:lnTo>
                    <a:pt x="146" y="493"/>
                  </a:lnTo>
                  <a:lnTo>
                    <a:pt x="143" y="516"/>
                  </a:lnTo>
                  <a:lnTo>
                    <a:pt x="140" y="538"/>
                  </a:lnTo>
                  <a:lnTo>
                    <a:pt x="133" y="558"/>
                  </a:lnTo>
                  <a:lnTo>
                    <a:pt x="127" y="576"/>
                  </a:lnTo>
                  <a:lnTo>
                    <a:pt x="119" y="594"/>
                  </a:lnTo>
                  <a:lnTo>
                    <a:pt x="109" y="608"/>
                  </a:lnTo>
                  <a:lnTo>
                    <a:pt x="99" y="621"/>
                  </a:lnTo>
                  <a:lnTo>
                    <a:pt x="88" y="633"/>
                  </a:lnTo>
                  <a:lnTo>
                    <a:pt x="76" y="644"/>
                  </a:lnTo>
                  <a:lnTo>
                    <a:pt x="63" y="654"/>
                  </a:lnTo>
                  <a:lnTo>
                    <a:pt x="52" y="660"/>
                  </a:lnTo>
                  <a:lnTo>
                    <a:pt x="39" y="668"/>
                  </a:lnTo>
                  <a:lnTo>
                    <a:pt x="26" y="673"/>
                  </a:lnTo>
                  <a:lnTo>
                    <a:pt x="0" y="683"/>
                  </a:lnTo>
                  <a:lnTo>
                    <a:pt x="83" y="926"/>
                  </a:lnTo>
                  <a:lnTo>
                    <a:pt x="83" y="926"/>
                  </a:lnTo>
                  <a:lnTo>
                    <a:pt x="112" y="918"/>
                  </a:lnTo>
                  <a:lnTo>
                    <a:pt x="138" y="910"/>
                  </a:lnTo>
                  <a:lnTo>
                    <a:pt x="164" y="900"/>
                  </a:lnTo>
                  <a:lnTo>
                    <a:pt x="188" y="889"/>
                  </a:lnTo>
                  <a:lnTo>
                    <a:pt x="210" y="878"/>
                  </a:lnTo>
                  <a:lnTo>
                    <a:pt x="231" y="863"/>
                  </a:lnTo>
                  <a:lnTo>
                    <a:pt x="249" y="848"/>
                  </a:lnTo>
                  <a:lnTo>
                    <a:pt x="266" y="834"/>
                  </a:lnTo>
                  <a:lnTo>
                    <a:pt x="281" y="818"/>
                  </a:lnTo>
                  <a:lnTo>
                    <a:pt x="296" y="801"/>
                  </a:lnTo>
                  <a:lnTo>
                    <a:pt x="309" y="784"/>
                  </a:lnTo>
                  <a:lnTo>
                    <a:pt x="320" y="767"/>
                  </a:lnTo>
                  <a:lnTo>
                    <a:pt x="330" y="749"/>
                  </a:lnTo>
                  <a:lnTo>
                    <a:pt x="339" y="732"/>
                  </a:lnTo>
                  <a:lnTo>
                    <a:pt x="354" y="696"/>
                  </a:lnTo>
                  <a:lnTo>
                    <a:pt x="365" y="660"/>
                  </a:lnTo>
                  <a:lnTo>
                    <a:pt x="375" y="626"/>
                  </a:lnTo>
                  <a:lnTo>
                    <a:pt x="380" y="595"/>
                  </a:lnTo>
                  <a:lnTo>
                    <a:pt x="383" y="568"/>
                  </a:lnTo>
                  <a:lnTo>
                    <a:pt x="385" y="545"/>
                  </a:lnTo>
                  <a:lnTo>
                    <a:pt x="385" y="529"/>
                  </a:lnTo>
                  <a:lnTo>
                    <a:pt x="385" y="513"/>
                  </a:lnTo>
                  <a:lnTo>
                    <a:pt x="385" y="513"/>
                  </a:lnTo>
                  <a:lnTo>
                    <a:pt x="385" y="488"/>
                  </a:lnTo>
                  <a:lnTo>
                    <a:pt x="385" y="465"/>
                  </a:lnTo>
                  <a:lnTo>
                    <a:pt x="386" y="444"/>
                  </a:lnTo>
                  <a:lnTo>
                    <a:pt x="390" y="425"/>
                  </a:lnTo>
                  <a:lnTo>
                    <a:pt x="395" y="407"/>
                  </a:lnTo>
                  <a:lnTo>
                    <a:pt x="399" y="389"/>
                  </a:lnTo>
                  <a:lnTo>
                    <a:pt x="406" y="373"/>
                  </a:lnTo>
                  <a:lnTo>
                    <a:pt x="412" y="358"/>
                  </a:lnTo>
                  <a:lnTo>
                    <a:pt x="421" y="345"/>
                  </a:lnTo>
                  <a:lnTo>
                    <a:pt x="430" y="332"/>
                  </a:lnTo>
                  <a:lnTo>
                    <a:pt x="440" y="321"/>
                  </a:lnTo>
                  <a:lnTo>
                    <a:pt x="450" y="311"/>
                  </a:lnTo>
                  <a:lnTo>
                    <a:pt x="471" y="293"/>
                  </a:lnTo>
                  <a:lnTo>
                    <a:pt x="492" y="279"/>
                  </a:lnTo>
                  <a:lnTo>
                    <a:pt x="515" y="267"/>
                  </a:lnTo>
                  <a:lnTo>
                    <a:pt x="536" y="259"/>
                  </a:lnTo>
                  <a:lnTo>
                    <a:pt x="557" y="253"/>
                  </a:lnTo>
                  <a:lnTo>
                    <a:pt x="575" y="250"/>
                  </a:lnTo>
                  <a:lnTo>
                    <a:pt x="602" y="245"/>
                  </a:lnTo>
                  <a:lnTo>
                    <a:pt x="614" y="245"/>
                  </a:lnTo>
                  <a:lnTo>
                    <a:pt x="614" y="245"/>
                  </a:lnTo>
                  <a:lnTo>
                    <a:pt x="630" y="243"/>
                  </a:lnTo>
                  <a:lnTo>
                    <a:pt x="645" y="243"/>
                  </a:lnTo>
                  <a:lnTo>
                    <a:pt x="659" y="245"/>
                  </a:lnTo>
                  <a:lnTo>
                    <a:pt x="672" y="246"/>
                  </a:lnTo>
                  <a:lnTo>
                    <a:pt x="685" y="250"/>
                  </a:lnTo>
                  <a:lnTo>
                    <a:pt x="696" y="254"/>
                  </a:lnTo>
                  <a:lnTo>
                    <a:pt x="719" y="264"/>
                  </a:lnTo>
                  <a:lnTo>
                    <a:pt x="784" y="24"/>
                  </a:lnTo>
                  <a:lnTo>
                    <a:pt x="784" y="24"/>
                  </a:lnTo>
                  <a:lnTo>
                    <a:pt x="748" y="16"/>
                  </a:lnTo>
                  <a:lnTo>
                    <a:pt x="716" y="8"/>
                  </a:lnTo>
                  <a:lnTo>
                    <a:pt x="685" y="3"/>
                  </a:lnTo>
                  <a:lnTo>
                    <a:pt x="659" y="1"/>
                  </a:lnTo>
                  <a:lnTo>
                    <a:pt x="620" y="0"/>
                  </a:lnTo>
                  <a:lnTo>
                    <a:pt x="606" y="0"/>
                  </a:lnTo>
                  <a:lnTo>
                    <a:pt x="606" y="0"/>
                  </a:lnTo>
                  <a:close/>
                </a:path>
              </a:pathLst>
            </a:custGeom>
            <a:solidFill>
              <a:srgbClr val="ECD13B"/>
            </a:solidFill>
            <a:ln w="38100">
              <a:solidFill>
                <a:schemeClr val="bg1"/>
              </a:solidFill>
            </a:ln>
          </p:spPr>
          <p:txBody>
            <a:bodyPr anchor="ctr"/>
            <a:lstStyle/>
            <a:p>
              <a:pPr algn="ctr"/>
              <a:endParaRPr/>
            </a:p>
          </p:txBody>
        </p:sp>
        <p:sp>
          <p:nvSpPr>
            <p:cNvPr id="6" name="Freeform: Shape 4"/>
            <p:cNvSpPr>
              <a:spLocks/>
            </p:cNvSpPr>
            <p:nvPr/>
          </p:nvSpPr>
          <p:spPr bwMode="auto">
            <a:xfrm>
              <a:off x="3606678" y="2060575"/>
              <a:ext cx="1473308" cy="1314222"/>
            </a:xfrm>
            <a:custGeom>
              <a:avLst/>
              <a:gdLst>
                <a:gd name="T0" fmla="*/ 591 w 1028"/>
                <a:gd name="T1" fmla="*/ 670 h 917"/>
                <a:gd name="T2" fmla="*/ 550 w 1028"/>
                <a:gd name="T3" fmla="*/ 669 h 917"/>
                <a:gd name="T4" fmla="*/ 515 w 1028"/>
                <a:gd name="T5" fmla="*/ 664 h 917"/>
                <a:gd name="T6" fmla="*/ 484 w 1028"/>
                <a:gd name="T7" fmla="*/ 656 h 917"/>
                <a:gd name="T8" fmla="*/ 458 w 1028"/>
                <a:gd name="T9" fmla="*/ 644 h 917"/>
                <a:gd name="T10" fmla="*/ 435 w 1028"/>
                <a:gd name="T11" fmla="*/ 630 h 917"/>
                <a:gd name="T12" fmla="*/ 401 w 1028"/>
                <a:gd name="T13" fmla="*/ 596 h 917"/>
                <a:gd name="T14" fmla="*/ 378 w 1028"/>
                <a:gd name="T15" fmla="*/ 560 h 917"/>
                <a:gd name="T16" fmla="*/ 367 w 1028"/>
                <a:gd name="T17" fmla="*/ 523 h 917"/>
                <a:gd name="T18" fmla="*/ 361 w 1028"/>
                <a:gd name="T19" fmla="*/ 477 h 917"/>
                <a:gd name="T20" fmla="*/ 361 w 1028"/>
                <a:gd name="T21" fmla="*/ 461 h 917"/>
                <a:gd name="T22" fmla="*/ 356 w 1028"/>
                <a:gd name="T23" fmla="*/ 393 h 917"/>
                <a:gd name="T24" fmla="*/ 351 w 1028"/>
                <a:gd name="T25" fmla="*/ 346 h 917"/>
                <a:gd name="T26" fmla="*/ 336 w 1028"/>
                <a:gd name="T27" fmla="*/ 271 h 917"/>
                <a:gd name="T28" fmla="*/ 312 w 1028"/>
                <a:gd name="T29" fmla="*/ 206 h 917"/>
                <a:gd name="T30" fmla="*/ 281 w 1028"/>
                <a:gd name="T31" fmla="*/ 151 h 917"/>
                <a:gd name="T32" fmla="*/ 244 w 1028"/>
                <a:gd name="T33" fmla="*/ 105 h 917"/>
                <a:gd name="T34" fmla="*/ 201 w 1028"/>
                <a:gd name="T35" fmla="*/ 70 h 917"/>
                <a:gd name="T36" fmla="*/ 156 w 1028"/>
                <a:gd name="T37" fmla="*/ 41 h 917"/>
                <a:gd name="T38" fmla="*/ 111 w 1028"/>
                <a:gd name="T39" fmla="*/ 18 h 917"/>
                <a:gd name="T40" fmla="*/ 65 w 1028"/>
                <a:gd name="T41" fmla="*/ 0 h 917"/>
                <a:gd name="T42" fmla="*/ 0 w 1028"/>
                <a:gd name="T43" fmla="*/ 240 h 917"/>
                <a:gd name="T44" fmla="*/ 23 w 1028"/>
                <a:gd name="T45" fmla="*/ 255 h 917"/>
                <a:gd name="T46" fmla="*/ 41 w 1028"/>
                <a:gd name="T47" fmla="*/ 271 h 917"/>
                <a:gd name="T48" fmla="*/ 72 w 1028"/>
                <a:gd name="T49" fmla="*/ 313 h 917"/>
                <a:gd name="T50" fmla="*/ 93 w 1028"/>
                <a:gd name="T51" fmla="*/ 360 h 917"/>
                <a:gd name="T52" fmla="*/ 106 w 1028"/>
                <a:gd name="T53" fmla="*/ 407 h 917"/>
                <a:gd name="T54" fmla="*/ 114 w 1028"/>
                <a:gd name="T55" fmla="*/ 451 h 917"/>
                <a:gd name="T56" fmla="*/ 117 w 1028"/>
                <a:gd name="T57" fmla="*/ 514 h 917"/>
                <a:gd name="T58" fmla="*/ 117 w 1028"/>
                <a:gd name="T59" fmla="*/ 524 h 917"/>
                <a:gd name="T60" fmla="*/ 127 w 1028"/>
                <a:gd name="T61" fmla="*/ 599 h 917"/>
                <a:gd name="T62" fmla="*/ 145 w 1028"/>
                <a:gd name="T63" fmla="*/ 662 h 917"/>
                <a:gd name="T64" fmla="*/ 171 w 1028"/>
                <a:gd name="T65" fmla="*/ 719 h 917"/>
                <a:gd name="T66" fmla="*/ 201 w 1028"/>
                <a:gd name="T67" fmla="*/ 764 h 917"/>
                <a:gd name="T68" fmla="*/ 239 w 1028"/>
                <a:gd name="T69" fmla="*/ 803 h 917"/>
                <a:gd name="T70" fmla="*/ 278 w 1028"/>
                <a:gd name="T71" fmla="*/ 836 h 917"/>
                <a:gd name="T72" fmla="*/ 320 w 1028"/>
                <a:gd name="T73" fmla="*/ 860 h 917"/>
                <a:gd name="T74" fmla="*/ 364 w 1028"/>
                <a:gd name="T75" fmla="*/ 880 h 917"/>
                <a:gd name="T76" fmla="*/ 406 w 1028"/>
                <a:gd name="T77" fmla="*/ 894 h 917"/>
                <a:gd name="T78" fmla="*/ 487 w 1028"/>
                <a:gd name="T79" fmla="*/ 911 h 917"/>
                <a:gd name="T80" fmla="*/ 550 w 1028"/>
                <a:gd name="T81" fmla="*/ 917 h 917"/>
                <a:gd name="T82" fmla="*/ 591 w 1028"/>
                <a:gd name="T83" fmla="*/ 917 h 917"/>
                <a:gd name="T84" fmla="*/ 606 w 1028"/>
                <a:gd name="T85" fmla="*/ 917 h 917"/>
                <a:gd name="T86" fmla="*/ 669 w 1028"/>
                <a:gd name="T87" fmla="*/ 914 h 917"/>
                <a:gd name="T88" fmla="*/ 732 w 1028"/>
                <a:gd name="T89" fmla="*/ 906 h 917"/>
                <a:gd name="T90" fmla="*/ 802 w 1028"/>
                <a:gd name="T91" fmla="*/ 886 h 917"/>
                <a:gd name="T92" fmla="*/ 857 w 1028"/>
                <a:gd name="T93" fmla="*/ 863 h 917"/>
                <a:gd name="T94" fmla="*/ 895 w 1028"/>
                <a:gd name="T95" fmla="*/ 842 h 917"/>
                <a:gd name="T96" fmla="*/ 929 w 1028"/>
                <a:gd name="T97" fmla="*/ 818 h 917"/>
                <a:gd name="T98" fmla="*/ 961 w 1028"/>
                <a:gd name="T99" fmla="*/ 787 h 917"/>
                <a:gd name="T100" fmla="*/ 990 w 1028"/>
                <a:gd name="T101" fmla="*/ 753 h 917"/>
                <a:gd name="T102" fmla="*/ 1016 w 1028"/>
                <a:gd name="T103" fmla="*/ 711 h 917"/>
                <a:gd name="T104" fmla="*/ 810 w 1028"/>
                <a:gd name="T105" fmla="*/ 544 h 917"/>
                <a:gd name="T106" fmla="*/ 800 w 1028"/>
                <a:gd name="T107" fmla="*/ 566 h 917"/>
                <a:gd name="T108" fmla="*/ 787 w 1028"/>
                <a:gd name="T109" fmla="*/ 589 h 917"/>
                <a:gd name="T110" fmla="*/ 770 w 1028"/>
                <a:gd name="T111" fmla="*/ 612 h 917"/>
                <a:gd name="T112" fmla="*/ 745 w 1028"/>
                <a:gd name="T113" fmla="*/ 631 h 917"/>
                <a:gd name="T114" fmla="*/ 718 w 1028"/>
                <a:gd name="T115" fmla="*/ 648 h 917"/>
                <a:gd name="T116" fmla="*/ 682 w 1028"/>
                <a:gd name="T117" fmla="*/ 661 h 917"/>
                <a:gd name="T118" fmla="*/ 641 w 1028"/>
                <a:gd name="T119" fmla="*/ 669 h 917"/>
                <a:gd name="T120" fmla="*/ 591 w 1028"/>
                <a:gd name="T121" fmla="*/ 67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8" h="917">
                  <a:moveTo>
                    <a:pt x="591" y="670"/>
                  </a:moveTo>
                  <a:lnTo>
                    <a:pt x="591" y="670"/>
                  </a:lnTo>
                  <a:lnTo>
                    <a:pt x="570" y="670"/>
                  </a:lnTo>
                  <a:lnTo>
                    <a:pt x="550" y="669"/>
                  </a:lnTo>
                  <a:lnTo>
                    <a:pt x="533" y="667"/>
                  </a:lnTo>
                  <a:lnTo>
                    <a:pt x="515" y="664"/>
                  </a:lnTo>
                  <a:lnTo>
                    <a:pt x="498" y="661"/>
                  </a:lnTo>
                  <a:lnTo>
                    <a:pt x="484" y="656"/>
                  </a:lnTo>
                  <a:lnTo>
                    <a:pt x="471" y="649"/>
                  </a:lnTo>
                  <a:lnTo>
                    <a:pt x="458" y="644"/>
                  </a:lnTo>
                  <a:lnTo>
                    <a:pt x="447" y="638"/>
                  </a:lnTo>
                  <a:lnTo>
                    <a:pt x="435" y="630"/>
                  </a:lnTo>
                  <a:lnTo>
                    <a:pt x="416" y="613"/>
                  </a:lnTo>
                  <a:lnTo>
                    <a:pt x="401" y="596"/>
                  </a:lnTo>
                  <a:lnTo>
                    <a:pt x="388" y="578"/>
                  </a:lnTo>
                  <a:lnTo>
                    <a:pt x="378" y="560"/>
                  </a:lnTo>
                  <a:lnTo>
                    <a:pt x="372" y="540"/>
                  </a:lnTo>
                  <a:lnTo>
                    <a:pt x="367" y="523"/>
                  </a:lnTo>
                  <a:lnTo>
                    <a:pt x="362" y="506"/>
                  </a:lnTo>
                  <a:lnTo>
                    <a:pt x="361" y="477"/>
                  </a:lnTo>
                  <a:lnTo>
                    <a:pt x="361" y="461"/>
                  </a:lnTo>
                  <a:lnTo>
                    <a:pt x="361" y="461"/>
                  </a:lnTo>
                  <a:lnTo>
                    <a:pt x="359" y="432"/>
                  </a:lnTo>
                  <a:lnTo>
                    <a:pt x="356" y="393"/>
                  </a:lnTo>
                  <a:lnTo>
                    <a:pt x="351" y="346"/>
                  </a:lnTo>
                  <a:lnTo>
                    <a:pt x="351" y="346"/>
                  </a:lnTo>
                  <a:lnTo>
                    <a:pt x="344" y="307"/>
                  </a:lnTo>
                  <a:lnTo>
                    <a:pt x="336" y="271"/>
                  </a:lnTo>
                  <a:lnTo>
                    <a:pt x="325" y="237"/>
                  </a:lnTo>
                  <a:lnTo>
                    <a:pt x="312" y="206"/>
                  </a:lnTo>
                  <a:lnTo>
                    <a:pt x="297" y="177"/>
                  </a:lnTo>
                  <a:lnTo>
                    <a:pt x="281" y="151"/>
                  </a:lnTo>
                  <a:lnTo>
                    <a:pt x="263" y="127"/>
                  </a:lnTo>
                  <a:lnTo>
                    <a:pt x="244" y="105"/>
                  </a:lnTo>
                  <a:lnTo>
                    <a:pt x="223" y="86"/>
                  </a:lnTo>
                  <a:lnTo>
                    <a:pt x="201" y="70"/>
                  </a:lnTo>
                  <a:lnTo>
                    <a:pt x="179" y="54"/>
                  </a:lnTo>
                  <a:lnTo>
                    <a:pt x="156" y="41"/>
                  </a:lnTo>
                  <a:lnTo>
                    <a:pt x="133" y="28"/>
                  </a:lnTo>
                  <a:lnTo>
                    <a:pt x="111" y="18"/>
                  </a:lnTo>
                  <a:lnTo>
                    <a:pt x="88" y="8"/>
                  </a:lnTo>
                  <a:lnTo>
                    <a:pt x="65" y="0"/>
                  </a:lnTo>
                  <a:lnTo>
                    <a:pt x="0" y="240"/>
                  </a:lnTo>
                  <a:lnTo>
                    <a:pt x="0" y="240"/>
                  </a:lnTo>
                  <a:lnTo>
                    <a:pt x="12" y="247"/>
                  </a:lnTo>
                  <a:lnTo>
                    <a:pt x="23" y="255"/>
                  </a:lnTo>
                  <a:lnTo>
                    <a:pt x="33" y="263"/>
                  </a:lnTo>
                  <a:lnTo>
                    <a:pt x="41" y="271"/>
                  </a:lnTo>
                  <a:lnTo>
                    <a:pt x="57" y="290"/>
                  </a:lnTo>
                  <a:lnTo>
                    <a:pt x="72" y="313"/>
                  </a:lnTo>
                  <a:lnTo>
                    <a:pt x="83" y="336"/>
                  </a:lnTo>
                  <a:lnTo>
                    <a:pt x="93" y="360"/>
                  </a:lnTo>
                  <a:lnTo>
                    <a:pt x="99" y="383"/>
                  </a:lnTo>
                  <a:lnTo>
                    <a:pt x="106" y="407"/>
                  </a:lnTo>
                  <a:lnTo>
                    <a:pt x="111" y="430"/>
                  </a:lnTo>
                  <a:lnTo>
                    <a:pt x="114" y="451"/>
                  </a:lnTo>
                  <a:lnTo>
                    <a:pt x="117" y="489"/>
                  </a:lnTo>
                  <a:lnTo>
                    <a:pt x="117" y="514"/>
                  </a:lnTo>
                  <a:lnTo>
                    <a:pt x="117" y="524"/>
                  </a:lnTo>
                  <a:lnTo>
                    <a:pt x="117" y="524"/>
                  </a:lnTo>
                  <a:lnTo>
                    <a:pt x="120" y="562"/>
                  </a:lnTo>
                  <a:lnTo>
                    <a:pt x="127" y="599"/>
                  </a:lnTo>
                  <a:lnTo>
                    <a:pt x="135" y="631"/>
                  </a:lnTo>
                  <a:lnTo>
                    <a:pt x="145" y="662"/>
                  </a:lnTo>
                  <a:lnTo>
                    <a:pt x="156" y="691"/>
                  </a:lnTo>
                  <a:lnTo>
                    <a:pt x="171" y="719"/>
                  </a:lnTo>
                  <a:lnTo>
                    <a:pt x="185" y="743"/>
                  </a:lnTo>
                  <a:lnTo>
                    <a:pt x="201" y="764"/>
                  </a:lnTo>
                  <a:lnTo>
                    <a:pt x="219" y="786"/>
                  </a:lnTo>
                  <a:lnTo>
                    <a:pt x="239" y="803"/>
                  </a:lnTo>
                  <a:lnTo>
                    <a:pt x="258" y="820"/>
                  </a:lnTo>
                  <a:lnTo>
                    <a:pt x="278" y="836"/>
                  </a:lnTo>
                  <a:lnTo>
                    <a:pt x="299" y="849"/>
                  </a:lnTo>
                  <a:lnTo>
                    <a:pt x="320" y="860"/>
                  </a:lnTo>
                  <a:lnTo>
                    <a:pt x="343" y="872"/>
                  </a:lnTo>
                  <a:lnTo>
                    <a:pt x="364" y="880"/>
                  </a:lnTo>
                  <a:lnTo>
                    <a:pt x="385" y="888"/>
                  </a:lnTo>
                  <a:lnTo>
                    <a:pt x="406" y="894"/>
                  </a:lnTo>
                  <a:lnTo>
                    <a:pt x="448" y="904"/>
                  </a:lnTo>
                  <a:lnTo>
                    <a:pt x="487" y="911"/>
                  </a:lnTo>
                  <a:lnTo>
                    <a:pt x="521" y="915"/>
                  </a:lnTo>
                  <a:lnTo>
                    <a:pt x="550" y="917"/>
                  </a:lnTo>
                  <a:lnTo>
                    <a:pt x="572" y="917"/>
                  </a:lnTo>
                  <a:lnTo>
                    <a:pt x="591" y="917"/>
                  </a:lnTo>
                  <a:lnTo>
                    <a:pt x="591" y="917"/>
                  </a:lnTo>
                  <a:lnTo>
                    <a:pt x="606" y="917"/>
                  </a:lnTo>
                  <a:lnTo>
                    <a:pt x="643" y="917"/>
                  </a:lnTo>
                  <a:lnTo>
                    <a:pt x="669" y="914"/>
                  </a:lnTo>
                  <a:lnTo>
                    <a:pt x="700" y="911"/>
                  </a:lnTo>
                  <a:lnTo>
                    <a:pt x="732" y="906"/>
                  </a:lnTo>
                  <a:lnTo>
                    <a:pt x="766" y="898"/>
                  </a:lnTo>
                  <a:lnTo>
                    <a:pt x="802" y="886"/>
                  </a:lnTo>
                  <a:lnTo>
                    <a:pt x="839" y="872"/>
                  </a:lnTo>
                  <a:lnTo>
                    <a:pt x="857" y="863"/>
                  </a:lnTo>
                  <a:lnTo>
                    <a:pt x="875" y="854"/>
                  </a:lnTo>
                  <a:lnTo>
                    <a:pt x="895" y="842"/>
                  </a:lnTo>
                  <a:lnTo>
                    <a:pt x="911" y="831"/>
                  </a:lnTo>
                  <a:lnTo>
                    <a:pt x="929" y="818"/>
                  </a:lnTo>
                  <a:lnTo>
                    <a:pt x="945" y="803"/>
                  </a:lnTo>
                  <a:lnTo>
                    <a:pt x="961" y="787"/>
                  </a:lnTo>
                  <a:lnTo>
                    <a:pt x="976" y="771"/>
                  </a:lnTo>
                  <a:lnTo>
                    <a:pt x="990" y="753"/>
                  </a:lnTo>
                  <a:lnTo>
                    <a:pt x="1003" y="732"/>
                  </a:lnTo>
                  <a:lnTo>
                    <a:pt x="1016" y="711"/>
                  </a:lnTo>
                  <a:lnTo>
                    <a:pt x="1028" y="688"/>
                  </a:lnTo>
                  <a:lnTo>
                    <a:pt x="810" y="544"/>
                  </a:lnTo>
                  <a:lnTo>
                    <a:pt x="810" y="544"/>
                  </a:lnTo>
                  <a:lnTo>
                    <a:pt x="800" y="566"/>
                  </a:lnTo>
                  <a:lnTo>
                    <a:pt x="794" y="578"/>
                  </a:lnTo>
                  <a:lnTo>
                    <a:pt x="787" y="589"/>
                  </a:lnTo>
                  <a:lnTo>
                    <a:pt x="778" y="600"/>
                  </a:lnTo>
                  <a:lnTo>
                    <a:pt x="770" y="612"/>
                  </a:lnTo>
                  <a:lnTo>
                    <a:pt x="758" y="622"/>
                  </a:lnTo>
                  <a:lnTo>
                    <a:pt x="745" y="631"/>
                  </a:lnTo>
                  <a:lnTo>
                    <a:pt x="732" y="639"/>
                  </a:lnTo>
                  <a:lnTo>
                    <a:pt x="718" y="648"/>
                  </a:lnTo>
                  <a:lnTo>
                    <a:pt x="701" y="654"/>
                  </a:lnTo>
                  <a:lnTo>
                    <a:pt x="682" y="661"/>
                  </a:lnTo>
                  <a:lnTo>
                    <a:pt x="662" y="665"/>
                  </a:lnTo>
                  <a:lnTo>
                    <a:pt x="641" y="669"/>
                  </a:lnTo>
                  <a:lnTo>
                    <a:pt x="617" y="670"/>
                  </a:lnTo>
                  <a:lnTo>
                    <a:pt x="591" y="670"/>
                  </a:lnTo>
                  <a:lnTo>
                    <a:pt x="591" y="670"/>
                  </a:lnTo>
                  <a:close/>
                </a:path>
              </a:pathLst>
            </a:custGeom>
            <a:solidFill>
              <a:srgbClr val="A08542"/>
            </a:solidFill>
            <a:ln w="38100">
              <a:solidFill>
                <a:schemeClr val="bg1"/>
              </a:solidFill>
            </a:ln>
          </p:spPr>
          <p:txBody>
            <a:bodyPr anchor="ctr"/>
            <a:lstStyle/>
            <a:p>
              <a:pPr algn="ctr"/>
              <a:endParaRPr/>
            </a:p>
          </p:txBody>
        </p:sp>
        <p:sp>
          <p:nvSpPr>
            <p:cNvPr id="7" name="Freeform: Shape 5"/>
            <p:cNvSpPr>
              <a:spLocks/>
            </p:cNvSpPr>
            <p:nvPr/>
          </p:nvSpPr>
          <p:spPr bwMode="auto">
            <a:xfrm>
              <a:off x="4767553" y="2026180"/>
              <a:ext cx="1589396" cy="1329986"/>
            </a:xfrm>
            <a:custGeom>
              <a:avLst/>
              <a:gdLst>
                <a:gd name="T0" fmla="*/ 946 w 1109"/>
                <a:gd name="T1" fmla="*/ 446 h 928"/>
                <a:gd name="T2" fmla="*/ 942 w 1109"/>
                <a:gd name="T3" fmla="*/ 357 h 928"/>
                <a:gd name="T4" fmla="*/ 924 w 1109"/>
                <a:gd name="T5" fmla="*/ 276 h 928"/>
                <a:gd name="T6" fmla="*/ 898 w 1109"/>
                <a:gd name="T7" fmla="*/ 209 h 928"/>
                <a:gd name="T8" fmla="*/ 857 w 1109"/>
                <a:gd name="T9" fmla="*/ 146 h 928"/>
                <a:gd name="T10" fmla="*/ 799 w 1109"/>
                <a:gd name="T11" fmla="*/ 87 h 928"/>
                <a:gd name="T12" fmla="*/ 719 w 1109"/>
                <a:gd name="T13" fmla="*/ 42 h 928"/>
                <a:gd name="T14" fmla="*/ 615 w 1109"/>
                <a:gd name="T15" fmla="*/ 9 h 928"/>
                <a:gd name="T16" fmla="*/ 485 w 1109"/>
                <a:gd name="T17" fmla="*/ 0 h 928"/>
                <a:gd name="T18" fmla="*/ 446 w 1109"/>
                <a:gd name="T19" fmla="*/ 0 h 928"/>
                <a:gd name="T20" fmla="*/ 351 w 1109"/>
                <a:gd name="T21" fmla="*/ 13 h 928"/>
                <a:gd name="T22" fmla="*/ 250 w 1109"/>
                <a:gd name="T23" fmla="*/ 47 h 928"/>
                <a:gd name="T24" fmla="*/ 188 w 1109"/>
                <a:gd name="T25" fmla="*/ 81 h 928"/>
                <a:gd name="T26" fmla="*/ 132 w 1109"/>
                <a:gd name="T27" fmla="*/ 128 h 928"/>
                <a:gd name="T28" fmla="*/ 81 w 1109"/>
                <a:gd name="T29" fmla="*/ 191 h 928"/>
                <a:gd name="T30" fmla="*/ 44 w 1109"/>
                <a:gd name="T31" fmla="*/ 271 h 928"/>
                <a:gd name="T32" fmla="*/ 21 w 1109"/>
                <a:gd name="T33" fmla="*/ 370 h 928"/>
                <a:gd name="T34" fmla="*/ 13 w 1109"/>
                <a:gd name="T35" fmla="*/ 456 h 928"/>
                <a:gd name="T36" fmla="*/ 13 w 1109"/>
                <a:gd name="T37" fmla="*/ 496 h 928"/>
                <a:gd name="T38" fmla="*/ 0 w 1109"/>
                <a:gd name="T39" fmla="*/ 568 h 928"/>
                <a:gd name="T40" fmla="*/ 231 w 1109"/>
                <a:gd name="T41" fmla="*/ 676 h 928"/>
                <a:gd name="T42" fmla="*/ 247 w 1109"/>
                <a:gd name="T43" fmla="*/ 616 h 928"/>
                <a:gd name="T44" fmla="*/ 255 w 1109"/>
                <a:gd name="T45" fmla="*/ 548 h 928"/>
                <a:gd name="T46" fmla="*/ 257 w 1109"/>
                <a:gd name="T47" fmla="*/ 498 h 928"/>
                <a:gd name="T48" fmla="*/ 271 w 1109"/>
                <a:gd name="T49" fmla="*/ 417 h 928"/>
                <a:gd name="T50" fmla="*/ 305 w 1109"/>
                <a:gd name="T51" fmla="*/ 331 h 928"/>
                <a:gd name="T52" fmla="*/ 333 w 1109"/>
                <a:gd name="T53" fmla="*/ 293 h 928"/>
                <a:gd name="T54" fmla="*/ 370 w 1109"/>
                <a:gd name="T55" fmla="*/ 264 h 928"/>
                <a:gd name="T56" fmla="*/ 419 w 1109"/>
                <a:gd name="T57" fmla="*/ 248 h 928"/>
                <a:gd name="T58" fmla="*/ 479 w 1109"/>
                <a:gd name="T59" fmla="*/ 245 h 928"/>
                <a:gd name="T60" fmla="*/ 516 w 1109"/>
                <a:gd name="T61" fmla="*/ 250 h 928"/>
                <a:gd name="T62" fmla="*/ 576 w 1109"/>
                <a:gd name="T63" fmla="*/ 267 h 928"/>
                <a:gd name="T64" fmla="*/ 643 w 1109"/>
                <a:gd name="T65" fmla="*/ 311 h 928"/>
                <a:gd name="T66" fmla="*/ 670 w 1109"/>
                <a:gd name="T67" fmla="*/ 345 h 928"/>
                <a:gd name="T68" fmla="*/ 692 w 1109"/>
                <a:gd name="T69" fmla="*/ 389 h 928"/>
                <a:gd name="T70" fmla="*/ 705 w 1109"/>
                <a:gd name="T71" fmla="*/ 444 h 928"/>
                <a:gd name="T72" fmla="*/ 706 w 1109"/>
                <a:gd name="T73" fmla="*/ 513 h 928"/>
                <a:gd name="T74" fmla="*/ 706 w 1109"/>
                <a:gd name="T75" fmla="*/ 547 h 928"/>
                <a:gd name="T76" fmla="*/ 718 w 1109"/>
                <a:gd name="T77" fmla="*/ 629 h 928"/>
                <a:gd name="T78" fmla="*/ 747 w 1109"/>
                <a:gd name="T79" fmla="*/ 717 h 928"/>
                <a:gd name="T80" fmla="*/ 776 w 1109"/>
                <a:gd name="T81" fmla="*/ 772 h 928"/>
                <a:gd name="T82" fmla="*/ 817 w 1109"/>
                <a:gd name="T83" fmla="*/ 824 h 928"/>
                <a:gd name="T84" fmla="*/ 870 w 1109"/>
                <a:gd name="T85" fmla="*/ 870 h 928"/>
                <a:gd name="T86" fmla="*/ 938 w 1109"/>
                <a:gd name="T87" fmla="*/ 905 h 928"/>
                <a:gd name="T88" fmla="*/ 1024 w 1109"/>
                <a:gd name="T89" fmla="*/ 928 h 928"/>
                <a:gd name="T90" fmla="*/ 1081 w 1109"/>
                <a:gd name="T91" fmla="*/ 680 h 928"/>
                <a:gd name="T92" fmla="*/ 1039 w 1109"/>
                <a:gd name="T93" fmla="*/ 660 h 928"/>
                <a:gd name="T94" fmla="*/ 1000 w 1109"/>
                <a:gd name="T95" fmla="*/ 629 h 928"/>
                <a:gd name="T96" fmla="*/ 969 w 1109"/>
                <a:gd name="T97" fmla="*/ 584 h 928"/>
                <a:gd name="T98" fmla="*/ 950 w 1109"/>
                <a:gd name="T99" fmla="*/ 521 h 928"/>
                <a:gd name="T100" fmla="*/ 946 w 1109"/>
                <a:gd name="T101" fmla="*/ 467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09" h="928">
                  <a:moveTo>
                    <a:pt x="946" y="467"/>
                  </a:moveTo>
                  <a:lnTo>
                    <a:pt x="946" y="467"/>
                  </a:lnTo>
                  <a:lnTo>
                    <a:pt x="946" y="446"/>
                  </a:lnTo>
                  <a:lnTo>
                    <a:pt x="946" y="423"/>
                  </a:lnTo>
                  <a:lnTo>
                    <a:pt x="946" y="392"/>
                  </a:lnTo>
                  <a:lnTo>
                    <a:pt x="942" y="357"/>
                  </a:lnTo>
                  <a:lnTo>
                    <a:pt x="935" y="318"/>
                  </a:lnTo>
                  <a:lnTo>
                    <a:pt x="930" y="297"/>
                  </a:lnTo>
                  <a:lnTo>
                    <a:pt x="924" y="276"/>
                  </a:lnTo>
                  <a:lnTo>
                    <a:pt x="917" y="253"/>
                  </a:lnTo>
                  <a:lnTo>
                    <a:pt x="907" y="232"/>
                  </a:lnTo>
                  <a:lnTo>
                    <a:pt x="898" y="209"/>
                  </a:lnTo>
                  <a:lnTo>
                    <a:pt x="886" y="188"/>
                  </a:lnTo>
                  <a:lnTo>
                    <a:pt x="872" y="167"/>
                  </a:lnTo>
                  <a:lnTo>
                    <a:pt x="857" y="146"/>
                  </a:lnTo>
                  <a:lnTo>
                    <a:pt x="839" y="125"/>
                  </a:lnTo>
                  <a:lnTo>
                    <a:pt x="820" y="107"/>
                  </a:lnTo>
                  <a:lnTo>
                    <a:pt x="799" y="87"/>
                  </a:lnTo>
                  <a:lnTo>
                    <a:pt x="774" y="71"/>
                  </a:lnTo>
                  <a:lnTo>
                    <a:pt x="748" y="55"/>
                  </a:lnTo>
                  <a:lnTo>
                    <a:pt x="719" y="42"/>
                  </a:lnTo>
                  <a:lnTo>
                    <a:pt x="687" y="29"/>
                  </a:lnTo>
                  <a:lnTo>
                    <a:pt x="653" y="17"/>
                  </a:lnTo>
                  <a:lnTo>
                    <a:pt x="615" y="9"/>
                  </a:lnTo>
                  <a:lnTo>
                    <a:pt x="575" y="4"/>
                  </a:lnTo>
                  <a:lnTo>
                    <a:pt x="532" y="0"/>
                  </a:lnTo>
                  <a:lnTo>
                    <a:pt x="485" y="0"/>
                  </a:lnTo>
                  <a:lnTo>
                    <a:pt x="485" y="0"/>
                  </a:lnTo>
                  <a:lnTo>
                    <a:pt x="468" y="0"/>
                  </a:lnTo>
                  <a:lnTo>
                    <a:pt x="446" y="0"/>
                  </a:lnTo>
                  <a:lnTo>
                    <a:pt x="419" y="1"/>
                  </a:lnTo>
                  <a:lnTo>
                    <a:pt x="388" y="6"/>
                  </a:lnTo>
                  <a:lnTo>
                    <a:pt x="351" y="13"/>
                  </a:lnTo>
                  <a:lnTo>
                    <a:pt x="312" y="24"/>
                  </a:lnTo>
                  <a:lnTo>
                    <a:pt x="271" y="39"/>
                  </a:lnTo>
                  <a:lnTo>
                    <a:pt x="250" y="47"/>
                  </a:lnTo>
                  <a:lnTo>
                    <a:pt x="229" y="56"/>
                  </a:lnTo>
                  <a:lnTo>
                    <a:pt x="208" y="68"/>
                  </a:lnTo>
                  <a:lnTo>
                    <a:pt x="188" y="81"/>
                  </a:lnTo>
                  <a:lnTo>
                    <a:pt x="169" y="95"/>
                  </a:lnTo>
                  <a:lnTo>
                    <a:pt x="149" y="110"/>
                  </a:lnTo>
                  <a:lnTo>
                    <a:pt x="132" y="128"/>
                  </a:lnTo>
                  <a:lnTo>
                    <a:pt x="114" y="147"/>
                  </a:lnTo>
                  <a:lnTo>
                    <a:pt x="96" y="168"/>
                  </a:lnTo>
                  <a:lnTo>
                    <a:pt x="81" y="191"/>
                  </a:lnTo>
                  <a:lnTo>
                    <a:pt x="67" y="215"/>
                  </a:lnTo>
                  <a:lnTo>
                    <a:pt x="55" y="241"/>
                  </a:lnTo>
                  <a:lnTo>
                    <a:pt x="44" y="271"/>
                  </a:lnTo>
                  <a:lnTo>
                    <a:pt x="34" y="302"/>
                  </a:lnTo>
                  <a:lnTo>
                    <a:pt x="26" y="334"/>
                  </a:lnTo>
                  <a:lnTo>
                    <a:pt x="21" y="370"/>
                  </a:lnTo>
                  <a:lnTo>
                    <a:pt x="21" y="370"/>
                  </a:lnTo>
                  <a:lnTo>
                    <a:pt x="16" y="417"/>
                  </a:lnTo>
                  <a:lnTo>
                    <a:pt x="13" y="456"/>
                  </a:lnTo>
                  <a:lnTo>
                    <a:pt x="13" y="485"/>
                  </a:lnTo>
                  <a:lnTo>
                    <a:pt x="13" y="485"/>
                  </a:lnTo>
                  <a:lnTo>
                    <a:pt x="13" y="496"/>
                  </a:lnTo>
                  <a:lnTo>
                    <a:pt x="11" y="516"/>
                  </a:lnTo>
                  <a:lnTo>
                    <a:pt x="8" y="540"/>
                  </a:lnTo>
                  <a:lnTo>
                    <a:pt x="0" y="568"/>
                  </a:lnTo>
                  <a:lnTo>
                    <a:pt x="218" y="712"/>
                  </a:lnTo>
                  <a:lnTo>
                    <a:pt x="218" y="712"/>
                  </a:lnTo>
                  <a:lnTo>
                    <a:pt x="231" y="676"/>
                  </a:lnTo>
                  <a:lnTo>
                    <a:pt x="237" y="657"/>
                  </a:lnTo>
                  <a:lnTo>
                    <a:pt x="242" y="637"/>
                  </a:lnTo>
                  <a:lnTo>
                    <a:pt x="247" y="616"/>
                  </a:lnTo>
                  <a:lnTo>
                    <a:pt x="250" y="595"/>
                  </a:lnTo>
                  <a:lnTo>
                    <a:pt x="253" y="571"/>
                  </a:lnTo>
                  <a:lnTo>
                    <a:pt x="255" y="548"/>
                  </a:lnTo>
                  <a:lnTo>
                    <a:pt x="255" y="548"/>
                  </a:lnTo>
                  <a:lnTo>
                    <a:pt x="255" y="534"/>
                  </a:lnTo>
                  <a:lnTo>
                    <a:pt x="257" y="498"/>
                  </a:lnTo>
                  <a:lnTo>
                    <a:pt x="260" y="474"/>
                  </a:lnTo>
                  <a:lnTo>
                    <a:pt x="265" y="446"/>
                  </a:lnTo>
                  <a:lnTo>
                    <a:pt x="271" y="417"/>
                  </a:lnTo>
                  <a:lnTo>
                    <a:pt x="279" y="388"/>
                  </a:lnTo>
                  <a:lnTo>
                    <a:pt x="291" y="358"/>
                  </a:lnTo>
                  <a:lnTo>
                    <a:pt x="305" y="331"/>
                  </a:lnTo>
                  <a:lnTo>
                    <a:pt x="313" y="318"/>
                  </a:lnTo>
                  <a:lnTo>
                    <a:pt x="323" y="305"/>
                  </a:lnTo>
                  <a:lnTo>
                    <a:pt x="333" y="293"/>
                  </a:lnTo>
                  <a:lnTo>
                    <a:pt x="344" y="284"/>
                  </a:lnTo>
                  <a:lnTo>
                    <a:pt x="357" y="274"/>
                  </a:lnTo>
                  <a:lnTo>
                    <a:pt x="370" y="264"/>
                  </a:lnTo>
                  <a:lnTo>
                    <a:pt x="385" y="258"/>
                  </a:lnTo>
                  <a:lnTo>
                    <a:pt x="401" y="251"/>
                  </a:lnTo>
                  <a:lnTo>
                    <a:pt x="419" y="248"/>
                  </a:lnTo>
                  <a:lnTo>
                    <a:pt x="437" y="245"/>
                  </a:lnTo>
                  <a:lnTo>
                    <a:pt x="456" y="243"/>
                  </a:lnTo>
                  <a:lnTo>
                    <a:pt x="479" y="245"/>
                  </a:lnTo>
                  <a:lnTo>
                    <a:pt x="479" y="245"/>
                  </a:lnTo>
                  <a:lnTo>
                    <a:pt x="489" y="245"/>
                  </a:lnTo>
                  <a:lnTo>
                    <a:pt x="516" y="250"/>
                  </a:lnTo>
                  <a:lnTo>
                    <a:pt x="534" y="253"/>
                  </a:lnTo>
                  <a:lnTo>
                    <a:pt x="555" y="259"/>
                  </a:lnTo>
                  <a:lnTo>
                    <a:pt x="576" y="267"/>
                  </a:lnTo>
                  <a:lnTo>
                    <a:pt x="599" y="279"/>
                  </a:lnTo>
                  <a:lnTo>
                    <a:pt x="622" y="293"/>
                  </a:lnTo>
                  <a:lnTo>
                    <a:pt x="643" y="311"/>
                  </a:lnTo>
                  <a:lnTo>
                    <a:pt x="653" y="321"/>
                  </a:lnTo>
                  <a:lnTo>
                    <a:pt x="662" y="332"/>
                  </a:lnTo>
                  <a:lnTo>
                    <a:pt x="670" y="345"/>
                  </a:lnTo>
                  <a:lnTo>
                    <a:pt x="679" y="358"/>
                  </a:lnTo>
                  <a:lnTo>
                    <a:pt x="685" y="373"/>
                  </a:lnTo>
                  <a:lnTo>
                    <a:pt x="692" y="389"/>
                  </a:lnTo>
                  <a:lnTo>
                    <a:pt x="698" y="407"/>
                  </a:lnTo>
                  <a:lnTo>
                    <a:pt x="701" y="425"/>
                  </a:lnTo>
                  <a:lnTo>
                    <a:pt x="705" y="444"/>
                  </a:lnTo>
                  <a:lnTo>
                    <a:pt x="706" y="465"/>
                  </a:lnTo>
                  <a:lnTo>
                    <a:pt x="708" y="488"/>
                  </a:lnTo>
                  <a:lnTo>
                    <a:pt x="706" y="513"/>
                  </a:lnTo>
                  <a:lnTo>
                    <a:pt x="706" y="513"/>
                  </a:lnTo>
                  <a:lnTo>
                    <a:pt x="706" y="529"/>
                  </a:lnTo>
                  <a:lnTo>
                    <a:pt x="706" y="547"/>
                  </a:lnTo>
                  <a:lnTo>
                    <a:pt x="709" y="569"/>
                  </a:lnTo>
                  <a:lnTo>
                    <a:pt x="713" y="599"/>
                  </a:lnTo>
                  <a:lnTo>
                    <a:pt x="718" y="629"/>
                  </a:lnTo>
                  <a:lnTo>
                    <a:pt x="727" y="663"/>
                  </a:lnTo>
                  <a:lnTo>
                    <a:pt x="739" y="699"/>
                  </a:lnTo>
                  <a:lnTo>
                    <a:pt x="747" y="717"/>
                  </a:lnTo>
                  <a:lnTo>
                    <a:pt x="755" y="736"/>
                  </a:lnTo>
                  <a:lnTo>
                    <a:pt x="765" y="754"/>
                  </a:lnTo>
                  <a:lnTo>
                    <a:pt x="776" y="772"/>
                  </a:lnTo>
                  <a:lnTo>
                    <a:pt x="787" y="790"/>
                  </a:lnTo>
                  <a:lnTo>
                    <a:pt x="800" y="808"/>
                  </a:lnTo>
                  <a:lnTo>
                    <a:pt x="817" y="824"/>
                  </a:lnTo>
                  <a:lnTo>
                    <a:pt x="833" y="840"/>
                  </a:lnTo>
                  <a:lnTo>
                    <a:pt x="851" y="855"/>
                  </a:lnTo>
                  <a:lnTo>
                    <a:pt x="870" y="870"/>
                  </a:lnTo>
                  <a:lnTo>
                    <a:pt x="891" y="883"/>
                  </a:lnTo>
                  <a:lnTo>
                    <a:pt x="914" y="894"/>
                  </a:lnTo>
                  <a:lnTo>
                    <a:pt x="938" y="905"/>
                  </a:lnTo>
                  <a:lnTo>
                    <a:pt x="966" y="915"/>
                  </a:lnTo>
                  <a:lnTo>
                    <a:pt x="993" y="922"/>
                  </a:lnTo>
                  <a:lnTo>
                    <a:pt x="1024" y="928"/>
                  </a:lnTo>
                  <a:lnTo>
                    <a:pt x="1109" y="688"/>
                  </a:lnTo>
                  <a:lnTo>
                    <a:pt x="1109" y="688"/>
                  </a:lnTo>
                  <a:lnTo>
                    <a:pt x="1081" y="680"/>
                  </a:lnTo>
                  <a:lnTo>
                    <a:pt x="1068" y="675"/>
                  </a:lnTo>
                  <a:lnTo>
                    <a:pt x="1053" y="668"/>
                  </a:lnTo>
                  <a:lnTo>
                    <a:pt x="1039" y="660"/>
                  </a:lnTo>
                  <a:lnTo>
                    <a:pt x="1026" y="652"/>
                  </a:lnTo>
                  <a:lnTo>
                    <a:pt x="1013" y="642"/>
                  </a:lnTo>
                  <a:lnTo>
                    <a:pt x="1000" y="629"/>
                  </a:lnTo>
                  <a:lnTo>
                    <a:pt x="989" y="616"/>
                  </a:lnTo>
                  <a:lnTo>
                    <a:pt x="977" y="602"/>
                  </a:lnTo>
                  <a:lnTo>
                    <a:pt x="969" y="584"/>
                  </a:lnTo>
                  <a:lnTo>
                    <a:pt x="961" y="564"/>
                  </a:lnTo>
                  <a:lnTo>
                    <a:pt x="954" y="543"/>
                  </a:lnTo>
                  <a:lnTo>
                    <a:pt x="950" y="521"/>
                  </a:lnTo>
                  <a:lnTo>
                    <a:pt x="946" y="495"/>
                  </a:lnTo>
                  <a:lnTo>
                    <a:pt x="946" y="467"/>
                  </a:lnTo>
                  <a:lnTo>
                    <a:pt x="946" y="467"/>
                  </a:lnTo>
                  <a:close/>
                </a:path>
              </a:pathLst>
            </a:custGeom>
            <a:solidFill>
              <a:srgbClr val="ECD13B"/>
            </a:solidFill>
            <a:ln w="38100">
              <a:solidFill>
                <a:schemeClr val="bg1"/>
              </a:solidFill>
            </a:ln>
          </p:spPr>
          <p:txBody>
            <a:bodyPr anchor="ctr"/>
            <a:lstStyle/>
            <a:p>
              <a:pPr algn="ctr"/>
              <a:endParaRPr/>
            </a:p>
          </p:txBody>
        </p:sp>
        <p:sp>
          <p:nvSpPr>
            <p:cNvPr id="8" name="Freeform: Shape 6"/>
            <p:cNvSpPr>
              <a:spLocks/>
            </p:cNvSpPr>
            <p:nvPr/>
          </p:nvSpPr>
          <p:spPr bwMode="auto">
            <a:xfrm>
              <a:off x="6226657" y="2004681"/>
              <a:ext cx="1403082" cy="1367249"/>
            </a:xfrm>
            <a:custGeom>
              <a:avLst/>
              <a:gdLst>
                <a:gd name="T0" fmla="*/ 823 w 979"/>
                <a:gd name="T1" fmla="*/ 0 h 954"/>
                <a:gd name="T2" fmla="*/ 734 w 979"/>
                <a:gd name="T3" fmla="*/ 8 h 954"/>
                <a:gd name="T4" fmla="*/ 650 w 979"/>
                <a:gd name="T5" fmla="*/ 32 h 954"/>
                <a:gd name="T6" fmla="*/ 583 w 979"/>
                <a:gd name="T7" fmla="*/ 63 h 954"/>
                <a:gd name="T8" fmla="*/ 518 w 979"/>
                <a:gd name="T9" fmla="*/ 109 h 954"/>
                <a:gd name="T10" fmla="*/ 458 w 979"/>
                <a:gd name="T11" fmla="*/ 174 h 954"/>
                <a:gd name="T12" fmla="*/ 409 w 979"/>
                <a:gd name="T13" fmla="*/ 258 h 954"/>
                <a:gd name="T14" fmla="*/ 377 w 979"/>
                <a:gd name="T15" fmla="*/ 367 h 954"/>
                <a:gd name="T16" fmla="*/ 364 w 979"/>
                <a:gd name="T17" fmla="*/ 503 h 954"/>
                <a:gd name="T18" fmla="*/ 361 w 979"/>
                <a:gd name="T19" fmla="*/ 536 h 954"/>
                <a:gd name="T20" fmla="*/ 348 w 979"/>
                <a:gd name="T21" fmla="*/ 588 h 954"/>
                <a:gd name="T22" fmla="*/ 314 w 979"/>
                <a:gd name="T23" fmla="*/ 644 h 954"/>
                <a:gd name="T24" fmla="*/ 275 w 979"/>
                <a:gd name="T25" fmla="*/ 677 h 954"/>
                <a:gd name="T26" fmla="*/ 236 w 979"/>
                <a:gd name="T27" fmla="*/ 696 h 954"/>
                <a:gd name="T28" fmla="*/ 187 w 979"/>
                <a:gd name="T29" fmla="*/ 706 h 954"/>
                <a:gd name="T30" fmla="*/ 150 w 979"/>
                <a:gd name="T31" fmla="*/ 709 h 954"/>
                <a:gd name="T32" fmla="*/ 85 w 979"/>
                <a:gd name="T33" fmla="*/ 703 h 954"/>
                <a:gd name="T34" fmla="*/ 31 w 979"/>
                <a:gd name="T35" fmla="*/ 948 h 954"/>
                <a:gd name="T36" fmla="*/ 83 w 979"/>
                <a:gd name="T37" fmla="*/ 953 h 954"/>
                <a:gd name="T38" fmla="*/ 174 w 979"/>
                <a:gd name="T39" fmla="*/ 953 h 954"/>
                <a:gd name="T40" fmla="*/ 283 w 979"/>
                <a:gd name="T41" fmla="*/ 940 h 954"/>
                <a:gd name="T42" fmla="*/ 354 w 979"/>
                <a:gd name="T43" fmla="*/ 919 h 954"/>
                <a:gd name="T44" fmla="*/ 426 w 979"/>
                <a:gd name="T45" fmla="*/ 888 h 954"/>
                <a:gd name="T46" fmla="*/ 490 w 979"/>
                <a:gd name="T47" fmla="*/ 841 h 954"/>
                <a:gd name="T48" fmla="*/ 547 w 979"/>
                <a:gd name="T49" fmla="*/ 777 h 954"/>
                <a:gd name="T50" fmla="*/ 589 w 979"/>
                <a:gd name="T51" fmla="*/ 695 h 954"/>
                <a:gd name="T52" fmla="*/ 609 w 979"/>
                <a:gd name="T53" fmla="*/ 628 h 954"/>
                <a:gd name="T54" fmla="*/ 622 w 979"/>
                <a:gd name="T55" fmla="*/ 484 h 954"/>
                <a:gd name="T56" fmla="*/ 627 w 979"/>
                <a:gd name="T57" fmla="*/ 448 h 954"/>
                <a:gd name="T58" fmla="*/ 645 w 979"/>
                <a:gd name="T59" fmla="*/ 393 h 954"/>
                <a:gd name="T60" fmla="*/ 682 w 979"/>
                <a:gd name="T61" fmla="*/ 333 h 954"/>
                <a:gd name="T62" fmla="*/ 721 w 979"/>
                <a:gd name="T63" fmla="*/ 299 h 954"/>
                <a:gd name="T64" fmla="*/ 760 w 979"/>
                <a:gd name="T65" fmla="*/ 281 h 954"/>
                <a:gd name="T66" fmla="*/ 807 w 979"/>
                <a:gd name="T67" fmla="*/ 271 h 954"/>
                <a:gd name="T68" fmla="*/ 844 w 979"/>
                <a:gd name="T69" fmla="*/ 271 h 954"/>
                <a:gd name="T70" fmla="*/ 885 w 979"/>
                <a:gd name="T71" fmla="*/ 265 h 954"/>
                <a:gd name="T72" fmla="*/ 921 w 979"/>
                <a:gd name="T73" fmla="*/ 248 h 954"/>
                <a:gd name="T74" fmla="*/ 948 w 979"/>
                <a:gd name="T75" fmla="*/ 221 h 954"/>
                <a:gd name="T76" fmla="*/ 969 w 979"/>
                <a:gd name="T77" fmla="*/ 188 h 954"/>
                <a:gd name="T78" fmla="*/ 979 w 979"/>
                <a:gd name="T79" fmla="*/ 149 h 954"/>
                <a:gd name="T80" fmla="*/ 979 w 979"/>
                <a:gd name="T81" fmla="*/ 122 h 954"/>
                <a:gd name="T82" fmla="*/ 969 w 979"/>
                <a:gd name="T83" fmla="*/ 83 h 954"/>
                <a:gd name="T84" fmla="*/ 948 w 979"/>
                <a:gd name="T85" fmla="*/ 49 h 954"/>
                <a:gd name="T86" fmla="*/ 921 w 979"/>
                <a:gd name="T87" fmla="*/ 23 h 954"/>
                <a:gd name="T88" fmla="*/ 885 w 979"/>
                <a:gd name="T89" fmla="*/ 6 h 954"/>
                <a:gd name="T90" fmla="*/ 844 w 979"/>
                <a:gd name="T9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9" h="954">
                  <a:moveTo>
                    <a:pt x="844" y="0"/>
                  </a:moveTo>
                  <a:lnTo>
                    <a:pt x="844" y="0"/>
                  </a:lnTo>
                  <a:lnTo>
                    <a:pt x="823" y="0"/>
                  </a:lnTo>
                  <a:lnTo>
                    <a:pt x="800" y="0"/>
                  </a:lnTo>
                  <a:lnTo>
                    <a:pt x="770" y="3"/>
                  </a:lnTo>
                  <a:lnTo>
                    <a:pt x="734" y="8"/>
                  </a:lnTo>
                  <a:lnTo>
                    <a:pt x="693" y="18"/>
                  </a:lnTo>
                  <a:lnTo>
                    <a:pt x="672" y="24"/>
                  </a:lnTo>
                  <a:lnTo>
                    <a:pt x="650" y="32"/>
                  </a:lnTo>
                  <a:lnTo>
                    <a:pt x="628" y="41"/>
                  </a:lnTo>
                  <a:lnTo>
                    <a:pt x="606" y="50"/>
                  </a:lnTo>
                  <a:lnTo>
                    <a:pt x="583" y="63"/>
                  </a:lnTo>
                  <a:lnTo>
                    <a:pt x="560" y="76"/>
                  </a:lnTo>
                  <a:lnTo>
                    <a:pt x="539" y="91"/>
                  </a:lnTo>
                  <a:lnTo>
                    <a:pt x="518" y="109"/>
                  </a:lnTo>
                  <a:lnTo>
                    <a:pt x="497" y="128"/>
                  </a:lnTo>
                  <a:lnTo>
                    <a:pt x="477" y="149"/>
                  </a:lnTo>
                  <a:lnTo>
                    <a:pt x="458" y="174"/>
                  </a:lnTo>
                  <a:lnTo>
                    <a:pt x="440" y="198"/>
                  </a:lnTo>
                  <a:lnTo>
                    <a:pt x="424" y="227"/>
                  </a:lnTo>
                  <a:lnTo>
                    <a:pt x="409" y="258"/>
                  </a:lnTo>
                  <a:lnTo>
                    <a:pt x="396" y="292"/>
                  </a:lnTo>
                  <a:lnTo>
                    <a:pt x="385" y="328"/>
                  </a:lnTo>
                  <a:lnTo>
                    <a:pt x="377" y="367"/>
                  </a:lnTo>
                  <a:lnTo>
                    <a:pt x="370" y="409"/>
                  </a:lnTo>
                  <a:lnTo>
                    <a:pt x="365" y="454"/>
                  </a:lnTo>
                  <a:lnTo>
                    <a:pt x="364" y="503"/>
                  </a:lnTo>
                  <a:lnTo>
                    <a:pt x="364" y="503"/>
                  </a:lnTo>
                  <a:lnTo>
                    <a:pt x="364" y="511"/>
                  </a:lnTo>
                  <a:lnTo>
                    <a:pt x="361" y="536"/>
                  </a:lnTo>
                  <a:lnTo>
                    <a:pt x="357" y="550"/>
                  </a:lnTo>
                  <a:lnTo>
                    <a:pt x="354" y="568"/>
                  </a:lnTo>
                  <a:lnTo>
                    <a:pt x="348" y="588"/>
                  </a:lnTo>
                  <a:lnTo>
                    <a:pt x="338" y="607"/>
                  </a:lnTo>
                  <a:lnTo>
                    <a:pt x="327" y="627"/>
                  </a:lnTo>
                  <a:lnTo>
                    <a:pt x="314" y="644"/>
                  </a:lnTo>
                  <a:lnTo>
                    <a:pt x="296" y="662"/>
                  </a:lnTo>
                  <a:lnTo>
                    <a:pt x="286" y="670"/>
                  </a:lnTo>
                  <a:lnTo>
                    <a:pt x="275" y="677"/>
                  </a:lnTo>
                  <a:lnTo>
                    <a:pt x="263" y="685"/>
                  </a:lnTo>
                  <a:lnTo>
                    <a:pt x="250" y="690"/>
                  </a:lnTo>
                  <a:lnTo>
                    <a:pt x="236" y="696"/>
                  </a:lnTo>
                  <a:lnTo>
                    <a:pt x="221" y="701"/>
                  </a:lnTo>
                  <a:lnTo>
                    <a:pt x="205" y="704"/>
                  </a:lnTo>
                  <a:lnTo>
                    <a:pt x="187" y="706"/>
                  </a:lnTo>
                  <a:lnTo>
                    <a:pt x="169" y="708"/>
                  </a:lnTo>
                  <a:lnTo>
                    <a:pt x="150" y="709"/>
                  </a:lnTo>
                  <a:lnTo>
                    <a:pt x="150" y="709"/>
                  </a:lnTo>
                  <a:lnTo>
                    <a:pt x="130" y="709"/>
                  </a:lnTo>
                  <a:lnTo>
                    <a:pt x="109" y="706"/>
                  </a:lnTo>
                  <a:lnTo>
                    <a:pt x="85" y="703"/>
                  </a:lnTo>
                  <a:lnTo>
                    <a:pt x="0" y="943"/>
                  </a:lnTo>
                  <a:lnTo>
                    <a:pt x="0" y="943"/>
                  </a:lnTo>
                  <a:lnTo>
                    <a:pt x="31" y="948"/>
                  </a:lnTo>
                  <a:lnTo>
                    <a:pt x="62" y="950"/>
                  </a:lnTo>
                  <a:lnTo>
                    <a:pt x="62" y="950"/>
                  </a:lnTo>
                  <a:lnTo>
                    <a:pt x="83" y="953"/>
                  </a:lnTo>
                  <a:lnTo>
                    <a:pt x="106" y="953"/>
                  </a:lnTo>
                  <a:lnTo>
                    <a:pt x="137" y="954"/>
                  </a:lnTo>
                  <a:lnTo>
                    <a:pt x="174" y="953"/>
                  </a:lnTo>
                  <a:lnTo>
                    <a:pt x="215" y="950"/>
                  </a:lnTo>
                  <a:lnTo>
                    <a:pt x="260" y="943"/>
                  </a:lnTo>
                  <a:lnTo>
                    <a:pt x="283" y="940"/>
                  </a:lnTo>
                  <a:lnTo>
                    <a:pt x="307" y="933"/>
                  </a:lnTo>
                  <a:lnTo>
                    <a:pt x="330" y="927"/>
                  </a:lnTo>
                  <a:lnTo>
                    <a:pt x="354" y="919"/>
                  </a:lnTo>
                  <a:lnTo>
                    <a:pt x="378" y="911"/>
                  </a:lnTo>
                  <a:lnTo>
                    <a:pt x="401" y="899"/>
                  </a:lnTo>
                  <a:lnTo>
                    <a:pt x="426" y="888"/>
                  </a:lnTo>
                  <a:lnTo>
                    <a:pt x="448" y="873"/>
                  </a:lnTo>
                  <a:lnTo>
                    <a:pt x="469" y="859"/>
                  </a:lnTo>
                  <a:lnTo>
                    <a:pt x="490" y="841"/>
                  </a:lnTo>
                  <a:lnTo>
                    <a:pt x="510" y="821"/>
                  </a:lnTo>
                  <a:lnTo>
                    <a:pt x="529" y="800"/>
                  </a:lnTo>
                  <a:lnTo>
                    <a:pt x="547" y="777"/>
                  </a:lnTo>
                  <a:lnTo>
                    <a:pt x="563" y="753"/>
                  </a:lnTo>
                  <a:lnTo>
                    <a:pt x="576" y="726"/>
                  </a:lnTo>
                  <a:lnTo>
                    <a:pt x="589" y="695"/>
                  </a:lnTo>
                  <a:lnTo>
                    <a:pt x="601" y="662"/>
                  </a:lnTo>
                  <a:lnTo>
                    <a:pt x="609" y="628"/>
                  </a:lnTo>
                  <a:lnTo>
                    <a:pt x="609" y="628"/>
                  </a:lnTo>
                  <a:lnTo>
                    <a:pt x="614" y="588"/>
                  </a:lnTo>
                  <a:lnTo>
                    <a:pt x="617" y="542"/>
                  </a:lnTo>
                  <a:lnTo>
                    <a:pt x="622" y="484"/>
                  </a:lnTo>
                  <a:lnTo>
                    <a:pt x="622" y="484"/>
                  </a:lnTo>
                  <a:lnTo>
                    <a:pt x="622" y="474"/>
                  </a:lnTo>
                  <a:lnTo>
                    <a:pt x="627" y="448"/>
                  </a:lnTo>
                  <a:lnTo>
                    <a:pt x="632" y="432"/>
                  </a:lnTo>
                  <a:lnTo>
                    <a:pt x="637" y="412"/>
                  </a:lnTo>
                  <a:lnTo>
                    <a:pt x="645" y="393"/>
                  </a:lnTo>
                  <a:lnTo>
                    <a:pt x="654" y="373"/>
                  </a:lnTo>
                  <a:lnTo>
                    <a:pt x="666" y="352"/>
                  </a:lnTo>
                  <a:lnTo>
                    <a:pt x="682" y="333"/>
                  </a:lnTo>
                  <a:lnTo>
                    <a:pt x="700" y="315"/>
                  </a:lnTo>
                  <a:lnTo>
                    <a:pt x="710" y="307"/>
                  </a:lnTo>
                  <a:lnTo>
                    <a:pt x="721" y="299"/>
                  </a:lnTo>
                  <a:lnTo>
                    <a:pt x="732" y="292"/>
                  </a:lnTo>
                  <a:lnTo>
                    <a:pt x="745" y="286"/>
                  </a:lnTo>
                  <a:lnTo>
                    <a:pt x="760" y="281"/>
                  </a:lnTo>
                  <a:lnTo>
                    <a:pt x="774" y="276"/>
                  </a:lnTo>
                  <a:lnTo>
                    <a:pt x="789" y="273"/>
                  </a:lnTo>
                  <a:lnTo>
                    <a:pt x="807" y="271"/>
                  </a:lnTo>
                  <a:lnTo>
                    <a:pt x="825" y="271"/>
                  </a:lnTo>
                  <a:lnTo>
                    <a:pt x="844" y="271"/>
                  </a:lnTo>
                  <a:lnTo>
                    <a:pt x="844" y="271"/>
                  </a:lnTo>
                  <a:lnTo>
                    <a:pt x="857" y="269"/>
                  </a:lnTo>
                  <a:lnTo>
                    <a:pt x="872" y="268"/>
                  </a:lnTo>
                  <a:lnTo>
                    <a:pt x="885" y="265"/>
                  </a:lnTo>
                  <a:lnTo>
                    <a:pt x="896" y="260"/>
                  </a:lnTo>
                  <a:lnTo>
                    <a:pt x="909" y="255"/>
                  </a:lnTo>
                  <a:lnTo>
                    <a:pt x="921" y="248"/>
                  </a:lnTo>
                  <a:lnTo>
                    <a:pt x="930" y="240"/>
                  </a:lnTo>
                  <a:lnTo>
                    <a:pt x="940" y="230"/>
                  </a:lnTo>
                  <a:lnTo>
                    <a:pt x="948" y="221"/>
                  </a:lnTo>
                  <a:lnTo>
                    <a:pt x="956" y="211"/>
                  </a:lnTo>
                  <a:lnTo>
                    <a:pt x="963" y="200"/>
                  </a:lnTo>
                  <a:lnTo>
                    <a:pt x="969" y="188"/>
                  </a:lnTo>
                  <a:lnTo>
                    <a:pt x="974" y="175"/>
                  </a:lnTo>
                  <a:lnTo>
                    <a:pt x="977" y="162"/>
                  </a:lnTo>
                  <a:lnTo>
                    <a:pt x="979" y="149"/>
                  </a:lnTo>
                  <a:lnTo>
                    <a:pt x="979" y="135"/>
                  </a:lnTo>
                  <a:lnTo>
                    <a:pt x="979" y="135"/>
                  </a:lnTo>
                  <a:lnTo>
                    <a:pt x="979" y="122"/>
                  </a:lnTo>
                  <a:lnTo>
                    <a:pt x="977" y="109"/>
                  </a:lnTo>
                  <a:lnTo>
                    <a:pt x="974" y="96"/>
                  </a:lnTo>
                  <a:lnTo>
                    <a:pt x="969" y="83"/>
                  </a:lnTo>
                  <a:lnTo>
                    <a:pt x="963" y="71"/>
                  </a:lnTo>
                  <a:lnTo>
                    <a:pt x="956" y="60"/>
                  </a:lnTo>
                  <a:lnTo>
                    <a:pt x="948" y="49"/>
                  </a:lnTo>
                  <a:lnTo>
                    <a:pt x="940" y="39"/>
                  </a:lnTo>
                  <a:lnTo>
                    <a:pt x="930" y="31"/>
                  </a:lnTo>
                  <a:lnTo>
                    <a:pt x="921" y="23"/>
                  </a:lnTo>
                  <a:lnTo>
                    <a:pt x="909" y="16"/>
                  </a:lnTo>
                  <a:lnTo>
                    <a:pt x="896" y="10"/>
                  </a:lnTo>
                  <a:lnTo>
                    <a:pt x="885" y="6"/>
                  </a:lnTo>
                  <a:lnTo>
                    <a:pt x="872" y="3"/>
                  </a:lnTo>
                  <a:lnTo>
                    <a:pt x="857" y="0"/>
                  </a:lnTo>
                  <a:lnTo>
                    <a:pt x="844" y="0"/>
                  </a:lnTo>
                  <a:lnTo>
                    <a:pt x="844" y="0"/>
                  </a:lnTo>
                  <a:close/>
                </a:path>
              </a:pathLst>
            </a:custGeom>
            <a:solidFill>
              <a:srgbClr val="A08542"/>
            </a:solidFill>
            <a:ln w="38100">
              <a:solidFill>
                <a:schemeClr val="bg1"/>
              </a:solidFill>
            </a:ln>
          </p:spPr>
          <p:txBody>
            <a:bodyPr anchor="ctr"/>
            <a:lstStyle/>
            <a:p>
              <a:pPr algn="ctr"/>
              <a:endParaRPr/>
            </a:p>
          </p:txBody>
        </p:sp>
      </p:grpSp>
      <p:cxnSp>
        <p:nvCxnSpPr>
          <p:cNvPr id="9" name="Straight Arrow Connector 8"/>
          <p:cNvCxnSpPr/>
          <p:nvPr/>
        </p:nvCxnSpPr>
        <p:spPr>
          <a:xfrm flipV="1">
            <a:off x="2912472" y="1251558"/>
            <a:ext cx="0" cy="897956"/>
          </a:xfrm>
          <a:prstGeom prst="straightConnector1">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10" name="Straight Arrow Connector 13"/>
          <p:cNvCxnSpPr/>
          <p:nvPr/>
        </p:nvCxnSpPr>
        <p:spPr>
          <a:xfrm>
            <a:off x="1708122" y="2333887"/>
            <a:ext cx="0" cy="1232686"/>
          </a:xfrm>
          <a:prstGeom prst="straightConnector1">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11" name="Straight Arrow Connector 18"/>
          <p:cNvCxnSpPr/>
          <p:nvPr/>
        </p:nvCxnSpPr>
        <p:spPr>
          <a:xfrm flipV="1">
            <a:off x="4992154" y="1251557"/>
            <a:ext cx="0" cy="897956"/>
          </a:xfrm>
          <a:prstGeom prst="straightConnector1">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cxnSp>
        <p:nvCxnSpPr>
          <p:cNvPr id="12" name="Straight Arrow Connector 23"/>
          <p:cNvCxnSpPr/>
          <p:nvPr/>
        </p:nvCxnSpPr>
        <p:spPr>
          <a:xfrm>
            <a:off x="3930807" y="2845937"/>
            <a:ext cx="0" cy="720637"/>
          </a:xfrm>
          <a:prstGeom prst="straightConnector1">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13" name="Straight Arrow Connector 28"/>
          <p:cNvCxnSpPr/>
          <p:nvPr/>
        </p:nvCxnSpPr>
        <p:spPr>
          <a:xfrm>
            <a:off x="6235045" y="3102604"/>
            <a:ext cx="0" cy="463969"/>
          </a:xfrm>
          <a:prstGeom prst="straightConnector1">
            <a:avLst/>
          </a:prstGeom>
          <a:ln>
            <a:solidFill>
              <a:schemeClr val="accent5"/>
            </a:solidFill>
            <a:tailEnd type="oval"/>
          </a:ln>
        </p:spPr>
        <p:style>
          <a:lnRef idx="1">
            <a:schemeClr val="accent1"/>
          </a:lnRef>
          <a:fillRef idx="0">
            <a:schemeClr val="accent1"/>
          </a:fillRef>
          <a:effectRef idx="0">
            <a:schemeClr val="accent1"/>
          </a:effectRef>
          <a:fontRef idx="minor">
            <a:schemeClr val="tx1"/>
          </a:fontRef>
        </p:style>
      </p:cxnSp>
      <p:grpSp>
        <p:nvGrpSpPr>
          <p:cNvPr id="14" name="Group 22"/>
          <p:cNvGrpSpPr/>
          <p:nvPr/>
        </p:nvGrpSpPr>
        <p:grpSpPr>
          <a:xfrm>
            <a:off x="4992155" y="1059582"/>
            <a:ext cx="1884102" cy="755243"/>
            <a:chOff x="1197898" y="2503545"/>
            <a:chExt cx="2198693" cy="1006991"/>
          </a:xfrm>
        </p:grpSpPr>
        <p:sp>
          <p:nvSpPr>
            <p:cNvPr id="27" name="TextBox 24"/>
            <p:cNvSpPr txBox="1"/>
            <p:nvPr/>
          </p:nvSpPr>
          <p:spPr>
            <a:xfrm>
              <a:off x="1197898" y="2503545"/>
              <a:ext cx="2198693" cy="388226"/>
            </a:xfrm>
            <a:prstGeom prst="rect">
              <a:avLst/>
            </a:prstGeom>
            <a:noFill/>
          </p:spPr>
          <p:txBody>
            <a:bodyPr wrap="none" lIns="144000" tIns="0" rIns="0" bIns="0" anchor="b" anchorCtr="0">
              <a:normAutofit/>
            </a:bodyPr>
            <a:lstStyle/>
            <a:p>
              <a:r>
                <a:rPr lang="zh-CN" altLang="en-US" sz="1600" b="1" dirty="0">
                  <a:solidFill>
                    <a:schemeClr val="accent4">
                      <a:lumMod val="100000"/>
                    </a:schemeClr>
                  </a:solidFill>
                </a:rPr>
                <a:t>标题文本预设</a:t>
              </a:r>
            </a:p>
          </p:txBody>
        </p:sp>
        <p:sp>
          <p:nvSpPr>
            <p:cNvPr id="28" name="TextBox 25"/>
            <p:cNvSpPr txBox="1">
              <a:spLocks/>
            </p:cNvSpPr>
            <p:nvPr/>
          </p:nvSpPr>
          <p:spPr>
            <a:xfrm>
              <a:off x="1197898" y="2891770"/>
              <a:ext cx="2198693" cy="618766"/>
            </a:xfrm>
            <a:prstGeom prst="rect">
              <a:avLst/>
            </a:prstGeom>
          </p:spPr>
          <p:txBody>
            <a:bodyPr vert="horz" wrap="square" lIns="144000" tIns="0" rIns="0" bIns="0" anchor="ctr" anchorCtr="0">
              <a:normAutofit fontScale="92500" lnSpcReduction="20000"/>
            </a:bodyPr>
            <a:lstStyle/>
            <a:p>
              <a:pPr lvl="0">
                <a:lnSpc>
                  <a:spcPct val="120000"/>
                </a:lnSpc>
              </a:pPr>
              <a:r>
                <a:rPr lang="zh-CN" altLang="en-US" sz="1050" dirty="0">
                  <a:solidFill>
                    <a:schemeClr val="bg2">
                      <a:lumMod val="50000"/>
                    </a:schemeClr>
                  </a:solidFill>
                </a:rPr>
                <a:t>请替换文字内容复制你的内容到到天边上车请替换文字内容复制你的</a:t>
              </a:r>
            </a:p>
          </p:txBody>
        </p:sp>
      </p:grpSp>
      <p:grpSp>
        <p:nvGrpSpPr>
          <p:cNvPr id="15" name="Group 30"/>
          <p:cNvGrpSpPr/>
          <p:nvPr/>
        </p:nvGrpSpPr>
        <p:grpSpPr>
          <a:xfrm>
            <a:off x="2912472" y="1059582"/>
            <a:ext cx="1884102" cy="755243"/>
            <a:chOff x="1197898" y="2503545"/>
            <a:chExt cx="2198693" cy="1006991"/>
          </a:xfrm>
        </p:grpSpPr>
        <p:sp>
          <p:nvSpPr>
            <p:cNvPr id="25" name="TextBox 31"/>
            <p:cNvSpPr txBox="1"/>
            <p:nvPr/>
          </p:nvSpPr>
          <p:spPr>
            <a:xfrm>
              <a:off x="1197898" y="2503545"/>
              <a:ext cx="2198693" cy="388226"/>
            </a:xfrm>
            <a:prstGeom prst="rect">
              <a:avLst/>
            </a:prstGeom>
            <a:noFill/>
          </p:spPr>
          <p:txBody>
            <a:bodyPr wrap="none" lIns="144000" tIns="0" rIns="0" bIns="0" anchor="b" anchorCtr="0">
              <a:normAutofit/>
            </a:bodyPr>
            <a:lstStyle/>
            <a:p>
              <a:r>
                <a:rPr lang="zh-CN" altLang="en-US" sz="1600" b="1" dirty="0">
                  <a:solidFill>
                    <a:srgbClr val="D6A93A"/>
                  </a:solidFill>
                </a:rPr>
                <a:t>标题文本预设</a:t>
              </a:r>
            </a:p>
          </p:txBody>
        </p:sp>
        <p:sp>
          <p:nvSpPr>
            <p:cNvPr id="26" name="TextBox 32"/>
            <p:cNvSpPr txBox="1">
              <a:spLocks/>
            </p:cNvSpPr>
            <p:nvPr/>
          </p:nvSpPr>
          <p:spPr>
            <a:xfrm>
              <a:off x="1197898" y="2891770"/>
              <a:ext cx="2198693" cy="618766"/>
            </a:xfrm>
            <a:prstGeom prst="rect">
              <a:avLst/>
            </a:prstGeom>
          </p:spPr>
          <p:txBody>
            <a:bodyPr vert="horz" wrap="square" lIns="144000" tIns="0" rIns="0" bIns="0" anchor="ctr" anchorCtr="0">
              <a:normAutofit fontScale="92500" lnSpcReduction="20000"/>
            </a:bodyPr>
            <a:lstStyle/>
            <a:p>
              <a:pPr lvl="0">
                <a:lnSpc>
                  <a:spcPct val="120000"/>
                </a:lnSpc>
              </a:pPr>
              <a:r>
                <a:rPr lang="zh-CN" altLang="en-US" sz="1050" dirty="0">
                  <a:solidFill>
                    <a:schemeClr val="bg2">
                      <a:lumMod val="50000"/>
                    </a:schemeClr>
                  </a:solidFill>
                </a:rPr>
                <a:t>请替换文字内容复制你的内容到到天边上车请替换文字内容复制你的</a:t>
              </a:r>
            </a:p>
          </p:txBody>
        </p:sp>
      </p:grpSp>
      <p:grpSp>
        <p:nvGrpSpPr>
          <p:cNvPr id="16" name="Group 33"/>
          <p:cNvGrpSpPr/>
          <p:nvPr/>
        </p:nvGrpSpPr>
        <p:grpSpPr>
          <a:xfrm>
            <a:off x="6235045" y="3346472"/>
            <a:ext cx="1884102" cy="755243"/>
            <a:chOff x="1197898" y="2503545"/>
            <a:chExt cx="2198693" cy="1006991"/>
          </a:xfrm>
        </p:grpSpPr>
        <p:sp>
          <p:nvSpPr>
            <p:cNvPr id="23" name="TextBox 34"/>
            <p:cNvSpPr txBox="1"/>
            <p:nvPr/>
          </p:nvSpPr>
          <p:spPr>
            <a:xfrm>
              <a:off x="1197898" y="2503545"/>
              <a:ext cx="2198693" cy="388226"/>
            </a:xfrm>
            <a:prstGeom prst="rect">
              <a:avLst/>
            </a:prstGeom>
            <a:noFill/>
          </p:spPr>
          <p:txBody>
            <a:bodyPr wrap="none" lIns="144000" tIns="0" rIns="0" bIns="0" anchor="b" anchorCtr="0">
              <a:normAutofit/>
            </a:bodyPr>
            <a:lstStyle/>
            <a:p>
              <a:r>
                <a:rPr lang="zh-CN" altLang="en-US" sz="1600" b="1" dirty="0">
                  <a:solidFill>
                    <a:srgbClr val="D6A93A"/>
                  </a:solidFill>
                </a:rPr>
                <a:t>标题文本预设</a:t>
              </a:r>
            </a:p>
          </p:txBody>
        </p:sp>
        <p:sp>
          <p:nvSpPr>
            <p:cNvPr id="24" name="TextBox 35"/>
            <p:cNvSpPr txBox="1">
              <a:spLocks/>
            </p:cNvSpPr>
            <p:nvPr/>
          </p:nvSpPr>
          <p:spPr>
            <a:xfrm>
              <a:off x="1197898" y="2891770"/>
              <a:ext cx="2198693" cy="618766"/>
            </a:xfrm>
            <a:prstGeom prst="rect">
              <a:avLst/>
            </a:prstGeom>
          </p:spPr>
          <p:txBody>
            <a:bodyPr vert="horz" wrap="square" lIns="144000" tIns="0" rIns="0" bIns="0" anchor="ctr" anchorCtr="0">
              <a:normAutofit fontScale="92500" lnSpcReduction="20000"/>
            </a:bodyPr>
            <a:lstStyle/>
            <a:p>
              <a:pPr lvl="0">
                <a:lnSpc>
                  <a:spcPct val="120000"/>
                </a:lnSpc>
              </a:pPr>
              <a:r>
                <a:rPr lang="zh-CN" altLang="en-US" sz="1050" dirty="0">
                  <a:solidFill>
                    <a:schemeClr val="bg2">
                      <a:lumMod val="50000"/>
                    </a:schemeClr>
                  </a:solidFill>
                </a:rPr>
                <a:t>请替换文字内容复制你的内容到到天边上车请替换文字内容复制你的</a:t>
              </a:r>
            </a:p>
          </p:txBody>
        </p:sp>
      </p:grpSp>
      <p:grpSp>
        <p:nvGrpSpPr>
          <p:cNvPr id="17" name="Group 37"/>
          <p:cNvGrpSpPr/>
          <p:nvPr/>
        </p:nvGrpSpPr>
        <p:grpSpPr>
          <a:xfrm>
            <a:off x="3931002" y="3346472"/>
            <a:ext cx="1884102" cy="755243"/>
            <a:chOff x="1197898" y="2503545"/>
            <a:chExt cx="2198693" cy="1006991"/>
          </a:xfrm>
        </p:grpSpPr>
        <p:sp>
          <p:nvSpPr>
            <p:cNvPr id="21" name="TextBox 46"/>
            <p:cNvSpPr txBox="1"/>
            <p:nvPr/>
          </p:nvSpPr>
          <p:spPr>
            <a:xfrm>
              <a:off x="1197898" y="2503545"/>
              <a:ext cx="2198693" cy="388226"/>
            </a:xfrm>
            <a:prstGeom prst="rect">
              <a:avLst/>
            </a:prstGeom>
            <a:noFill/>
          </p:spPr>
          <p:txBody>
            <a:bodyPr wrap="none" lIns="144000" tIns="0" rIns="0" bIns="0" anchor="b" anchorCtr="0">
              <a:normAutofit/>
            </a:bodyPr>
            <a:lstStyle/>
            <a:p>
              <a:r>
                <a:rPr lang="zh-CN" altLang="en-US" sz="1600" b="1" dirty="0">
                  <a:solidFill>
                    <a:srgbClr val="D6A93A"/>
                  </a:solidFill>
                </a:rPr>
                <a:t>标题文本预设</a:t>
              </a:r>
            </a:p>
          </p:txBody>
        </p:sp>
        <p:sp>
          <p:nvSpPr>
            <p:cNvPr id="22" name="TextBox 47"/>
            <p:cNvSpPr txBox="1">
              <a:spLocks/>
            </p:cNvSpPr>
            <p:nvPr/>
          </p:nvSpPr>
          <p:spPr>
            <a:xfrm>
              <a:off x="1197898" y="2891770"/>
              <a:ext cx="2198693" cy="618766"/>
            </a:xfrm>
            <a:prstGeom prst="rect">
              <a:avLst/>
            </a:prstGeom>
          </p:spPr>
          <p:txBody>
            <a:bodyPr vert="horz" wrap="square" lIns="144000" tIns="0" rIns="0" bIns="0" anchor="ctr" anchorCtr="0">
              <a:normAutofit fontScale="92500" lnSpcReduction="20000"/>
            </a:bodyPr>
            <a:lstStyle/>
            <a:p>
              <a:pPr lvl="0">
                <a:lnSpc>
                  <a:spcPct val="120000"/>
                </a:lnSpc>
              </a:pPr>
              <a:r>
                <a:rPr lang="zh-CN" altLang="en-US" sz="1050" dirty="0">
                  <a:solidFill>
                    <a:schemeClr val="bg2">
                      <a:lumMod val="50000"/>
                    </a:schemeClr>
                  </a:solidFill>
                </a:rPr>
                <a:t>请替换文字内容复制你的内容到到天边上车请替换文字内容复制你的</a:t>
              </a:r>
            </a:p>
          </p:txBody>
        </p:sp>
      </p:grpSp>
      <p:grpSp>
        <p:nvGrpSpPr>
          <p:cNvPr id="18" name="Group 48"/>
          <p:cNvGrpSpPr/>
          <p:nvPr/>
        </p:nvGrpSpPr>
        <p:grpSpPr>
          <a:xfrm>
            <a:off x="1710516" y="3336629"/>
            <a:ext cx="1919272" cy="765085"/>
            <a:chOff x="1197898" y="2490422"/>
            <a:chExt cx="2239735" cy="1020114"/>
          </a:xfrm>
        </p:grpSpPr>
        <p:sp>
          <p:nvSpPr>
            <p:cNvPr id="19" name="TextBox 49"/>
            <p:cNvSpPr txBox="1"/>
            <p:nvPr/>
          </p:nvSpPr>
          <p:spPr>
            <a:xfrm>
              <a:off x="1238940" y="2490422"/>
              <a:ext cx="2198693" cy="388225"/>
            </a:xfrm>
            <a:prstGeom prst="rect">
              <a:avLst/>
            </a:prstGeom>
            <a:noFill/>
          </p:spPr>
          <p:txBody>
            <a:bodyPr wrap="none" lIns="144000" tIns="0" rIns="0" bIns="0" anchor="b" anchorCtr="0">
              <a:normAutofit/>
            </a:bodyPr>
            <a:lstStyle/>
            <a:p>
              <a:r>
                <a:rPr lang="zh-CN" altLang="en-US" sz="1600" b="1" dirty="0">
                  <a:solidFill>
                    <a:srgbClr val="D6A93A"/>
                  </a:solidFill>
                </a:rPr>
                <a:t>标题文本预设</a:t>
              </a:r>
            </a:p>
          </p:txBody>
        </p:sp>
        <p:sp>
          <p:nvSpPr>
            <p:cNvPr id="20" name="TextBox 52"/>
            <p:cNvSpPr txBox="1">
              <a:spLocks/>
            </p:cNvSpPr>
            <p:nvPr/>
          </p:nvSpPr>
          <p:spPr>
            <a:xfrm>
              <a:off x="1197898" y="2891770"/>
              <a:ext cx="2198693" cy="618766"/>
            </a:xfrm>
            <a:prstGeom prst="rect">
              <a:avLst/>
            </a:prstGeom>
          </p:spPr>
          <p:txBody>
            <a:bodyPr vert="horz" wrap="square" lIns="144000" tIns="0" rIns="0" bIns="0" anchor="ctr" anchorCtr="0">
              <a:normAutofit fontScale="92500" lnSpcReduction="20000"/>
            </a:bodyPr>
            <a:lstStyle/>
            <a:p>
              <a:pPr lvl="0">
                <a:lnSpc>
                  <a:spcPct val="120000"/>
                </a:lnSpc>
              </a:pPr>
              <a:r>
                <a:rPr lang="zh-CN" altLang="en-US" sz="1050" dirty="0">
                  <a:solidFill>
                    <a:schemeClr val="bg2">
                      <a:lumMod val="50000"/>
                    </a:schemeClr>
                  </a:solidFill>
                </a:rPr>
                <a:t>请替换文字内容复制你的内容到到天边上车请替换文字内容复制你的</a:t>
              </a:r>
            </a:p>
          </p:txBody>
        </p:sp>
      </p:grpSp>
    </p:spTree>
    <p:extLst>
      <p:ext uri="{BB962C8B-B14F-4D97-AF65-F5344CB8AC3E}">
        <p14:creationId xmlns:p14="http://schemas.microsoft.com/office/powerpoint/2010/main" val="8049506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par>
                                <p:cTn id="12" presetID="22" presetClass="entr" presetSubtype="4"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par>
                                <p:cTn id="15" presetID="22" presetClass="entr" presetSubtype="1"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22" presetClass="entr" presetSubtype="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par>
                                <p:cTn id="21" presetID="22" presetClass="entr" presetSubtype="1"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5452204" y="1853614"/>
            <a:ext cx="2792879" cy="427514"/>
          </a:xfrm>
          <a:prstGeom prst="roundRect">
            <a:avLst>
              <a:gd name="adj" fmla="val 50000"/>
            </a:avLst>
          </a:prstGeom>
          <a:solidFill>
            <a:srgbClr val="A0854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fontScale="92500" lnSpcReduction="10000"/>
          </a:bodyPr>
          <a:lstStyle/>
          <a:p>
            <a:pPr algn="ctr"/>
            <a:r>
              <a:rPr lang="zh-CN" altLang="en-US" sz="1600" b="1"/>
              <a:t>标题文本预设</a:t>
            </a:r>
          </a:p>
        </p:txBody>
      </p:sp>
      <p:sp>
        <p:nvSpPr>
          <p:cNvPr id="5" name="Rectangle: Rounded Corners 74"/>
          <p:cNvSpPr/>
          <p:nvPr/>
        </p:nvSpPr>
        <p:spPr>
          <a:xfrm>
            <a:off x="5495503" y="2281127"/>
            <a:ext cx="2429777" cy="427514"/>
          </a:xfrm>
          <a:prstGeom prst="roundRect">
            <a:avLst>
              <a:gd name="adj" fmla="val 50000"/>
            </a:avLst>
          </a:prstGeom>
          <a:solidFill>
            <a:srgbClr val="D7A93A"/>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algn="ctr"/>
            <a:r>
              <a:rPr lang="zh-CN" altLang="en-US" sz="1600" b="1"/>
              <a:t>标题文本预设</a:t>
            </a:r>
          </a:p>
        </p:txBody>
      </p:sp>
      <p:sp>
        <p:nvSpPr>
          <p:cNvPr id="6" name="Rectangle: Rounded Corners 75"/>
          <p:cNvSpPr/>
          <p:nvPr/>
        </p:nvSpPr>
        <p:spPr>
          <a:xfrm>
            <a:off x="5538806" y="2708642"/>
            <a:ext cx="2066669" cy="427514"/>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p>
            <a:pPr algn="ctr"/>
            <a:r>
              <a:rPr lang="zh-CN" altLang="en-US" sz="1600" b="1"/>
              <a:t>标题文本预设</a:t>
            </a:r>
          </a:p>
        </p:txBody>
      </p:sp>
      <p:sp>
        <p:nvSpPr>
          <p:cNvPr id="8" name="Oval 4"/>
          <p:cNvSpPr/>
          <p:nvPr/>
        </p:nvSpPr>
        <p:spPr>
          <a:xfrm>
            <a:off x="7847535" y="1882931"/>
            <a:ext cx="368884" cy="3688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ar-SA" sz="1400" b="1">
                <a:solidFill>
                  <a:schemeClr val="tx1">
                    <a:lumMod val="75000"/>
                    <a:lumOff val="25000"/>
                  </a:schemeClr>
                </a:solidFill>
              </a:rPr>
              <a:t>1</a:t>
            </a:r>
          </a:p>
        </p:txBody>
      </p:sp>
      <p:sp>
        <p:nvSpPr>
          <p:cNvPr id="9" name="Oval 76"/>
          <p:cNvSpPr/>
          <p:nvPr/>
        </p:nvSpPr>
        <p:spPr>
          <a:xfrm>
            <a:off x="7531857" y="2315731"/>
            <a:ext cx="368884" cy="3688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ar-SA" sz="1400" b="1">
                <a:solidFill>
                  <a:schemeClr val="tx1">
                    <a:lumMod val="75000"/>
                    <a:lumOff val="25000"/>
                  </a:schemeClr>
                </a:solidFill>
              </a:rPr>
              <a:t>2</a:t>
            </a:r>
          </a:p>
        </p:txBody>
      </p:sp>
      <p:sp>
        <p:nvSpPr>
          <p:cNvPr id="10" name="Oval 77"/>
          <p:cNvSpPr/>
          <p:nvPr/>
        </p:nvSpPr>
        <p:spPr>
          <a:xfrm>
            <a:off x="7212055" y="2742178"/>
            <a:ext cx="368884" cy="3688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a:r>
              <a:rPr lang="ar-SA" sz="1400" b="1">
                <a:solidFill>
                  <a:schemeClr val="tx1">
                    <a:lumMod val="75000"/>
                    <a:lumOff val="25000"/>
                  </a:schemeClr>
                </a:solidFill>
              </a:rPr>
              <a:t>3</a:t>
            </a:r>
          </a:p>
        </p:txBody>
      </p:sp>
      <p:grpSp>
        <p:nvGrpSpPr>
          <p:cNvPr id="11" name="Group 81"/>
          <p:cNvGrpSpPr/>
          <p:nvPr/>
        </p:nvGrpSpPr>
        <p:grpSpPr>
          <a:xfrm flipH="1">
            <a:off x="2974530" y="1580486"/>
            <a:ext cx="1576985" cy="356495"/>
            <a:chOff x="5170018" y="1564582"/>
            <a:chExt cx="2006989" cy="555110"/>
          </a:xfrm>
        </p:grpSpPr>
        <p:cxnSp>
          <p:nvCxnSpPr>
            <p:cNvPr id="20" name="Straight Connector 82"/>
            <p:cNvCxnSpPr/>
            <p:nvPr/>
          </p:nvCxnSpPr>
          <p:spPr>
            <a:xfrm flipV="1">
              <a:off x="5170018" y="1564582"/>
              <a:ext cx="542842" cy="55511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83"/>
            <p:cNvCxnSpPr/>
            <p:nvPr/>
          </p:nvCxnSpPr>
          <p:spPr>
            <a:xfrm>
              <a:off x="5704923" y="1566961"/>
              <a:ext cx="1472084"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12" name="Straight Connector 86"/>
          <p:cNvCxnSpPr/>
          <p:nvPr/>
        </p:nvCxnSpPr>
        <p:spPr>
          <a:xfrm flipH="1">
            <a:off x="3122774" y="2586319"/>
            <a:ext cx="1151289"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3" name="Group 88"/>
          <p:cNvGrpSpPr/>
          <p:nvPr/>
        </p:nvGrpSpPr>
        <p:grpSpPr>
          <a:xfrm flipH="1" flipV="1">
            <a:off x="2994296" y="3274535"/>
            <a:ext cx="1576985" cy="356495"/>
            <a:chOff x="5170018" y="1564582"/>
            <a:chExt cx="2006989" cy="555110"/>
          </a:xfrm>
        </p:grpSpPr>
        <p:cxnSp>
          <p:nvCxnSpPr>
            <p:cNvPr id="18" name="Straight Connector 89"/>
            <p:cNvCxnSpPr/>
            <p:nvPr/>
          </p:nvCxnSpPr>
          <p:spPr>
            <a:xfrm flipV="1">
              <a:off x="5170018" y="1564582"/>
              <a:ext cx="542842" cy="55511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90"/>
            <p:cNvCxnSpPr/>
            <p:nvPr/>
          </p:nvCxnSpPr>
          <p:spPr>
            <a:xfrm>
              <a:off x="5704923" y="1566961"/>
              <a:ext cx="1472084"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4531243" y="1645621"/>
            <a:ext cx="1759638" cy="2897346"/>
            <a:chOff x="4531243" y="1645621"/>
            <a:chExt cx="1759638" cy="2897346"/>
          </a:xfrm>
        </p:grpSpPr>
        <p:grpSp>
          <p:nvGrpSpPr>
            <p:cNvPr id="7" name="Group 64"/>
            <p:cNvGrpSpPr/>
            <p:nvPr/>
          </p:nvGrpSpPr>
          <p:grpSpPr>
            <a:xfrm rot="19891913">
              <a:off x="4531243" y="1645621"/>
              <a:ext cx="1759638" cy="2897346"/>
              <a:chOff x="170364" y="949888"/>
              <a:chExt cx="1945268" cy="3203011"/>
            </a:xfrm>
          </p:grpSpPr>
          <p:sp>
            <p:nvSpPr>
              <p:cNvPr id="22" name="Rectangle 69"/>
              <p:cNvSpPr/>
              <p:nvPr/>
            </p:nvSpPr>
            <p:spPr>
              <a:xfrm>
                <a:off x="975357" y="2854550"/>
                <a:ext cx="335282" cy="132489"/>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Oval 70"/>
              <p:cNvSpPr/>
              <p:nvPr/>
            </p:nvSpPr>
            <p:spPr>
              <a:xfrm>
                <a:off x="170364" y="949888"/>
                <a:ext cx="1945268" cy="194527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Oval 71"/>
              <p:cNvSpPr/>
              <p:nvPr/>
            </p:nvSpPr>
            <p:spPr>
              <a:xfrm>
                <a:off x="368693" y="1148217"/>
                <a:ext cx="1548613" cy="15486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Rectangle: Top Corners Rounded 72"/>
              <p:cNvSpPr/>
              <p:nvPr/>
            </p:nvSpPr>
            <p:spPr>
              <a:xfrm>
                <a:off x="944878" y="2984657"/>
                <a:ext cx="396241" cy="185829"/>
              </a:xfrm>
              <a:prstGeom prst="round2SameRect">
                <a:avLst>
                  <a:gd name="adj1" fmla="val 15385"/>
                  <a:gd name="adj2"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Rectangle: Top Corners Rounded 73"/>
              <p:cNvSpPr/>
              <p:nvPr/>
            </p:nvSpPr>
            <p:spPr>
              <a:xfrm flipV="1">
                <a:off x="923924" y="3151246"/>
                <a:ext cx="438151" cy="1001653"/>
              </a:xfrm>
              <a:prstGeom prst="round2SameRect">
                <a:avLst>
                  <a:gd name="adj1" fmla="val 15385"/>
                  <a:gd name="adj2"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7" name="Freeform: Shape 40"/>
            <p:cNvSpPr>
              <a:spLocks/>
            </p:cNvSpPr>
            <p:nvPr/>
          </p:nvSpPr>
          <p:spPr bwMode="auto">
            <a:xfrm>
              <a:off x="4797832" y="2237982"/>
              <a:ext cx="702465" cy="702465"/>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tx1">
                <a:lumMod val="60000"/>
                <a:lumOff val="40000"/>
              </a:schemeClr>
            </a:solidFill>
            <a:ln>
              <a:noFill/>
            </a:ln>
            <a:extLst/>
          </p:spPr>
          <p:txBody>
            <a:bodyPr anchor="ctr"/>
            <a:lstStyle/>
            <a:p>
              <a:pPr algn="ctr"/>
              <a:endParaRPr/>
            </a:p>
          </p:txBody>
        </p:sp>
      </p:grpSp>
      <p:sp>
        <p:nvSpPr>
          <p:cNvPr id="29" name="išľíďè">
            <a:extLst>
              <a:ext uri="{FF2B5EF4-FFF2-40B4-BE49-F238E27FC236}">
                <a16:creationId xmlns:a16="http://schemas.microsoft.com/office/drawing/2014/main" xmlns="" id="{618CDD11-4FA3-4AB5-98D4-222984158B15}"/>
              </a:ext>
            </a:extLst>
          </p:cNvPr>
          <p:cNvSpPr/>
          <p:nvPr/>
        </p:nvSpPr>
        <p:spPr bwMode="auto">
          <a:xfrm>
            <a:off x="706894" y="1535810"/>
            <a:ext cx="187931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30" name="iSlíďè">
            <a:extLst>
              <a:ext uri="{FF2B5EF4-FFF2-40B4-BE49-F238E27FC236}">
                <a16:creationId xmlns:a16="http://schemas.microsoft.com/office/drawing/2014/main" xmlns="" id="{DEFFF127-6C59-4E20-AAE4-FA97AA3F68F6}"/>
              </a:ext>
            </a:extLst>
          </p:cNvPr>
          <p:cNvSpPr txBox="1"/>
          <p:nvPr/>
        </p:nvSpPr>
        <p:spPr bwMode="auto">
          <a:xfrm>
            <a:off x="706894" y="122929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31" name="išľíďè">
            <a:extLst>
              <a:ext uri="{FF2B5EF4-FFF2-40B4-BE49-F238E27FC236}">
                <a16:creationId xmlns:a16="http://schemas.microsoft.com/office/drawing/2014/main" xmlns="" id="{9EDEA71C-47EB-4C04-96AA-E8E0225FE8C0}"/>
              </a:ext>
            </a:extLst>
          </p:cNvPr>
          <p:cNvSpPr/>
          <p:nvPr/>
        </p:nvSpPr>
        <p:spPr bwMode="auto">
          <a:xfrm>
            <a:off x="706894" y="2702672"/>
            <a:ext cx="187931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32" name="iSlíďè">
            <a:extLst>
              <a:ext uri="{FF2B5EF4-FFF2-40B4-BE49-F238E27FC236}">
                <a16:creationId xmlns:a16="http://schemas.microsoft.com/office/drawing/2014/main" xmlns="" id="{54EF8C25-64BB-4B48-94A9-3B35F8DA5731}"/>
              </a:ext>
            </a:extLst>
          </p:cNvPr>
          <p:cNvSpPr txBox="1"/>
          <p:nvPr/>
        </p:nvSpPr>
        <p:spPr bwMode="auto">
          <a:xfrm>
            <a:off x="706894" y="239615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33" name="išľíďè">
            <a:extLst>
              <a:ext uri="{FF2B5EF4-FFF2-40B4-BE49-F238E27FC236}">
                <a16:creationId xmlns:a16="http://schemas.microsoft.com/office/drawing/2014/main" xmlns="" id="{06A92AE3-E61D-4597-865C-D61B0ACC5D49}"/>
              </a:ext>
            </a:extLst>
          </p:cNvPr>
          <p:cNvSpPr/>
          <p:nvPr/>
        </p:nvSpPr>
        <p:spPr bwMode="auto">
          <a:xfrm>
            <a:off x="706894" y="3802939"/>
            <a:ext cx="1879314"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34" name="iSlíďè">
            <a:extLst>
              <a:ext uri="{FF2B5EF4-FFF2-40B4-BE49-F238E27FC236}">
                <a16:creationId xmlns:a16="http://schemas.microsoft.com/office/drawing/2014/main" xmlns="" id="{02ECD371-720D-4EC2-A4A5-F7D97A9F66F8}"/>
              </a:ext>
            </a:extLst>
          </p:cNvPr>
          <p:cNvSpPr txBox="1"/>
          <p:nvPr/>
        </p:nvSpPr>
        <p:spPr bwMode="auto">
          <a:xfrm>
            <a:off x="706894" y="349641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Tree>
    <p:extLst>
      <p:ext uri="{BB962C8B-B14F-4D97-AF65-F5344CB8AC3E}">
        <p14:creationId xmlns:p14="http://schemas.microsoft.com/office/powerpoint/2010/main" val="257371373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right)">
                                      <p:cBhvr>
                                        <p:cTn id="13" dur="500"/>
                                        <p:tgtEl>
                                          <p:spTgt spid="11"/>
                                        </p:tgtEl>
                                      </p:cBhvr>
                                    </p:animEffect>
                                  </p:childTnLst>
                                </p:cTn>
                              </p:par>
                              <p:par>
                                <p:cTn id="14" presetID="22" presetClass="entr" presetSubtype="2"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right)">
                                      <p:cBhvr>
                                        <p:cTn id="16" dur="500"/>
                                        <p:tgtEl>
                                          <p:spTgt spid="12"/>
                                        </p:tgtEl>
                                      </p:cBhvr>
                                    </p:animEffect>
                                  </p:childTnLst>
                                </p:cTn>
                              </p:par>
                              <p:par>
                                <p:cTn id="17" presetID="22" presetClass="entr" presetSubtype="2"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500"/>
                                        <p:tgtEl>
                                          <p:spTgt spid="13"/>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left)">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4353170" y="1223943"/>
            <a:ext cx="1068877" cy="1068876"/>
            <a:chOff x="4353170" y="1223943"/>
            <a:chExt cx="1068877" cy="1068876"/>
          </a:xfrm>
          <a:solidFill>
            <a:srgbClr val="D6A93A"/>
          </a:solidFill>
        </p:grpSpPr>
        <p:sp>
          <p:nvSpPr>
            <p:cNvPr id="4" name="Freeform: Shape 2"/>
            <p:cNvSpPr>
              <a:spLocks/>
            </p:cNvSpPr>
            <p:nvPr/>
          </p:nvSpPr>
          <p:spPr bwMode="auto">
            <a:xfrm>
              <a:off x="4353170" y="1223943"/>
              <a:ext cx="1068877" cy="1068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grpFill/>
            <a:ln w="19050">
              <a:solidFill>
                <a:schemeClr val="bg1"/>
              </a:solidFill>
            </a:ln>
            <a:effectLst/>
            <a:extLst/>
          </p:spPr>
          <p:txBody>
            <a:bodyPr anchor="ctr"/>
            <a:lstStyle/>
            <a:p>
              <a:pPr algn="ctr"/>
              <a:endParaRPr/>
            </a:p>
          </p:txBody>
        </p:sp>
        <p:sp>
          <p:nvSpPr>
            <p:cNvPr id="11" name="Freeform: Shape 9"/>
            <p:cNvSpPr>
              <a:spLocks/>
            </p:cNvSpPr>
            <p:nvPr/>
          </p:nvSpPr>
          <p:spPr bwMode="auto">
            <a:xfrm>
              <a:off x="4926443" y="1790435"/>
              <a:ext cx="186776" cy="2009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id-ID" sz="1200" b="1" dirty="0">
                  <a:solidFill>
                    <a:srgbClr val="FFFFFF"/>
                  </a:solidFill>
                </a:rPr>
                <a:t>01</a:t>
              </a:r>
            </a:p>
          </p:txBody>
        </p:sp>
      </p:grpSp>
      <p:grpSp>
        <p:nvGrpSpPr>
          <p:cNvPr id="25" name="组合 24"/>
          <p:cNvGrpSpPr/>
          <p:nvPr/>
        </p:nvGrpSpPr>
        <p:grpSpPr>
          <a:xfrm>
            <a:off x="4353170" y="2037004"/>
            <a:ext cx="1068877" cy="1069493"/>
            <a:chOff x="4353170" y="2037004"/>
            <a:chExt cx="1068877" cy="1069493"/>
          </a:xfrm>
          <a:solidFill>
            <a:srgbClr val="A08542"/>
          </a:solidFill>
        </p:grpSpPr>
        <p:sp>
          <p:nvSpPr>
            <p:cNvPr id="6" name="Freeform: Shape 4"/>
            <p:cNvSpPr>
              <a:spLocks/>
            </p:cNvSpPr>
            <p:nvPr/>
          </p:nvSpPr>
          <p:spPr bwMode="auto">
            <a:xfrm>
              <a:off x="4353170" y="2037004"/>
              <a:ext cx="1068877" cy="10694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grpFill/>
            <a:ln w="19050">
              <a:solidFill>
                <a:schemeClr val="bg1"/>
              </a:solidFill>
            </a:ln>
            <a:effectLst/>
            <a:extLst/>
          </p:spPr>
          <p:txBody>
            <a:bodyPr anchor="ctr"/>
            <a:lstStyle/>
            <a:p>
              <a:pPr algn="ctr"/>
              <a:endParaRPr/>
            </a:p>
          </p:txBody>
        </p:sp>
        <p:sp>
          <p:nvSpPr>
            <p:cNvPr id="17" name="Freeform: Shape 15"/>
            <p:cNvSpPr>
              <a:spLocks/>
            </p:cNvSpPr>
            <p:nvPr/>
          </p:nvSpPr>
          <p:spPr bwMode="auto">
            <a:xfrm>
              <a:off x="4926443" y="2572058"/>
              <a:ext cx="186776" cy="200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id-ID" sz="1200" b="1" dirty="0">
                  <a:solidFill>
                    <a:srgbClr val="FFFFFF"/>
                  </a:solidFill>
                </a:rPr>
                <a:t>04</a:t>
              </a:r>
            </a:p>
          </p:txBody>
        </p:sp>
      </p:grpSp>
      <p:grpSp>
        <p:nvGrpSpPr>
          <p:cNvPr id="24" name="组合 23"/>
          <p:cNvGrpSpPr/>
          <p:nvPr/>
        </p:nvGrpSpPr>
        <p:grpSpPr>
          <a:xfrm>
            <a:off x="3543190" y="2037004"/>
            <a:ext cx="1069493" cy="1069493"/>
            <a:chOff x="3543190" y="2037004"/>
            <a:chExt cx="1069493" cy="1069493"/>
          </a:xfrm>
        </p:grpSpPr>
        <p:sp>
          <p:nvSpPr>
            <p:cNvPr id="7" name="Freeform: Shape 5"/>
            <p:cNvSpPr>
              <a:spLocks/>
            </p:cNvSpPr>
            <p:nvPr/>
          </p:nvSpPr>
          <p:spPr bwMode="auto">
            <a:xfrm>
              <a:off x="3543190" y="2037004"/>
              <a:ext cx="1069493" cy="10694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solidFill>
              <a:schemeClr val="accent3"/>
            </a:solidFill>
            <a:ln w="19050">
              <a:solidFill>
                <a:schemeClr val="bg1"/>
              </a:solidFill>
            </a:ln>
            <a:effectLst/>
            <a:extLst/>
          </p:spPr>
          <p:txBody>
            <a:bodyPr anchor="ctr"/>
            <a:lstStyle/>
            <a:p>
              <a:pPr algn="ctr"/>
              <a:endParaRPr/>
            </a:p>
          </p:txBody>
        </p:sp>
        <p:sp>
          <p:nvSpPr>
            <p:cNvPr id="18" name="Freeform: Shape 16"/>
            <p:cNvSpPr>
              <a:spLocks/>
            </p:cNvSpPr>
            <p:nvPr/>
          </p:nvSpPr>
          <p:spPr bwMode="auto">
            <a:xfrm>
              <a:off x="4129408" y="2572058"/>
              <a:ext cx="187393" cy="200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id-ID" sz="1200" b="1" dirty="0">
                  <a:solidFill>
                    <a:srgbClr val="FFFFFF"/>
                  </a:solidFill>
                </a:rPr>
                <a:t>03</a:t>
              </a:r>
            </a:p>
          </p:txBody>
        </p:sp>
      </p:grpSp>
      <p:grpSp>
        <p:nvGrpSpPr>
          <p:cNvPr id="26" name="组合 25"/>
          <p:cNvGrpSpPr/>
          <p:nvPr/>
        </p:nvGrpSpPr>
        <p:grpSpPr>
          <a:xfrm>
            <a:off x="3543190" y="2850681"/>
            <a:ext cx="1069493" cy="1068877"/>
            <a:chOff x="3543190" y="2850681"/>
            <a:chExt cx="1069493" cy="1068877"/>
          </a:xfrm>
          <a:solidFill>
            <a:srgbClr val="D6A93A"/>
          </a:solidFill>
        </p:grpSpPr>
        <p:sp>
          <p:nvSpPr>
            <p:cNvPr id="8" name="Freeform: Shape 6"/>
            <p:cNvSpPr>
              <a:spLocks/>
            </p:cNvSpPr>
            <p:nvPr/>
          </p:nvSpPr>
          <p:spPr bwMode="auto">
            <a:xfrm>
              <a:off x="3543190" y="2850681"/>
              <a:ext cx="1069493" cy="10688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grpFill/>
            <a:ln w="19050">
              <a:solidFill>
                <a:schemeClr val="bg1"/>
              </a:solidFill>
            </a:ln>
            <a:effectLst/>
            <a:extLst/>
          </p:spPr>
          <p:txBody>
            <a:bodyPr anchor="ctr"/>
            <a:lstStyle/>
            <a:p>
              <a:pPr algn="ctr"/>
              <a:endParaRPr/>
            </a:p>
          </p:txBody>
        </p:sp>
        <p:sp>
          <p:nvSpPr>
            <p:cNvPr id="19" name="Freeform: Shape 17"/>
            <p:cNvSpPr>
              <a:spLocks/>
            </p:cNvSpPr>
            <p:nvPr/>
          </p:nvSpPr>
          <p:spPr bwMode="auto">
            <a:xfrm>
              <a:off x="4129408" y="3382654"/>
              <a:ext cx="187393" cy="2009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id-ID" sz="1200" b="1" dirty="0">
                  <a:solidFill>
                    <a:srgbClr val="FFFFFF"/>
                  </a:solidFill>
                </a:rPr>
                <a:t>06</a:t>
              </a:r>
            </a:p>
          </p:txBody>
        </p:sp>
      </p:grpSp>
      <p:grpSp>
        <p:nvGrpSpPr>
          <p:cNvPr id="27" name="组合 26"/>
          <p:cNvGrpSpPr/>
          <p:nvPr/>
        </p:nvGrpSpPr>
        <p:grpSpPr>
          <a:xfrm>
            <a:off x="2733827" y="2850681"/>
            <a:ext cx="1068878" cy="1068877"/>
            <a:chOff x="2733827" y="2850681"/>
            <a:chExt cx="1068878" cy="1068877"/>
          </a:xfrm>
          <a:solidFill>
            <a:srgbClr val="A08542"/>
          </a:solidFill>
        </p:grpSpPr>
        <p:sp>
          <p:nvSpPr>
            <p:cNvPr id="9" name="Freeform: Shape 7"/>
            <p:cNvSpPr>
              <a:spLocks/>
            </p:cNvSpPr>
            <p:nvPr/>
          </p:nvSpPr>
          <p:spPr bwMode="auto">
            <a:xfrm>
              <a:off x="2733827" y="2850681"/>
              <a:ext cx="1068878" cy="10688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grpFill/>
            <a:ln w="19050">
              <a:solidFill>
                <a:schemeClr val="bg1"/>
              </a:solidFill>
            </a:ln>
            <a:effectLst/>
            <a:extLst/>
          </p:spPr>
          <p:txBody>
            <a:bodyPr anchor="ctr"/>
            <a:lstStyle/>
            <a:p>
              <a:pPr algn="ctr"/>
              <a:endParaRPr/>
            </a:p>
          </p:txBody>
        </p:sp>
        <p:sp>
          <p:nvSpPr>
            <p:cNvPr id="20" name="Freeform: Shape 18"/>
            <p:cNvSpPr>
              <a:spLocks/>
            </p:cNvSpPr>
            <p:nvPr/>
          </p:nvSpPr>
          <p:spPr bwMode="auto">
            <a:xfrm>
              <a:off x="3302169" y="3382654"/>
              <a:ext cx="187393" cy="2009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id-ID" sz="1200" b="1" dirty="0">
                  <a:solidFill>
                    <a:srgbClr val="FFFFFF"/>
                  </a:solidFill>
                </a:rPr>
                <a:t>05</a:t>
              </a:r>
            </a:p>
          </p:txBody>
        </p:sp>
      </p:grpSp>
      <p:grpSp>
        <p:nvGrpSpPr>
          <p:cNvPr id="23" name="组合 22"/>
          <p:cNvGrpSpPr/>
          <p:nvPr/>
        </p:nvGrpSpPr>
        <p:grpSpPr>
          <a:xfrm>
            <a:off x="5162533" y="1223943"/>
            <a:ext cx="1069494" cy="1068876"/>
            <a:chOff x="5162533" y="1223943"/>
            <a:chExt cx="1069494" cy="1068876"/>
          </a:xfrm>
          <a:solidFill>
            <a:srgbClr val="A08542"/>
          </a:solidFill>
        </p:grpSpPr>
        <p:sp>
          <p:nvSpPr>
            <p:cNvPr id="5" name="Freeform: Shape 3"/>
            <p:cNvSpPr>
              <a:spLocks/>
            </p:cNvSpPr>
            <p:nvPr/>
          </p:nvSpPr>
          <p:spPr bwMode="auto">
            <a:xfrm>
              <a:off x="5162533" y="1223943"/>
              <a:ext cx="1069494" cy="1068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8179"/>
                  </a:moveTo>
                  <a:cubicBezTo>
                    <a:pt x="21599" y="7622"/>
                    <a:pt x="21372" y="7076"/>
                    <a:pt x="20962" y="6638"/>
                  </a:cubicBezTo>
                  <a:cubicBezTo>
                    <a:pt x="20062" y="5676"/>
                    <a:pt x="18556" y="5625"/>
                    <a:pt x="17878" y="6638"/>
                  </a:cubicBezTo>
                  <a:cubicBezTo>
                    <a:pt x="17743" y="6841"/>
                    <a:pt x="17659" y="7083"/>
                    <a:pt x="17459" y="7224"/>
                  </a:cubicBezTo>
                  <a:cubicBezTo>
                    <a:pt x="17008" y="7543"/>
                    <a:pt x="16381" y="7235"/>
                    <a:pt x="16358" y="6683"/>
                  </a:cubicBezTo>
                  <a:lnTo>
                    <a:pt x="16358" y="0"/>
                  </a:lnTo>
                  <a:lnTo>
                    <a:pt x="9675" y="0"/>
                  </a:lnTo>
                  <a:cubicBezTo>
                    <a:pt x="9123" y="23"/>
                    <a:pt x="8814" y="649"/>
                    <a:pt x="9133" y="1100"/>
                  </a:cubicBezTo>
                  <a:cubicBezTo>
                    <a:pt x="9274" y="1300"/>
                    <a:pt x="9517" y="1384"/>
                    <a:pt x="9719" y="1519"/>
                  </a:cubicBezTo>
                  <a:cubicBezTo>
                    <a:pt x="10733" y="2197"/>
                    <a:pt x="10681" y="3704"/>
                    <a:pt x="9719" y="4604"/>
                  </a:cubicBezTo>
                  <a:cubicBezTo>
                    <a:pt x="9282" y="5013"/>
                    <a:pt x="8735" y="5241"/>
                    <a:pt x="8179" y="5241"/>
                  </a:cubicBezTo>
                  <a:cubicBezTo>
                    <a:pt x="7622" y="5241"/>
                    <a:pt x="7076" y="5013"/>
                    <a:pt x="6638" y="4604"/>
                  </a:cubicBezTo>
                  <a:cubicBezTo>
                    <a:pt x="5676" y="3704"/>
                    <a:pt x="5625" y="2198"/>
                    <a:pt x="6638" y="1519"/>
                  </a:cubicBezTo>
                  <a:cubicBezTo>
                    <a:pt x="6840" y="1384"/>
                    <a:pt x="7083" y="1300"/>
                    <a:pt x="7224" y="1100"/>
                  </a:cubicBezTo>
                  <a:cubicBezTo>
                    <a:pt x="7543" y="649"/>
                    <a:pt x="7235" y="23"/>
                    <a:pt x="6683" y="0"/>
                  </a:cubicBezTo>
                  <a:lnTo>
                    <a:pt x="0" y="0"/>
                  </a:lnTo>
                  <a:lnTo>
                    <a:pt x="0" y="6683"/>
                  </a:lnTo>
                  <a:cubicBezTo>
                    <a:pt x="23" y="7235"/>
                    <a:pt x="649" y="7543"/>
                    <a:pt x="1100" y="7224"/>
                  </a:cubicBezTo>
                  <a:cubicBezTo>
                    <a:pt x="1300" y="7083"/>
                    <a:pt x="1384" y="6841"/>
                    <a:pt x="1519" y="6638"/>
                  </a:cubicBezTo>
                  <a:cubicBezTo>
                    <a:pt x="2197" y="5625"/>
                    <a:pt x="3704" y="5676"/>
                    <a:pt x="4604" y="6638"/>
                  </a:cubicBezTo>
                  <a:cubicBezTo>
                    <a:pt x="5013" y="7076"/>
                    <a:pt x="5241" y="7622"/>
                    <a:pt x="5241" y="8179"/>
                  </a:cubicBezTo>
                  <a:cubicBezTo>
                    <a:pt x="5241" y="8735"/>
                    <a:pt x="5013" y="9282"/>
                    <a:pt x="4604" y="9719"/>
                  </a:cubicBezTo>
                  <a:cubicBezTo>
                    <a:pt x="3704" y="10681"/>
                    <a:pt x="2198" y="10732"/>
                    <a:pt x="1519" y="9719"/>
                  </a:cubicBezTo>
                  <a:cubicBezTo>
                    <a:pt x="1384" y="9517"/>
                    <a:pt x="1300" y="9274"/>
                    <a:pt x="1100" y="9133"/>
                  </a:cubicBezTo>
                  <a:cubicBezTo>
                    <a:pt x="649" y="8814"/>
                    <a:pt x="23" y="9123"/>
                    <a:pt x="0" y="9675"/>
                  </a:cubicBezTo>
                  <a:lnTo>
                    <a:pt x="0" y="16358"/>
                  </a:lnTo>
                  <a:lnTo>
                    <a:pt x="6683" y="16358"/>
                  </a:lnTo>
                  <a:cubicBezTo>
                    <a:pt x="7235" y="16381"/>
                    <a:pt x="7543" y="17008"/>
                    <a:pt x="7224" y="17459"/>
                  </a:cubicBezTo>
                  <a:cubicBezTo>
                    <a:pt x="7083" y="17659"/>
                    <a:pt x="6840" y="17743"/>
                    <a:pt x="6638" y="17878"/>
                  </a:cubicBezTo>
                  <a:cubicBezTo>
                    <a:pt x="5625" y="18556"/>
                    <a:pt x="5676" y="20062"/>
                    <a:pt x="6638" y="20962"/>
                  </a:cubicBezTo>
                  <a:cubicBezTo>
                    <a:pt x="7076" y="21372"/>
                    <a:pt x="7622" y="21600"/>
                    <a:pt x="8179" y="21599"/>
                  </a:cubicBezTo>
                  <a:cubicBezTo>
                    <a:pt x="8735" y="21599"/>
                    <a:pt x="9282" y="21372"/>
                    <a:pt x="9719" y="20962"/>
                  </a:cubicBezTo>
                  <a:cubicBezTo>
                    <a:pt x="10681" y="20062"/>
                    <a:pt x="10733" y="18556"/>
                    <a:pt x="9719" y="17878"/>
                  </a:cubicBezTo>
                  <a:cubicBezTo>
                    <a:pt x="9517" y="17743"/>
                    <a:pt x="9274" y="17659"/>
                    <a:pt x="9133" y="17459"/>
                  </a:cubicBezTo>
                  <a:cubicBezTo>
                    <a:pt x="8814" y="17008"/>
                    <a:pt x="9123" y="16381"/>
                    <a:pt x="9675" y="16358"/>
                  </a:cubicBezTo>
                  <a:lnTo>
                    <a:pt x="16358" y="16358"/>
                  </a:lnTo>
                  <a:lnTo>
                    <a:pt x="16358" y="9675"/>
                  </a:lnTo>
                  <a:cubicBezTo>
                    <a:pt x="16381" y="9123"/>
                    <a:pt x="17008" y="8814"/>
                    <a:pt x="17459" y="9133"/>
                  </a:cubicBezTo>
                  <a:cubicBezTo>
                    <a:pt x="17659" y="9274"/>
                    <a:pt x="17743" y="9517"/>
                    <a:pt x="17878" y="9719"/>
                  </a:cubicBezTo>
                  <a:cubicBezTo>
                    <a:pt x="18556" y="10732"/>
                    <a:pt x="20062" y="10681"/>
                    <a:pt x="20962" y="9719"/>
                  </a:cubicBezTo>
                  <a:cubicBezTo>
                    <a:pt x="21372" y="9282"/>
                    <a:pt x="21600" y="8735"/>
                    <a:pt x="21599" y="8179"/>
                  </a:cubicBezTo>
                  <a:close/>
                </a:path>
              </a:pathLst>
            </a:custGeom>
            <a:grpFill/>
            <a:ln w="19050">
              <a:solidFill>
                <a:schemeClr val="bg1"/>
              </a:solidFill>
            </a:ln>
            <a:effectLst/>
            <a:extLst/>
          </p:spPr>
          <p:txBody>
            <a:bodyPr anchor="ctr"/>
            <a:lstStyle/>
            <a:p>
              <a:pPr algn="ctr"/>
              <a:endParaRPr/>
            </a:p>
          </p:txBody>
        </p:sp>
        <p:sp>
          <p:nvSpPr>
            <p:cNvPr id="21" name="Freeform: Shape 19"/>
            <p:cNvSpPr>
              <a:spLocks/>
            </p:cNvSpPr>
            <p:nvPr/>
          </p:nvSpPr>
          <p:spPr bwMode="auto">
            <a:xfrm>
              <a:off x="5738889" y="1790435"/>
              <a:ext cx="187393" cy="2009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buSzTx/>
                <a:buFontTx/>
                <a:buNone/>
              </a:pPr>
              <a:r>
                <a:rPr lang="id-ID" sz="1200" b="1" dirty="0">
                  <a:solidFill>
                    <a:srgbClr val="FFFFFF"/>
                  </a:solidFill>
                </a:rPr>
                <a:t>02</a:t>
              </a:r>
            </a:p>
          </p:txBody>
        </p:sp>
      </p:grpSp>
      <p:sp>
        <p:nvSpPr>
          <p:cNvPr id="28" name="išľíďè">
            <a:extLst>
              <a:ext uri="{FF2B5EF4-FFF2-40B4-BE49-F238E27FC236}">
                <a16:creationId xmlns:a16="http://schemas.microsoft.com/office/drawing/2014/main" xmlns="" id="{8F165662-E036-4037-B92E-1797469F2A4C}"/>
              </a:ext>
            </a:extLst>
          </p:cNvPr>
          <p:cNvSpPr/>
          <p:nvPr/>
        </p:nvSpPr>
        <p:spPr bwMode="auto">
          <a:xfrm>
            <a:off x="1452008" y="1354864"/>
            <a:ext cx="243389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30" name="iSlíďè">
            <a:extLst>
              <a:ext uri="{FF2B5EF4-FFF2-40B4-BE49-F238E27FC236}">
                <a16:creationId xmlns:a16="http://schemas.microsoft.com/office/drawing/2014/main" xmlns="" id="{3871F58C-6140-40DE-A1CC-FB1B22CDA35C}"/>
              </a:ext>
            </a:extLst>
          </p:cNvPr>
          <p:cNvSpPr txBox="1"/>
          <p:nvPr/>
        </p:nvSpPr>
        <p:spPr bwMode="auto">
          <a:xfrm>
            <a:off x="1452008" y="104834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31" name="išľíďè">
            <a:extLst>
              <a:ext uri="{FF2B5EF4-FFF2-40B4-BE49-F238E27FC236}">
                <a16:creationId xmlns:a16="http://schemas.microsoft.com/office/drawing/2014/main" xmlns="" id="{3625404A-99D0-4370-BD13-EC4FD075D776}"/>
              </a:ext>
            </a:extLst>
          </p:cNvPr>
          <p:cNvSpPr/>
          <p:nvPr/>
        </p:nvSpPr>
        <p:spPr bwMode="auto">
          <a:xfrm>
            <a:off x="653430" y="2218873"/>
            <a:ext cx="243389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32" name="iSlíďè">
            <a:extLst>
              <a:ext uri="{FF2B5EF4-FFF2-40B4-BE49-F238E27FC236}">
                <a16:creationId xmlns:a16="http://schemas.microsoft.com/office/drawing/2014/main" xmlns="" id="{ACD8711F-7B00-4FCE-BC29-495980F767F8}"/>
              </a:ext>
            </a:extLst>
          </p:cNvPr>
          <p:cNvSpPr txBox="1"/>
          <p:nvPr/>
        </p:nvSpPr>
        <p:spPr bwMode="auto">
          <a:xfrm>
            <a:off x="653430" y="191235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33" name="išľíďè">
            <a:extLst>
              <a:ext uri="{FF2B5EF4-FFF2-40B4-BE49-F238E27FC236}">
                <a16:creationId xmlns:a16="http://schemas.microsoft.com/office/drawing/2014/main" xmlns="" id="{D59EFEF5-F5C9-4CC4-A3B5-38043E606766}"/>
              </a:ext>
            </a:extLst>
          </p:cNvPr>
          <p:cNvSpPr/>
          <p:nvPr/>
        </p:nvSpPr>
        <p:spPr bwMode="auto">
          <a:xfrm>
            <a:off x="351709" y="3186472"/>
            <a:ext cx="243389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34" name="iSlíďè">
            <a:extLst>
              <a:ext uri="{FF2B5EF4-FFF2-40B4-BE49-F238E27FC236}">
                <a16:creationId xmlns:a16="http://schemas.microsoft.com/office/drawing/2014/main" xmlns="" id="{0632515D-1332-4F82-A77A-5C91467CA4E0}"/>
              </a:ext>
            </a:extLst>
          </p:cNvPr>
          <p:cNvSpPr txBox="1"/>
          <p:nvPr/>
        </p:nvSpPr>
        <p:spPr bwMode="auto">
          <a:xfrm>
            <a:off x="351709" y="287995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35" name="išľíďè">
            <a:extLst>
              <a:ext uri="{FF2B5EF4-FFF2-40B4-BE49-F238E27FC236}">
                <a16:creationId xmlns:a16="http://schemas.microsoft.com/office/drawing/2014/main" xmlns="" id="{049AE0A6-BBB2-444F-8056-261D6C3402C8}"/>
              </a:ext>
            </a:extLst>
          </p:cNvPr>
          <p:cNvSpPr/>
          <p:nvPr/>
        </p:nvSpPr>
        <p:spPr bwMode="auto">
          <a:xfrm>
            <a:off x="6482845" y="1740944"/>
            <a:ext cx="243389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36" name="iSlíďè">
            <a:extLst>
              <a:ext uri="{FF2B5EF4-FFF2-40B4-BE49-F238E27FC236}">
                <a16:creationId xmlns:a16="http://schemas.microsoft.com/office/drawing/2014/main" xmlns="" id="{5DD67765-B42B-4F7C-A29B-6BBAE79F6C74}"/>
              </a:ext>
            </a:extLst>
          </p:cNvPr>
          <p:cNvSpPr txBox="1"/>
          <p:nvPr/>
        </p:nvSpPr>
        <p:spPr bwMode="auto">
          <a:xfrm>
            <a:off x="6482845" y="143442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37" name="išľíďè">
            <a:extLst>
              <a:ext uri="{FF2B5EF4-FFF2-40B4-BE49-F238E27FC236}">
                <a16:creationId xmlns:a16="http://schemas.microsoft.com/office/drawing/2014/main" xmlns="" id="{6E4A21D9-5AB3-4915-8F1A-48C987CEB155}"/>
              </a:ext>
            </a:extLst>
          </p:cNvPr>
          <p:cNvSpPr/>
          <p:nvPr/>
        </p:nvSpPr>
        <p:spPr bwMode="auto">
          <a:xfrm>
            <a:off x="5684267" y="2604953"/>
            <a:ext cx="243389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38" name="iSlíďè">
            <a:extLst>
              <a:ext uri="{FF2B5EF4-FFF2-40B4-BE49-F238E27FC236}">
                <a16:creationId xmlns:a16="http://schemas.microsoft.com/office/drawing/2014/main" xmlns="" id="{905E2B58-531C-4BA5-A0EC-7162AD3E6ACD}"/>
              </a:ext>
            </a:extLst>
          </p:cNvPr>
          <p:cNvSpPr txBox="1"/>
          <p:nvPr/>
        </p:nvSpPr>
        <p:spPr bwMode="auto">
          <a:xfrm>
            <a:off x="5684267" y="229843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
        <p:nvSpPr>
          <p:cNvPr id="39" name="išľíďè">
            <a:extLst>
              <a:ext uri="{FF2B5EF4-FFF2-40B4-BE49-F238E27FC236}">
                <a16:creationId xmlns:a16="http://schemas.microsoft.com/office/drawing/2014/main" xmlns="" id="{4E154EB1-6C0F-4F39-A540-9ADCE834E0B3}"/>
              </a:ext>
            </a:extLst>
          </p:cNvPr>
          <p:cNvSpPr/>
          <p:nvPr/>
        </p:nvSpPr>
        <p:spPr bwMode="auto">
          <a:xfrm>
            <a:off x="4922231" y="3513638"/>
            <a:ext cx="243389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gradFill>
                  <a:gsLst>
                    <a:gs pos="0">
                      <a:srgbClr val="E2B45E"/>
                    </a:gs>
                    <a:gs pos="100000">
                      <a:srgbClr val="593C1B"/>
                    </a:gs>
                  </a:gsLst>
                  <a:lin ang="1800000" scaled="0"/>
                </a:gradFill>
              </a:rPr>
              <a:t>请替换文字内容复制你的内容到到天边上车请替换文字内容复制你的</a:t>
            </a:r>
          </a:p>
        </p:txBody>
      </p:sp>
      <p:sp>
        <p:nvSpPr>
          <p:cNvPr id="40" name="iSlíďè">
            <a:extLst>
              <a:ext uri="{FF2B5EF4-FFF2-40B4-BE49-F238E27FC236}">
                <a16:creationId xmlns:a16="http://schemas.microsoft.com/office/drawing/2014/main" xmlns="" id="{EAA84C8E-7F0E-4297-8B7B-5EF7E63B00C1}"/>
              </a:ext>
            </a:extLst>
          </p:cNvPr>
          <p:cNvSpPr txBox="1"/>
          <p:nvPr/>
        </p:nvSpPr>
        <p:spPr bwMode="auto">
          <a:xfrm>
            <a:off x="4922231" y="320711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gradFill>
                  <a:gsLst>
                    <a:gs pos="0">
                      <a:srgbClr val="E2B45E"/>
                    </a:gs>
                    <a:gs pos="100000">
                      <a:srgbClr val="593C1B"/>
                    </a:gs>
                  </a:gsLst>
                  <a:lin ang="1800000" scaled="0"/>
                </a:gradFill>
                <a:effectLst/>
                <a:uLnTx/>
                <a:uFillTx/>
              </a:rPr>
              <a:t>标题文本预设</a:t>
            </a:r>
          </a:p>
        </p:txBody>
      </p:sp>
    </p:spTree>
    <p:extLst>
      <p:ext uri="{BB962C8B-B14F-4D97-AF65-F5344CB8AC3E}">
        <p14:creationId xmlns:p14="http://schemas.microsoft.com/office/powerpoint/2010/main" val="34061908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1+#ppt_w/2"/>
                                          </p:val>
                                        </p:tav>
                                        <p:tav tm="100000">
                                          <p:val>
                                            <p:strVal val="#ppt_x"/>
                                          </p:val>
                                        </p:tav>
                                      </p:tavLst>
                                    </p:anim>
                                    <p:anim calcmode="lin" valueType="num">
                                      <p:cBhvr additive="base">
                                        <p:cTn id="13" dur="500" fill="hold"/>
                                        <p:tgtEl>
                                          <p:spTgt spid="2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0-#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0-#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ppt_x"/>
                                          </p:val>
                                        </p:tav>
                                        <p:tav tm="100000">
                                          <p:val>
                                            <p:strVal val="#ppt_x"/>
                                          </p:val>
                                        </p:tav>
                                      </p:tavLst>
                                    </p:anim>
                                    <p:anim calcmode="lin" valueType="num">
                                      <p:cBhvr additive="base">
                                        <p:cTn id="3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a:extLst>
              <a:ext uri="{FF2B5EF4-FFF2-40B4-BE49-F238E27FC236}">
                <a16:creationId xmlns:a16="http://schemas.microsoft.com/office/drawing/2014/main" xmlns="" id="{F7C5CEDD-D0DA-418B-8F9B-7082914816A7}"/>
              </a:ext>
            </a:extLst>
          </p:cNvPr>
          <p:cNvGrpSpPr/>
          <p:nvPr/>
        </p:nvGrpSpPr>
        <p:grpSpPr>
          <a:xfrm>
            <a:off x="2350197" y="1064010"/>
            <a:ext cx="1861763" cy="979487"/>
            <a:chOff x="874713" y="3336911"/>
            <a:chExt cx="3327636" cy="1202166"/>
          </a:xfrm>
        </p:grpSpPr>
        <p:sp>
          <p:nvSpPr>
            <p:cNvPr id="45" name="矩形 44">
              <a:extLst>
                <a:ext uri="{FF2B5EF4-FFF2-40B4-BE49-F238E27FC236}">
                  <a16:creationId xmlns:a16="http://schemas.microsoft.com/office/drawing/2014/main" xmlns="" id="{94B089DD-2B77-458C-ACF2-8AAA3DCE8070}"/>
                </a:ext>
              </a:extLst>
            </p:cNvPr>
            <p:cNvSpPr/>
            <p:nvPr/>
          </p:nvSpPr>
          <p:spPr>
            <a:xfrm>
              <a:off x="874713" y="3677812"/>
              <a:ext cx="3327636" cy="8612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gradFill>
                    <a:gsLst>
                      <a:gs pos="0">
                        <a:srgbClr val="E3B43B"/>
                      </a:gs>
                      <a:gs pos="100000">
                        <a:srgbClr val="8B6735"/>
                      </a:gs>
                    </a:gsLst>
                    <a:lin ang="5400000" scaled="1"/>
                  </a:gradFill>
                </a:rPr>
                <a:t>用户可以在投影仪或者计算机上进行演示也可以将演示文稿打印出来制作成胶片以便应用到更广泛的领域中</a:t>
              </a:r>
            </a:p>
          </p:txBody>
        </p:sp>
        <p:sp>
          <p:nvSpPr>
            <p:cNvPr id="46" name="矩形 45">
              <a:extLst>
                <a:ext uri="{FF2B5EF4-FFF2-40B4-BE49-F238E27FC236}">
                  <a16:creationId xmlns:a16="http://schemas.microsoft.com/office/drawing/2014/main" xmlns="" id="{1F2DE439-DF15-4CD1-959A-9D9F682D4C8D}"/>
                </a:ext>
              </a:extLst>
            </p:cNvPr>
            <p:cNvSpPr/>
            <p:nvPr/>
          </p:nvSpPr>
          <p:spPr>
            <a:xfrm>
              <a:off x="874713" y="3336911"/>
              <a:ext cx="2241973" cy="4306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gradFill>
                    <a:gsLst>
                      <a:gs pos="0">
                        <a:srgbClr val="E3B43B"/>
                      </a:gs>
                      <a:gs pos="100000">
                        <a:srgbClr val="8B6735"/>
                      </a:gs>
                    </a:gsLst>
                    <a:lin ang="5400000" scaled="1"/>
                  </a:gradFill>
                </a:rPr>
                <a:t>标题文字添加</a:t>
              </a:r>
            </a:p>
          </p:txBody>
        </p:sp>
      </p:grpSp>
      <p:sp>
        <p:nvSpPr>
          <p:cNvPr id="47" name="圆角矩形 10">
            <a:extLst>
              <a:ext uri="{FF2B5EF4-FFF2-40B4-BE49-F238E27FC236}">
                <a16:creationId xmlns:a16="http://schemas.microsoft.com/office/drawing/2014/main" xmlns="" id="{84B7251C-43B3-4B93-A8D3-B4E89F5C503D}"/>
              </a:ext>
            </a:extLst>
          </p:cNvPr>
          <p:cNvSpPr/>
          <p:nvPr/>
        </p:nvSpPr>
        <p:spPr>
          <a:xfrm>
            <a:off x="916684" y="1053250"/>
            <a:ext cx="1012767" cy="1012767"/>
          </a:xfrm>
          <a:prstGeom prst="roundRect">
            <a:avLst/>
          </a:prstGeom>
          <a:gradFill>
            <a:gsLst>
              <a:gs pos="0">
                <a:srgbClr val="E3B43B"/>
              </a:gs>
              <a:gs pos="100000">
                <a:srgbClr val="8B67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a:extLst>
              <a:ext uri="{FF2B5EF4-FFF2-40B4-BE49-F238E27FC236}">
                <a16:creationId xmlns:a16="http://schemas.microsoft.com/office/drawing/2014/main" xmlns="" id="{586D5462-6F0A-422F-B148-0B1EED4DCFA4}"/>
              </a:ext>
            </a:extLst>
          </p:cNvPr>
          <p:cNvGrpSpPr/>
          <p:nvPr/>
        </p:nvGrpSpPr>
        <p:grpSpPr>
          <a:xfrm>
            <a:off x="2350197" y="2942550"/>
            <a:ext cx="1861763" cy="979487"/>
            <a:chOff x="874713" y="3336911"/>
            <a:chExt cx="3327636" cy="1202166"/>
          </a:xfrm>
        </p:grpSpPr>
        <p:sp>
          <p:nvSpPr>
            <p:cNvPr id="49" name="矩形 48">
              <a:extLst>
                <a:ext uri="{FF2B5EF4-FFF2-40B4-BE49-F238E27FC236}">
                  <a16:creationId xmlns:a16="http://schemas.microsoft.com/office/drawing/2014/main" xmlns="" id="{3EF141F4-8A1F-41B3-969C-3853115392B3}"/>
                </a:ext>
              </a:extLst>
            </p:cNvPr>
            <p:cNvSpPr/>
            <p:nvPr/>
          </p:nvSpPr>
          <p:spPr>
            <a:xfrm>
              <a:off x="874713" y="3677812"/>
              <a:ext cx="3327636" cy="8612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gradFill>
                    <a:gsLst>
                      <a:gs pos="0">
                        <a:srgbClr val="E3B43B"/>
                      </a:gs>
                      <a:gs pos="100000">
                        <a:srgbClr val="8B6735"/>
                      </a:gs>
                    </a:gsLst>
                    <a:lin ang="5400000" scaled="1"/>
                  </a:gradFill>
                </a:rPr>
                <a:t>用户可以在投影仪或者计算机上进行演示也可以将演示文稿打印出来制作成胶片以便应用到更广泛的领域中</a:t>
              </a:r>
            </a:p>
          </p:txBody>
        </p:sp>
        <p:sp>
          <p:nvSpPr>
            <p:cNvPr id="50" name="矩形 49">
              <a:extLst>
                <a:ext uri="{FF2B5EF4-FFF2-40B4-BE49-F238E27FC236}">
                  <a16:creationId xmlns:a16="http://schemas.microsoft.com/office/drawing/2014/main" xmlns="" id="{2D30116B-C579-48EB-A99C-148A2E8FA937}"/>
                </a:ext>
              </a:extLst>
            </p:cNvPr>
            <p:cNvSpPr/>
            <p:nvPr/>
          </p:nvSpPr>
          <p:spPr>
            <a:xfrm>
              <a:off x="874713" y="3336911"/>
              <a:ext cx="2241973" cy="44471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gradFill>
                    <a:gsLst>
                      <a:gs pos="0">
                        <a:srgbClr val="E3B43B"/>
                      </a:gs>
                      <a:gs pos="100000">
                        <a:srgbClr val="8B6735"/>
                      </a:gs>
                    </a:gsLst>
                    <a:lin ang="5400000" scaled="1"/>
                  </a:gradFill>
                </a:rPr>
                <a:t>标题文字添加</a:t>
              </a:r>
            </a:p>
          </p:txBody>
        </p:sp>
      </p:grpSp>
      <p:sp>
        <p:nvSpPr>
          <p:cNvPr id="51" name="圆角矩形 14">
            <a:extLst>
              <a:ext uri="{FF2B5EF4-FFF2-40B4-BE49-F238E27FC236}">
                <a16:creationId xmlns:a16="http://schemas.microsoft.com/office/drawing/2014/main" xmlns="" id="{BB173F77-AF32-4F80-9941-0F9D0AD06FBE}"/>
              </a:ext>
            </a:extLst>
          </p:cNvPr>
          <p:cNvSpPr/>
          <p:nvPr/>
        </p:nvSpPr>
        <p:spPr>
          <a:xfrm>
            <a:off x="916684" y="2931790"/>
            <a:ext cx="1012767" cy="1012767"/>
          </a:xfrm>
          <a:prstGeom prst="roundRect">
            <a:avLst/>
          </a:prstGeom>
          <a:gradFill>
            <a:gsLst>
              <a:gs pos="0">
                <a:srgbClr val="E3B43B"/>
              </a:gs>
              <a:gs pos="100000">
                <a:srgbClr val="8B67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a:extLst>
              <a:ext uri="{FF2B5EF4-FFF2-40B4-BE49-F238E27FC236}">
                <a16:creationId xmlns:a16="http://schemas.microsoft.com/office/drawing/2014/main" xmlns="" id="{DC677579-A93A-45A3-9BF5-E856CC4C7F07}"/>
              </a:ext>
            </a:extLst>
          </p:cNvPr>
          <p:cNvGrpSpPr/>
          <p:nvPr/>
        </p:nvGrpSpPr>
        <p:grpSpPr>
          <a:xfrm>
            <a:off x="6516216" y="1059582"/>
            <a:ext cx="1861763" cy="979487"/>
            <a:chOff x="874713" y="3336911"/>
            <a:chExt cx="3327636" cy="1202166"/>
          </a:xfrm>
        </p:grpSpPr>
        <p:sp>
          <p:nvSpPr>
            <p:cNvPr id="53" name="矩形 52">
              <a:extLst>
                <a:ext uri="{FF2B5EF4-FFF2-40B4-BE49-F238E27FC236}">
                  <a16:creationId xmlns:a16="http://schemas.microsoft.com/office/drawing/2014/main" xmlns="" id="{24B1E924-8EC9-43D0-8AD0-B688809919B4}"/>
                </a:ext>
              </a:extLst>
            </p:cNvPr>
            <p:cNvSpPr/>
            <p:nvPr/>
          </p:nvSpPr>
          <p:spPr>
            <a:xfrm>
              <a:off x="874713" y="3677812"/>
              <a:ext cx="3327636" cy="8612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gradFill>
                    <a:gsLst>
                      <a:gs pos="0">
                        <a:srgbClr val="E3B43B"/>
                      </a:gs>
                      <a:gs pos="100000">
                        <a:srgbClr val="8B6735"/>
                      </a:gs>
                    </a:gsLst>
                    <a:lin ang="5400000" scaled="1"/>
                  </a:gradFill>
                </a:rPr>
                <a:t>用户可以在投影仪或者计算机上进行演示也可以将演示文稿打印出来制作成胶片以便应用到更广泛的领域中</a:t>
              </a:r>
            </a:p>
          </p:txBody>
        </p:sp>
        <p:sp>
          <p:nvSpPr>
            <p:cNvPr id="54" name="矩形 53">
              <a:extLst>
                <a:ext uri="{FF2B5EF4-FFF2-40B4-BE49-F238E27FC236}">
                  <a16:creationId xmlns:a16="http://schemas.microsoft.com/office/drawing/2014/main" xmlns="" id="{E3EFB82D-722B-4525-AFF5-33F32158D01F}"/>
                </a:ext>
              </a:extLst>
            </p:cNvPr>
            <p:cNvSpPr/>
            <p:nvPr/>
          </p:nvSpPr>
          <p:spPr>
            <a:xfrm>
              <a:off x="874713" y="3336911"/>
              <a:ext cx="2241973" cy="4306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gradFill>
                    <a:gsLst>
                      <a:gs pos="0">
                        <a:srgbClr val="E3B43B"/>
                      </a:gs>
                      <a:gs pos="100000">
                        <a:srgbClr val="8B6735"/>
                      </a:gs>
                    </a:gsLst>
                    <a:lin ang="5400000" scaled="1"/>
                  </a:gradFill>
                </a:rPr>
                <a:t>标题文字添加</a:t>
              </a:r>
            </a:p>
          </p:txBody>
        </p:sp>
      </p:grpSp>
      <p:sp>
        <p:nvSpPr>
          <p:cNvPr id="55" name="圆角矩形 18">
            <a:extLst>
              <a:ext uri="{FF2B5EF4-FFF2-40B4-BE49-F238E27FC236}">
                <a16:creationId xmlns:a16="http://schemas.microsoft.com/office/drawing/2014/main" xmlns="" id="{7C4A9EE0-739E-4F9D-918D-150986CA9B20}"/>
              </a:ext>
            </a:extLst>
          </p:cNvPr>
          <p:cNvSpPr/>
          <p:nvPr/>
        </p:nvSpPr>
        <p:spPr>
          <a:xfrm>
            <a:off x="5082703" y="1048822"/>
            <a:ext cx="1012767" cy="1012767"/>
          </a:xfrm>
          <a:prstGeom prst="roundRect">
            <a:avLst/>
          </a:prstGeom>
          <a:gradFill>
            <a:gsLst>
              <a:gs pos="0">
                <a:srgbClr val="E3B43B"/>
              </a:gs>
              <a:gs pos="100000">
                <a:srgbClr val="8B67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a:extLst>
              <a:ext uri="{FF2B5EF4-FFF2-40B4-BE49-F238E27FC236}">
                <a16:creationId xmlns:a16="http://schemas.microsoft.com/office/drawing/2014/main" xmlns="" id="{81D341BA-F92B-4C1C-A919-DE57AE1162E3}"/>
              </a:ext>
            </a:extLst>
          </p:cNvPr>
          <p:cNvGrpSpPr/>
          <p:nvPr/>
        </p:nvGrpSpPr>
        <p:grpSpPr>
          <a:xfrm>
            <a:off x="6516216" y="2938122"/>
            <a:ext cx="1861763" cy="979487"/>
            <a:chOff x="874713" y="3336911"/>
            <a:chExt cx="3327636" cy="1202166"/>
          </a:xfrm>
        </p:grpSpPr>
        <p:sp>
          <p:nvSpPr>
            <p:cNvPr id="57" name="矩形 56">
              <a:extLst>
                <a:ext uri="{FF2B5EF4-FFF2-40B4-BE49-F238E27FC236}">
                  <a16:creationId xmlns:a16="http://schemas.microsoft.com/office/drawing/2014/main" xmlns="" id="{2BC6E400-907E-48DF-A3D0-8AD8EAB9F0FA}"/>
                </a:ext>
              </a:extLst>
            </p:cNvPr>
            <p:cNvSpPr/>
            <p:nvPr/>
          </p:nvSpPr>
          <p:spPr>
            <a:xfrm>
              <a:off x="874713" y="3677812"/>
              <a:ext cx="3327636" cy="8612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gradFill>
                    <a:gsLst>
                      <a:gs pos="0">
                        <a:srgbClr val="E3B43B"/>
                      </a:gs>
                      <a:gs pos="100000">
                        <a:srgbClr val="8B6735"/>
                      </a:gs>
                    </a:gsLst>
                    <a:lin ang="5400000" scaled="1"/>
                  </a:gradFill>
                </a:rPr>
                <a:t>用户可以在投影仪或者计算机上进行演示也可以将演示文稿打印出来制作成胶片以便应用到更广泛的领域中</a:t>
              </a:r>
            </a:p>
          </p:txBody>
        </p:sp>
        <p:sp>
          <p:nvSpPr>
            <p:cNvPr id="58" name="矩形 57">
              <a:extLst>
                <a:ext uri="{FF2B5EF4-FFF2-40B4-BE49-F238E27FC236}">
                  <a16:creationId xmlns:a16="http://schemas.microsoft.com/office/drawing/2014/main" xmlns="" id="{527D9C9B-59DC-410A-9499-89BFEA5C74A7}"/>
                </a:ext>
              </a:extLst>
            </p:cNvPr>
            <p:cNvSpPr/>
            <p:nvPr/>
          </p:nvSpPr>
          <p:spPr>
            <a:xfrm>
              <a:off x="874713" y="3336911"/>
              <a:ext cx="2241973" cy="44471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gradFill>
                    <a:gsLst>
                      <a:gs pos="0">
                        <a:srgbClr val="E3B43B"/>
                      </a:gs>
                      <a:gs pos="100000">
                        <a:srgbClr val="8B6735"/>
                      </a:gs>
                    </a:gsLst>
                    <a:lin ang="5400000" scaled="1"/>
                  </a:gradFill>
                </a:rPr>
                <a:t>标题文字添加</a:t>
              </a:r>
            </a:p>
          </p:txBody>
        </p:sp>
      </p:grpSp>
      <p:sp>
        <p:nvSpPr>
          <p:cNvPr id="59" name="圆角矩形 22">
            <a:extLst>
              <a:ext uri="{FF2B5EF4-FFF2-40B4-BE49-F238E27FC236}">
                <a16:creationId xmlns:a16="http://schemas.microsoft.com/office/drawing/2014/main" xmlns="" id="{86C2B5A9-1AFD-4B14-896F-2BBED1E498B8}"/>
              </a:ext>
            </a:extLst>
          </p:cNvPr>
          <p:cNvSpPr/>
          <p:nvPr/>
        </p:nvSpPr>
        <p:spPr>
          <a:xfrm>
            <a:off x="5082703" y="2927362"/>
            <a:ext cx="1012767" cy="1012767"/>
          </a:xfrm>
          <a:prstGeom prst="roundRect">
            <a:avLst/>
          </a:prstGeom>
          <a:gradFill>
            <a:gsLst>
              <a:gs pos="0">
                <a:srgbClr val="E3B43B"/>
              </a:gs>
              <a:gs pos="100000">
                <a:srgbClr val="8B67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 name="图片占位符 31">
            <a:extLst>
              <a:ext uri="{FF2B5EF4-FFF2-40B4-BE49-F238E27FC236}">
                <a16:creationId xmlns:a16="http://schemas.microsoft.com/office/drawing/2014/main" xmlns="" id="{8EC4F3A5-5E57-416E-8610-B2B8F79B247B}"/>
              </a:ext>
            </a:extLst>
          </p:cNvPr>
          <p:cNvPicPr>
            <a:picLocks noChangeAspect="1"/>
          </p:cNvPicPr>
          <p:nvPr/>
        </p:nvPicPr>
        <p:blipFill>
          <a:blip r:embed="rId3" cstate="print">
            <a:grayscl/>
            <a:extLst>
              <a:ext uri="{28A0092B-C50C-407E-A947-70E740481C1C}">
                <a14:useLocalDpi xmlns:a14="http://schemas.microsoft.com/office/drawing/2010/main" val="0"/>
              </a:ext>
            </a:extLst>
          </a:blip>
          <a:srcRect l="12500" r="12500"/>
          <a:stretch>
            <a:fillRect/>
          </a:stretch>
        </p:blipFill>
        <p:spPr>
          <a:xfrm>
            <a:off x="899592" y="1059582"/>
            <a:ext cx="1040620" cy="1040618"/>
          </a:xfrm>
          <a:custGeom>
            <a:avLst/>
            <a:gdLst>
              <a:gd name="connsiteX0" fmla="*/ 161006 w 966018"/>
              <a:gd name="connsiteY0" fmla="*/ 0 h 966016"/>
              <a:gd name="connsiteX1" fmla="*/ 805012 w 966018"/>
              <a:gd name="connsiteY1" fmla="*/ 0 h 966016"/>
              <a:gd name="connsiteX2" fmla="*/ 966018 w 966018"/>
              <a:gd name="connsiteY2" fmla="*/ 161006 h 966016"/>
              <a:gd name="connsiteX3" fmla="*/ 966018 w 966018"/>
              <a:gd name="connsiteY3" fmla="*/ 805010 h 966016"/>
              <a:gd name="connsiteX4" fmla="*/ 805012 w 966018"/>
              <a:gd name="connsiteY4" fmla="*/ 966016 h 966016"/>
              <a:gd name="connsiteX5" fmla="*/ 161006 w 966018"/>
              <a:gd name="connsiteY5" fmla="*/ 966016 h 966016"/>
              <a:gd name="connsiteX6" fmla="*/ 0 w 966018"/>
              <a:gd name="connsiteY6" fmla="*/ 805010 h 966016"/>
              <a:gd name="connsiteX7" fmla="*/ 0 w 966018"/>
              <a:gd name="connsiteY7" fmla="*/ 161006 h 966016"/>
              <a:gd name="connsiteX8" fmla="*/ 161006 w 966018"/>
              <a:gd name="connsiteY8" fmla="*/ 0 h 96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018" h="966016">
                <a:moveTo>
                  <a:pt x="161006" y="0"/>
                </a:moveTo>
                <a:lnTo>
                  <a:pt x="805012" y="0"/>
                </a:lnTo>
                <a:cubicBezTo>
                  <a:pt x="893933" y="0"/>
                  <a:pt x="966018" y="72085"/>
                  <a:pt x="966018" y="161006"/>
                </a:cubicBezTo>
                <a:lnTo>
                  <a:pt x="966018" y="805010"/>
                </a:lnTo>
                <a:cubicBezTo>
                  <a:pt x="966018" y="893931"/>
                  <a:pt x="893933" y="966016"/>
                  <a:pt x="805012" y="966016"/>
                </a:cubicBezTo>
                <a:lnTo>
                  <a:pt x="161006" y="966016"/>
                </a:lnTo>
                <a:cubicBezTo>
                  <a:pt x="72085" y="966016"/>
                  <a:pt x="0" y="893931"/>
                  <a:pt x="0" y="805010"/>
                </a:cubicBezTo>
                <a:lnTo>
                  <a:pt x="0" y="161006"/>
                </a:lnTo>
                <a:cubicBezTo>
                  <a:pt x="0" y="72085"/>
                  <a:pt x="72085" y="0"/>
                  <a:pt x="161006" y="0"/>
                </a:cubicBezTo>
                <a:close/>
              </a:path>
            </a:pathLst>
          </a:custGeom>
          <a:ln w="25400">
            <a:gradFill>
              <a:gsLst>
                <a:gs pos="0">
                  <a:srgbClr val="E3B43B"/>
                </a:gs>
                <a:gs pos="100000">
                  <a:srgbClr val="8B6735"/>
                </a:gs>
              </a:gsLst>
              <a:lin ang="5400000" scaled="1"/>
            </a:gradFill>
          </a:ln>
        </p:spPr>
      </p:pic>
      <p:pic>
        <p:nvPicPr>
          <p:cNvPr id="61" name="图片占位符 33">
            <a:extLst>
              <a:ext uri="{FF2B5EF4-FFF2-40B4-BE49-F238E27FC236}">
                <a16:creationId xmlns:a16="http://schemas.microsoft.com/office/drawing/2014/main" xmlns="" id="{26749FC7-A275-47E6-942B-1B6658FD8994}"/>
              </a:ext>
            </a:extLst>
          </p:cNvPr>
          <p:cNvPicPr>
            <a:picLocks noChangeAspect="1"/>
          </p:cNvPicPr>
          <p:nvPr/>
        </p:nvPicPr>
        <p:blipFill>
          <a:blip r:embed="rId4" cstate="print">
            <a:grayscl/>
            <a:extLst>
              <a:ext uri="{28A0092B-C50C-407E-A947-70E740481C1C}">
                <a14:useLocalDpi xmlns:a14="http://schemas.microsoft.com/office/drawing/2010/main" val="0"/>
              </a:ext>
            </a:extLst>
          </a:blip>
          <a:srcRect l="6308" r="6308"/>
          <a:stretch>
            <a:fillRect/>
          </a:stretch>
        </p:blipFill>
        <p:spPr>
          <a:xfrm>
            <a:off x="899592" y="2938122"/>
            <a:ext cx="1040620" cy="1040618"/>
          </a:xfrm>
          <a:custGeom>
            <a:avLst/>
            <a:gdLst>
              <a:gd name="connsiteX0" fmla="*/ 161006 w 966018"/>
              <a:gd name="connsiteY0" fmla="*/ 0 h 966016"/>
              <a:gd name="connsiteX1" fmla="*/ 805012 w 966018"/>
              <a:gd name="connsiteY1" fmla="*/ 0 h 966016"/>
              <a:gd name="connsiteX2" fmla="*/ 966018 w 966018"/>
              <a:gd name="connsiteY2" fmla="*/ 161006 h 966016"/>
              <a:gd name="connsiteX3" fmla="*/ 966018 w 966018"/>
              <a:gd name="connsiteY3" fmla="*/ 805010 h 966016"/>
              <a:gd name="connsiteX4" fmla="*/ 805012 w 966018"/>
              <a:gd name="connsiteY4" fmla="*/ 966016 h 966016"/>
              <a:gd name="connsiteX5" fmla="*/ 161006 w 966018"/>
              <a:gd name="connsiteY5" fmla="*/ 966016 h 966016"/>
              <a:gd name="connsiteX6" fmla="*/ 0 w 966018"/>
              <a:gd name="connsiteY6" fmla="*/ 805010 h 966016"/>
              <a:gd name="connsiteX7" fmla="*/ 0 w 966018"/>
              <a:gd name="connsiteY7" fmla="*/ 161006 h 966016"/>
              <a:gd name="connsiteX8" fmla="*/ 161006 w 966018"/>
              <a:gd name="connsiteY8" fmla="*/ 0 h 96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018" h="966016">
                <a:moveTo>
                  <a:pt x="161006" y="0"/>
                </a:moveTo>
                <a:lnTo>
                  <a:pt x="805012" y="0"/>
                </a:lnTo>
                <a:cubicBezTo>
                  <a:pt x="893933" y="0"/>
                  <a:pt x="966018" y="72085"/>
                  <a:pt x="966018" y="161006"/>
                </a:cubicBezTo>
                <a:lnTo>
                  <a:pt x="966018" y="805010"/>
                </a:lnTo>
                <a:cubicBezTo>
                  <a:pt x="966018" y="893931"/>
                  <a:pt x="893933" y="966016"/>
                  <a:pt x="805012" y="966016"/>
                </a:cubicBezTo>
                <a:lnTo>
                  <a:pt x="161006" y="966016"/>
                </a:lnTo>
                <a:cubicBezTo>
                  <a:pt x="72085" y="966016"/>
                  <a:pt x="0" y="893931"/>
                  <a:pt x="0" y="805010"/>
                </a:cubicBezTo>
                <a:lnTo>
                  <a:pt x="0" y="161006"/>
                </a:lnTo>
                <a:cubicBezTo>
                  <a:pt x="0" y="72085"/>
                  <a:pt x="72085" y="0"/>
                  <a:pt x="161006" y="0"/>
                </a:cubicBezTo>
                <a:close/>
              </a:path>
            </a:pathLst>
          </a:custGeom>
          <a:ln w="25400">
            <a:gradFill>
              <a:gsLst>
                <a:gs pos="0">
                  <a:srgbClr val="E3B43B"/>
                </a:gs>
                <a:gs pos="100000">
                  <a:srgbClr val="8B6735"/>
                </a:gs>
              </a:gsLst>
              <a:lin ang="5400000" scaled="1"/>
            </a:gradFill>
          </a:ln>
        </p:spPr>
      </p:pic>
      <p:pic>
        <p:nvPicPr>
          <p:cNvPr id="62" name="图片占位符 32">
            <a:extLst>
              <a:ext uri="{FF2B5EF4-FFF2-40B4-BE49-F238E27FC236}">
                <a16:creationId xmlns:a16="http://schemas.microsoft.com/office/drawing/2014/main" xmlns="" id="{1257441A-A70E-4AF0-989D-425457EBBB1B}"/>
              </a:ext>
            </a:extLst>
          </p:cNvPr>
          <p:cNvPicPr>
            <a:picLocks noChangeAspect="1"/>
          </p:cNvPicPr>
          <p:nvPr/>
        </p:nvPicPr>
        <p:blipFill>
          <a:blip r:embed="rId5" cstate="print">
            <a:grayscl/>
            <a:extLst>
              <a:ext uri="{28A0092B-C50C-407E-A947-70E740481C1C}">
                <a14:useLocalDpi xmlns:a14="http://schemas.microsoft.com/office/drawing/2010/main" val="0"/>
              </a:ext>
            </a:extLst>
          </a:blip>
          <a:srcRect l="16667" r="16667"/>
          <a:stretch>
            <a:fillRect/>
          </a:stretch>
        </p:blipFill>
        <p:spPr>
          <a:xfrm>
            <a:off x="5065611" y="1055154"/>
            <a:ext cx="1040620" cy="1040618"/>
          </a:xfrm>
          <a:custGeom>
            <a:avLst/>
            <a:gdLst>
              <a:gd name="connsiteX0" fmla="*/ 161006 w 966018"/>
              <a:gd name="connsiteY0" fmla="*/ 0 h 966016"/>
              <a:gd name="connsiteX1" fmla="*/ 805012 w 966018"/>
              <a:gd name="connsiteY1" fmla="*/ 0 h 966016"/>
              <a:gd name="connsiteX2" fmla="*/ 966018 w 966018"/>
              <a:gd name="connsiteY2" fmla="*/ 161006 h 966016"/>
              <a:gd name="connsiteX3" fmla="*/ 966018 w 966018"/>
              <a:gd name="connsiteY3" fmla="*/ 805010 h 966016"/>
              <a:gd name="connsiteX4" fmla="*/ 805012 w 966018"/>
              <a:gd name="connsiteY4" fmla="*/ 966016 h 966016"/>
              <a:gd name="connsiteX5" fmla="*/ 161006 w 966018"/>
              <a:gd name="connsiteY5" fmla="*/ 966016 h 966016"/>
              <a:gd name="connsiteX6" fmla="*/ 0 w 966018"/>
              <a:gd name="connsiteY6" fmla="*/ 805010 h 966016"/>
              <a:gd name="connsiteX7" fmla="*/ 0 w 966018"/>
              <a:gd name="connsiteY7" fmla="*/ 161006 h 966016"/>
              <a:gd name="connsiteX8" fmla="*/ 161006 w 966018"/>
              <a:gd name="connsiteY8" fmla="*/ 0 h 96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018" h="966016">
                <a:moveTo>
                  <a:pt x="161006" y="0"/>
                </a:moveTo>
                <a:lnTo>
                  <a:pt x="805012" y="0"/>
                </a:lnTo>
                <a:cubicBezTo>
                  <a:pt x="893933" y="0"/>
                  <a:pt x="966018" y="72085"/>
                  <a:pt x="966018" y="161006"/>
                </a:cubicBezTo>
                <a:lnTo>
                  <a:pt x="966018" y="805010"/>
                </a:lnTo>
                <a:cubicBezTo>
                  <a:pt x="966018" y="893931"/>
                  <a:pt x="893933" y="966016"/>
                  <a:pt x="805012" y="966016"/>
                </a:cubicBezTo>
                <a:lnTo>
                  <a:pt x="161006" y="966016"/>
                </a:lnTo>
                <a:cubicBezTo>
                  <a:pt x="72085" y="966016"/>
                  <a:pt x="0" y="893931"/>
                  <a:pt x="0" y="805010"/>
                </a:cubicBezTo>
                <a:lnTo>
                  <a:pt x="0" y="161006"/>
                </a:lnTo>
                <a:cubicBezTo>
                  <a:pt x="0" y="72085"/>
                  <a:pt x="72085" y="0"/>
                  <a:pt x="161006" y="0"/>
                </a:cubicBezTo>
                <a:close/>
              </a:path>
            </a:pathLst>
          </a:custGeom>
          <a:ln w="25400">
            <a:gradFill>
              <a:gsLst>
                <a:gs pos="0">
                  <a:srgbClr val="E3B43B"/>
                </a:gs>
                <a:gs pos="100000">
                  <a:srgbClr val="8B6735"/>
                </a:gs>
              </a:gsLst>
              <a:lin ang="5400000" scaled="1"/>
            </a:gradFill>
          </a:ln>
        </p:spPr>
      </p:pic>
      <p:pic>
        <p:nvPicPr>
          <p:cNvPr id="63" name="图片占位符 34">
            <a:extLst>
              <a:ext uri="{FF2B5EF4-FFF2-40B4-BE49-F238E27FC236}">
                <a16:creationId xmlns:a16="http://schemas.microsoft.com/office/drawing/2014/main" xmlns="" id="{4A705548-17EC-4BD9-960C-F03BED92CCC8}"/>
              </a:ext>
            </a:extLst>
          </p:cNvPr>
          <p:cNvPicPr>
            <a:picLocks noChangeAspect="1"/>
          </p:cNvPicPr>
          <p:nvPr/>
        </p:nvPicPr>
        <p:blipFill>
          <a:blip r:embed="rId6" cstate="print">
            <a:grayscl/>
            <a:extLst>
              <a:ext uri="{28A0092B-C50C-407E-A947-70E740481C1C}">
                <a14:useLocalDpi xmlns:a14="http://schemas.microsoft.com/office/drawing/2010/main" val="0"/>
              </a:ext>
            </a:extLst>
          </a:blip>
          <a:srcRect l="16667" r="16667"/>
          <a:stretch>
            <a:fillRect/>
          </a:stretch>
        </p:blipFill>
        <p:spPr>
          <a:xfrm>
            <a:off x="5065611" y="2933694"/>
            <a:ext cx="1040620" cy="1040618"/>
          </a:xfrm>
          <a:custGeom>
            <a:avLst/>
            <a:gdLst>
              <a:gd name="connsiteX0" fmla="*/ 161006 w 966018"/>
              <a:gd name="connsiteY0" fmla="*/ 0 h 966016"/>
              <a:gd name="connsiteX1" fmla="*/ 805012 w 966018"/>
              <a:gd name="connsiteY1" fmla="*/ 0 h 966016"/>
              <a:gd name="connsiteX2" fmla="*/ 966018 w 966018"/>
              <a:gd name="connsiteY2" fmla="*/ 161006 h 966016"/>
              <a:gd name="connsiteX3" fmla="*/ 966018 w 966018"/>
              <a:gd name="connsiteY3" fmla="*/ 805010 h 966016"/>
              <a:gd name="connsiteX4" fmla="*/ 805012 w 966018"/>
              <a:gd name="connsiteY4" fmla="*/ 966016 h 966016"/>
              <a:gd name="connsiteX5" fmla="*/ 161006 w 966018"/>
              <a:gd name="connsiteY5" fmla="*/ 966016 h 966016"/>
              <a:gd name="connsiteX6" fmla="*/ 0 w 966018"/>
              <a:gd name="connsiteY6" fmla="*/ 805010 h 966016"/>
              <a:gd name="connsiteX7" fmla="*/ 0 w 966018"/>
              <a:gd name="connsiteY7" fmla="*/ 161006 h 966016"/>
              <a:gd name="connsiteX8" fmla="*/ 161006 w 966018"/>
              <a:gd name="connsiteY8" fmla="*/ 0 h 966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6018" h="966016">
                <a:moveTo>
                  <a:pt x="161006" y="0"/>
                </a:moveTo>
                <a:lnTo>
                  <a:pt x="805012" y="0"/>
                </a:lnTo>
                <a:cubicBezTo>
                  <a:pt x="893933" y="0"/>
                  <a:pt x="966018" y="72085"/>
                  <a:pt x="966018" y="161006"/>
                </a:cubicBezTo>
                <a:lnTo>
                  <a:pt x="966018" y="805010"/>
                </a:lnTo>
                <a:cubicBezTo>
                  <a:pt x="966018" y="893931"/>
                  <a:pt x="893933" y="966016"/>
                  <a:pt x="805012" y="966016"/>
                </a:cubicBezTo>
                <a:lnTo>
                  <a:pt x="161006" y="966016"/>
                </a:lnTo>
                <a:cubicBezTo>
                  <a:pt x="72085" y="966016"/>
                  <a:pt x="0" y="893931"/>
                  <a:pt x="0" y="805010"/>
                </a:cubicBezTo>
                <a:lnTo>
                  <a:pt x="0" y="161006"/>
                </a:lnTo>
                <a:cubicBezTo>
                  <a:pt x="0" y="72085"/>
                  <a:pt x="72085" y="0"/>
                  <a:pt x="161006" y="0"/>
                </a:cubicBezTo>
                <a:close/>
              </a:path>
            </a:pathLst>
          </a:custGeom>
          <a:ln w="25400">
            <a:gradFill>
              <a:gsLst>
                <a:gs pos="0">
                  <a:srgbClr val="E3B43B"/>
                </a:gs>
                <a:gs pos="100000">
                  <a:srgbClr val="8B6735"/>
                </a:gs>
              </a:gsLst>
              <a:lin ang="5400000" scaled="1"/>
            </a:gradFill>
          </a:ln>
        </p:spPr>
      </p:pic>
    </p:spTree>
    <p:extLst>
      <p:ext uri="{BB962C8B-B14F-4D97-AF65-F5344CB8AC3E}">
        <p14:creationId xmlns:p14="http://schemas.microsoft.com/office/powerpoint/2010/main" val="104283327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animEffect transition="in" filter="fade">
                                          <p:cBhvr>
                                            <p:cTn id="14" dur="500"/>
                                            <p:tgtEl>
                                              <p:spTgt spid="47"/>
                                            </p:tgtEl>
                                          </p:cBhvr>
                                        </p:animEffect>
                                      </p:childTnLst>
                                    </p:cTn>
                                  </p:par>
                                </p:childTnLst>
                              </p:cTn>
                            </p:par>
                            <p:par>
                              <p:cTn id="15" fill="hold">
                                <p:stCondLst>
                                  <p:cond delay="500"/>
                                </p:stCondLst>
                                <p:childTnLst>
                                  <p:par>
                                    <p:cTn id="16" presetID="2" presetClass="entr" presetSubtype="2" fill="hold" nodeType="afterEffect" p14:presetBounceEnd="52000">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14:bounceEnd="52000">
                                          <p:cBhvr additive="base">
                                            <p:cTn id="18" dur="1000" fill="hold"/>
                                            <p:tgtEl>
                                              <p:spTgt spid="44"/>
                                            </p:tgtEl>
                                            <p:attrNameLst>
                                              <p:attrName>ppt_x</p:attrName>
                                            </p:attrNameLst>
                                          </p:cBhvr>
                                          <p:tavLst>
                                            <p:tav tm="0">
                                              <p:val>
                                                <p:strVal val="1+#ppt_w/2"/>
                                              </p:val>
                                            </p:tav>
                                            <p:tav tm="100000">
                                              <p:val>
                                                <p:strVal val="#ppt_x"/>
                                              </p:val>
                                            </p:tav>
                                          </p:tavLst>
                                        </p:anim>
                                        <p:anim calcmode="lin" valueType="num" p14:bounceEnd="52000">
                                          <p:cBhvr additive="base">
                                            <p:cTn id="19" dur="1000" fill="hold"/>
                                            <p:tgtEl>
                                              <p:spTgt spid="4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p:cTn id="23" dur="500" fill="hold"/>
                                            <p:tgtEl>
                                              <p:spTgt spid="55"/>
                                            </p:tgtEl>
                                            <p:attrNameLst>
                                              <p:attrName>ppt_w</p:attrName>
                                            </p:attrNameLst>
                                          </p:cBhvr>
                                          <p:tavLst>
                                            <p:tav tm="0">
                                              <p:val>
                                                <p:fltVal val="0"/>
                                              </p:val>
                                            </p:tav>
                                            <p:tav tm="100000">
                                              <p:val>
                                                <p:strVal val="#ppt_w"/>
                                              </p:val>
                                            </p:tav>
                                          </p:tavLst>
                                        </p:anim>
                                        <p:anim calcmode="lin" valueType="num">
                                          <p:cBhvr>
                                            <p:cTn id="24" dur="500" fill="hold"/>
                                            <p:tgtEl>
                                              <p:spTgt spid="55"/>
                                            </p:tgtEl>
                                            <p:attrNameLst>
                                              <p:attrName>ppt_h</p:attrName>
                                            </p:attrNameLst>
                                          </p:cBhvr>
                                          <p:tavLst>
                                            <p:tav tm="0">
                                              <p:val>
                                                <p:fltVal val="0"/>
                                              </p:val>
                                            </p:tav>
                                            <p:tav tm="100000">
                                              <p:val>
                                                <p:strVal val="#ppt_h"/>
                                              </p:val>
                                            </p:tav>
                                          </p:tavLst>
                                        </p:anim>
                                        <p:animEffect transition="in" filter="fade">
                                          <p:cBhvr>
                                            <p:cTn id="25" dur="500"/>
                                            <p:tgtEl>
                                              <p:spTgt spid="55"/>
                                            </p:tgtEl>
                                          </p:cBhvr>
                                        </p:animEffect>
                                      </p:childTnLst>
                                    </p:cTn>
                                  </p:par>
                                  <p:par>
                                    <p:cTn id="26" presetID="53" presetClass="entr" presetSubtype="16" fill="hold" nodeType="withEffect">
                                      <p:stCondLst>
                                        <p:cond delay="0"/>
                                      </p:stCondLst>
                                      <p:childTnLst>
                                        <p:set>
                                          <p:cBhvr>
                                            <p:cTn id="27" dur="1" fill="hold">
                                              <p:stCondLst>
                                                <p:cond delay="0"/>
                                              </p:stCondLst>
                                            </p:cTn>
                                            <p:tgtEl>
                                              <p:spTgt spid="62"/>
                                            </p:tgtEl>
                                            <p:attrNameLst>
                                              <p:attrName>style.visibility</p:attrName>
                                            </p:attrNameLst>
                                          </p:cBhvr>
                                          <p:to>
                                            <p:strVal val="visible"/>
                                          </p:to>
                                        </p:set>
                                        <p:anim calcmode="lin" valueType="num">
                                          <p:cBhvr>
                                            <p:cTn id="28" dur="500" fill="hold"/>
                                            <p:tgtEl>
                                              <p:spTgt spid="62"/>
                                            </p:tgtEl>
                                            <p:attrNameLst>
                                              <p:attrName>ppt_w</p:attrName>
                                            </p:attrNameLst>
                                          </p:cBhvr>
                                          <p:tavLst>
                                            <p:tav tm="0">
                                              <p:val>
                                                <p:fltVal val="0"/>
                                              </p:val>
                                            </p:tav>
                                            <p:tav tm="100000">
                                              <p:val>
                                                <p:strVal val="#ppt_w"/>
                                              </p:val>
                                            </p:tav>
                                          </p:tavLst>
                                        </p:anim>
                                        <p:anim calcmode="lin" valueType="num">
                                          <p:cBhvr>
                                            <p:cTn id="29" dur="500" fill="hold"/>
                                            <p:tgtEl>
                                              <p:spTgt spid="62"/>
                                            </p:tgtEl>
                                            <p:attrNameLst>
                                              <p:attrName>ppt_h</p:attrName>
                                            </p:attrNameLst>
                                          </p:cBhvr>
                                          <p:tavLst>
                                            <p:tav tm="0">
                                              <p:val>
                                                <p:fltVal val="0"/>
                                              </p:val>
                                            </p:tav>
                                            <p:tav tm="100000">
                                              <p:val>
                                                <p:strVal val="#ppt_h"/>
                                              </p:val>
                                            </p:tav>
                                          </p:tavLst>
                                        </p:anim>
                                        <p:animEffect transition="in" filter="fade">
                                          <p:cBhvr>
                                            <p:cTn id="30" dur="500"/>
                                            <p:tgtEl>
                                              <p:spTgt spid="62"/>
                                            </p:tgtEl>
                                          </p:cBhvr>
                                        </p:animEffect>
                                      </p:childTnLst>
                                    </p:cTn>
                                  </p:par>
                                </p:childTnLst>
                              </p:cTn>
                            </p:par>
                            <p:par>
                              <p:cTn id="31" fill="hold">
                                <p:stCondLst>
                                  <p:cond delay="2000"/>
                                </p:stCondLst>
                                <p:childTnLst>
                                  <p:par>
                                    <p:cTn id="32" presetID="2" presetClass="entr" presetSubtype="2" fill="hold" nodeType="afterEffect" p14:presetBounceEnd="52000">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14:bounceEnd="52000">
                                          <p:cBhvr additive="base">
                                            <p:cTn id="34" dur="1000" fill="hold"/>
                                            <p:tgtEl>
                                              <p:spTgt spid="52"/>
                                            </p:tgtEl>
                                            <p:attrNameLst>
                                              <p:attrName>ppt_x</p:attrName>
                                            </p:attrNameLst>
                                          </p:cBhvr>
                                          <p:tavLst>
                                            <p:tav tm="0">
                                              <p:val>
                                                <p:strVal val="1+#ppt_w/2"/>
                                              </p:val>
                                            </p:tav>
                                            <p:tav tm="100000">
                                              <p:val>
                                                <p:strVal val="#ppt_x"/>
                                              </p:val>
                                            </p:tav>
                                          </p:tavLst>
                                        </p:anim>
                                        <p:anim calcmode="lin" valueType="num" p14:bounceEnd="52000">
                                          <p:cBhvr additive="base">
                                            <p:cTn id="35" dur="1000" fill="hold"/>
                                            <p:tgtEl>
                                              <p:spTgt spid="52"/>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Effect transition="in" filter="fade">
                                          <p:cBhvr>
                                            <p:cTn id="41" dur="500"/>
                                            <p:tgtEl>
                                              <p:spTgt spid="51"/>
                                            </p:tgtEl>
                                          </p:cBhvr>
                                        </p:animEffect>
                                      </p:childTnLst>
                                    </p:cTn>
                                  </p:par>
                                  <p:par>
                                    <p:cTn id="42" presetID="53" presetClass="entr" presetSubtype="16" fill="hold" nodeType="with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p:cTn id="44" dur="500" fill="hold"/>
                                            <p:tgtEl>
                                              <p:spTgt spid="61"/>
                                            </p:tgtEl>
                                            <p:attrNameLst>
                                              <p:attrName>ppt_w</p:attrName>
                                            </p:attrNameLst>
                                          </p:cBhvr>
                                          <p:tavLst>
                                            <p:tav tm="0">
                                              <p:val>
                                                <p:fltVal val="0"/>
                                              </p:val>
                                            </p:tav>
                                            <p:tav tm="100000">
                                              <p:val>
                                                <p:strVal val="#ppt_w"/>
                                              </p:val>
                                            </p:tav>
                                          </p:tavLst>
                                        </p:anim>
                                        <p:anim calcmode="lin" valueType="num">
                                          <p:cBhvr>
                                            <p:cTn id="45" dur="500" fill="hold"/>
                                            <p:tgtEl>
                                              <p:spTgt spid="61"/>
                                            </p:tgtEl>
                                            <p:attrNameLst>
                                              <p:attrName>ppt_h</p:attrName>
                                            </p:attrNameLst>
                                          </p:cBhvr>
                                          <p:tavLst>
                                            <p:tav tm="0">
                                              <p:val>
                                                <p:fltVal val="0"/>
                                              </p:val>
                                            </p:tav>
                                            <p:tav tm="100000">
                                              <p:val>
                                                <p:strVal val="#ppt_h"/>
                                              </p:val>
                                            </p:tav>
                                          </p:tavLst>
                                        </p:anim>
                                        <p:animEffect transition="in" filter="fade">
                                          <p:cBhvr>
                                            <p:cTn id="46" dur="500"/>
                                            <p:tgtEl>
                                              <p:spTgt spid="61"/>
                                            </p:tgtEl>
                                          </p:cBhvr>
                                        </p:animEffect>
                                      </p:childTnLst>
                                    </p:cTn>
                                  </p:par>
                                </p:childTnLst>
                              </p:cTn>
                            </p:par>
                            <p:par>
                              <p:cTn id="47" fill="hold">
                                <p:stCondLst>
                                  <p:cond delay="3500"/>
                                </p:stCondLst>
                                <p:childTnLst>
                                  <p:par>
                                    <p:cTn id="48" presetID="2" presetClass="entr" presetSubtype="2" fill="hold" nodeType="afterEffect" p14:presetBounceEnd="52000">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14:bounceEnd="52000">
                                          <p:cBhvr additive="base">
                                            <p:cTn id="50" dur="1000" fill="hold"/>
                                            <p:tgtEl>
                                              <p:spTgt spid="48"/>
                                            </p:tgtEl>
                                            <p:attrNameLst>
                                              <p:attrName>ppt_x</p:attrName>
                                            </p:attrNameLst>
                                          </p:cBhvr>
                                          <p:tavLst>
                                            <p:tav tm="0">
                                              <p:val>
                                                <p:strVal val="1+#ppt_w/2"/>
                                              </p:val>
                                            </p:tav>
                                            <p:tav tm="100000">
                                              <p:val>
                                                <p:strVal val="#ppt_x"/>
                                              </p:val>
                                            </p:tav>
                                          </p:tavLst>
                                        </p:anim>
                                        <p:anim calcmode="lin" valueType="num" p14:bounceEnd="52000">
                                          <p:cBhvr additive="base">
                                            <p:cTn id="51" dur="1000" fill="hold"/>
                                            <p:tgtEl>
                                              <p:spTgt spid="48"/>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p:cTn id="55" dur="500" fill="hold"/>
                                            <p:tgtEl>
                                              <p:spTgt spid="59"/>
                                            </p:tgtEl>
                                            <p:attrNameLst>
                                              <p:attrName>ppt_w</p:attrName>
                                            </p:attrNameLst>
                                          </p:cBhvr>
                                          <p:tavLst>
                                            <p:tav tm="0">
                                              <p:val>
                                                <p:fltVal val="0"/>
                                              </p:val>
                                            </p:tav>
                                            <p:tav tm="100000">
                                              <p:val>
                                                <p:strVal val="#ppt_w"/>
                                              </p:val>
                                            </p:tav>
                                          </p:tavLst>
                                        </p:anim>
                                        <p:anim calcmode="lin" valueType="num">
                                          <p:cBhvr>
                                            <p:cTn id="56" dur="500" fill="hold"/>
                                            <p:tgtEl>
                                              <p:spTgt spid="59"/>
                                            </p:tgtEl>
                                            <p:attrNameLst>
                                              <p:attrName>ppt_h</p:attrName>
                                            </p:attrNameLst>
                                          </p:cBhvr>
                                          <p:tavLst>
                                            <p:tav tm="0">
                                              <p:val>
                                                <p:fltVal val="0"/>
                                              </p:val>
                                            </p:tav>
                                            <p:tav tm="100000">
                                              <p:val>
                                                <p:strVal val="#ppt_h"/>
                                              </p:val>
                                            </p:tav>
                                          </p:tavLst>
                                        </p:anim>
                                        <p:animEffect transition="in" filter="fade">
                                          <p:cBhvr>
                                            <p:cTn id="57" dur="500"/>
                                            <p:tgtEl>
                                              <p:spTgt spid="59"/>
                                            </p:tgtEl>
                                          </p:cBhvr>
                                        </p:animEffect>
                                      </p:childTnLst>
                                    </p:cTn>
                                  </p:par>
                                  <p:par>
                                    <p:cTn id="58" presetID="53" presetClass="entr" presetSubtype="16" fill="hold" nodeType="withEffect">
                                      <p:stCondLst>
                                        <p:cond delay="0"/>
                                      </p:stCondLst>
                                      <p:childTnLst>
                                        <p:set>
                                          <p:cBhvr>
                                            <p:cTn id="59" dur="1" fill="hold">
                                              <p:stCondLst>
                                                <p:cond delay="0"/>
                                              </p:stCondLst>
                                            </p:cTn>
                                            <p:tgtEl>
                                              <p:spTgt spid="63"/>
                                            </p:tgtEl>
                                            <p:attrNameLst>
                                              <p:attrName>style.visibility</p:attrName>
                                            </p:attrNameLst>
                                          </p:cBhvr>
                                          <p:to>
                                            <p:strVal val="visible"/>
                                          </p:to>
                                        </p:set>
                                        <p:anim calcmode="lin" valueType="num">
                                          <p:cBhvr>
                                            <p:cTn id="60" dur="500" fill="hold"/>
                                            <p:tgtEl>
                                              <p:spTgt spid="63"/>
                                            </p:tgtEl>
                                            <p:attrNameLst>
                                              <p:attrName>ppt_w</p:attrName>
                                            </p:attrNameLst>
                                          </p:cBhvr>
                                          <p:tavLst>
                                            <p:tav tm="0">
                                              <p:val>
                                                <p:fltVal val="0"/>
                                              </p:val>
                                            </p:tav>
                                            <p:tav tm="100000">
                                              <p:val>
                                                <p:strVal val="#ppt_w"/>
                                              </p:val>
                                            </p:tav>
                                          </p:tavLst>
                                        </p:anim>
                                        <p:anim calcmode="lin" valueType="num">
                                          <p:cBhvr>
                                            <p:cTn id="61" dur="500" fill="hold"/>
                                            <p:tgtEl>
                                              <p:spTgt spid="63"/>
                                            </p:tgtEl>
                                            <p:attrNameLst>
                                              <p:attrName>ppt_h</p:attrName>
                                            </p:attrNameLst>
                                          </p:cBhvr>
                                          <p:tavLst>
                                            <p:tav tm="0">
                                              <p:val>
                                                <p:fltVal val="0"/>
                                              </p:val>
                                            </p:tav>
                                            <p:tav tm="100000">
                                              <p:val>
                                                <p:strVal val="#ppt_h"/>
                                              </p:val>
                                            </p:tav>
                                          </p:tavLst>
                                        </p:anim>
                                        <p:animEffect transition="in" filter="fade">
                                          <p:cBhvr>
                                            <p:cTn id="62" dur="500"/>
                                            <p:tgtEl>
                                              <p:spTgt spid="63"/>
                                            </p:tgtEl>
                                          </p:cBhvr>
                                        </p:animEffect>
                                      </p:childTnLst>
                                    </p:cTn>
                                  </p:par>
                                </p:childTnLst>
                              </p:cTn>
                            </p:par>
                            <p:par>
                              <p:cTn id="63" fill="hold">
                                <p:stCondLst>
                                  <p:cond delay="5000"/>
                                </p:stCondLst>
                                <p:childTnLst>
                                  <p:par>
                                    <p:cTn id="64" presetID="2" presetClass="entr" presetSubtype="2" fill="hold" nodeType="afterEffect" p14:presetBounceEnd="52000">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14:bounceEnd="52000">
                                          <p:cBhvr additive="base">
                                            <p:cTn id="66" dur="1000" fill="hold"/>
                                            <p:tgtEl>
                                              <p:spTgt spid="56"/>
                                            </p:tgtEl>
                                            <p:attrNameLst>
                                              <p:attrName>ppt_x</p:attrName>
                                            </p:attrNameLst>
                                          </p:cBhvr>
                                          <p:tavLst>
                                            <p:tav tm="0">
                                              <p:val>
                                                <p:strVal val="1+#ppt_w/2"/>
                                              </p:val>
                                            </p:tav>
                                            <p:tav tm="100000">
                                              <p:val>
                                                <p:strVal val="#ppt_x"/>
                                              </p:val>
                                            </p:tav>
                                          </p:tavLst>
                                        </p:anim>
                                        <p:anim calcmode="lin" valueType="num" p14:bounceEnd="52000">
                                          <p:cBhvr additive="base">
                                            <p:cTn id="67" dur="10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1" grpId="0" animBg="1"/>
          <p:bldP spid="55" grpId="0" animBg="1"/>
          <p:bldP spid="5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animEffect transition="in" filter="fade">
                                          <p:cBhvr>
                                            <p:cTn id="14" dur="500"/>
                                            <p:tgtEl>
                                              <p:spTgt spid="47"/>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1000" fill="hold"/>
                                            <p:tgtEl>
                                              <p:spTgt spid="44"/>
                                            </p:tgtEl>
                                            <p:attrNameLst>
                                              <p:attrName>ppt_x</p:attrName>
                                            </p:attrNameLst>
                                          </p:cBhvr>
                                          <p:tavLst>
                                            <p:tav tm="0">
                                              <p:val>
                                                <p:strVal val="1+#ppt_w/2"/>
                                              </p:val>
                                            </p:tav>
                                            <p:tav tm="100000">
                                              <p:val>
                                                <p:strVal val="#ppt_x"/>
                                              </p:val>
                                            </p:tav>
                                          </p:tavLst>
                                        </p:anim>
                                        <p:anim calcmode="lin" valueType="num">
                                          <p:cBhvr additive="base">
                                            <p:cTn id="19" dur="1000" fill="hold"/>
                                            <p:tgtEl>
                                              <p:spTgt spid="4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p:cTn id="23" dur="500" fill="hold"/>
                                            <p:tgtEl>
                                              <p:spTgt spid="55"/>
                                            </p:tgtEl>
                                            <p:attrNameLst>
                                              <p:attrName>ppt_w</p:attrName>
                                            </p:attrNameLst>
                                          </p:cBhvr>
                                          <p:tavLst>
                                            <p:tav tm="0">
                                              <p:val>
                                                <p:fltVal val="0"/>
                                              </p:val>
                                            </p:tav>
                                            <p:tav tm="100000">
                                              <p:val>
                                                <p:strVal val="#ppt_w"/>
                                              </p:val>
                                            </p:tav>
                                          </p:tavLst>
                                        </p:anim>
                                        <p:anim calcmode="lin" valueType="num">
                                          <p:cBhvr>
                                            <p:cTn id="24" dur="500" fill="hold"/>
                                            <p:tgtEl>
                                              <p:spTgt spid="55"/>
                                            </p:tgtEl>
                                            <p:attrNameLst>
                                              <p:attrName>ppt_h</p:attrName>
                                            </p:attrNameLst>
                                          </p:cBhvr>
                                          <p:tavLst>
                                            <p:tav tm="0">
                                              <p:val>
                                                <p:fltVal val="0"/>
                                              </p:val>
                                            </p:tav>
                                            <p:tav tm="100000">
                                              <p:val>
                                                <p:strVal val="#ppt_h"/>
                                              </p:val>
                                            </p:tav>
                                          </p:tavLst>
                                        </p:anim>
                                        <p:animEffect transition="in" filter="fade">
                                          <p:cBhvr>
                                            <p:cTn id="25" dur="500"/>
                                            <p:tgtEl>
                                              <p:spTgt spid="55"/>
                                            </p:tgtEl>
                                          </p:cBhvr>
                                        </p:animEffect>
                                      </p:childTnLst>
                                    </p:cTn>
                                  </p:par>
                                  <p:par>
                                    <p:cTn id="26" presetID="53" presetClass="entr" presetSubtype="16" fill="hold" nodeType="withEffect">
                                      <p:stCondLst>
                                        <p:cond delay="0"/>
                                      </p:stCondLst>
                                      <p:childTnLst>
                                        <p:set>
                                          <p:cBhvr>
                                            <p:cTn id="27" dur="1" fill="hold">
                                              <p:stCondLst>
                                                <p:cond delay="0"/>
                                              </p:stCondLst>
                                            </p:cTn>
                                            <p:tgtEl>
                                              <p:spTgt spid="62"/>
                                            </p:tgtEl>
                                            <p:attrNameLst>
                                              <p:attrName>style.visibility</p:attrName>
                                            </p:attrNameLst>
                                          </p:cBhvr>
                                          <p:to>
                                            <p:strVal val="visible"/>
                                          </p:to>
                                        </p:set>
                                        <p:anim calcmode="lin" valueType="num">
                                          <p:cBhvr>
                                            <p:cTn id="28" dur="500" fill="hold"/>
                                            <p:tgtEl>
                                              <p:spTgt spid="62"/>
                                            </p:tgtEl>
                                            <p:attrNameLst>
                                              <p:attrName>ppt_w</p:attrName>
                                            </p:attrNameLst>
                                          </p:cBhvr>
                                          <p:tavLst>
                                            <p:tav tm="0">
                                              <p:val>
                                                <p:fltVal val="0"/>
                                              </p:val>
                                            </p:tav>
                                            <p:tav tm="100000">
                                              <p:val>
                                                <p:strVal val="#ppt_w"/>
                                              </p:val>
                                            </p:tav>
                                          </p:tavLst>
                                        </p:anim>
                                        <p:anim calcmode="lin" valueType="num">
                                          <p:cBhvr>
                                            <p:cTn id="29" dur="500" fill="hold"/>
                                            <p:tgtEl>
                                              <p:spTgt spid="62"/>
                                            </p:tgtEl>
                                            <p:attrNameLst>
                                              <p:attrName>ppt_h</p:attrName>
                                            </p:attrNameLst>
                                          </p:cBhvr>
                                          <p:tavLst>
                                            <p:tav tm="0">
                                              <p:val>
                                                <p:fltVal val="0"/>
                                              </p:val>
                                            </p:tav>
                                            <p:tav tm="100000">
                                              <p:val>
                                                <p:strVal val="#ppt_h"/>
                                              </p:val>
                                            </p:tav>
                                          </p:tavLst>
                                        </p:anim>
                                        <p:animEffect transition="in" filter="fade">
                                          <p:cBhvr>
                                            <p:cTn id="30" dur="500"/>
                                            <p:tgtEl>
                                              <p:spTgt spid="62"/>
                                            </p:tgtEl>
                                          </p:cBhvr>
                                        </p:animEffect>
                                      </p:childTnLst>
                                    </p:cTn>
                                  </p:par>
                                </p:childTnLst>
                              </p:cTn>
                            </p:par>
                            <p:par>
                              <p:cTn id="31" fill="hold">
                                <p:stCondLst>
                                  <p:cond delay="2000"/>
                                </p:stCondLst>
                                <p:childTnLst>
                                  <p:par>
                                    <p:cTn id="32" presetID="2" presetClass="entr" presetSubtype="2" fill="hold" nodeType="afterEffect">
                                      <p:stCondLst>
                                        <p:cond delay="0"/>
                                      </p:stCondLst>
                                      <p:childTnLst>
                                        <p:set>
                                          <p:cBhvr>
                                            <p:cTn id="33" dur="1" fill="hold">
                                              <p:stCondLst>
                                                <p:cond delay="0"/>
                                              </p:stCondLst>
                                            </p:cTn>
                                            <p:tgtEl>
                                              <p:spTgt spid="52"/>
                                            </p:tgtEl>
                                            <p:attrNameLst>
                                              <p:attrName>style.visibility</p:attrName>
                                            </p:attrNameLst>
                                          </p:cBhvr>
                                          <p:to>
                                            <p:strVal val="visible"/>
                                          </p:to>
                                        </p:set>
                                        <p:anim calcmode="lin" valueType="num">
                                          <p:cBhvr additive="base">
                                            <p:cTn id="34" dur="1000" fill="hold"/>
                                            <p:tgtEl>
                                              <p:spTgt spid="52"/>
                                            </p:tgtEl>
                                            <p:attrNameLst>
                                              <p:attrName>ppt_x</p:attrName>
                                            </p:attrNameLst>
                                          </p:cBhvr>
                                          <p:tavLst>
                                            <p:tav tm="0">
                                              <p:val>
                                                <p:strVal val="1+#ppt_w/2"/>
                                              </p:val>
                                            </p:tav>
                                            <p:tav tm="100000">
                                              <p:val>
                                                <p:strVal val="#ppt_x"/>
                                              </p:val>
                                            </p:tav>
                                          </p:tavLst>
                                        </p:anim>
                                        <p:anim calcmode="lin" valueType="num">
                                          <p:cBhvr additive="base">
                                            <p:cTn id="35" dur="1000" fill="hold"/>
                                            <p:tgtEl>
                                              <p:spTgt spid="52"/>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Effect transition="in" filter="fade">
                                          <p:cBhvr>
                                            <p:cTn id="41" dur="500"/>
                                            <p:tgtEl>
                                              <p:spTgt spid="51"/>
                                            </p:tgtEl>
                                          </p:cBhvr>
                                        </p:animEffect>
                                      </p:childTnLst>
                                    </p:cTn>
                                  </p:par>
                                  <p:par>
                                    <p:cTn id="42" presetID="53" presetClass="entr" presetSubtype="16" fill="hold" nodeType="with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p:cTn id="44" dur="500" fill="hold"/>
                                            <p:tgtEl>
                                              <p:spTgt spid="61"/>
                                            </p:tgtEl>
                                            <p:attrNameLst>
                                              <p:attrName>ppt_w</p:attrName>
                                            </p:attrNameLst>
                                          </p:cBhvr>
                                          <p:tavLst>
                                            <p:tav tm="0">
                                              <p:val>
                                                <p:fltVal val="0"/>
                                              </p:val>
                                            </p:tav>
                                            <p:tav tm="100000">
                                              <p:val>
                                                <p:strVal val="#ppt_w"/>
                                              </p:val>
                                            </p:tav>
                                          </p:tavLst>
                                        </p:anim>
                                        <p:anim calcmode="lin" valueType="num">
                                          <p:cBhvr>
                                            <p:cTn id="45" dur="500" fill="hold"/>
                                            <p:tgtEl>
                                              <p:spTgt spid="61"/>
                                            </p:tgtEl>
                                            <p:attrNameLst>
                                              <p:attrName>ppt_h</p:attrName>
                                            </p:attrNameLst>
                                          </p:cBhvr>
                                          <p:tavLst>
                                            <p:tav tm="0">
                                              <p:val>
                                                <p:fltVal val="0"/>
                                              </p:val>
                                            </p:tav>
                                            <p:tav tm="100000">
                                              <p:val>
                                                <p:strVal val="#ppt_h"/>
                                              </p:val>
                                            </p:tav>
                                          </p:tavLst>
                                        </p:anim>
                                        <p:animEffect transition="in" filter="fade">
                                          <p:cBhvr>
                                            <p:cTn id="46" dur="500"/>
                                            <p:tgtEl>
                                              <p:spTgt spid="61"/>
                                            </p:tgtEl>
                                          </p:cBhvr>
                                        </p:animEffect>
                                      </p:childTnLst>
                                    </p:cTn>
                                  </p:par>
                                </p:childTnLst>
                              </p:cTn>
                            </p:par>
                            <p:par>
                              <p:cTn id="47" fill="hold">
                                <p:stCondLst>
                                  <p:cond delay="3500"/>
                                </p:stCondLst>
                                <p:childTnLst>
                                  <p:par>
                                    <p:cTn id="48" presetID="2" presetClass="entr" presetSubtype="2"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1000" fill="hold"/>
                                            <p:tgtEl>
                                              <p:spTgt spid="48"/>
                                            </p:tgtEl>
                                            <p:attrNameLst>
                                              <p:attrName>ppt_x</p:attrName>
                                            </p:attrNameLst>
                                          </p:cBhvr>
                                          <p:tavLst>
                                            <p:tav tm="0">
                                              <p:val>
                                                <p:strVal val="1+#ppt_w/2"/>
                                              </p:val>
                                            </p:tav>
                                            <p:tav tm="100000">
                                              <p:val>
                                                <p:strVal val="#ppt_x"/>
                                              </p:val>
                                            </p:tav>
                                          </p:tavLst>
                                        </p:anim>
                                        <p:anim calcmode="lin" valueType="num">
                                          <p:cBhvr additive="base">
                                            <p:cTn id="51" dur="1000" fill="hold"/>
                                            <p:tgtEl>
                                              <p:spTgt spid="48"/>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p:cTn id="55" dur="500" fill="hold"/>
                                            <p:tgtEl>
                                              <p:spTgt spid="59"/>
                                            </p:tgtEl>
                                            <p:attrNameLst>
                                              <p:attrName>ppt_w</p:attrName>
                                            </p:attrNameLst>
                                          </p:cBhvr>
                                          <p:tavLst>
                                            <p:tav tm="0">
                                              <p:val>
                                                <p:fltVal val="0"/>
                                              </p:val>
                                            </p:tav>
                                            <p:tav tm="100000">
                                              <p:val>
                                                <p:strVal val="#ppt_w"/>
                                              </p:val>
                                            </p:tav>
                                          </p:tavLst>
                                        </p:anim>
                                        <p:anim calcmode="lin" valueType="num">
                                          <p:cBhvr>
                                            <p:cTn id="56" dur="500" fill="hold"/>
                                            <p:tgtEl>
                                              <p:spTgt spid="59"/>
                                            </p:tgtEl>
                                            <p:attrNameLst>
                                              <p:attrName>ppt_h</p:attrName>
                                            </p:attrNameLst>
                                          </p:cBhvr>
                                          <p:tavLst>
                                            <p:tav tm="0">
                                              <p:val>
                                                <p:fltVal val="0"/>
                                              </p:val>
                                            </p:tav>
                                            <p:tav tm="100000">
                                              <p:val>
                                                <p:strVal val="#ppt_h"/>
                                              </p:val>
                                            </p:tav>
                                          </p:tavLst>
                                        </p:anim>
                                        <p:animEffect transition="in" filter="fade">
                                          <p:cBhvr>
                                            <p:cTn id="57" dur="500"/>
                                            <p:tgtEl>
                                              <p:spTgt spid="59"/>
                                            </p:tgtEl>
                                          </p:cBhvr>
                                        </p:animEffect>
                                      </p:childTnLst>
                                    </p:cTn>
                                  </p:par>
                                  <p:par>
                                    <p:cTn id="58" presetID="53" presetClass="entr" presetSubtype="16" fill="hold" nodeType="withEffect">
                                      <p:stCondLst>
                                        <p:cond delay="0"/>
                                      </p:stCondLst>
                                      <p:childTnLst>
                                        <p:set>
                                          <p:cBhvr>
                                            <p:cTn id="59" dur="1" fill="hold">
                                              <p:stCondLst>
                                                <p:cond delay="0"/>
                                              </p:stCondLst>
                                            </p:cTn>
                                            <p:tgtEl>
                                              <p:spTgt spid="63"/>
                                            </p:tgtEl>
                                            <p:attrNameLst>
                                              <p:attrName>style.visibility</p:attrName>
                                            </p:attrNameLst>
                                          </p:cBhvr>
                                          <p:to>
                                            <p:strVal val="visible"/>
                                          </p:to>
                                        </p:set>
                                        <p:anim calcmode="lin" valueType="num">
                                          <p:cBhvr>
                                            <p:cTn id="60" dur="500" fill="hold"/>
                                            <p:tgtEl>
                                              <p:spTgt spid="63"/>
                                            </p:tgtEl>
                                            <p:attrNameLst>
                                              <p:attrName>ppt_w</p:attrName>
                                            </p:attrNameLst>
                                          </p:cBhvr>
                                          <p:tavLst>
                                            <p:tav tm="0">
                                              <p:val>
                                                <p:fltVal val="0"/>
                                              </p:val>
                                            </p:tav>
                                            <p:tav tm="100000">
                                              <p:val>
                                                <p:strVal val="#ppt_w"/>
                                              </p:val>
                                            </p:tav>
                                          </p:tavLst>
                                        </p:anim>
                                        <p:anim calcmode="lin" valueType="num">
                                          <p:cBhvr>
                                            <p:cTn id="61" dur="500" fill="hold"/>
                                            <p:tgtEl>
                                              <p:spTgt spid="63"/>
                                            </p:tgtEl>
                                            <p:attrNameLst>
                                              <p:attrName>ppt_h</p:attrName>
                                            </p:attrNameLst>
                                          </p:cBhvr>
                                          <p:tavLst>
                                            <p:tav tm="0">
                                              <p:val>
                                                <p:fltVal val="0"/>
                                              </p:val>
                                            </p:tav>
                                            <p:tav tm="100000">
                                              <p:val>
                                                <p:strVal val="#ppt_h"/>
                                              </p:val>
                                            </p:tav>
                                          </p:tavLst>
                                        </p:anim>
                                        <p:animEffect transition="in" filter="fade">
                                          <p:cBhvr>
                                            <p:cTn id="62" dur="500"/>
                                            <p:tgtEl>
                                              <p:spTgt spid="63"/>
                                            </p:tgtEl>
                                          </p:cBhvr>
                                        </p:animEffect>
                                      </p:childTnLst>
                                    </p:cTn>
                                  </p:par>
                                </p:childTnLst>
                              </p:cTn>
                            </p:par>
                            <p:par>
                              <p:cTn id="63" fill="hold">
                                <p:stCondLst>
                                  <p:cond delay="5000"/>
                                </p:stCondLst>
                                <p:childTnLst>
                                  <p:par>
                                    <p:cTn id="64" presetID="2" presetClass="entr" presetSubtype="2" fill="hold" nodeType="afterEffect">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cBhvr additive="base">
                                            <p:cTn id="66" dur="1000" fill="hold"/>
                                            <p:tgtEl>
                                              <p:spTgt spid="56"/>
                                            </p:tgtEl>
                                            <p:attrNameLst>
                                              <p:attrName>ppt_x</p:attrName>
                                            </p:attrNameLst>
                                          </p:cBhvr>
                                          <p:tavLst>
                                            <p:tav tm="0">
                                              <p:val>
                                                <p:strVal val="1+#ppt_w/2"/>
                                              </p:val>
                                            </p:tav>
                                            <p:tav tm="100000">
                                              <p:val>
                                                <p:strVal val="#ppt_x"/>
                                              </p:val>
                                            </p:tav>
                                          </p:tavLst>
                                        </p:anim>
                                        <p:anim calcmode="lin" valueType="num">
                                          <p:cBhvr additive="base">
                                            <p:cTn id="67" dur="10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1" grpId="0" animBg="1"/>
          <p:bldP spid="55" grpId="0" animBg="1"/>
          <p:bldP spid="59"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a:extLst>
              <a:ext uri="{FF2B5EF4-FFF2-40B4-BE49-F238E27FC236}">
                <a16:creationId xmlns:a16="http://schemas.microsoft.com/office/drawing/2014/main" xmlns="" id="{C25A8FB4-5600-4937-90E1-DC93B4AA88F4}"/>
              </a:ext>
            </a:extLst>
          </p:cNvPr>
          <p:cNvSpPr txBox="1">
            <a:spLocks noChangeArrowheads="1"/>
          </p:cNvSpPr>
          <p:nvPr>
            <p:custDataLst>
              <p:tags r:id="rId1"/>
            </p:custDataLst>
          </p:nvPr>
        </p:nvSpPr>
        <p:spPr bwMode="auto">
          <a:xfrm>
            <a:off x="1686609" y="2941412"/>
            <a:ext cx="5770782" cy="369332"/>
          </a:xfrm>
          <a:prstGeom prst="rect">
            <a:avLst/>
          </a:prstGeom>
          <a:noFill/>
          <a:ln w="9525">
            <a:no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ctr" eaLnBrk="1" fontAlgn="base" hangingPunct="1">
              <a:buClrTx/>
              <a:buSzTx/>
              <a:buFontTx/>
              <a:buNone/>
            </a:pPr>
            <a:r>
              <a:rPr lang="zh-CN" altLang="en-US" sz="1800" b="1" dirty="0">
                <a:solidFill>
                  <a:srgbClr val="D6A93A"/>
                </a:solidFill>
                <a:latin typeface="微软雅黑 Light" panose="020B0502040204020203" pitchFamily="34" charset="-122"/>
                <a:ea typeface="微软雅黑 Light" panose="020B0502040204020203" pitchFamily="34" charset="-122"/>
              </a:rPr>
              <a:t>适用于商业计划书</a:t>
            </a:r>
            <a:r>
              <a:rPr lang="en-US" altLang="zh-CN" sz="1800" b="1" dirty="0">
                <a:solidFill>
                  <a:srgbClr val="D6A93A"/>
                </a:solidFill>
                <a:latin typeface="微软雅黑 Light" panose="020B0502040204020203" pitchFamily="34" charset="-122"/>
                <a:ea typeface="微软雅黑 Light" panose="020B0502040204020203" pitchFamily="34" charset="-122"/>
              </a:rPr>
              <a:t>/</a:t>
            </a:r>
            <a:r>
              <a:rPr lang="zh-CN" altLang="en-US" sz="1800" b="1" dirty="0">
                <a:solidFill>
                  <a:srgbClr val="D6A93A"/>
                </a:solidFill>
                <a:latin typeface="微软雅黑 Light" panose="020B0502040204020203" pitchFamily="34" charset="-122"/>
                <a:ea typeface="微软雅黑 Light" panose="020B0502040204020203" pitchFamily="34" charset="-122"/>
              </a:rPr>
              <a:t>方案策划</a:t>
            </a:r>
            <a:r>
              <a:rPr lang="en-US" altLang="zh-CN" sz="1800" b="1" dirty="0">
                <a:solidFill>
                  <a:srgbClr val="D6A93A"/>
                </a:solidFill>
                <a:latin typeface="微软雅黑 Light" panose="020B0502040204020203" pitchFamily="34" charset="-122"/>
                <a:ea typeface="微软雅黑 Light" panose="020B0502040204020203" pitchFamily="34" charset="-122"/>
              </a:rPr>
              <a:t>/</a:t>
            </a:r>
            <a:r>
              <a:rPr lang="zh-CN" altLang="en-US" sz="1800" b="1" dirty="0">
                <a:solidFill>
                  <a:srgbClr val="D6A93A"/>
                </a:solidFill>
                <a:latin typeface="微软雅黑 Light" panose="020B0502040204020203" pitchFamily="34" charset="-122"/>
                <a:ea typeface="微软雅黑 Light" panose="020B0502040204020203" pitchFamily="34" charset="-122"/>
              </a:rPr>
              <a:t>总结计划</a:t>
            </a:r>
            <a:r>
              <a:rPr lang="en-US" altLang="zh-CN" sz="1800" b="1" dirty="0">
                <a:solidFill>
                  <a:srgbClr val="D6A93A"/>
                </a:solidFill>
                <a:latin typeface="微软雅黑 Light" panose="020B0502040204020203" pitchFamily="34" charset="-122"/>
                <a:ea typeface="微软雅黑 Light" panose="020B0502040204020203" pitchFamily="34" charset="-122"/>
              </a:rPr>
              <a:t>/</a:t>
            </a:r>
            <a:r>
              <a:rPr lang="zh-CN" altLang="en-US" sz="1800" b="1" dirty="0">
                <a:solidFill>
                  <a:srgbClr val="D6A93A"/>
                </a:solidFill>
                <a:latin typeface="微软雅黑 Light" panose="020B0502040204020203" pitchFamily="34" charset="-122"/>
                <a:ea typeface="微软雅黑 Light" panose="020B0502040204020203" pitchFamily="34" charset="-122"/>
              </a:rPr>
              <a:t>招商引资</a:t>
            </a:r>
            <a:endParaRPr lang="en-US" altLang="zh-CN" sz="1800" b="1" dirty="0">
              <a:solidFill>
                <a:srgbClr val="D6A93A"/>
              </a:solidFill>
              <a:latin typeface="微软雅黑 Light" panose="020B0502040204020203" pitchFamily="34" charset="-122"/>
              <a:ea typeface="微软雅黑 Light" panose="020B0502040204020203" pitchFamily="34" charset="-122"/>
            </a:endParaRPr>
          </a:p>
        </p:txBody>
      </p:sp>
      <p:sp>
        <p:nvSpPr>
          <p:cNvPr id="7" name="文本框 66">
            <a:extLst>
              <a:ext uri="{FF2B5EF4-FFF2-40B4-BE49-F238E27FC236}">
                <a16:creationId xmlns:a16="http://schemas.microsoft.com/office/drawing/2014/main" xmlns="" id="{8AAE2F65-0B16-445A-9138-98A2457F1831}"/>
              </a:ext>
            </a:extLst>
          </p:cNvPr>
          <p:cNvSpPr txBox="1">
            <a:spLocks noChangeArrowheads="1"/>
          </p:cNvSpPr>
          <p:nvPr/>
        </p:nvSpPr>
        <p:spPr bwMode="auto">
          <a:xfrm>
            <a:off x="2666402" y="3358987"/>
            <a:ext cx="3877886"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lnSpc>
                <a:spcPts val="700"/>
              </a:lnSpc>
              <a:defRPr/>
            </a:pPr>
            <a:r>
              <a:rPr lang="en-US" altLang="zh-CN" sz="700" b="1" dirty="0">
                <a:solidFill>
                  <a:srgbClr val="D4A73A"/>
                </a:solidFill>
                <a:latin typeface="Helvetica"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this is a sample text. insert your desired text here. Again. this is a dummy text. </a:t>
            </a:r>
            <a:endParaRPr lang="zh-CN" altLang="en-US" sz="700" b="1" dirty="0">
              <a:solidFill>
                <a:srgbClr val="D4A73A"/>
              </a:solidFill>
              <a:latin typeface="Helvetica" panose="020B0604020202020204" pitchFamily="34" charset="0"/>
              <a:ea typeface="微软雅黑" panose="020B0503020204020204" pitchFamily="34" charset="-122"/>
              <a:cs typeface="Arial" panose="020B0604020202020204" pitchFamily="34" charset="0"/>
            </a:endParaRPr>
          </a:p>
        </p:txBody>
      </p:sp>
      <p:sp>
        <p:nvSpPr>
          <p:cNvPr id="15" name="文本框 14">
            <a:extLst>
              <a:ext uri="{FF2B5EF4-FFF2-40B4-BE49-F238E27FC236}">
                <a16:creationId xmlns:a16="http://schemas.microsoft.com/office/drawing/2014/main" xmlns="" id="{2F0C9FA0-B340-4C53-A403-993381503560}"/>
              </a:ext>
            </a:extLst>
          </p:cNvPr>
          <p:cNvSpPr txBox="1"/>
          <p:nvPr/>
        </p:nvSpPr>
        <p:spPr>
          <a:xfrm>
            <a:off x="2633006" y="1491630"/>
            <a:ext cx="3877985" cy="1200329"/>
          </a:xfrm>
          <a:prstGeom prst="rect">
            <a:avLst/>
          </a:prstGeom>
          <a:noFill/>
        </p:spPr>
        <p:txBody>
          <a:bodyPr wrap="none" rtlCol="0">
            <a:spAutoFit/>
            <a:scene3d>
              <a:camera prst="orthographicFront"/>
              <a:lightRig rig="threePt" dir="t"/>
            </a:scene3d>
            <a:sp3d contourW="25400"/>
          </a:bodyPr>
          <a:lstStyle/>
          <a:p>
            <a:pPr algn="ctr"/>
            <a:r>
              <a:rPr lang="zh-CN" altLang="en-US" sz="720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谢谢大家</a:t>
            </a:r>
          </a:p>
        </p:txBody>
      </p:sp>
      <p:cxnSp>
        <p:nvCxnSpPr>
          <p:cNvPr id="3" name="直接连接符 2">
            <a:extLst>
              <a:ext uri="{FF2B5EF4-FFF2-40B4-BE49-F238E27FC236}">
                <a16:creationId xmlns:a16="http://schemas.microsoft.com/office/drawing/2014/main" xmlns="" id="{4DD727A6-5DEE-4F53-9EBB-429F55D7A1E7}"/>
              </a:ext>
            </a:extLst>
          </p:cNvPr>
          <p:cNvCxnSpPr>
            <a:cxnSpLocks/>
          </p:cNvCxnSpPr>
          <p:nvPr/>
        </p:nvCxnSpPr>
        <p:spPr>
          <a:xfrm>
            <a:off x="1966037" y="2757233"/>
            <a:ext cx="5211926" cy="0"/>
          </a:xfrm>
          <a:prstGeom prst="line">
            <a:avLst/>
          </a:prstGeom>
          <a:noFill/>
          <a:ln>
            <a:gradFill flip="none" rotWithShape="1">
              <a:gsLst>
                <a:gs pos="0">
                  <a:srgbClr val="E3B43B"/>
                </a:gs>
                <a:gs pos="35000">
                  <a:srgbClr val="8B6735">
                    <a:alpha val="15000"/>
                  </a:srgbClr>
                </a:gs>
                <a:gs pos="68000">
                  <a:srgbClr val="E3B43B">
                    <a:alpha val="24000"/>
                  </a:srgbClr>
                </a:gs>
                <a:gs pos="100000">
                  <a:srgbClr val="8B6735"/>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a:extLst>
              <a:ext uri="{FF2B5EF4-FFF2-40B4-BE49-F238E27FC236}">
                <a16:creationId xmlns:a16="http://schemas.microsoft.com/office/drawing/2014/main" xmlns="" id="{46934ADF-EAAF-4B70-B570-325577C5C243}"/>
              </a:ext>
            </a:extLst>
          </p:cNvPr>
          <p:cNvCxnSpPr>
            <a:cxnSpLocks/>
          </p:cNvCxnSpPr>
          <p:nvPr/>
        </p:nvCxnSpPr>
        <p:spPr>
          <a:xfrm>
            <a:off x="1966037" y="1378013"/>
            <a:ext cx="5211926" cy="0"/>
          </a:xfrm>
          <a:prstGeom prst="line">
            <a:avLst/>
          </a:prstGeom>
          <a:noFill/>
          <a:ln>
            <a:gradFill flip="none" rotWithShape="1">
              <a:gsLst>
                <a:gs pos="0">
                  <a:srgbClr val="E3B43B"/>
                </a:gs>
                <a:gs pos="35000">
                  <a:srgbClr val="8B6735">
                    <a:alpha val="15000"/>
                  </a:srgbClr>
                </a:gs>
                <a:gs pos="68000">
                  <a:srgbClr val="E3B43B">
                    <a:alpha val="24000"/>
                  </a:srgbClr>
                </a:gs>
                <a:gs pos="100000">
                  <a:srgbClr val="8B6735"/>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3871354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p:tgtEl>
                                          <p:spTgt spid="7"/>
                                        </p:tgtEl>
                                        <p:attrNameLst>
                                          <p:attrName>ppt_y</p:attrName>
                                        </p:attrNameLst>
                                      </p:cBhvr>
                                      <p:tavLst>
                                        <p:tav tm="0">
                                          <p:val>
                                            <p:strVal val="#ppt_y+#ppt_h*1.125000"/>
                                          </p:val>
                                        </p:tav>
                                        <p:tav tm="100000">
                                          <p:val>
                                            <p:strVal val="#ppt_y"/>
                                          </p:val>
                                        </p:tav>
                                      </p:tavLst>
                                    </p:anim>
                                    <p:animEffect transition="in" filter="wipe(up)">
                                      <p:cBhvr>
                                        <p:cTn id="12" dur="750"/>
                                        <p:tgtEl>
                                          <p:spTgt spid="7"/>
                                        </p:tgtEl>
                                      </p:cBhvr>
                                    </p:animEffect>
                                  </p:childTnLst>
                                </p:cTn>
                              </p:par>
                            </p:childTnLst>
                          </p:cTn>
                        </p:par>
                        <p:par>
                          <p:cTn id="13" fill="hold">
                            <p:stCondLst>
                              <p:cond delay="125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CA15D729-AAF2-4097-8389-229139210BFC}"/>
              </a:ext>
            </a:extLst>
          </p:cNvPr>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FA568064-CEE9-4569-9DE3-EABCA44B1DD9}"/>
              </a:ext>
            </a:extLst>
          </p:cNvPr>
          <p:cNvSpPr/>
          <p:nvPr/>
        </p:nvSpPr>
        <p:spPr>
          <a:xfrm>
            <a:off x="1118170" y="3238530"/>
            <a:ext cx="6907661"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获取分类整理好的</a:t>
            </a:r>
            <a:r>
              <a:rPr lang="en-US" altLang="zh-CN" sz="2400" b="1" dirty="0">
                <a:solidFill>
                  <a:srgbClr val="E75617"/>
                </a:solidFill>
                <a:latin typeface="微软雅黑" panose="020B0503020204020204" pitchFamily="34" charset="-122"/>
                <a:ea typeface="微软雅黑" panose="020B0503020204020204" pitchFamily="34" charset="-122"/>
              </a:rPr>
              <a:t>100</a:t>
            </a:r>
            <a:r>
              <a:rPr lang="zh-CN" altLang="en-US" sz="2400" b="1" dirty="0">
                <a:solidFill>
                  <a:srgbClr val="E75617"/>
                </a:solidFill>
                <a:latin typeface="微软雅黑" panose="020B0503020204020204" pitchFamily="34" charset="-122"/>
                <a:ea typeface="微软雅黑" panose="020B0503020204020204" pitchFamily="34" charset="-122"/>
              </a:rPr>
              <a:t>套</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模板</a:t>
            </a:r>
            <a:r>
              <a:rPr lang="zh-CN" altLang="en-US" sz="2400" b="1" dirty="0">
                <a:solidFill>
                  <a:srgbClr val="E75617"/>
                </a:solidFill>
                <a:latin typeface="微软雅黑" panose="020B0503020204020204" pitchFamily="34" charset="-122"/>
                <a:ea typeface="微软雅黑" panose="020B0503020204020204" pitchFamily="34" charset="-122"/>
              </a:rPr>
              <a:t>完整版</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微信号</a:t>
            </a:r>
          </a:p>
        </p:txBody>
      </p:sp>
      <p:sp>
        <p:nvSpPr>
          <p:cNvPr id="3" name="矩形 2">
            <a:extLst>
              <a:ext uri="{FF2B5EF4-FFF2-40B4-BE49-F238E27FC236}">
                <a16:creationId xmlns:a16="http://schemas.microsoft.com/office/drawing/2014/main" xmlns="" id="{87CC88B2-3326-4FDA-99F0-B85CD80BA8C3}"/>
              </a:ext>
            </a:extLst>
          </p:cNvPr>
          <p:cNvSpPr/>
          <p:nvPr/>
        </p:nvSpPr>
        <p:spPr>
          <a:xfrm>
            <a:off x="3172578" y="3668866"/>
            <a:ext cx="2646878"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zh-CN" altLang="en-US" sz="2400" b="1" dirty="0">
                <a:solidFill>
                  <a:srgbClr val="E75617"/>
                </a:solidFill>
                <a:latin typeface="微软雅黑" panose="020B0503020204020204" pitchFamily="34" charset="-122"/>
                <a:ea typeface="微软雅黑" panose="020B0503020204020204" pitchFamily="34" charset="-122"/>
              </a:rPr>
              <a:t>全部</a:t>
            </a:r>
          </a:p>
        </p:txBody>
      </p:sp>
      <p:sp>
        <p:nvSpPr>
          <p:cNvPr id="4" name="矩形 3">
            <a:extLst>
              <a:ext uri="{FF2B5EF4-FFF2-40B4-BE49-F238E27FC236}">
                <a16:creationId xmlns:a16="http://schemas.microsoft.com/office/drawing/2014/main" xmlns="" id="{C8D67E13-B75A-49AD-BBF2-AC6E04B0C863}"/>
              </a:ext>
            </a:extLst>
          </p:cNvPr>
          <p:cNvSpPr/>
          <p:nvPr/>
        </p:nvSpPr>
        <p:spPr>
          <a:xfrm>
            <a:off x="1533962" y="4233209"/>
            <a:ext cx="6076076" cy="400110"/>
          </a:xfrm>
          <a:prstGeom prst="rect">
            <a:avLst/>
          </a:prstGeom>
          <a:solidFill>
            <a:schemeClr val="bg1">
              <a:lumMod val="85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请回复关键词</a:t>
            </a:r>
            <a:r>
              <a:rPr lang="zh-CN" altLang="en-US" sz="2000" b="1" dirty="0">
                <a:solidFill>
                  <a:srgbClr val="E75617"/>
                </a:solidFill>
                <a:latin typeface="微软雅黑" panose="020B0503020204020204" pitchFamily="34" charset="-122"/>
                <a:ea typeface="微软雅黑" panose="020B0503020204020204" pitchFamily="34" charset="-122"/>
              </a:rPr>
              <a:t>学习</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，免费送</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学习资料</a:t>
            </a:r>
          </a:p>
        </p:txBody>
      </p:sp>
      <p:pic>
        <p:nvPicPr>
          <p:cNvPr id="5" name="图片 4">
            <a:extLst>
              <a:ext uri="{FF2B5EF4-FFF2-40B4-BE49-F238E27FC236}">
                <a16:creationId xmlns:a16="http://schemas.microsoft.com/office/drawing/2014/main" xmlns="" id="{F0C095B3-1DD4-426D-A30E-E36B0D4096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7827" y="510182"/>
            <a:ext cx="2728348" cy="2728348"/>
          </a:xfrm>
          <a:prstGeom prst="rect">
            <a:avLst/>
          </a:prstGeom>
        </p:spPr>
      </p:pic>
    </p:spTree>
    <p:extLst>
      <p:ext uri="{BB962C8B-B14F-4D97-AF65-F5344CB8AC3E}">
        <p14:creationId xmlns:p14="http://schemas.microsoft.com/office/powerpoint/2010/main" val="15693938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5536" y="3291830"/>
            <a:ext cx="5352812" cy="1477328"/>
          </a:xfrm>
          <a:prstGeom prst="rect">
            <a:avLst/>
          </a:prstGeom>
          <a:noFill/>
        </p:spPr>
        <p:txBody>
          <a:bodyPr wrap="none" rtlCol="0">
            <a:spAutoFit/>
          </a:bodyPr>
          <a:lstStyle/>
          <a:p>
            <a:r>
              <a:rPr lang="zh-CN" altLang="en-US" dirty="0" smtClean="0">
                <a:solidFill>
                  <a:srgbClr val="FF0000"/>
                </a:solidFill>
              </a:rPr>
              <a:t>美仑设计   作品</a:t>
            </a:r>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r>
              <a:rPr lang="en-US" altLang="zh-CN" dirty="0" smtClean="0">
                <a:solidFill>
                  <a:srgbClr val="FF0000"/>
                </a:solidFill>
              </a:rPr>
              <a:t>51PPT</a:t>
            </a:r>
            <a:r>
              <a:rPr lang="zh-CN" altLang="en-US" dirty="0" smtClean="0">
                <a:solidFill>
                  <a:srgbClr val="FF0000"/>
                </a:solidFill>
              </a:rPr>
              <a:t>模板网   </a:t>
            </a:r>
            <a:r>
              <a:rPr lang="en-US" altLang="zh-CN" dirty="0" smtClean="0">
                <a:solidFill>
                  <a:srgbClr val="FF0000"/>
                </a:solidFill>
                <a:hlinkClick r:id="rId2"/>
              </a:rPr>
              <a:t>www.51pptmoban.com</a:t>
            </a:r>
            <a:r>
              <a:rPr lang="en-US" altLang="zh-CN" dirty="0" smtClean="0">
                <a:solidFill>
                  <a:srgbClr val="FF0000"/>
                </a:solidFill>
              </a:rPr>
              <a:t>    </a:t>
            </a:r>
            <a:r>
              <a:rPr lang="zh-CN" altLang="en-US" dirty="0" smtClean="0">
                <a:solidFill>
                  <a:srgbClr val="FF0000"/>
                </a:solidFill>
              </a:rPr>
              <a:t>授权发布 </a:t>
            </a:r>
            <a:endParaRPr lang="zh-CN" altLang="en-US" dirty="0">
              <a:solidFill>
                <a:srgbClr val="FF0000"/>
              </a:solidFill>
            </a:endParaRPr>
          </a:p>
        </p:txBody>
      </p:sp>
    </p:spTree>
    <p:extLst>
      <p:ext uri="{BB962C8B-B14F-4D97-AF65-F5344CB8AC3E}">
        <p14:creationId xmlns:p14="http://schemas.microsoft.com/office/powerpoint/2010/main" val="38900728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31E8BD74-396D-406F-B127-2F38D21C89E3}"/>
              </a:ext>
            </a:extLst>
          </p:cNvPr>
          <p:cNvSpPr txBox="1"/>
          <p:nvPr/>
        </p:nvSpPr>
        <p:spPr>
          <a:xfrm>
            <a:off x="3446042" y="2283718"/>
            <a:ext cx="4339651" cy="923330"/>
          </a:xfrm>
          <a:prstGeom prst="rect">
            <a:avLst/>
          </a:prstGeom>
          <a:noFill/>
        </p:spPr>
        <p:txBody>
          <a:bodyPr wrap="none" rtlCol="0">
            <a:spAutoFit/>
            <a:scene3d>
              <a:camera prst="orthographicFront"/>
              <a:lightRig rig="threePt" dir="t"/>
            </a:scene3d>
            <a:sp3d contourW="25400"/>
          </a:bodyPr>
          <a:lstStyle/>
          <a:p>
            <a:r>
              <a:rPr lang="zh-CN" altLang="en-US" sz="540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年度工作概述</a:t>
            </a:r>
          </a:p>
        </p:txBody>
      </p:sp>
      <p:sp>
        <p:nvSpPr>
          <p:cNvPr id="10" name="文本框 9">
            <a:extLst>
              <a:ext uri="{FF2B5EF4-FFF2-40B4-BE49-F238E27FC236}">
                <a16:creationId xmlns:a16="http://schemas.microsoft.com/office/drawing/2014/main" xmlns="" id="{6A6F2FF0-E11E-41EC-BF92-F7A7E10AD27D}"/>
              </a:ext>
            </a:extLst>
          </p:cNvPr>
          <p:cNvSpPr txBox="1"/>
          <p:nvPr/>
        </p:nvSpPr>
        <p:spPr>
          <a:xfrm>
            <a:off x="3446042" y="3193326"/>
            <a:ext cx="4814340" cy="40806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E3B43B"/>
                </a:solidFill>
                <a:effectLst/>
                <a:uLnTx/>
                <a:uFillTx/>
                <a:latin typeface="Century Gothic" panose="020B0502020202020204" pitchFamily="34" charset="0"/>
                <a:ea typeface="微软雅黑"/>
              </a:rPr>
              <a:t>The user can demonstrate on a projector or computer, or print the presentation and make it into a film to be used in a wider field</a:t>
            </a:r>
          </a:p>
        </p:txBody>
      </p:sp>
      <p:sp>
        <p:nvSpPr>
          <p:cNvPr id="6" name="矩形 5">
            <a:extLst>
              <a:ext uri="{FF2B5EF4-FFF2-40B4-BE49-F238E27FC236}">
                <a16:creationId xmlns:a16="http://schemas.microsoft.com/office/drawing/2014/main" xmlns="" id="{FE4D7C26-ACB3-400F-8F11-811D64EC9A48}"/>
              </a:ext>
            </a:extLst>
          </p:cNvPr>
          <p:cNvSpPr/>
          <p:nvPr/>
        </p:nvSpPr>
        <p:spPr bwMode="auto">
          <a:xfrm>
            <a:off x="1358307" y="0"/>
            <a:ext cx="1547664" cy="5143500"/>
          </a:xfrm>
          <a:prstGeom prst="rect">
            <a:avLst/>
          </a:prstGeom>
          <a:solidFill>
            <a:srgbClr val="AD9049"/>
          </a:solidFill>
          <a:ln w="19050">
            <a:noFill/>
            <a:round/>
            <a:headEnd/>
            <a:tailEnd/>
          </a:ln>
        </p:spPr>
        <p:txBody>
          <a:bodyPr anchor="ctr"/>
          <a:lstStyle/>
          <a:p>
            <a:pPr algn="ctr"/>
            <a:endParaRPr/>
          </a:p>
        </p:txBody>
      </p:sp>
      <p:sp>
        <p:nvSpPr>
          <p:cNvPr id="7" name="文本框 6">
            <a:extLst>
              <a:ext uri="{FF2B5EF4-FFF2-40B4-BE49-F238E27FC236}">
                <a16:creationId xmlns:a16="http://schemas.microsoft.com/office/drawing/2014/main" xmlns="" id="{FB7625FE-3A6F-4AEE-9326-87E1AC2909A8}"/>
              </a:ext>
            </a:extLst>
          </p:cNvPr>
          <p:cNvSpPr txBox="1"/>
          <p:nvPr/>
        </p:nvSpPr>
        <p:spPr>
          <a:xfrm>
            <a:off x="3446042" y="1427715"/>
            <a:ext cx="995785" cy="923330"/>
          </a:xfrm>
          <a:prstGeom prst="rect">
            <a:avLst/>
          </a:prstGeom>
          <a:noFill/>
        </p:spPr>
        <p:txBody>
          <a:bodyPr wrap="none" rtlCol="0">
            <a:spAutoFit/>
            <a:scene3d>
              <a:camera prst="orthographicFront"/>
              <a:lightRig rig="threePt" dir="t"/>
            </a:scene3d>
            <a:sp3d contourW="25400"/>
          </a:bodyPr>
          <a:lstStyle/>
          <a:p>
            <a:r>
              <a:rPr lang="en-US" altLang="zh-CN" sz="540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01</a:t>
            </a:r>
            <a:endParaRPr lang="zh-CN" altLang="en-US" sz="540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3947324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a:extLst>
              <a:ext uri="{FF2B5EF4-FFF2-40B4-BE49-F238E27FC236}">
                <a16:creationId xmlns:a16="http://schemas.microsoft.com/office/drawing/2014/main" xmlns="" id="{F0586954-1E6A-4E35-89C8-7BA9DE9C50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624" y="1716889"/>
            <a:ext cx="3249528" cy="2164185"/>
          </a:xfrm>
          <a:prstGeom prst="rect">
            <a:avLst/>
          </a:prstGeom>
          <a:blipFill dpi="0" rotWithShape="1">
            <a:blip r:embed="rId4">
              <a:extLst>
                <a:ext uri="{28A0092B-C50C-407E-A947-70E740481C1C}">
                  <a14:useLocalDpi xmlns:a14="http://schemas.microsoft.com/office/drawing/2010/main" val="0"/>
                </a:ext>
              </a:extLst>
            </a:blip>
            <a:srcRect/>
            <a:stretch>
              <a:fillRect/>
            </a:stretch>
          </a:blipFill>
        </p:spPr>
      </p:pic>
      <p:sp>
        <p:nvSpPr>
          <p:cNvPr id="11" name="išľíďè">
            <a:extLst>
              <a:ext uri="{FF2B5EF4-FFF2-40B4-BE49-F238E27FC236}">
                <a16:creationId xmlns:a16="http://schemas.microsoft.com/office/drawing/2014/main" xmlns="" id="{9046718C-EA0B-4815-8AD6-533F8591E0A9}"/>
              </a:ext>
            </a:extLst>
          </p:cNvPr>
          <p:cNvSpPr/>
          <p:nvPr/>
        </p:nvSpPr>
        <p:spPr bwMode="auto">
          <a:xfrm>
            <a:off x="4932040" y="2158190"/>
            <a:ext cx="250546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solidFill>
                  <a:srgbClr val="D6A93A"/>
                </a:solidFill>
              </a:rPr>
              <a:t>请替换文字内容复制你的内容到到天边上车请替换文字内容复制你的</a:t>
            </a:r>
          </a:p>
        </p:txBody>
      </p:sp>
      <p:sp>
        <p:nvSpPr>
          <p:cNvPr id="12" name="iSlíďè">
            <a:extLst>
              <a:ext uri="{FF2B5EF4-FFF2-40B4-BE49-F238E27FC236}">
                <a16:creationId xmlns:a16="http://schemas.microsoft.com/office/drawing/2014/main" xmlns="" id="{51F83589-5FAA-46D4-BEE2-BA01354071DC}"/>
              </a:ext>
            </a:extLst>
          </p:cNvPr>
          <p:cNvSpPr txBox="1"/>
          <p:nvPr/>
        </p:nvSpPr>
        <p:spPr bwMode="auto">
          <a:xfrm>
            <a:off x="4932040" y="1851670"/>
            <a:ext cx="2927432"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solidFill>
                  <a:srgbClr val="D6A93A"/>
                </a:solidFill>
                <a:effectLst/>
                <a:uLnTx/>
                <a:uFillTx/>
              </a:rPr>
              <a:t>标题文本预设</a:t>
            </a:r>
          </a:p>
        </p:txBody>
      </p:sp>
      <p:sp>
        <p:nvSpPr>
          <p:cNvPr id="13" name="išľíďè">
            <a:extLst>
              <a:ext uri="{FF2B5EF4-FFF2-40B4-BE49-F238E27FC236}">
                <a16:creationId xmlns:a16="http://schemas.microsoft.com/office/drawing/2014/main" xmlns="" id="{B4741C73-E2CB-4EBB-B0CD-12E5DCD2EB51}"/>
              </a:ext>
            </a:extLst>
          </p:cNvPr>
          <p:cNvSpPr/>
          <p:nvPr/>
        </p:nvSpPr>
        <p:spPr bwMode="auto">
          <a:xfrm>
            <a:off x="4932040" y="3072590"/>
            <a:ext cx="250546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100" dirty="0">
                <a:solidFill>
                  <a:srgbClr val="D6A93A"/>
                </a:solidFill>
              </a:rPr>
              <a:t>请替换文字内容复制你的内容到到天边上车请替换文字内容复制你的</a:t>
            </a:r>
          </a:p>
        </p:txBody>
      </p:sp>
      <p:sp>
        <p:nvSpPr>
          <p:cNvPr id="14" name="iSlíďè">
            <a:extLst>
              <a:ext uri="{FF2B5EF4-FFF2-40B4-BE49-F238E27FC236}">
                <a16:creationId xmlns:a16="http://schemas.microsoft.com/office/drawing/2014/main" xmlns="" id="{E9FCED7A-9B49-4252-AEB2-61B668911568}"/>
              </a:ext>
            </a:extLst>
          </p:cNvPr>
          <p:cNvSpPr txBox="1"/>
          <p:nvPr/>
        </p:nvSpPr>
        <p:spPr bwMode="auto">
          <a:xfrm>
            <a:off x="4932040" y="2766070"/>
            <a:ext cx="2927432"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solidFill>
                  <a:srgbClr val="D6A93A"/>
                </a:solidFill>
                <a:effectLst/>
                <a:uLnTx/>
                <a:uFillTx/>
              </a:rPr>
              <a:t>标题文本预设</a:t>
            </a:r>
          </a:p>
        </p:txBody>
      </p:sp>
    </p:spTree>
    <p:extLst>
      <p:ext uri="{BB962C8B-B14F-4D97-AF65-F5344CB8AC3E}">
        <p14:creationId xmlns:p14="http://schemas.microsoft.com/office/powerpoint/2010/main" val="293085286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xmlns="" id="{23BDD11A-0484-458A-A87D-6531AD9AF95B}"/>
              </a:ext>
            </a:extLst>
          </p:cNvPr>
          <p:cNvGrpSpPr/>
          <p:nvPr/>
        </p:nvGrpSpPr>
        <p:grpSpPr>
          <a:xfrm>
            <a:off x="1547663" y="1613577"/>
            <a:ext cx="1443400" cy="771211"/>
            <a:chOff x="1666657" y="2192338"/>
            <a:chExt cx="1925127" cy="1028599"/>
          </a:xfrm>
        </p:grpSpPr>
        <p:sp>
          <p:nvSpPr>
            <p:cNvPr id="33" name="矩形 32">
              <a:extLst>
                <a:ext uri="{FF2B5EF4-FFF2-40B4-BE49-F238E27FC236}">
                  <a16:creationId xmlns:a16="http://schemas.microsoft.com/office/drawing/2014/main" xmlns="" id="{6D05CDD3-0C8E-4764-B6D7-2BFE21A8CAFC}"/>
                </a:ext>
              </a:extLst>
            </p:cNvPr>
            <p:cNvSpPr/>
            <p:nvPr/>
          </p:nvSpPr>
          <p:spPr>
            <a:xfrm>
              <a:off x="1666658" y="2192338"/>
              <a:ext cx="1631719" cy="400062"/>
            </a:xfrm>
            <a:prstGeom prst="rect">
              <a:avLst/>
            </a:prstGeom>
          </p:spPr>
          <p:txBody>
            <a:bodyPr wrap="none">
              <a:spAutoFit/>
            </a:bodyPr>
            <a:lstStyle/>
            <a:p>
              <a:pPr algn="r"/>
              <a:r>
                <a:rPr lang="zh-CN" altLang="en-US" sz="1349" dirty="0">
                  <a:solidFill>
                    <a:srgbClr val="D6A93A"/>
                  </a:solidFill>
                  <a:latin typeface="微软雅黑" panose="020B0503020204020204" pitchFamily="34" charset="-122"/>
                  <a:ea typeface="微软雅黑" panose="020B0503020204020204" pitchFamily="34" charset="-122"/>
                  <a:sym typeface="微软雅黑" panose="020B0503020204020204" pitchFamily="34" charset="-122"/>
                </a:rPr>
                <a:t>此处填写内容</a:t>
              </a:r>
            </a:p>
          </p:txBody>
        </p:sp>
        <p:sp>
          <p:nvSpPr>
            <p:cNvPr id="34" name="矩形 33">
              <a:extLst>
                <a:ext uri="{FF2B5EF4-FFF2-40B4-BE49-F238E27FC236}">
                  <a16:creationId xmlns:a16="http://schemas.microsoft.com/office/drawing/2014/main" xmlns="" id="{8F63B8CF-AF02-4228-8C73-C005A9CB4272}"/>
                </a:ext>
              </a:extLst>
            </p:cNvPr>
            <p:cNvSpPr/>
            <p:nvPr/>
          </p:nvSpPr>
          <p:spPr>
            <a:xfrm>
              <a:off x="1666657" y="2523608"/>
              <a:ext cx="1925127" cy="697329"/>
            </a:xfrm>
            <a:prstGeom prst="rect">
              <a:avLst/>
            </a:prstGeom>
          </p:spPr>
          <p:txBody>
            <a:bodyPr wrap="square">
              <a:spAutoFit/>
            </a:bodyPr>
            <a:lstStyle/>
            <a:p>
              <a:pPr lvl="0">
                <a:lnSpc>
                  <a:spcPct val="120000"/>
                </a:lnSpc>
              </a:pPr>
              <a:r>
                <a:rPr lang="zh-CN" altLang="en-US" sz="800" dirty="0">
                  <a:solidFill>
                    <a:schemeClr val="bg1"/>
                  </a:solidFill>
                </a:rPr>
                <a:t>请替换文字内容复制你的内容到到天边上车请替换文字内容复制你的</a:t>
              </a:r>
            </a:p>
          </p:txBody>
        </p:sp>
      </p:grpSp>
      <p:grpSp>
        <p:nvGrpSpPr>
          <p:cNvPr id="41" name="组合 40">
            <a:extLst>
              <a:ext uri="{FF2B5EF4-FFF2-40B4-BE49-F238E27FC236}">
                <a16:creationId xmlns:a16="http://schemas.microsoft.com/office/drawing/2014/main" xmlns="" id="{680ACB96-4EEB-410A-A0FC-16B5C37BBD9D}"/>
              </a:ext>
            </a:extLst>
          </p:cNvPr>
          <p:cNvGrpSpPr/>
          <p:nvPr/>
        </p:nvGrpSpPr>
        <p:grpSpPr>
          <a:xfrm>
            <a:off x="3564931" y="1537640"/>
            <a:ext cx="979566" cy="1029564"/>
            <a:chOff x="4752827" y="2575792"/>
            <a:chExt cx="1306490" cy="1373176"/>
          </a:xfrm>
          <a:noFill/>
        </p:grpSpPr>
        <p:sp>
          <p:nvSpPr>
            <p:cNvPr id="42" name="Freeform 8">
              <a:extLst>
                <a:ext uri="{FF2B5EF4-FFF2-40B4-BE49-F238E27FC236}">
                  <a16:creationId xmlns:a16="http://schemas.microsoft.com/office/drawing/2014/main" xmlns="" id="{BFD54391-2D61-4EEE-AEB3-9E457FB768EB}"/>
                </a:ext>
              </a:extLst>
            </p:cNvPr>
            <p:cNvSpPr>
              <a:spLocks/>
            </p:cNvSpPr>
            <p:nvPr/>
          </p:nvSpPr>
          <p:spPr bwMode="auto">
            <a:xfrm>
              <a:off x="4752827" y="2575792"/>
              <a:ext cx="1306490" cy="1367113"/>
            </a:xfrm>
            <a:custGeom>
              <a:avLst/>
              <a:gdLst>
                <a:gd name="T0" fmla="*/ 226 w 228"/>
                <a:gd name="T1" fmla="*/ 180 h 239"/>
                <a:gd name="T2" fmla="*/ 188 w 228"/>
                <a:gd name="T3" fmla="*/ 177 h 239"/>
                <a:gd name="T4" fmla="*/ 174 w 228"/>
                <a:gd name="T5" fmla="*/ 159 h 239"/>
                <a:gd name="T6" fmla="*/ 79 w 228"/>
                <a:gd name="T7" fmla="*/ 69 h 239"/>
                <a:gd name="T8" fmla="*/ 59 w 228"/>
                <a:gd name="T9" fmla="*/ 89 h 239"/>
                <a:gd name="T10" fmla="*/ 134 w 228"/>
                <a:gd name="T11" fmla="*/ 181 h 239"/>
                <a:gd name="T12" fmla="*/ 167 w 228"/>
                <a:gd name="T13" fmla="*/ 239 h 239"/>
                <a:gd name="T14" fmla="*/ 39 w 228"/>
                <a:gd name="T15" fmla="*/ 173 h 239"/>
                <a:gd name="T16" fmla="*/ 8 w 228"/>
                <a:gd name="T17" fmla="*/ 35 h 239"/>
                <a:gd name="T18" fmla="*/ 21 w 228"/>
                <a:gd name="T19" fmla="*/ 19 h 239"/>
                <a:gd name="T20" fmla="*/ 228 w 228"/>
                <a:gd name="T21" fmla="*/ 172 h 239"/>
                <a:gd name="T22" fmla="*/ 226 w 228"/>
                <a:gd name="T23" fmla="*/ 18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8" h="239">
                  <a:moveTo>
                    <a:pt x="226" y="180"/>
                  </a:moveTo>
                  <a:cubicBezTo>
                    <a:pt x="213" y="179"/>
                    <a:pt x="200" y="180"/>
                    <a:pt x="188" y="177"/>
                  </a:cubicBezTo>
                  <a:cubicBezTo>
                    <a:pt x="182" y="175"/>
                    <a:pt x="176" y="166"/>
                    <a:pt x="174" y="159"/>
                  </a:cubicBezTo>
                  <a:cubicBezTo>
                    <a:pt x="165" y="107"/>
                    <a:pt x="131" y="75"/>
                    <a:pt x="79" y="69"/>
                  </a:cubicBezTo>
                  <a:cubicBezTo>
                    <a:pt x="63" y="67"/>
                    <a:pt x="58" y="72"/>
                    <a:pt x="59" y="89"/>
                  </a:cubicBezTo>
                  <a:cubicBezTo>
                    <a:pt x="62" y="135"/>
                    <a:pt x="89" y="169"/>
                    <a:pt x="134" y="181"/>
                  </a:cubicBezTo>
                  <a:cubicBezTo>
                    <a:pt x="169" y="191"/>
                    <a:pt x="173" y="198"/>
                    <a:pt x="167" y="239"/>
                  </a:cubicBezTo>
                  <a:cubicBezTo>
                    <a:pt x="114" y="237"/>
                    <a:pt x="71" y="216"/>
                    <a:pt x="39" y="173"/>
                  </a:cubicBezTo>
                  <a:cubicBezTo>
                    <a:pt x="8" y="132"/>
                    <a:pt x="0" y="85"/>
                    <a:pt x="8" y="35"/>
                  </a:cubicBezTo>
                  <a:cubicBezTo>
                    <a:pt x="9" y="29"/>
                    <a:pt x="16" y="20"/>
                    <a:pt x="21" y="19"/>
                  </a:cubicBezTo>
                  <a:cubicBezTo>
                    <a:pt x="130" y="0"/>
                    <a:pt x="221" y="70"/>
                    <a:pt x="228" y="172"/>
                  </a:cubicBezTo>
                  <a:cubicBezTo>
                    <a:pt x="228" y="173"/>
                    <a:pt x="227" y="175"/>
                    <a:pt x="226" y="180"/>
                  </a:cubicBezTo>
                  <a:close/>
                </a:path>
              </a:pathLst>
            </a:custGeom>
            <a:grpFill/>
            <a:ln w="38100">
              <a:solidFill>
                <a:srgbClr val="D6A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Freeform 10">
              <a:extLst>
                <a:ext uri="{FF2B5EF4-FFF2-40B4-BE49-F238E27FC236}">
                  <a16:creationId xmlns:a16="http://schemas.microsoft.com/office/drawing/2014/main" xmlns="" id="{F16B7846-DECC-4088-B1D9-B24923BEF372}"/>
                </a:ext>
              </a:extLst>
            </p:cNvPr>
            <p:cNvSpPr>
              <a:spLocks/>
            </p:cNvSpPr>
            <p:nvPr/>
          </p:nvSpPr>
          <p:spPr bwMode="auto">
            <a:xfrm>
              <a:off x="5801655" y="3679182"/>
              <a:ext cx="257661" cy="269786"/>
            </a:xfrm>
            <a:custGeom>
              <a:avLst/>
              <a:gdLst>
                <a:gd name="T0" fmla="*/ 0 w 45"/>
                <a:gd name="T1" fmla="*/ 0 h 47"/>
                <a:gd name="T2" fmla="*/ 37 w 45"/>
                <a:gd name="T3" fmla="*/ 2 h 47"/>
                <a:gd name="T4" fmla="*/ 45 w 45"/>
                <a:gd name="T5" fmla="*/ 8 h 47"/>
                <a:gd name="T6" fmla="*/ 40 w 45"/>
                <a:gd name="T7" fmla="*/ 19 h 47"/>
                <a:gd name="T8" fmla="*/ 19 w 45"/>
                <a:gd name="T9" fmla="*/ 40 h 47"/>
                <a:gd name="T10" fmla="*/ 9 w 45"/>
                <a:gd name="T11" fmla="*/ 46 h 47"/>
                <a:gd name="T12" fmla="*/ 1 w 45"/>
                <a:gd name="T13" fmla="*/ 37 h 47"/>
                <a:gd name="T14" fmla="*/ 0 w 45"/>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7">
                  <a:moveTo>
                    <a:pt x="0" y="0"/>
                  </a:moveTo>
                  <a:cubicBezTo>
                    <a:pt x="14" y="0"/>
                    <a:pt x="25" y="1"/>
                    <a:pt x="37" y="2"/>
                  </a:cubicBezTo>
                  <a:cubicBezTo>
                    <a:pt x="40" y="2"/>
                    <a:pt x="45" y="6"/>
                    <a:pt x="45" y="8"/>
                  </a:cubicBezTo>
                  <a:cubicBezTo>
                    <a:pt x="45" y="12"/>
                    <a:pt x="42" y="16"/>
                    <a:pt x="40" y="19"/>
                  </a:cubicBezTo>
                  <a:cubicBezTo>
                    <a:pt x="33" y="26"/>
                    <a:pt x="26" y="33"/>
                    <a:pt x="19" y="40"/>
                  </a:cubicBezTo>
                  <a:cubicBezTo>
                    <a:pt x="16" y="42"/>
                    <a:pt x="12" y="47"/>
                    <a:pt x="9" y="46"/>
                  </a:cubicBezTo>
                  <a:cubicBezTo>
                    <a:pt x="6" y="45"/>
                    <a:pt x="2" y="41"/>
                    <a:pt x="1" y="37"/>
                  </a:cubicBezTo>
                  <a:cubicBezTo>
                    <a:pt x="0" y="26"/>
                    <a:pt x="0" y="14"/>
                    <a:pt x="0" y="0"/>
                  </a:cubicBezTo>
                  <a:close/>
                </a:path>
              </a:pathLst>
            </a:custGeom>
            <a:grpFill/>
            <a:ln w="34925">
              <a:solidFill>
                <a:srgbClr val="D6A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任意多边形 74">
              <a:extLst>
                <a:ext uri="{FF2B5EF4-FFF2-40B4-BE49-F238E27FC236}">
                  <a16:creationId xmlns:a16="http://schemas.microsoft.com/office/drawing/2014/main" xmlns="" id="{10860E0F-50D3-4585-80D1-55B68EF440BE}"/>
                </a:ext>
              </a:extLst>
            </p:cNvPr>
            <p:cNvSpPr/>
            <p:nvPr/>
          </p:nvSpPr>
          <p:spPr>
            <a:xfrm>
              <a:off x="5860938" y="3745706"/>
              <a:ext cx="45719" cy="86516"/>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grpFill/>
            <a:ln>
              <a:solidFill>
                <a:srgbClr val="D6A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5" name="组合 44">
            <a:extLst>
              <a:ext uri="{FF2B5EF4-FFF2-40B4-BE49-F238E27FC236}">
                <a16:creationId xmlns:a16="http://schemas.microsoft.com/office/drawing/2014/main" xmlns="" id="{4CC4A02C-D3CD-44E7-8E30-9B09A11E2530}"/>
              </a:ext>
            </a:extLst>
          </p:cNvPr>
          <p:cNvGrpSpPr/>
          <p:nvPr/>
        </p:nvGrpSpPr>
        <p:grpSpPr>
          <a:xfrm>
            <a:off x="4617226" y="1580824"/>
            <a:ext cx="1031837" cy="990926"/>
            <a:chOff x="6156318" y="2633387"/>
            <a:chExt cx="1376208" cy="1321643"/>
          </a:xfrm>
          <a:noFill/>
        </p:grpSpPr>
        <p:sp>
          <p:nvSpPr>
            <p:cNvPr id="46" name="Freeform 6">
              <a:extLst>
                <a:ext uri="{FF2B5EF4-FFF2-40B4-BE49-F238E27FC236}">
                  <a16:creationId xmlns:a16="http://schemas.microsoft.com/office/drawing/2014/main" xmlns="" id="{9727B8EF-D29A-424F-86BB-152744BE5591}"/>
                </a:ext>
              </a:extLst>
            </p:cNvPr>
            <p:cNvSpPr>
              <a:spLocks/>
            </p:cNvSpPr>
            <p:nvPr/>
          </p:nvSpPr>
          <p:spPr bwMode="auto">
            <a:xfrm>
              <a:off x="6156318" y="2633387"/>
              <a:ext cx="1376208" cy="1321643"/>
            </a:xfrm>
            <a:custGeom>
              <a:avLst/>
              <a:gdLst>
                <a:gd name="T0" fmla="*/ 167 w 240"/>
                <a:gd name="T1" fmla="*/ 64 h 231"/>
                <a:gd name="T2" fmla="*/ 58 w 240"/>
                <a:gd name="T3" fmla="*/ 143 h 231"/>
                <a:gd name="T4" fmla="*/ 23 w 240"/>
                <a:gd name="T5" fmla="*/ 172 h 231"/>
                <a:gd name="T6" fmla="*/ 0 w 240"/>
                <a:gd name="T7" fmla="*/ 173 h 231"/>
                <a:gd name="T8" fmla="*/ 35 w 240"/>
                <a:gd name="T9" fmla="*/ 70 h 231"/>
                <a:gd name="T10" fmla="*/ 205 w 240"/>
                <a:gd name="T11" fmla="*/ 9 h 231"/>
                <a:gd name="T12" fmla="*/ 222 w 240"/>
                <a:gd name="T13" fmla="*/ 21 h 231"/>
                <a:gd name="T14" fmla="*/ 66 w 240"/>
                <a:gd name="T15" fmla="*/ 231 h 231"/>
                <a:gd name="T16" fmla="*/ 59 w 240"/>
                <a:gd name="T17" fmla="*/ 229 h 231"/>
                <a:gd name="T18" fmla="*/ 63 w 240"/>
                <a:gd name="T19" fmla="*/ 186 h 231"/>
                <a:gd name="T20" fmla="*/ 82 w 240"/>
                <a:gd name="T21" fmla="*/ 176 h 231"/>
                <a:gd name="T22" fmla="*/ 167 w 240"/>
                <a:gd name="T23" fmla="*/ 6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31">
                  <a:moveTo>
                    <a:pt x="167" y="64"/>
                  </a:moveTo>
                  <a:cubicBezTo>
                    <a:pt x="111" y="60"/>
                    <a:pt x="66" y="91"/>
                    <a:pt x="58" y="143"/>
                  </a:cubicBezTo>
                  <a:cubicBezTo>
                    <a:pt x="54" y="166"/>
                    <a:pt x="45" y="173"/>
                    <a:pt x="23" y="172"/>
                  </a:cubicBezTo>
                  <a:cubicBezTo>
                    <a:pt x="16" y="171"/>
                    <a:pt x="9" y="172"/>
                    <a:pt x="0" y="173"/>
                  </a:cubicBezTo>
                  <a:cubicBezTo>
                    <a:pt x="0" y="133"/>
                    <a:pt x="11" y="99"/>
                    <a:pt x="35" y="70"/>
                  </a:cubicBezTo>
                  <a:cubicBezTo>
                    <a:pt x="79" y="16"/>
                    <a:pt x="138" y="0"/>
                    <a:pt x="205" y="9"/>
                  </a:cubicBezTo>
                  <a:cubicBezTo>
                    <a:pt x="211" y="10"/>
                    <a:pt x="221" y="16"/>
                    <a:pt x="222" y="21"/>
                  </a:cubicBezTo>
                  <a:cubicBezTo>
                    <a:pt x="240" y="121"/>
                    <a:pt x="182" y="225"/>
                    <a:pt x="66" y="231"/>
                  </a:cubicBezTo>
                  <a:cubicBezTo>
                    <a:pt x="65" y="231"/>
                    <a:pt x="64" y="230"/>
                    <a:pt x="59" y="229"/>
                  </a:cubicBezTo>
                  <a:cubicBezTo>
                    <a:pt x="60" y="215"/>
                    <a:pt x="59" y="200"/>
                    <a:pt x="63" y="186"/>
                  </a:cubicBezTo>
                  <a:cubicBezTo>
                    <a:pt x="64" y="181"/>
                    <a:pt x="75" y="177"/>
                    <a:pt x="82" y="176"/>
                  </a:cubicBezTo>
                  <a:cubicBezTo>
                    <a:pt x="137" y="167"/>
                    <a:pt x="173" y="120"/>
                    <a:pt x="167" y="64"/>
                  </a:cubicBezTo>
                  <a:close/>
                </a:path>
              </a:pathLst>
            </a:custGeom>
            <a:grpFill/>
            <a:ln w="38100">
              <a:solidFill>
                <a:srgbClr val="D6A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Freeform 9">
              <a:extLst>
                <a:ext uri="{FF2B5EF4-FFF2-40B4-BE49-F238E27FC236}">
                  <a16:creationId xmlns:a16="http://schemas.microsoft.com/office/drawing/2014/main" xmlns="" id="{73597698-234A-42E4-872B-5161127599B7}"/>
                </a:ext>
              </a:extLst>
            </p:cNvPr>
            <p:cNvSpPr>
              <a:spLocks/>
            </p:cNvSpPr>
            <p:nvPr/>
          </p:nvSpPr>
          <p:spPr bwMode="auto">
            <a:xfrm>
              <a:off x="6168443" y="3673120"/>
              <a:ext cx="275849" cy="275848"/>
            </a:xfrm>
            <a:custGeom>
              <a:avLst/>
              <a:gdLst>
                <a:gd name="T0" fmla="*/ 48 w 48"/>
                <a:gd name="T1" fmla="*/ 0 h 48"/>
                <a:gd name="T2" fmla="*/ 45 w 48"/>
                <a:gd name="T3" fmla="*/ 39 h 48"/>
                <a:gd name="T4" fmla="*/ 37 w 48"/>
                <a:gd name="T5" fmla="*/ 48 h 48"/>
                <a:gd name="T6" fmla="*/ 27 w 48"/>
                <a:gd name="T7" fmla="*/ 41 h 48"/>
                <a:gd name="T8" fmla="*/ 7 w 48"/>
                <a:gd name="T9" fmla="*/ 20 h 48"/>
                <a:gd name="T10" fmla="*/ 1 w 48"/>
                <a:gd name="T11" fmla="*/ 10 h 48"/>
                <a:gd name="T12" fmla="*/ 10 w 48"/>
                <a:gd name="T13" fmla="*/ 3 h 48"/>
                <a:gd name="T14" fmla="*/ 48 w 4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8">
                  <a:moveTo>
                    <a:pt x="48" y="0"/>
                  </a:moveTo>
                  <a:cubicBezTo>
                    <a:pt x="47" y="15"/>
                    <a:pt x="47" y="27"/>
                    <a:pt x="45" y="39"/>
                  </a:cubicBezTo>
                  <a:cubicBezTo>
                    <a:pt x="44" y="42"/>
                    <a:pt x="40" y="47"/>
                    <a:pt x="37" y="48"/>
                  </a:cubicBezTo>
                  <a:cubicBezTo>
                    <a:pt x="34" y="48"/>
                    <a:pt x="30" y="44"/>
                    <a:pt x="27" y="41"/>
                  </a:cubicBezTo>
                  <a:cubicBezTo>
                    <a:pt x="20" y="34"/>
                    <a:pt x="13" y="27"/>
                    <a:pt x="7" y="20"/>
                  </a:cubicBezTo>
                  <a:cubicBezTo>
                    <a:pt x="4" y="17"/>
                    <a:pt x="0" y="13"/>
                    <a:pt x="1" y="10"/>
                  </a:cubicBezTo>
                  <a:cubicBezTo>
                    <a:pt x="1" y="7"/>
                    <a:pt x="6" y="3"/>
                    <a:pt x="10" y="3"/>
                  </a:cubicBezTo>
                  <a:cubicBezTo>
                    <a:pt x="21" y="1"/>
                    <a:pt x="33" y="1"/>
                    <a:pt x="48" y="0"/>
                  </a:cubicBezTo>
                  <a:close/>
                </a:path>
              </a:pathLst>
            </a:custGeom>
            <a:grpFill/>
            <a:ln>
              <a:solidFill>
                <a:srgbClr val="D6A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任意多边形 75">
              <a:extLst>
                <a:ext uri="{FF2B5EF4-FFF2-40B4-BE49-F238E27FC236}">
                  <a16:creationId xmlns:a16="http://schemas.microsoft.com/office/drawing/2014/main" xmlns="" id="{4FC42884-C6CF-45F4-A70E-7CA96CA65936}"/>
                </a:ext>
              </a:extLst>
            </p:cNvPr>
            <p:cNvSpPr/>
            <p:nvPr/>
          </p:nvSpPr>
          <p:spPr>
            <a:xfrm>
              <a:off x="6306367" y="3742465"/>
              <a:ext cx="45719" cy="68579"/>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grpFill/>
            <a:ln>
              <a:solidFill>
                <a:srgbClr val="D6A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9" name="组合 48">
            <a:extLst>
              <a:ext uri="{FF2B5EF4-FFF2-40B4-BE49-F238E27FC236}">
                <a16:creationId xmlns:a16="http://schemas.microsoft.com/office/drawing/2014/main" xmlns="" id="{8935C8B7-2E4F-44EA-A7EF-0BDFAB9F7A0B}"/>
              </a:ext>
            </a:extLst>
          </p:cNvPr>
          <p:cNvGrpSpPr/>
          <p:nvPr/>
        </p:nvGrpSpPr>
        <p:grpSpPr>
          <a:xfrm>
            <a:off x="3514931" y="2649026"/>
            <a:ext cx="1034112" cy="990926"/>
            <a:chOff x="4686138" y="4058095"/>
            <a:chExt cx="1379241" cy="1321643"/>
          </a:xfrm>
          <a:noFill/>
        </p:grpSpPr>
        <p:sp>
          <p:nvSpPr>
            <p:cNvPr id="50" name="Freeform 5">
              <a:extLst>
                <a:ext uri="{FF2B5EF4-FFF2-40B4-BE49-F238E27FC236}">
                  <a16:creationId xmlns:a16="http://schemas.microsoft.com/office/drawing/2014/main" xmlns="" id="{0F716AD1-9E4E-4AF9-87CD-BCB47013D2C1}"/>
                </a:ext>
              </a:extLst>
            </p:cNvPr>
            <p:cNvSpPr>
              <a:spLocks/>
            </p:cNvSpPr>
            <p:nvPr/>
          </p:nvSpPr>
          <p:spPr bwMode="auto">
            <a:xfrm>
              <a:off x="4686138" y="4058095"/>
              <a:ext cx="1379241" cy="1321643"/>
            </a:xfrm>
            <a:custGeom>
              <a:avLst/>
              <a:gdLst>
                <a:gd name="T0" fmla="*/ 73 w 241"/>
                <a:gd name="T1" fmla="*/ 167 h 231"/>
                <a:gd name="T2" fmla="*/ 182 w 241"/>
                <a:gd name="T3" fmla="*/ 88 h 231"/>
                <a:gd name="T4" fmla="*/ 217 w 241"/>
                <a:gd name="T5" fmla="*/ 59 h 231"/>
                <a:gd name="T6" fmla="*/ 240 w 241"/>
                <a:gd name="T7" fmla="*/ 58 h 231"/>
                <a:gd name="T8" fmla="*/ 205 w 241"/>
                <a:gd name="T9" fmla="*/ 161 h 231"/>
                <a:gd name="T10" fmla="*/ 35 w 241"/>
                <a:gd name="T11" fmla="*/ 222 h 231"/>
                <a:gd name="T12" fmla="*/ 19 w 241"/>
                <a:gd name="T13" fmla="*/ 209 h 231"/>
                <a:gd name="T14" fmla="*/ 174 w 241"/>
                <a:gd name="T15" fmla="*/ 0 h 231"/>
                <a:gd name="T16" fmla="*/ 181 w 241"/>
                <a:gd name="T17" fmla="*/ 1 h 231"/>
                <a:gd name="T18" fmla="*/ 178 w 241"/>
                <a:gd name="T19" fmla="*/ 45 h 231"/>
                <a:gd name="T20" fmla="*/ 159 w 241"/>
                <a:gd name="T21" fmla="*/ 55 h 231"/>
                <a:gd name="T22" fmla="*/ 73 w 241"/>
                <a:gd name="T23" fmla="*/ 16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1" h="231">
                  <a:moveTo>
                    <a:pt x="73" y="167"/>
                  </a:moveTo>
                  <a:cubicBezTo>
                    <a:pt x="129" y="170"/>
                    <a:pt x="174" y="139"/>
                    <a:pt x="182" y="88"/>
                  </a:cubicBezTo>
                  <a:cubicBezTo>
                    <a:pt x="186" y="64"/>
                    <a:pt x="196" y="57"/>
                    <a:pt x="217" y="59"/>
                  </a:cubicBezTo>
                  <a:cubicBezTo>
                    <a:pt x="224" y="60"/>
                    <a:pt x="231" y="58"/>
                    <a:pt x="240" y="58"/>
                  </a:cubicBezTo>
                  <a:cubicBezTo>
                    <a:pt x="241" y="98"/>
                    <a:pt x="229" y="132"/>
                    <a:pt x="205" y="161"/>
                  </a:cubicBezTo>
                  <a:cubicBezTo>
                    <a:pt x="161" y="214"/>
                    <a:pt x="102" y="231"/>
                    <a:pt x="35" y="222"/>
                  </a:cubicBezTo>
                  <a:cubicBezTo>
                    <a:pt x="29" y="221"/>
                    <a:pt x="20" y="214"/>
                    <a:pt x="19" y="209"/>
                  </a:cubicBezTo>
                  <a:cubicBezTo>
                    <a:pt x="0" y="109"/>
                    <a:pt x="59" y="6"/>
                    <a:pt x="174" y="0"/>
                  </a:cubicBezTo>
                  <a:cubicBezTo>
                    <a:pt x="175" y="0"/>
                    <a:pt x="177" y="0"/>
                    <a:pt x="181" y="1"/>
                  </a:cubicBezTo>
                  <a:cubicBezTo>
                    <a:pt x="180" y="16"/>
                    <a:pt x="181" y="31"/>
                    <a:pt x="178" y="45"/>
                  </a:cubicBezTo>
                  <a:cubicBezTo>
                    <a:pt x="177" y="50"/>
                    <a:pt x="166" y="54"/>
                    <a:pt x="159" y="55"/>
                  </a:cubicBezTo>
                  <a:cubicBezTo>
                    <a:pt x="104" y="64"/>
                    <a:pt x="67" y="110"/>
                    <a:pt x="73" y="167"/>
                  </a:cubicBezTo>
                  <a:close/>
                </a:path>
              </a:pathLst>
            </a:custGeom>
            <a:grpFill/>
            <a:ln w="38100">
              <a:solidFill>
                <a:srgbClr val="D6A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Freeform 11">
              <a:extLst>
                <a:ext uri="{FF2B5EF4-FFF2-40B4-BE49-F238E27FC236}">
                  <a16:creationId xmlns:a16="http://schemas.microsoft.com/office/drawing/2014/main" xmlns="" id="{A5336181-29F2-4AC3-87D4-77EC9CDD8910}"/>
                </a:ext>
              </a:extLst>
            </p:cNvPr>
            <p:cNvSpPr>
              <a:spLocks/>
            </p:cNvSpPr>
            <p:nvPr/>
          </p:nvSpPr>
          <p:spPr bwMode="auto">
            <a:xfrm>
              <a:off x="5801655" y="4058095"/>
              <a:ext cx="257661" cy="257661"/>
            </a:xfrm>
            <a:custGeom>
              <a:avLst/>
              <a:gdLst>
                <a:gd name="T0" fmla="*/ 0 w 45"/>
                <a:gd name="T1" fmla="*/ 45 h 45"/>
                <a:gd name="T2" fmla="*/ 2 w 45"/>
                <a:gd name="T3" fmla="*/ 8 h 45"/>
                <a:gd name="T4" fmla="*/ 8 w 45"/>
                <a:gd name="T5" fmla="*/ 0 h 45"/>
                <a:gd name="T6" fmla="*/ 17 w 45"/>
                <a:gd name="T7" fmla="*/ 6 h 45"/>
                <a:gd name="T8" fmla="*/ 38 w 45"/>
                <a:gd name="T9" fmla="*/ 27 h 45"/>
                <a:gd name="T10" fmla="*/ 44 w 45"/>
                <a:gd name="T11" fmla="*/ 35 h 45"/>
                <a:gd name="T12" fmla="*/ 35 w 45"/>
                <a:gd name="T13" fmla="*/ 43 h 45"/>
                <a:gd name="T14" fmla="*/ 0 w 4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0" y="45"/>
                  </a:moveTo>
                  <a:cubicBezTo>
                    <a:pt x="1" y="31"/>
                    <a:pt x="1" y="19"/>
                    <a:pt x="2" y="8"/>
                  </a:cubicBezTo>
                  <a:cubicBezTo>
                    <a:pt x="2" y="5"/>
                    <a:pt x="6" y="1"/>
                    <a:pt x="8" y="0"/>
                  </a:cubicBezTo>
                  <a:cubicBezTo>
                    <a:pt x="11" y="0"/>
                    <a:pt x="15" y="4"/>
                    <a:pt x="17" y="6"/>
                  </a:cubicBezTo>
                  <a:cubicBezTo>
                    <a:pt x="24" y="13"/>
                    <a:pt x="31" y="20"/>
                    <a:pt x="38" y="27"/>
                  </a:cubicBezTo>
                  <a:cubicBezTo>
                    <a:pt x="41" y="29"/>
                    <a:pt x="45" y="33"/>
                    <a:pt x="44" y="35"/>
                  </a:cubicBezTo>
                  <a:cubicBezTo>
                    <a:pt x="43" y="38"/>
                    <a:pt x="39" y="42"/>
                    <a:pt x="35" y="43"/>
                  </a:cubicBezTo>
                  <a:cubicBezTo>
                    <a:pt x="25" y="44"/>
                    <a:pt x="14" y="44"/>
                    <a:pt x="0" y="45"/>
                  </a:cubicBezTo>
                  <a:close/>
                </a:path>
              </a:pathLst>
            </a:custGeom>
            <a:grpFill/>
            <a:ln>
              <a:solidFill>
                <a:srgbClr val="D6A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任意多边形 76">
              <a:extLst>
                <a:ext uri="{FF2B5EF4-FFF2-40B4-BE49-F238E27FC236}">
                  <a16:creationId xmlns:a16="http://schemas.microsoft.com/office/drawing/2014/main" xmlns="" id="{4E6EF976-8DD7-4283-9782-405A981CE79C}"/>
                </a:ext>
              </a:extLst>
            </p:cNvPr>
            <p:cNvSpPr/>
            <p:nvPr/>
          </p:nvSpPr>
          <p:spPr>
            <a:xfrm>
              <a:off x="5871111" y="4182163"/>
              <a:ext cx="45719" cy="68260"/>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grpFill/>
            <a:ln>
              <a:solidFill>
                <a:srgbClr val="D6A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3" name="组合 52">
            <a:extLst>
              <a:ext uri="{FF2B5EF4-FFF2-40B4-BE49-F238E27FC236}">
                <a16:creationId xmlns:a16="http://schemas.microsoft.com/office/drawing/2014/main" xmlns="" id="{E0EA943F-3473-4939-B86C-F90F5CC9FFD2}"/>
              </a:ext>
            </a:extLst>
          </p:cNvPr>
          <p:cNvGrpSpPr/>
          <p:nvPr/>
        </p:nvGrpSpPr>
        <p:grpSpPr>
          <a:xfrm>
            <a:off x="4630861" y="2653570"/>
            <a:ext cx="990929" cy="1020473"/>
            <a:chOff x="6174505" y="4064157"/>
            <a:chExt cx="1321645" cy="1361051"/>
          </a:xfrm>
          <a:noFill/>
        </p:grpSpPr>
        <p:sp>
          <p:nvSpPr>
            <p:cNvPr id="54" name="Freeform 7">
              <a:extLst>
                <a:ext uri="{FF2B5EF4-FFF2-40B4-BE49-F238E27FC236}">
                  <a16:creationId xmlns:a16="http://schemas.microsoft.com/office/drawing/2014/main" xmlns="" id="{2F04AB32-7AF4-4224-A78C-ABABC95031B1}"/>
                </a:ext>
              </a:extLst>
            </p:cNvPr>
            <p:cNvSpPr>
              <a:spLocks/>
            </p:cNvSpPr>
            <p:nvPr/>
          </p:nvSpPr>
          <p:spPr bwMode="auto">
            <a:xfrm>
              <a:off x="6174505" y="4064157"/>
              <a:ext cx="1321645" cy="1361051"/>
            </a:xfrm>
            <a:custGeom>
              <a:avLst/>
              <a:gdLst>
                <a:gd name="T0" fmla="*/ 0 w 231"/>
                <a:gd name="T1" fmla="*/ 53 h 238"/>
                <a:gd name="T2" fmla="*/ 19 w 231"/>
                <a:gd name="T3" fmla="*/ 58 h 238"/>
                <a:gd name="T4" fmla="*/ 56 w 231"/>
                <a:gd name="T5" fmla="*/ 88 h 238"/>
                <a:gd name="T6" fmla="*/ 166 w 231"/>
                <a:gd name="T7" fmla="*/ 167 h 238"/>
                <a:gd name="T8" fmla="*/ 109 w 231"/>
                <a:gd name="T9" fmla="*/ 62 h 238"/>
                <a:gd name="T10" fmla="*/ 94 w 231"/>
                <a:gd name="T11" fmla="*/ 56 h 238"/>
                <a:gd name="T12" fmla="*/ 62 w 231"/>
                <a:gd name="T13" fmla="*/ 0 h 238"/>
                <a:gd name="T14" fmla="*/ 161 w 231"/>
                <a:gd name="T15" fmla="*/ 35 h 238"/>
                <a:gd name="T16" fmla="*/ 222 w 231"/>
                <a:gd name="T17" fmla="*/ 203 h 238"/>
                <a:gd name="T18" fmla="*/ 207 w 231"/>
                <a:gd name="T19" fmla="*/ 220 h 238"/>
                <a:gd name="T20" fmla="*/ 1 w 231"/>
                <a:gd name="T21" fmla="*/ 82 h 238"/>
                <a:gd name="T22" fmla="*/ 0 w 231"/>
                <a:gd name="T23" fmla="*/ 5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238">
                  <a:moveTo>
                    <a:pt x="0" y="53"/>
                  </a:moveTo>
                  <a:cubicBezTo>
                    <a:pt x="8" y="55"/>
                    <a:pt x="13" y="58"/>
                    <a:pt x="19" y="58"/>
                  </a:cubicBezTo>
                  <a:cubicBezTo>
                    <a:pt x="49" y="60"/>
                    <a:pt x="49" y="60"/>
                    <a:pt x="56" y="88"/>
                  </a:cubicBezTo>
                  <a:cubicBezTo>
                    <a:pt x="68" y="140"/>
                    <a:pt x="109" y="169"/>
                    <a:pt x="166" y="167"/>
                  </a:cubicBezTo>
                  <a:cubicBezTo>
                    <a:pt x="175" y="128"/>
                    <a:pt x="149" y="79"/>
                    <a:pt x="109" y="62"/>
                  </a:cubicBezTo>
                  <a:cubicBezTo>
                    <a:pt x="104" y="59"/>
                    <a:pt x="99" y="58"/>
                    <a:pt x="94" y="56"/>
                  </a:cubicBezTo>
                  <a:cubicBezTo>
                    <a:pt x="58" y="46"/>
                    <a:pt x="55" y="42"/>
                    <a:pt x="62" y="0"/>
                  </a:cubicBezTo>
                  <a:cubicBezTo>
                    <a:pt x="99" y="0"/>
                    <a:pt x="132" y="11"/>
                    <a:pt x="161" y="35"/>
                  </a:cubicBezTo>
                  <a:cubicBezTo>
                    <a:pt x="214" y="79"/>
                    <a:pt x="231" y="136"/>
                    <a:pt x="222" y="203"/>
                  </a:cubicBezTo>
                  <a:cubicBezTo>
                    <a:pt x="221" y="209"/>
                    <a:pt x="213" y="219"/>
                    <a:pt x="207" y="220"/>
                  </a:cubicBezTo>
                  <a:cubicBezTo>
                    <a:pt x="107" y="238"/>
                    <a:pt x="17" y="179"/>
                    <a:pt x="1" y="82"/>
                  </a:cubicBezTo>
                  <a:cubicBezTo>
                    <a:pt x="0" y="75"/>
                    <a:pt x="1" y="68"/>
                    <a:pt x="0" y="53"/>
                  </a:cubicBezTo>
                  <a:close/>
                </a:path>
              </a:pathLst>
            </a:custGeom>
            <a:grpFill/>
            <a:ln w="38100">
              <a:solidFill>
                <a:srgbClr val="D6A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Freeform 12">
              <a:extLst>
                <a:ext uri="{FF2B5EF4-FFF2-40B4-BE49-F238E27FC236}">
                  <a16:creationId xmlns:a16="http://schemas.microsoft.com/office/drawing/2014/main" xmlns="" id="{23D61CF6-BED6-484C-B193-64C29E0ED8C4}"/>
                </a:ext>
              </a:extLst>
            </p:cNvPr>
            <p:cNvSpPr>
              <a:spLocks/>
            </p:cNvSpPr>
            <p:nvPr/>
          </p:nvSpPr>
          <p:spPr bwMode="auto">
            <a:xfrm>
              <a:off x="6180568" y="4064157"/>
              <a:ext cx="257661" cy="251598"/>
            </a:xfrm>
            <a:custGeom>
              <a:avLst/>
              <a:gdLst>
                <a:gd name="T0" fmla="*/ 45 w 45"/>
                <a:gd name="T1" fmla="*/ 44 h 44"/>
                <a:gd name="T2" fmla="*/ 9 w 45"/>
                <a:gd name="T3" fmla="*/ 42 h 44"/>
                <a:gd name="T4" fmla="*/ 0 w 45"/>
                <a:gd name="T5" fmla="*/ 33 h 44"/>
                <a:gd name="T6" fmla="*/ 7 w 45"/>
                <a:gd name="T7" fmla="*/ 26 h 44"/>
                <a:gd name="T8" fmla="*/ 26 w 45"/>
                <a:gd name="T9" fmla="*/ 6 h 44"/>
                <a:gd name="T10" fmla="*/ 34 w 45"/>
                <a:gd name="T11" fmla="*/ 0 h 44"/>
                <a:gd name="T12" fmla="*/ 42 w 45"/>
                <a:gd name="T13" fmla="*/ 8 h 44"/>
                <a:gd name="T14" fmla="*/ 45 w 45"/>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4">
                  <a:moveTo>
                    <a:pt x="45" y="44"/>
                  </a:moveTo>
                  <a:cubicBezTo>
                    <a:pt x="30" y="43"/>
                    <a:pt x="19" y="43"/>
                    <a:pt x="9" y="42"/>
                  </a:cubicBezTo>
                  <a:cubicBezTo>
                    <a:pt x="5" y="41"/>
                    <a:pt x="2" y="37"/>
                    <a:pt x="0" y="33"/>
                  </a:cubicBezTo>
                  <a:cubicBezTo>
                    <a:pt x="0" y="32"/>
                    <a:pt x="4" y="28"/>
                    <a:pt x="7" y="26"/>
                  </a:cubicBezTo>
                  <a:cubicBezTo>
                    <a:pt x="13" y="19"/>
                    <a:pt x="19" y="12"/>
                    <a:pt x="26" y="6"/>
                  </a:cubicBezTo>
                  <a:cubicBezTo>
                    <a:pt x="28" y="4"/>
                    <a:pt x="32" y="0"/>
                    <a:pt x="34" y="0"/>
                  </a:cubicBezTo>
                  <a:cubicBezTo>
                    <a:pt x="37" y="1"/>
                    <a:pt x="41" y="5"/>
                    <a:pt x="42" y="8"/>
                  </a:cubicBezTo>
                  <a:cubicBezTo>
                    <a:pt x="43" y="19"/>
                    <a:pt x="44" y="30"/>
                    <a:pt x="45" y="44"/>
                  </a:cubicBezTo>
                  <a:close/>
                </a:path>
              </a:pathLst>
            </a:custGeom>
            <a:grpFill/>
            <a:ln>
              <a:solidFill>
                <a:srgbClr val="D6A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任意多边形 77">
              <a:extLst>
                <a:ext uri="{FF2B5EF4-FFF2-40B4-BE49-F238E27FC236}">
                  <a16:creationId xmlns:a16="http://schemas.microsoft.com/office/drawing/2014/main" xmlns="" id="{F105DBA9-A10B-42E4-8243-19112322B4D8}"/>
                </a:ext>
              </a:extLst>
            </p:cNvPr>
            <p:cNvSpPr/>
            <p:nvPr/>
          </p:nvSpPr>
          <p:spPr>
            <a:xfrm>
              <a:off x="6306366" y="4183294"/>
              <a:ext cx="45719" cy="65997"/>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grpFill/>
            <a:ln>
              <a:solidFill>
                <a:srgbClr val="D6A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8" name="组合 57">
            <a:extLst>
              <a:ext uri="{FF2B5EF4-FFF2-40B4-BE49-F238E27FC236}">
                <a16:creationId xmlns:a16="http://schemas.microsoft.com/office/drawing/2014/main" xmlns="" id="{F11F189A-B855-4D81-920B-A3BA7A2C7720}"/>
              </a:ext>
            </a:extLst>
          </p:cNvPr>
          <p:cNvGrpSpPr/>
          <p:nvPr/>
        </p:nvGrpSpPr>
        <p:grpSpPr>
          <a:xfrm>
            <a:off x="1547663" y="2832777"/>
            <a:ext cx="1443400" cy="771211"/>
            <a:chOff x="1666657" y="2192338"/>
            <a:chExt cx="1925127" cy="1028599"/>
          </a:xfrm>
        </p:grpSpPr>
        <p:sp>
          <p:nvSpPr>
            <p:cNvPr id="59" name="矩形 58">
              <a:extLst>
                <a:ext uri="{FF2B5EF4-FFF2-40B4-BE49-F238E27FC236}">
                  <a16:creationId xmlns:a16="http://schemas.microsoft.com/office/drawing/2014/main" xmlns="" id="{54C45E1C-05EB-46B9-8181-23B1F93E68C8}"/>
                </a:ext>
              </a:extLst>
            </p:cNvPr>
            <p:cNvSpPr/>
            <p:nvPr/>
          </p:nvSpPr>
          <p:spPr>
            <a:xfrm>
              <a:off x="1666658" y="2192338"/>
              <a:ext cx="1631719" cy="400062"/>
            </a:xfrm>
            <a:prstGeom prst="rect">
              <a:avLst/>
            </a:prstGeom>
          </p:spPr>
          <p:txBody>
            <a:bodyPr wrap="none">
              <a:spAutoFit/>
            </a:bodyPr>
            <a:lstStyle/>
            <a:p>
              <a:pPr algn="r"/>
              <a:r>
                <a:rPr lang="zh-CN" altLang="en-US" sz="1349" dirty="0">
                  <a:solidFill>
                    <a:srgbClr val="D6A93A"/>
                  </a:solidFill>
                  <a:latin typeface="微软雅黑" panose="020B0503020204020204" pitchFamily="34" charset="-122"/>
                  <a:ea typeface="微软雅黑" panose="020B0503020204020204" pitchFamily="34" charset="-122"/>
                  <a:sym typeface="微软雅黑" panose="020B0503020204020204" pitchFamily="34" charset="-122"/>
                </a:rPr>
                <a:t>此处填写内容</a:t>
              </a:r>
            </a:p>
          </p:txBody>
        </p:sp>
        <p:sp>
          <p:nvSpPr>
            <p:cNvPr id="60" name="矩形 59">
              <a:extLst>
                <a:ext uri="{FF2B5EF4-FFF2-40B4-BE49-F238E27FC236}">
                  <a16:creationId xmlns:a16="http://schemas.microsoft.com/office/drawing/2014/main" xmlns="" id="{BC59961F-09E3-4B3C-8FFE-6FD673CACCD7}"/>
                </a:ext>
              </a:extLst>
            </p:cNvPr>
            <p:cNvSpPr/>
            <p:nvPr/>
          </p:nvSpPr>
          <p:spPr>
            <a:xfrm>
              <a:off x="1666657" y="2523608"/>
              <a:ext cx="1925127" cy="697329"/>
            </a:xfrm>
            <a:prstGeom prst="rect">
              <a:avLst/>
            </a:prstGeom>
          </p:spPr>
          <p:txBody>
            <a:bodyPr wrap="square">
              <a:spAutoFit/>
            </a:bodyPr>
            <a:lstStyle/>
            <a:p>
              <a:pPr lvl="0">
                <a:lnSpc>
                  <a:spcPct val="120000"/>
                </a:lnSpc>
              </a:pPr>
              <a:r>
                <a:rPr lang="zh-CN" altLang="en-US" sz="800" dirty="0">
                  <a:solidFill>
                    <a:schemeClr val="bg1"/>
                  </a:solidFill>
                </a:rPr>
                <a:t>请替换文字内容复制你的内容到到天边上车请替换文字内容复制你的</a:t>
              </a:r>
            </a:p>
          </p:txBody>
        </p:sp>
      </p:grpSp>
      <p:grpSp>
        <p:nvGrpSpPr>
          <p:cNvPr id="61" name="组合 60">
            <a:extLst>
              <a:ext uri="{FF2B5EF4-FFF2-40B4-BE49-F238E27FC236}">
                <a16:creationId xmlns:a16="http://schemas.microsoft.com/office/drawing/2014/main" xmlns="" id="{D1259A6F-99A9-4770-A0DB-B3B2C31329D8}"/>
              </a:ext>
            </a:extLst>
          </p:cNvPr>
          <p:cNvGrpSpPr/>
          <p:nvPr/>
        </p:nvGrpSpPr>
        <p:grpSpPr>
          <a:xfrm>
            <a:off x="6099785" y="1613577"/>
            <a:ext cx="1443400" cy="771211"/>
            <a:chOff x="1666657" y="2192338"/>
            <a:chExt cx="1925127" cy="1028599"/>
          </a:xfrm>
        </p:grpSpPr>
        <p:sp>
          <p:nvSpPr>
            <p:cNvPr id="62" name="矩形 61">
              <a:extLst>
                <a:ext uri="{FF2B5EF4-FFF2-40B4-BE49-F238E27FC236}">
                  <a16:creationId xmlns:a16="http://schemas.microsoft.com/office/drawing/2014/main" xmlns="" id="{5B5A560B-57BF-4865-AF58-5D46F77A222C}"/>
                </a:ext>
              </a:extLst>
            </p:cNvPr>
            <p:cNvSpPr/>
            <p:nvPr/>
          </p:nvSpPr>
          <p:spPr>
            <a:xfrm>
              <a:off x="1666658" y="2192338"/>
              <a:ext cx="1631719" cy="400062"/>
            </a:xfrm>
            <a:prstGeom prst="rect">
              <a:avLst/>
            </a:prstGeom>
          </p:spPr>
          <p:txBody>
            <a:bodyPr wrap="none">
              <a:spAutoFit/>
            </a:bodyPr>
            <a:lstStyle/>
            <a:p>
              <a:pPr algn="r"/>
              <a:r>
                <a:rPr lang="zh-CN" altLang="en-US" sz="1349" dirty="0">
                  <a:solidFill>
                    <a:srgbClr val="D6A93A"/>
                  </a:solidFill>
                  <a:latin typeface="微软雅黑" panose="020B0503020204020204" pitchFamily="34" charset="-122"/>
                  <a:ea typeface="微软雅黑" panose="020B0503020204020204" pitchFamily="34" charset="-122"/>
                  <a:sym typeface="微软雅黑" panose="020B0503020204020204" pitchFamily="34" charset="-122"/>
                </a:rPr>
                <a:t>此处填写内容</a:t>
              </a:r>
            </a:p>
          </p:txBody>
        </p:sp>
        <p:sp>
          <p:nvSpPr>
            <p:cNvPr id="63" name="矩形 62">
              <a:extLst>
                <a:ext uri="{FF2B5EF4-FFF2-40B4-BE49-F238E27FC236}">
                  <a16:creationId xmlns:a16="http://schemas.microsoft.com/office/drawing/2014/main" xmlns="" id="{A665D0BC-9773-490A-B1A9-0B7283F2DFEC}"/>
                </a:ext>
              </a:extLst>
            </p:cNvPr>
            <p:cNvSpPr/>
            <p:nvPr/>
          </p:nvSpPr>
          <p:spPr>
            <a:xfrm>
              <a:off x="1666657" y="2523608"/>
              <a:ext cx="1925127" cy="697329"/>
            </a:xfrm>
            <a:prstGeom prst="rect">
              <a:avLst/>
            </a:prstGeom>
          </p:spPr>
          <p:txBody>
            <a:bodyPr wrap="square">
              <a:spAutoFit/>
            </a:bodyPr>
            <a:lstStyle/>
            <a:p>
              <a:pPr lvl="0">
                <a:lnSpc>
                  <a:spcPct val="120000"/>
                </a:lnSpc>
              </a:pPr>
              <a:r>
                <a:rPr lang="zh-CN" altLang="en-US" sz="800" dirty="0">
                  <a:solidFill>
                    <a:schemeClr val="bg1"/>
                  </a:solidFill>
                </a:rPr>
                <a:t>请替换文字内容复制你的内容到到天边上车请替换文字内容复制你的</a:t>
              </a:r>
            </a:p>
          </p:txBody>
        </p:sp>
      </p:grpSp>
      <p:grpSp>
        <p:nvGrpSpPr>
          <p:cNvPr id="64" name="组合 63">
            <a:extLst>
              <a:ext uri="{FF2B5EF4-FFF2-40B4-BE49-F238E27FC236}">
                <a16:creationId xmlns:a16="http://schemas.microsoft.com/office/drawing/2014/main" xmlns="" id="{AED82BD7-A17E-45D8-B189-6DD94B6779A8}"/>
              </a:ext>
            </a:extLst>
          </p:cNvPr>
          <p:cNvGrpSpPr/>
          <p:nvPr/>
        </p:nvGrpSpPr>
        <p:grpSpPr>
          <a:xfrm>
            <a:off x="6099785" y="2832777"/>
            <a:ext cx="1443400" cy="771211"/>
            <a:chOff x="1666657" y="2192338"/>
            <a:chExt cx="1925127" cy="1028599"/>
          </a:xfrm>
        </p:grpSpPr>
        <p:sp>
          <p:nvSpPr>
            <p:cNvPr id="65" name="矩形 64">
              <a:extLst>
                <a:ext uri="{FF2B5EF4-FFF2-40B4-BE49-F238E27FC236}">
                  <a16:creationId xmlns:a16="http://schemas.microsoft.com/office/drawing/2014/main" xmlns="" id="{9DC29323-EB4C-44FC-80AF-3C81B15E97C6}"/>
                </a:ext>
              </a:extLst>
            </p:cNvPr>
            <p:cNvSpPr/>
            <p:nvPr/>
          </p:nvSpPr>
          <p:spPr>
            <a:xfrm>
              <a:off x="1666658" y="2192338"/>
              <a:ext cx="1631719" cy="400062"/>
            </a:xfrm>
            <a:prstGeom prst="rect">
              <a:avLst/>
            </a:prstGeom>
          </p:spPr>
          <p:txBody>
            <a:bodyPr wrap="none">
              <a:spAutoFit/>
            </a:bodyPr>
            <a:lstStyle/>
            <a:p>
              <a:pPr algn="r"/>
              <a:r>
                <a:rPr lang="zh-CN" altLang="en-US" sz="1349" dirty="0">
                  <a:solidFill>
                    <a:srgbClr val="D6A93A"/>
                  </a:solidFill>
                  <a:latin typeface="微软雅黑" panose="020B0503020204020204" pitchFamily="34" charset="-122"/>
                  <a:ea typeface="微软雅黑" panose="020B0503020204020204" pitchFamily="34" charset="-122"/>
                  <a:sym typeface="微软雅黑" panose="020B0503020204020204" pitchFamily="34" charset="-122"/>
                </a:rPr>
                <a:t>此处填写内容</a:t>
              </a:r>
            </a:p>
          </p:txBody>
        </p:sp>
        <p:sp>
          <p:nvSpPr>
            <p:cNvPr id="66" name="矩形 65">
              <a:extLst>
                <a:ext uri="{FF2B5EF4-FFF2-40B4-BE49-F238E27FC236}">
                  <a16:creationId xmlns:a16="http://schemas.microsoft.com/office/drawing/2014/main" xmlns="" id="{98704899-A4DD-43B1-84E5-47942547BAA5}"/>
                </a:ext>
              </a:extLst>
            </p:cNvPr>
            <p:cNvSpPr/>
            <p:nvPr/>
          </p:nvSpPr>
          <p:spPr>
            <a:xfrm>
              <a:off x="1666657" y="2523608"/>
              <a:ext cx="1925127" cy="697329"/>
            </a:xfrm>
            <a:prstGeom prst="rect">
              <a:avLst/>
            </a:prstGeom>
          </p:spPr>
          <p:txBody>
            <a:bodyPr wrap="square">
              <a:spAutoFit/>
            </a:bodyPr>
            <a:lstStyle/>
            <a:p>
              <a:pPr lvl="0">
                <a:lnSpc>
                  <a:spcPct val="120000"/>
                </a:lnSpc>
              </a:pPr>
              <a:r>
                <a:rPr lang="zh-CN" altLang="en-US" sz="800" dirty="0">
                  <a:solidFill>
                    <a:schemeClr val="bg1"/>
                  </a:solidFill>
                </a:rPr>
                <a:t>请替换文字内容复制你的内容到到天边上车请替换文字内容复制你的</a:t>
              </a:r>
            </a:p>
          </p:txBody>
        </p:sp>
      </p:grpSp>
    </p:spTree>
    <p:extLst>
      <p:ext uri="{BB962C8B-B14F-4D97-AF65-F5344CB8AC3E}">
        <p14:creationId xmlns:p14="http://schemas.microsoft.com/office/powerpoint/2010/main" val="3071153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500"/>
                                        <p:tgtEl>
                                          <p:spTgt spid="5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任意多边形: 形状 51">
            <a:extLst>
              <a:ext uri="{FF2B5EF4-FFF2-40B4-BE49-F238E27FC236}">
                <a16:creationId xmlns:a16="http://schemas.microsoft.com/office/drawing/2014/main" xmlns="" id="{ED9AFC12-12EC-4698-973C-37BE7B74C1F3}"/>
              </a:ext>
            </a:extLst>
          </p:cNvPr>
          <p:cNvSpPr/>
          <p:nvPr/>
        </p:nvSpPr>
        <p:spPr>
          <a:xfrm>
            <a:off x="4226231" y="2378923"/>
            <a:ext cx="667658" cy="695412"/>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rgbClr val="AD9049"/>
          </a:solidFill>
          <a:ln w="12700" cap="flat">
            <a:noFill/>
            <a:miter lim="400000"/>
          </a:ln>
          <a:effectLst/>
        </p:spPr>
        <p:txBody>
          <a:bodyPr wrap="square" lIns="26789" tIns="26789" rIns="26789" bIns="26789" numCol="1" anchor="b">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endParaRPr sz="900"/>
          </a:p>
        </p:txBody>
      </p:sp>
      <p:sp>
        <p:nvSpPr>
          <p:cNvPr id="32" name="任意多边形: 形状 31">
            <a:extLst>
              <a:ext uri="{FF2B5EF4-FFF2-40B4-BE49-F238E27FC236}">
                <a16:creationId xmlns:a16="http://schemas.microsoft.com/office/drawing/2014/main" xmlns="" id="{F36CCF5F-D621-4D6F-8DFA-6EFF4E7CF05F}"/>
              </a:ext>
            </a:extLst>
          </p:cNvPr>
          <p:cNvSpPr/>
          <p:nvPr/>
        </p:nvSpPr>
        <p:spPr>
          <a:xfrm rot="3042067" flipH="1">
            <a:off x="5461304" y="2235604"/>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rgbClr val="A08542"/>
          </a:solidFill>
          <a:ln w="19050" cap="flat">
            <a:noFill/>
            <a:miter lim="400000"/>
          </a:ln>
          <a:effectLst/>
        </p:spPr>
        <p:txBody>
          <a:bodyPr wrap="square" lIns="26789" tIns="26789" rIns="26789" bIns="26789" numCol="1" anchor="ctr">
            <a:noAutofit/>
          </a:bodyPr>
          <a:lstStyle/>
          <a:p>
            <a:pPr lvl="0"/>
            <a:endParaRPr sz="900"/>
          </a:p>
        </p:txBody>
      </p:sp>
      <p:sp>
        <p:nvSpPr>
          <p:cNvPr id="33" name="任意多边形: 形状 32">
            <a:extLst>
              <a:ext uri="{FF2B5EF4-FFF2-40B4-BE49-F238E27FC236}">
                <a16:creationId xmlns:a16="http://schemas.microsoft.com/office/drawing/2014/main" xmlns="" id="{BD0ED804-203A-436D-9C1A-37405B548355}"/>
              </a:ext>
            </a:extLst>
          </p:cNvPr>
          <p:cNvSpPr/>
          <p:nvPr/>
        </p:nvSpPr>
        <p:spPr>
          <a:xfrm rot="18557933">
            <a:off x="3079878" y="2235604"/>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rgbClr val="A08542"/>
          </a:solidFill>
          <a:ln w="19050" cap="flat">
            <a:noFill/>
            <a:miter lim="400000"/>
          </a:ln>
          <a:effectLst/>
        </p:spPr>
        <p:txBody>
          <a:bodyPr wrap="square" lIns="26789" tIns="26789" rIns="26789" bIns="26789" numCol="1" anchor="ctr">
            <a:noAutofit/>
          </a:bodyPr>
          <a:lstStyle/>
          <a:p>
            <a:pPr lvl="0"/>
            <a:endParaRPr sz="900"/>
          </a:p>
        </p:txBody>
      </p:sp>
      <p:sp>
        <p:nvSpPr>
          <p:cNvPr id="34" name="任意多边形: 形状 33">
            <a:extLst>
              <a:ext uri="{FF2B5EF4-FFF2-40B4-BE49-F238E27FC236}">
                <a16:creationId xmlns:a16="http://schemas.microsoft.com/office/drawing/2014/main" xmlns="" id="{F4A89AB4-2032-42A4-83B5-78FF6B9C8F80}"/>
              </a:ext>
            </a:extLst>
          </p:cNvPr>
          <p:cNvSpPr/>
          <p:nvPr/>
        </p:nvSpPr>
        <p:spPr>
          <a:xfrm rot="19974801" flipH="1" flipV="1">
            <a:off x="5249220" y="3173006"/>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rgbClr val="A08542"/>
          </a:solidFill>
          <a:ln w="19050" cap="flat">
            <a:noFill/>
            <a:miter lim="400000"/>
          </a:ln>
          <a:effectLst/>
        </p:spPr>
        <p:txBody>
          <a:bodyPr wrap="square" lIns="26789" tIns="26789" rIns="26789" bIns="26789" numCol="1" anchor="ctr">
            <a:noAutofit/>
          </a:bodyPr>
          <a:lstStyle/>
          <a:p>
            <a:pPr lvl="0"/>
            <a:endParaRPr sz="900"/>
          </a:p>
        </p:txBody>
      </p:sp>
      <p:sp>
        <p:nvSpPr>
          <p:cNvPr id="35" name="任意多边形: 形状 34">
            <a:extLst>
              <a:ext uri="{FF2B5EF4-FFF2-40B4-BE49-F238E27FC236}">
                <a16:creationId xmlns:a16="http://schemas.microsoft.com/office/drawing/2014/main" xmlns="" id="{34AA0F61-5DB4-4C0D-9AF0-38DFD0D2AA80}"/>
              </a:ext>
            </a:extLst>
          </p:cNvPr>
          <p:cNvSpPr/>
          <p:nvPr/>
        </p:nvSpPr>
        <p:spPr>
          <a:xfrm rot="1625199" flipV="1">
            <a:off x="3309661" y="3145960"/>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rgbClr val="A08542"/>
          </a:solidFill>
          <a:ln w="19050" cap="flat">
            <a:noFill/>
            <a:miter lim="400000"/>
          </a:ln>
          <a:effectLst/>
        </p:spPr>
        <p:txBody>
          <a:bodyPr wrap="square" lIns="26789" tIns="26789" rIns="26789" bIns="26789" numCol="1" anchor="ctr">
            <a:noAutofit/>
          </a:bodyPr>
          <a:lstStyle/>
          <a:p>
            <a:pPr lvl="0"/>
            <a:endParaRPr sz="900"/>
          </a:p>
        </p:txBody>
      </p:sp>
      <p:sp>
        <p:nvSpPr>
          <p:cNvPr id="36" name="任意多边形: 形状 35">
            <a:extLst>
              <a:ext uri="{FF2B5EF4-FFF2-40B4-BE49-F238E27FC236}">
                <a16:creationId xmlns:a16="http://schemas.microsoft.com/office/drawing/2014/main" xmlns="" id="{80726EF4-ED57-42EE-8D7A-3B280D45D031}"/>
              </a:ext>
            </a:extLst>
          </p:cNvPr>
          <p:cNvSpPr/>
          <p:nvPr/>
        </p:nvSpPr>
        <p:spPr>
          <a:xfrm rot="21540000" flipH="1">
            <a:off x="4828683" y="1352301"/>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rgbClr val="A08542"/>
          </a:solidFill>
          <a:ln w="19050" cap="flat">
            <a:noFill/>
            <a:miter lim="400000"/>
          </a:ln>
          <a:effectLst/>
        </p:spPr>
        <p:txBody>
          <a:bodyPr wrap="square" lIns="26789" tIns="26789" rIns="26789" bIns="26789" numCol="1" anchor="ctr">
            <a:noAutofit/>
          </a:bodyPr>
          <a:lstStyle/>
          <a:p>
            <a:pPr lvl="0"/>
            <a:endParaRPr sz="900"/>
          </a:p>
        </p:txBody>
      </p:sp>
      <p:sp>
        <p:nvSpPr>
          <p:cNvPr id="37" name="任意多边形: 形状 36">
            <a:extLst>
              <a:ext uri="{FF2B5EF4-FFF2-40B4-BE49-F238E27FC236}">
                <a16:creationId xmlns:a16="http://schemas.microsoft.com/office/drawing/2014/main" xmlns="" id="{105B5D97-BFB6-4EF1-B2C8-533BA36F8FA8}"/>
              </a:ext>
            </a:extLst>
          </p:cNvPr>
          <p:cNvSpPr/>
          <p:nvPr/>
        </p:nvSpPr>
        <p:spPr>
          <a:xfrm rot="60000">
            <a:off x="3701707" y="1352301"/>
            <a:ext cx="580638" cy="580226"/>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solidFill>
            <a:srgbClr val="A08542"/>
          </a:solidFill>
          <a:ln w="19050" cap="flat">
            <a:noFill/>
            <a:miter lim="400000"/>
          </a:ln>
          <a:effectLst/>
        </p:spPr>
        <p:txBody>
          <a:bodyPr wrap="square" lIns="26789" tIns="26789" rIns="26789" bIns="26789" numCol="1" anchor="ctr">
            <a:noAutofit/>
          </a:bodyPr>
          <a:lstStyle/>
          <a:p>
            <a:pPr lvl="0"/>
            <a:endParaRPr sz="900"/>
          </a:p>
        </p:txBody>
      </p:sp>
      <p:sp>
        <p:nvSpPr>
          <p:cNvPr id="39" name="直接连接符 38">
            <a:extLst>
              <a:ext uri="{FF2B5EF4-FFF2-40B4-BE49-F238E27FC236}">
                <a16:creationId xmlns:a16="http://schemas.microsoft.com/office/drawing/2014/main" xmlns="" id="{4D52BD93-DAFD-4C72-952C-E2EFCF0D010D}"/>
              </a:ext>
            </a:extLst>
          </p:cNvPr>
          <p:cNvSpPr/>
          <p:nvPr/>
        </p:nvSpPr>
        <p:spPr>
          <a:xfrm flipV="1">
            <a:off x="5734303" y="1386695"/>
            <a:ext cx="1737986" cy="1"/>
          </a:xfrm>
          <a:prstGeom prst="line">
            <a:avLst/>
          </a:prstGeom>
          <a:noFill/>
          <a:ln w="19050" cap="flat">
            <a:solidFill>
              <a:schemeClr val="tx1">
                <a:lumMod val="60000"/>
                <a:lumOff val="40000"/>
              </a:schemeClr>
            </a:solidFill>
            <a:prstDash val="sysDot"/>
            <a:miter lim="400000"/>
          </a:ln>
          <a:effectLst/>
        </p:spPr>
        <p:txBody>
          <a:bodyPr wrap="square" lIns="35719" tIns="35719" rIns="35719" bIns="35719" numCol="1" anchor="ctr">
            <a:noAutofit/>
          </a:bodyPr>
          <a:lstStyle/>
          <a:p>
            <a:pPr lvl="0"/>
            <a:endParaRPr sz="900"/>
          </a:p>
        </p:txBody>
      </p:sp>
      <p:sp>
        <p:nvSpPr>
          <p:cNvPr id="40" name="任意多边形: 形状 39">
            <a:extLst>
              <a:ext uri="{FF2B5EF4-FFF2-40B4-BE49-F238E27FC236}">
                <a16:creationId xmlns:a16="http://schemas.microsoft.com/office/drawing/2014/main" xmlns="" id="{FC51664D-C062-4878-A918-6813F77B1A8F}"/>
              </a:ext>
            </a:extLst>
          </p:cNvPr>
          <p:cNvSpPr/>
          <p:nvPr/>
        </p:nvSpPr>
        <p:spPr>
          <a:xfrm rot="60000">
            <a:off x="3149174" y="3069414"/>
            <a:ext cx="913153" cy="910802"/>
          </a:xfrm>
          <a:custGeom>
            <a:avLst/>
            <a:gdLst/>
            <a:ahLst/>
            <a:cxnLst>
              <a:cxn ang="0">
                <a:pos x="wd2" y="hd2"/>
              </a:cxn>
              <a:cxn ang="5400000">
                <a:pos x="wd2" y="hd2"/>
              </a:cxn>
              <a:cxn ang="10800000">
                <a:pos x="wd2" y="hd2"/>
              </a:cxn>
              <a:cxn ang="16200000">
                <a:pos x="wd2" y="hd2"/>
              </a:cxn>
            </a:cxnLst>
            <a:rect l="0" t="0" r="r" b="b"/>
            <a:pathLst>
              <a:path w="20761" h="20724" extrusionOk="0">
                <a:moveTo>
                  <a:pt x="16007" y="18283"/>
                </a:moveTo>
                <a:cubicBezTo>
                  <a:pt x="17050" y="16026"/>
                  <a:pt x="18075" y="13761"/>
                  <a:pt x="19068" y="11481"/>
                </a:cubicBezTo>
                <a:cubicBezTo>
                  <a:pt x="19753" y="9907"/>
                  <a:pt x="20534" y="8322"/>
                  <a:pt x="20723" y="6594"/>
                </a:cubicBezTo>
                <a:cubicBezTo>
                  <a:pt x="20895" y="5026"/>
                  <a:pt x="20481" y="3364"/>
                  <a:pt x="19468" y="2136"/>
                </a:cubicBezTo>
                <a:cubicBezTo>
                  <a:pt x="18063" y="434"/>
                  <a:pt x="15974" y="-154"/>
                  <a:pt x="13847" y="34"/>
                </a:cubicBezTo>
                <a:cubicBezTo>
                  <a:pt x="13240" y="88"/>
                  <a:pt x="12631" y="177"/>
                  <a:pt x="12032" y="292"/>
                </a:cubicBezTo>
                <a:cubicBezTo>
                  <a:pt x="10726" y="542"/>
                  <a:pt x="9426" y="832"/>
                  <a:pt x="8128" y="1119"/>
                </a:cubicBezTo>
                <a:cubicBezTo>
                  <a:pt x="7356" y="1290"/>
                  <a:pt x="6585" y="1464"/>
                  <a:pt x="5814" y="1640"/>
                </a:cubicBezTo>
                <a:cubicBezTo>
                  <a:pt x="4865" y="1857"/>
                  <a:pt x="3917" y="2079"/>
                  <a:pt x="2969" y="2303"/>
                </a:cubicBezTo>
                <a:cubicBezTo>
                  <a:pt x="1900" y="2556"/>
                  <a:pt x="1107" y="2922"/>
                  <a:pt x="576" y="3385"/>
                </a:cubicBezTo>
                <a:cubicBezTo>
                  <a:pt x="-705" y="4501"/>
                  <a:pt x="-63" y="8368"/>
                  <a:pt x="4701" y="14206"/>
                </a:cubicBezTo>
                <a:cubicBezTo>
                  <a:pt x="9463" y="20043"/>
                  <a:pt x="13121" y="21446"/>
                  <a:pt x="14470" y="20413"/>
                </a:cubicBezTo>
                <a:cubicBezTo>
                  <a:pt x="15029" y="19985"/>
                  <a:pt x="15545" y="19280"/>
                  <a:pt x="16007" y="18283"/>
                </a:cubicBezTo>
                <a:close/>
              </a:path>
            </a:pathLst>
          </a:custGeom>
          <a:noFill/>
          <a:ln w="19050" cap="flat">
            <a:solidFill>
              <a:schemeClr val="tx2">
                <a:lumMod val="40000"/>
                <a:lumOff val="60000"/>
              </a:schemeClr>
            </a:solidFill>
            <a:miter lim="400000"/>
          </a:ln>
          <a:effectLst/>
        </p:spPr>
        <p:txBody>
          <a:bodyPr wrap="square" lIns="26789" tIns="26789" rIns="26789" bIns="26789" numCol="1" anchor="ctr">
            <a:noAutofit/>
          </a:bodyPr>
          <a:lstStyle/>
          <a:p>
            <a:pPr lvl="0">
              <a:lnSpc>
                <a:spcPct val="90000"/>
              </a:lnSpc>
              <a:defRPr sz="4000">
                <a:solidFill>
                  <a:srgbClr val="FFFFFF"/>
                </a:solidFill>
              </a:defRPr>
            </a:pPr>
            <a:endParaRPr sz="3600"/>
          </a:p>
        </p:txBody>
      </p:sp>
      <p:sp>
        <p:nvSpPr>
          <p:cNvPr id="41" name="矩形 40">
            <a:extLst>
              <a:ext uri="{FF2B5EF4-FFF2-40B4-BE49-F238E27FC236}">
                <a16:creationId xmlns:a16="http://schemas.microsoft.com/office/drawing/2014/main" xmlns="" id="{045FE48A-0F1C-4E3E-AD5B-08EEE216AADA}"/>
              </a:ext>
            </a:extLst>
          </p:cNvPr>
          <p:cNvSpPr/>
          <p:nvPr/>
        </p:nvSpPr>
        <p:spPr>
          <a:xfrm>
            <a:off x="3526614" y="3336911"/>
            <a:ext cx="310520" cy="313156"/>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rPr>
              <a:t>01</a:t>
            </a:r>
          </a:p>
        </p:txBody>
      </p:sp>
      <p:sp>
        <p:nvSpPr>
          <p:cNvPr id="42" name="任意多边形: 形状 41">
            <a:extLst>
              <a:ext uri="{FF2B5EF4-FFF2-40B4-BE49-F238E27FC236}">
                <a16:creationId xmlns:a16="http://schemas.microsoft.com/office/drawing/2014/main" xmlns="" id="{101478C5-AE55-45FA-8DE7-CF0E0545683B}"/>
              </a:ext>
            </a:extLst>
          </p:cNvPr>
          <p:cNvSpPr/>
          <p:nvPr/>
        </p:nvSpPr>
        <p:spPr>
          <a:xfrm rot="60000">
            <a:off x="3013846" y="1974154"/>
            <a:ext cx="858144" cy="949948"/>
          </a:xfrm>
          <a:custGeom>
            <a:avLst/>
            <a:gdLst/>
            <a:ahLst/>
            <a:cxnLst>
              <a:cxn ang="0">
                <a:pos x="wd2" y="hd2"/>
              </a:cxn>
              <a:cxn ang="5400000">
                <a:pos x="wd2" y="hd2"/>
              </a:cxn>
              <a:cxn ang="10800000">
                <a:pos x="wd2" y="hd2"/>
              </a:cxn>
              <a:cxn ang="16200000">
                <a:pos x="wd2" y="hd2"/>
              </a:cxn>
            </a:cxnLst>
            <a:rect l="0" t="0" r="r" b="b"/>
            <a:pathLst>
              <a:path w="20378" h="21255" extrusionOk="0">
                <a:moveTo>
                  <a:pt x="4821" y="21029"/>
                </a:moveTo>
                <a:cubicBezTo>
                  <a:pt x="7341" y="20448"/>
                  <a:pt x="9857" y="19848"/>
                  <a:pt x="12364" y="19214"/>
                </a:cubicBezTo>
                <a:cubicBezTo>
                  <a:pt x="14094" y="18776"/>
                  <a:pt x="15896" y="18405"/>
                  <a:pt x="17429" y="17491"/>
                </a:cubicBezTo>
                <a:cubicBezTo>
                  <a:pt x="18820" y="16662"/>
                  <a:pt x="19908" y="15325"/>
                  <a:pt x="20249" y="13793"/>
                </a:cubicBezTo>
                <a:cubicBezTo>
                  <a:pt x="20723" y="11668"/>
                  <a:pt x="19843" y="9700"/>
                  <a:pt x="18304" y="8178"/>
                </a:cubicBezTo>
                <a:cubicBezTo>
                  <a:pt x="17865" y="7744"/>
                  <a:pt x="17395" y="7331"/>
                  <a:pt x="16911" y="6940"/>
                </a:cubicBezTo>
                <a:cubicBezTo>
                  <a:pt x="15857" y="6088"/>
                  <a:pt x="14774" y="5266"/>
                  <a:pt x="13694" y="4443"/>
                </a:cubicBezTo>
                <a:cubicBezTo>
                  <a:pt x="13052" y="3954"/>
                  <a:pt x="12408" y="3467"/>
                  <a:pt x="11762" y="2982"/>
                </a:cubicBezTo>
                <a:cubicBezTo>
                  <a:pt x="10967" y="2385"/>
                  <a:pt x="10168" y="1791"/>
                  <a:pt x="9368" y="1200"/>
                </a:cubicBezTo>
                <a:cubicBezTo>
                  <a:pt x="8466" y="532"/>
                  <a:pt x="7650" y="146"/>
                  <a:pt x="6927" y="21"/>
                </a:cubicBezTo>
                <a:cubicBezTo>
                  <a:pt x="5183" y="-280"/>
                  <a:pt x="2445" y="2586"/>
                  <a:pt x="784" y="9830"/>
                </a:cubicBezTo>
                <a:cubicBezTo>
                  <a:pt x="-877" y="17073"/>
                  <a:pt x="360" y="20748"/>
                  <a:pt x="2081" y="21152"/>
                </a:cubicBezTo>
                <a:cubicBezTo>
                  <a:pt x="2795" y="21320"/>
                  <a:pt x="3706" y="21286"/>
                  <a:pt x="4821" y="21029"/>
                </a:cubicBezTo>
                <a:close/>
              </a:path>
            </a:pathLst>
          </a:custGeom>
          <a:noFill/>
          <a:ln w="19050" cap="flat">
            <a:solidFill>
              <a:schemeClr val="tx2">
                <a:lumMod val="40000"/>
                <a:lumOff val="60000"/>
              </a:schemeClr>
            </a:solidFill>
            <a:miter lim="400000"/>
          </a:ln>
          <a:effectLst/>
        </p:spPr>
        <p:txBody>
          <a:bodyPr wrap="square" lIns="26789" tIns="26789" rIns="26789" bIns="26789" numCol="1" anchor="ctr">
            <a:noAutofit/>
          </a:bodyPr>
          <a:lstStyle/>
          <a:p>
            <a:pPr lvl="0"/>
            <a:endParaRPr sz="900"/>
          </a:p>
        </p:txBody>
      </p:sp>
      <p:sp>
        <p:nvSpPr>
          <p:cNvPr id="43" name="矩形 42">
            <a:extLst>
              <a:ext uri="{FF2B5EF4-FFF2-40B4-BE49-F238E27FC236}">
                <a16:creationId xmlns:a16="http://schemas.microsoft.com/office/drawing/2014/main" xmlns="" id="{3B770C98-B3A3-42BF-9067-AE03E6213EE5}"/>
              </a:ext>
            </a:extLst>
          </p:cNvPr>
          <p:cNvSpPr/>
          <p:nvPr/>
        </p:nvSpPr>
        <p:spPr>
          <a:xfrm>
            <a:off x="3256788" y="2336836"/>
            <a:ext cx="310520" cy="313156"/>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rPr>
              <a:t>02</a:t>
            </a:r>
          </a:p>
        </p:txBody>
      </p:sp>
      <p:sp>
        <p:nvSpPr>
          <p:cNvPr id="44" name="任意多边形: 形状 43">
            <a:extLst>
              <a:ext uri="{FF2B5EF4-FFF2-40B4-BE49-F238E27FC236}">
                <a16:creationId xmlns:a16="http://schemas.microsoft.com/office/drawing/2014/main" xmlns="" id="{347245F5-D406-4E38-8324-4FA410DD5D50}"/>
              </a:ext>
            </a:extLst>
          </p:cNvPr>
          <p:cNvSpPr/>
          <p:nvPr/>
        </p:nvSpPr>
        <p:spPr>
          <a:xfrm rot="60000">
            <a:off x="3514746" y="1195405"/>
            <a:ext cx="894652" cy="894017"/>
          </a:xfrm>
          <a:custGeom>
            <a:avLst/>
            <a:gdLst/>
            <a:ahLst/>
            <a:cxnLst>
              <a:cxn ang="0">
                <a:pos x="wd2" y="hd2"/>
              </a:cxn>
              <a:cxn ang="5400000">
                <a:pos x="wd2" y="hd2"/>
              </a:cxn>
              <a:cxn ang="10800000">
                <a:pos x="wd2" y="hd2"/>
              </a:cxn>
              <a:cxn ang="16200000">
                <a:pos x="wd2" y="hd2"/>
              </a:cxn>
            </a:cxnLst>
            <a:rect l="0" t="0" r="r" b="b"/>
            <a:pathLst>
              <a:path w="21002" h="20734" extrusionOk="0">
                <a:moveTo>
                  <a:pt x="1921" y="13034"/>
                </a:moveTo>
                <a:cubicBezTo>
                  <a:pt x="3951" y="14584"/>
                  <a:pt x="5994" y="16117"/>
                  <a:pt x="8059" y="17621"/>
                </a:cubicBezTo>
                <a:cubicBezTo>
                  <a:pt x="9484" y="18659"/>
                  <a:pt x="10899" y="19796"/>
                  <a:pt x="12594" y="20376"/>
                </a:cubicBezTo>
                <a:cubicBezTo>
                  <a:pt x="14131" y="20902"/>
                  <a:pt x="15899" y="20868"/>
                  <a:pt x="17366" y="20139"/>
                </a:cubicBezTo>
                <a:cubicBezTo>
                  <a:pt x="19401" y="19127"/>
                  <a:pt x="20472" y="17183"/>
                  <a:pt x="20772" y="15025"/>
                </a:cubicBezTo>
                <a:cubicBezTo>
                  <a:pt x="20857" y="14409"/>
                  <a:pt x="20907" y="13783"/>
                  <a:pt x="20929" y="13162"/>
                </a:cubicBezTo>
                <a:cubicBezTo>
                  <a:pt x="20978" y="11806"/>
                  <a:pt x="20985" y="10448"/>
                  <a:pt x="20994" y="9091"/>
                </a:cubicBezTo>
                <a:cubicBezTo>
                  <a:pt x="21000" y="8285"/>
                  <a:pt x="21002" y="7479"/>
                  <a:pt x="21002" y="6673"/>
                </a:cubicBezTo>
                <a:cubicBezTo>
                  <a:pt x="21002" y="5679"/>
                  <a:pt x="20997" y="4686"/>
                  <a:pt x="20989" y="3692"/>
                </a:cubicBezTo>
                <a:cubicBezTo>
                  <a:pt x="20980" y="2572"/>
                  <a:pt x="20794" y="1700"/>
                  <a:pt x="20451" y="1067"/>
                </a:cubicBezTo>
                <a:cubicBezTo>
                  <a:pt x="19623" y="-460"/>
                  <a:pt x="15585" y="-698"/>
                  <a:pt x="8619" y="2715"/>
                </a:cubicBezTo>
                <a:cubicBezTo>
                  <a:pt x="1654" y="6128"/>
                  <a:pt x="-598" y="9447"/>
                  <a:pt x="131" y="11022"/>
                </a:cubicBezTo>
                <a:cubicBezTo>
                  <a:pt x="433" y="11676"/>
                  <a:pt x="1024" y="12349"/>
                  <a:pt x="1921" y="13034"/>
                </a:cubicBezTo>
                <a:close/>
              </a:path>
            </a:pathLst>
          </a:custGeom>
          <a:noFill/>
          <a:ln w="19050" cap="flat">
            <a:solidFill>
              <a:schemeClr val="tx2">
                <a:lumMod val="40000"/>
                <a:lumOff val="60000"/>
              </a:schemeClr>
            </a:solidFill>
            <a:miter lim="400000"/>
          </a:ln>
          <a:effectLst/>
        </p:spPr>
        <p:txBody>
          <a:bodyPr wrap="square" lIns="26789" tIns="26789" rIns="26789" bIns="26789" numCol="1" anchor="ctr">
            <a:noAutofit/>
          </a:bodyPr>
          <a:lstStyle/>
          <a:p>
            <a:pPr lvl="0"/>
            <a:endParaRPr sz="900"/>
          </a:p>
        </p:txBody>
      </p:sp>
      <p:sp>
        <p:nvSpPr>
          <p:cNvPr id="45" name="矩形 44">
            <a:extLst>
              <a:ext uri="{FF2B5EF4-FFF2-40B4-BE49-F238E27FC236}">
                <a16:creationId xmlns:a16="http://schemas.microsoft.com/office/drawing/2014/main" xmlns="" id="{F91D84A4-1306-41F5-A88B-8EDB1F34F5C2}"/>
              </a:ext>
            </a:extLst>
          </p:cNvPr>
          <p:cNvSpPr/>
          <p:nvPr/>
        </p:nvSpPr>
        <p:spPr>
          <a:xfrm>
            <a:off x="3910154" y="1496099"/>
            <a:ext cx="310520" cy="313156"/>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rPr>
              <a:t>03</a:t>
            </a:r>
          </a:p>
        </p:txBody>
      </p:sp>
      <p:sp>
        <p:nvSpPr>
          <p:cNvPr id="46" name="任意多边形: 形状 45">
            <a:extLst>
              <a:ext uri="{FF2B5EF4-FFF2-40B4-BE49-F238E27FC236}">
                <a16:creationId xmlns:a16="http://schemas.microsoft.com/office/drawing/2014/main" xmlns="" id="{CBDE3A72-90DC-40A2-9C22-A5E88BC551CC}"/>
              </a:ext>
            </a:extLst>
          </p:cNvPr>
          <p:cNvSpPr/>
          <p:nvPr/>
        </p:nvSpPr>
        <p:spPr>
          <a:xfrm rot="60000">
            <a:off x="4698662" y="1211541"/>
            <a:ext cx="900602" cy="890862"/>
          </a:xfrm>
          <a:custGeom>
            <a:avLst/>
            <a:gdLst/>
            <a:ahLst/>
            <a:cxnLst>
              <a:cxn ang="0">
                <a:pos x="wd2" y="hd2"/>
              </a:cxn>
              <a:cxn ang="5400000">
                <a:pos x="wd2" y="hd2"/>
              </a:cxn>
              <a:cxn ang="10800000">
                <a:pos x="wd2" y="hd2"/>
              </a:cxn>
              <a:cxn ang="16200000">
                <a:pos x="wd2" y="hd2"/>
              </a:cxn>
            </a:cxnLst>
            <a:rect l="0" t="0" r="r" b="b"/>
            <a:pathLst>
              <a:path w="21012" h="20459" extrusionOk="0">
                <a:moveTo>
                  <a:pt x="1" y="3733"/>
                </a:moveTo>
                <a:cubicBezTo>
                  <a:pt x="40" y="6242"/>
                  <a:pt x="101" y="8751"/>
                  <a:pt x="198" y="11259"/>
                </a:cubicBezTo>
                <a:cubicBezTo>
                  <a:pt x="264" y="12990"/>
                  <a:pt x="246" y="14775"/>
                  <a:pt x="841" y="16429"/>
                </a:cubicBezTo>
                <a:cubicBezTo>
                  <a:pt x="1380" y="17930"/>
                  <a:pt x="2502" y="19260"/>
                  <a:pt x="3984" y="19932"/>
                </a:cubicBezTo>
                <a:cubicBezTo>
                  <a:pt x="6041" y="20864"/>
                  <a:pt x="8234" y="20483"/>
                  <a:pt x="10117" y="19380"/>
                </a:cubicBezTo>
                <a:cubicBezTo>
                  <a:pt x="10654" y="19065"/>
                  <a:pt x="11178" y="18717"/>
                  <a:pt x="11680" y="18350"/>
                </a:cubicBezTo>
                <a:cubicBezTo>
                  <a:pt x="12777" y="17550"/>
                  <a:pt x="13849" y="16717"/>
                  <a:pt x="14922" y="15887"/>
                </a:cubicBezTo>
                <a:cubicBezTo>
                  <a:pt x="15559" y="15393"/>
                  <a:pt x="16195" y="14897"/>
                  <a:pt x="16829" y="14399"/>
                </a:cubicBezTo>
                <a:cubicBezTo>
                  <a:pt x="17611" y="13786"/>
                  <a:pt x="18389" y="13168"/>
                  <a:pt x="19165" y="12549"/>
                </a:cubicBezTo>
                <a:cubicBezTo>
                  <a:pt x="20041" y="11851"/>
                  <a:pt x="20611" y="11170"/>
                  <a:pt x="20897" y="10517"/>
                </a:cubicBezTo>
                <a:cubicBezTo>
                  <a:pt x="21584" y="8941"/>
                  <a:pt x="19270" y="5706"/>
                  <a:pt x="12268" y="2485"/>
                </a:cubicBezTo>
                <a:cubicBezTo>
                  <a:pt x="5268" y="-736"/>
                  <a:pt x="1262" y="-409"/>
                  <a:pt x="475" y="1121"/>
                </a:cubicBezTo>
                <a:cubicBezTo>
                  <a:pt x="148" y="1756"/>
                  <a:pt x="-16" y="2624"/>
                  <a:pt x="1" y="3733"/>
                </a:cubicBezTo>
                <a:close/>
              </a:path>
            </a:pathLst>
          </a:custGeom>
          <a:noFill/>
          <a:ln w="19050" cap="flat">
            <a:solidFill>
              <a:schemeClr val="tx2">
                <a:lumMod val="40000"/>
                <a:lumOff val="60000"/>
              </a:schemeClr>
            </a:solidFill>
            <a:miter lim="400000"/>
          </a:ln>
          <a:effectLst/>
        </p:spPr>
        <p:txBody>
          <a:bodyPr wrap="square" lIns="26789" tIns="26789" rIns="26789" bIns="26789" numCol="1" anchor="ctr">
            <a:noAutofit/>
          </a:bodyPr>
          <a:lstStyle/>
          <a:p>
            <a:pPr>
              <a:defRPr sz="3000">
                <a:solidFill>
                  <a:srgbClr val="FFFFFF"/>
                </a:solidFill>
                <a:effectLst>
                  <a:outerShdw blurRad="38100" dist="12700" dir="5400000" rotWithShape="0">
                    <a:srgbClr val="000000">
                      <a:alpha val="50000"/>
                    </a:srgbClr>
                  </a:outerShdw>
                </a:effectLst>
              </a:defRPr>
            </a:pPr>
            <a:endParaRPr sz="2000"/>
          </a:p>
        </p:txBody>
      </p:sp>
      <p:sp>
        <p:nvSpPr>
          <p:cNvPr id="47" name="矩形 46">
            <a:extLst>
              <a:ext uri="{FF2B5EF4-FFF2-40B4-BE49-F238E27FC236}">
                <a16:creationId xmlns:a16="http://schemas.microsoft.com/office/drawing/2014/main" xmlns="" id="{CAB167CA-2096-4AE9-9DDE-CA6BFA877A54}"/>
              </a:ext>
            </a:extLst>
          </p:cNvPr>
          <p:cNvSpPr/>
          <p:nvPr/>
        </p:nvSpPr>
        <p:spPr>
          <a:xfrm>
            <a:off x="4938055" y="1496100"/>
            <a:ext cx="310519" cy="313156"/>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rPr>
              <a:t>04</a:t>
            </a:r>
          </a:p>
        </p:txBody>
      </p:sp>
      <p:sp>
        <p:nvSpPr>
          <p:cNvPr id="48" name="任意多边形: 形状 47">
            <a:extLst>
              <a:ext uri="{FF2B5EF4-FFF2-40B4-BE49-F238E27FC236}">
                <a16:creationId xmlns:a16="http://schemas.microsoft.com/office/drawing/2014/main" xmlns="" id="{87B15B2A-5183-4891-A4B0-37CF09075E53}"/>
              </a:ext>
            </a:extLst>
          </p:cNvPr>
          <p:cNvSpPr/>
          <p:nvPr/>
        </p:nvSpPr>
        <p:spPr>
          <a:xfrm rot="60000">
            <a:off x="5258166" y="1951458"/>
            <a:ext cx="861640" cy="946235"/>
          </a:xfrm>
          <a:custGeom>
            <a:avLst/>
            <a:gdLst/>
            <a:ahLst/>
            <a:cxnLst>
              <a:cxn ang="0">
                <a:pos x="wd2" y="hd2"/>
              </a:cxn>
              <a:cxn ang="5400000">
                <a:pos x="wd2" y="hd2"/>
              </a:cxn>
              <a:cxn ang="10800000">
                <a:pos x="wd2" y="hd2"/>
              </a:cxn>
              <a:cxn ang="16200000">
                <a:pos x="wd2" y="hd2"/>
              </a:cxn>
            </a:cxnLst>
            <a:rect l="0" t="0" r="r" b="b"/>
            <a:pathLst>
              <a:path w="20462" h="21229" extrusionOk="0">
                <a:moveTo>
                  <a:pt x="10730" y="1262"/>
                </a:moveTo>
                <a:cubicBezTo>
                  <a:pt x="8726" y="2820"/>
                  <a:pt x="6735" y="4393"/>
                  <a:pt x="4769" y="5994"/>
                </a:cubicBezTo>
                <a:cubicBezTo>
                  <a:pt x="3412" y="7098"/>
                  <a:pt x="1958" y="8172"/>
                  <a:pt x="998" y="9627"/>
                </a:cubicBezTo>
                <a:cubicBezTo>
                  <a:pt x="126" y="10946"/>
                  <a:pt x="-237" y="12599"/>
                  <a:pt x="160" y="14124"/>
                </a:cubicBezTo>
                <a:cubicBezTo>
                  <a:pt x="712" y="16237"/>
                  <a:pt x="2411" y="17654"/>
                  <a:pt x="4499" y="18398"/>
                </a:cubicBezTo>
                <a:cubicBezTo>
                  <a:pt x="5094" y="18610"/>
                  <a:pt x="5708" y="18792"/>
                  <a:pt x="6323" y="18946"/>
                </a:cubicBezTo>
                <a:cubicBezTo>
                  <a:pt x="7666" y="19283"/>
                  <a:pt x="9020" y="19582"/>
                  <a:pt x="10373" y="19883"/>
                </a:cubicBezTo>
                <a:cubicBezTo>
                  <a:pt x="11176" y="20061"/>
                  <a:pt x="11980" y="20237"/>
                  <a:pt x="12785" y="20411"/>
                </a:cubicBezTo>
                <a:cubicBezTo>
                  <a:pt x="13778" y="20624"/>
                  <a:pt x="14770" y="20833"/>
                  <a:pt x="15764" y="21040"/>
                </a:cubicBezTo>
                <a:cubicBezTo>
                  <a:pt x="16884" y="21272"/>
                  <a:pt x="17797" y="21287"/>
                  <a:pt x="18506" y="21103"/>
                </a:cubicBezTo>
                <a:cubicBezTo>
                  <a:pt x="20216" y="20661"/>
                  <a:pt x="21363" y="16950"/>
                  <a:pt x="19524" y="9724"/>
                </a:cubicBezTo>
                <a:cubicBezTo>
                  <a:pt x="17685" y="2499"/>
                  <a:pt x="14878" y="-313"/>
                  <a:pt x="13141" y="27"/>
                </a:cubicBezTo>
                <a:cubicBezTo>
                  <a:pt x="12421" y="168"/>
                  <a:pt x="11616" y="573"/>
                  <a:pt x="10730" y="1262"/>
                </a:cubicBezTo>
                <a:close/>
              </a:path>
            </a:pathLst>
          </a:custGeom>
          <a:noFill/>
          <a:ln w="19050" cap="flat">
            <a:solidFill>
              <a:schemeClr val="tx2">
                <a:lumMod val="40000"/>
                <a:lumOff val="60000"/>
              </a:schemeClr>
            </a:solidFill>
            <a:miter lim="400000"/>
          </a:ln>
          <a:effectLst/>
        </p:spPr>
        <p:txBody>
          <a:bodyPr wrap="square" lIns="26789" tIns="26789" rIns="26789" bIns="26789" numCol="1" anchor="ctr">
            <a:noAutofit/>
          </a:bodyPr>
          <a:lstStyle/>
          <a:p>
            <a:pPr lvl="0"/>
            <a:endParaRPr sz="900"/>
          </a:p>
        </p:txBody>
      </p:sp>
      <p:sp>
        <p:nvSpPr>
          <p:cNvPr id="49" name="矩形 48">
            <a:extLst>
              <a:ext uri="{FF2B5EF4-FFF2-40B4-BE49-F238E27FC236}">
                <a16:creationId xmlns:a16="http://schemas.microsoft.com/office/drawing/2014/main" xmlns="" id="{EFC7AF88-9AE0-447F-A98A-43F2B2F3E68B}"/>
              </a:ext>
            </a:extLst>
          </p:cNvPr>
          <p:cNvSpPr/>
          <p:nvPr/>
        </p:nvSpPr>
        <p:spPr>
          <a:xfrm>
            <a:off x="5566409" y="2336836"/>
            <a:ext cx="310519" cy="313156"/>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rPr>
              <a:t>05</a:t>
            </a:r>
          </a:p>
        </p:txBody>
      </p:sp>
      <p:sp>
        <p:nvSpPr>
          <p:cNvPr id="50" name="任意多边形: 形状 49">
            <a:extLst>
              <a:ext uri="{FF2B5EF4-FFF2-40B4-BE49-F238E27FC236}">
                <a16:creationId xmlns:a16="http://schemas.microsoft.com/office/drawing/2014/main" xmlns="" id="{CECB4A40-17F6-4E27-A485-B8E52CA5A690}"/>
              </a:ext>
            </a:extLst>
          </p:cNvPr>
          <p:cNvSpPr/>
          <p:nvPr/>
        </p:nvSpPr>
        <p:spPr>
          <a:xfrm rot="60000">
            <a:off x="5076188" y="3098553"/>
            <a:ext cx="911301" cy="910311"/>
          </a:xfrm>
          <a:custGeom>
            <a:avLst/>
            <a:gdLst/>
            <a:ahLst/>
            <a:cxnLst>
              <a:cxn ang="0">
                <a:pos x="wd2" y="hd2"/>
              </a:cxn>
              <a:cxn ang="5400000">
                <a:pos x="wd2" y="hd2"/>
              </a:cxn>
              <a:cxn ang="10800000">
                <a:pos x="wd2" y="hd2"/>
              </a:cxn>
              <a:cxn ang="16200000">
                <a:pos x="wd2" y="hd2"/>
              </a:cxn>
            </a:cxnLst>
            <a:rect l="0" t="0" r="r" b="b"/>
            <a:pathLst>
              <a:path w="20646" h="20738" extrusionOk="0">
                <a:moveTo>
                  <a:pt x="17625" y="2056"/>
                </a:moveTo>
                <a:cubicBezTo>
                  <a:pt x="15204" y="1539"/>
                  <a:pt x="12777" y="1043"/>
                  <a:pt x="10344" y="581"/>
                </a:cubicBezTo>
                <a:cubicBezTo>
                  <a:pt x="8665" y="262"/>
                  <a:pt x="6953" y="-148"/>
                  <a:pt x="5233" y="53"/>
                </a:cubicBezTo>
                <a:cubicBezTo>
                  <a:pt x="3673" y="234"/>
                  <a:pt x="2151" y="1009"/>
                  <a:pt x="1184" y="2272"/>
                </a:cubicBezTo>
                <a:cubicBezTo>
                  <a:pt x="-156" y="4023"/>
                  <a:pt x="-264" y="6195"/>
                  <a:pt x="390" y="8232"/>
                </a:cubicBezTo>
                <a:cubicBezTo>
                  <a:pt x="577" y="8812"/>
                  <a:pt x="799" y="9388"/>
                  <a:pt x="1043" y="9947"/>
                </a:cubicBezTo>
                <a:cubicBezTo>
                  <a:pt x="1575" y="11167"/>
                  <a:pt x="2145" y="12372"/>
                  <a:pt x="2712" y="13577"/>
                </a:cubicBezTo>
                <a:cubicBezTo>
                  <a:pt x="3049" y="14292"/>
                  <a:pt x="3389" y="15007"/>
                  <a:pt x="3730" y="15721"/>
                </a:cubicBezTo>
                <a:cubicBezTo>
                  <a:pt x="4152" y="16600"/>
                  <a:pt x="4577" y="17477"/>
                  <a:pt x="5005" y="18353"/>
                </a:cubicBezTo>
                <a:cubicBezTo>
                  <a:pt x="5488" y="19340"/>
                  <a:pt x="6019" y="20034"/>
                  <a:pt x="6586" y="20450"/>
                </a:cubicBezTo>
                <a:cubicBezTo>
                  <a:pt x="7953" y="21452"/>
                  <a:pt x="11565" y="19963"/>
                  <a:pt x="16175" y="14009"/>
                </a:cubicBezTo>
                <a:cubicBezTo>
                  <a:pt x="20785" y="8056"/>
                  <a:pt x="21336" y="4170"/>
                  <a:pt x="20035" y="3083"/>
                </a:cubicBezTo>
                <a:cubicBezTo>
                  <a:pt x="19495" y="2632"/>
                  <a:pt x="18696" y="2284"/>
                  <a:pt x="17625" y="2056"/>
                </a:cubicBezTo>
                <a:close/>
              </a:path>
            </a:pathLst>
          </a:custGeom>
          <a:noFill/>
          <a:ln w="19050" cap="flat">
            <a:solidFill>
              <a:schemeClr val="tx2">
                <a:lumMod val="40000"/>
                <a:lumOff val="60000"/>
              </a:schemeClr>
            </a:solidFill>
            <a:miter lim="400000"/>
          </a:ln>
          <a:effectLst/>
        </p:spPr>
        <p:txBody>
          <a:bodyPr wrap="square" lIns="26789" tIns="26789" rIns="26789" bIns="26789" numCol="1" anchor="ctr">
            <a:noAutofit/>
          </a:bodyPr>
          <a:lstStyle/>
          <a:p>
            <a:pPr lvl="0"/>
            <a:endParaRPr sz="900"/>
          </a:p>
        </p:txBody>
      </p:sp>
      <p:sp>
        <p:nvSpPr>
          <p:cNvPr id="51" name="矩形 50">
            <a:extLst>
              <a:ext uri="{FF2B5EF4-FFF2-40B4-BE49-F238E27FC236}">
                <a16:creationId xmlns:a16="http://schemas.microsoft.com/office/drawing/2014/main" xmlns="" id="{05BD5013-848E-4888-BDED-97224CB74EC5}"/>
              </a:ext>
            </a:extLst>
          </p:cNvPr>
          <p:cNvSpPr/>
          <p:nvPr/>
        </p:nvSpPr>
        <p:spPr>
          <a:xfrm>
            <a:off x="5372609" y="3344400"/>
            <a:ext cx="310520" cy="313156"/>
          </a:xfrm>
          <a:prstGeom prst="rect">
            <a:avLst/>
          </a:prstGeom>
          <a:noFill/>
          <a:ln w="12700" cap="flat">
            <a:noFill/>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ctr">
            <a:noAutofit/>
          </a:bodyPr>
          <a:lstStyle>
            <a:lvl1pPr>
              <a:lnSpc>
                <a:spcPct val="90000"/>
              </a:lnSpc>
              <a:defRPr sz="4000">
                <a:solidFill>
                  <a:srgbClr val="FFFFFF"/>
                </a:solidFill>
              </a:defRPr>
            </a:lvl1pPr>
          </a:lstStyle>
          <a:p>
            <a:pPr lvl="0">
              <a:defRPr sz="1800">
                <a:solidFill>
                  <a:srgbClr val="000000"/>
                </a:solidFill>
              </a:defRPr>
            </a:pPr>
            <a:r>
              <a:rPr sz="2000" b="1" dirty="0">
                <a:solidFill>
                  <a:schemeClr val="bg1"/>
                </a:solidFill>
              </a:rPr>
              <a:t>06</a:t>
            </a:r>
          </a:p>
        </p:txBody>
      </p:sp>
      <p:sp>
        <p:nvSpPr>
          <p:cNvPr id="54" name="直接连接符 53">
            <a:extLst>
              <a:ext uri="{FF2B5EF4-FFF2-40B4-BE49-F238E27FC236}">
                <a16:creationId xmlns:a16="http://schemas.microsoft.com/office/drawing/2014/main" xmlns="" id="{8D2ABBB6-B97B-4544-8AA8-6A4A59F1BC7D}"/>
              </a:ext>
            </a:extLst>
          </p:cNvPr>
          <p:cNvSpPr/>
          <p:nvPr/>
        </p:nvSpPr>
        <p:spPr>
          <a:xfrm flipV="1">
            <a:off x="6215481" y="2454754"/>
            <a:ext cx="1737986" cy="1"/>
          </a:xfrm>
          <a:prstGeom prst="line">
            <a:avLst/>
          </a:prstGeom>
          <a:noFill/>
          <a:ln w="19050" cap="flat">
            <a:solidFill>
              <a:schemeClr val="tx1">
                <a:lumMod val="60000"/>
                <a:lumOff val="40000"/>
              </a:schemeClr>
            </a:solidFill>
            <a:prstDash val="sysDot"/>
            <a:miter lim="400000"/>
          </a:ln>
          <a:effectLst/>
        </p:spPr>
        <p:txBody>
          <a:bodyPr wrap="square" lIns="35719" tIns="35719" rIns="35719" bIns="35719" numCol="1" anchor="ctr">
            <a:noAutofit/>
          </a:bodyPr>
          <a:lstStyle/>
          <a:p>
            <a:pPr lvl="0"/>
            <a:endParaRPr sz="900"/>
          </a:p>
        </p:txBody>
      </p:sp>
      <p:sp>
        <p:nvSpPr>
          <p:cNvPr id="56" name="直接连接符 55">
            <a:extLst>
              <a:ext uri="{FF2B5EF4-FFF2-40B4-BE49-F238E27FC236}">
                <a16:creationId xmlns:a16="http://schemas.microsoft.com/office/drawing/2014/main" xmlns="" id="{A55BB981-07E3-4984-9FAB-64988DC88DB1}"/>
              </a:ext>
            </a:extLst>
          </p:cNvPr>
          <p:cNvSpPr/>
          <p:nvPr/>
        </p:nvSpPr>
        <p:spPr>
          <a:xfrm flipV="1">
            <a:off x="5930358" y="3597283"/>
            <a:ext cx="1737986" cy="1"/>
          </a:xfrm>
          <a:prstGeom prst="line">
            <a:avLst/>
          </a:prstGeom>
          <a:noFill/>
          <a:ln w="19050" cap="flat">
            <a:solidFill>
              <a:schemeClr val="tx1">
                <a:lumMod val="60000"/>
                <a:lumOff val="40000"/>
              </a:schemeClr>
            </a:solidFill>
            <a:prstDash val="sysDot"/>
            <a:miter lim="400000"/>
          </a:ln>
          <a:effectLst/>
        </p:spPr>
        <p:txBody>
          <a:bodyPr wrap="square" lIns="35719" tIns="35719" rIns="35719" bIns="35719" numCol="1" anchor="ctr">
            <a:noAutofit/>
          </a:bodyPr>
          <a:lstStyle/>
          <a:p>
            <a:pPr lvl="0"/>
            <a:endParaRPr sz="900"/>
          </a:p>
        </p:txBody>
      </p:sp>
      <p:sp>
        <p:nvSpPr>
          <p:cNvPr id="57" name="矩形 56">
            <a:extLst>
              <a:ext uri="{FF2B5EF4-FFF2-40B4-BE49-F238E27FC236}">
                <a16:creationId xmlns:a16="http://schemas.microsoft.com/office/drawing/2014/main" xmlns="" id="{2780EB8F-D438-4CA0-BCFF-8A5C7805BC9B}"/>
              </a:ext>
            </a:extLst>
          </p:cNvPr>
          <p:cNvSpPr/>
          <p:nvPr/>
        </p:nvSpPr>
        <p:spPr>
          <a:xfrm>
            <a:off x="1593814" y="1466911"/>
            <a:ext cx="1737986"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lvl="0"/>
            <a:r>
              <a:rPr lang="zh-CN" altLang="en-US" sz="900" dirty="0">
                <a:solidFill>
                  <a:schemeClr val="bg1"/>
                </a:solidFill>
              </a:rPr>
              <a:t>请替换文字内容复制你的内容到到天边上车请替换文字内容复制你的</a:t>
            </a:r>
          </a:p>
        </p:txBody>
      </p:sp>
      <p:sp>
        <p:nvSpPr>
          <p:cNvPr id="58" name="直接连接符 57">
            <a:extLst>
              <a:ext uri="{FF2B5EF4-FFF2-40B4-BE49-F238E27FC236}">
                <a16:creationId xmlns:a16="http://schemas.microsoft.com/office/drawing/2014/main" xmlns="" id="{CE405953-D868-4872-89DB-09F0966CAD22}"/>
              </a:ext>
            </a:extLst>
          </p:cNvPr>
          <p:cNvSpPr/>
          <p:nvPr/>
        </p:nvSpPr>
        <p:spPr>
          <a:xfrm flipV="1">
            <a:off x="1593815" y="1386695"/>
            <a:ext cx="1737986" cy="1"/>
          </a:xfrm>
          <a:prstGeom prst="line">
            <a:avLst/>
          </a:prstGeom>
          <a:noFill/>
          <a:ln w="19050" cap="flat">
            <a:solidFill>
              <a:schemeClr val="tx1">
                <a:lumMod val="60000"/>
                <a:lumOff val="40000"/>
              </a:schemeClr>
            </a:solidFill>
            <a:prstDash val="sysDot"/>
            <a:miter lim="400000"/>
          </a:ln>
          <a:effectLst/>
        </p:spPr>
        <p:txBody>
          <a:bodyPr wrap="square" lIns="35719" tIns="35719" rIns="35719" bIns="35719" numCol="1" anchor="ctr">
            <a:noAutofit/>
          </a:bodyPr>
          <a:lstStyle/>
          <a:p>
            <a:pPr lvl="0" algn="r"/>
            <a:endParaRPr sz="900"/>
          </a:p>
        </p:txBody>
      </p:sp>
      <p:sp>
        <p:nvSpPr>
          <p:cNvPr id="60" name="直接连接符 59">
            <a:extLst>
              <a:ext uri="{FF2B5EF4-FFF2-40B4-BE49-F238E27FC236}">
                <a16:creationId xmlns:a16="http://schemas.microsoft.com/office/drawing/2014/main" xmlns="" id="{8C2B931A-8883-4D6A-8EBE-82228F0469CD}"/>
              </a:ext>
            </a:extLst>
          </p:cNvPr>
          <p:cNvSpPr/>
          <p:nvPr/>
        </p:nvSpPr>
        <p:spPr>
          <a:xfrm flipV="1">
            <a:off x="1180153" y="2454754"/>
            <a:ext cx="1737986" cy="1"/>
          </a:xfrm>
          <a:prstGeom prst="line">
            <a:avLst/>
          </a:prstGeom>
          <a:noFill/>
          <a:ln w="19050" cap="flat">
            <a:solidFill>
              <a:schemeClr val="tx1">
                <a:lumMod val="60000"/>
                <a:lumOff val="40000"/>
              </a:schemeClr>
            </a:solidFill>
            <a:prstDash val="sysDot"/>
            <a:miter lim="400000"/>
          </a:ln>
          <a:effectLst/>
        </p:spPr>
        <p:txBody>
          <a:bodyPr wrap="square" lIns="35719" tIns="35719" rIns="35719" bIns="35719" numCol="1" anchor="ctr">
            <a:noAutofit/>
          </a:bodyPr>
          <a:lstStyle/>
          <a:p>
            <a:pPr lvl="0" algn="r"/>
            <a:endParaRPr sz="900"/>
          </a:p>
        </p:txBody>
      </p:sp>
      <p:sp>
        <p:nvSpPr>
          <p:cNvPr id="62" name="直接连接符 61">
            <a:extLst>
              <a:ext uri="{FF2B5EF4-FFF2-40B4-BE49-F238E27FC236}">
                <a16:creationId xmlns:a16="http://schemas.microsoft.com/office/drawing/2014/main" xmlns="" id="{30B8FF46-4B48-4328-8F70-E72DD653FE7C}"/>
              </a:ext>
            </a:extLst>
          </p:cNvPr>
          <p:cNvSpPr/>
          <p:nvPr/>
        </p:nvSpPr>
        <p:spPr>
          <a:xfrm flipV="1">
            <a:off x="1475656" y="3597283"/>
            <a:ext cx="1737986" cy="1"/>
          </a:xfrm>
          <a:prstGeom prst="line">
            <a:avLst/>
          </a:prstGeom>
          <a:noFill/>
          <a:ln w="19050" cap="flat">
            <a:solidFill>
              <a:schemeClr val="tx1">
                <a:lumMod val="60000"/>
                <a:lumOff val="40000"/>
              </a:schemeClr>
            </a:solidFill>
            <a:prstDash val="sysDot"/>
            <a:miter lim="400000"/>
          </a:ln>
          <a:effectLst/>
        </p:spPr>
        <p:txBody>
          <a:bodyPr wrap="square" lIns="35719" tIns="35719" rIns="35719" bIns="35719" numCol="1" anchor="ctr">
            <a:noAutofit/>
          </a:bodyPr>
          <a:lstStyle/>
          <a:p>
            <a:pPr lvl="0" algn="r"/>
            <a:endParaRPr sz="900"/>
          </a:p>
        </p:txBody>
      </p:sp>
      <p:sp>
        <p:nvSpPr>
          <p:cNvPr id="63" name="文本框 32">
            <a:extLst>
              <a:ext uri="{FF2B5EF4-FFF2-40B4-BE49-F238E27FC236}">
                <a16:creationId xmlns:a16="http://schemas.microsoft.com/office/drawing/2014/main" xmlns="" id="{1393E669-2A59-4796-84CD-CE0E9F07EB13}"/>
              </a:ext>
            </a:extLst>
          </p:cNvPr>
          <p:cNvSpPr txBox="1"/>
          <p:nvPr/>
        </p:nvSpPr>
        <p:spPr>
          <a:xfrm>
            <a:off x="2150164" y="1131590"/>
            <a:ext cx="1261884" cy="307777"/>
          </a:xfrm>
          <a:prstGeom prst="rect">
            <a:avLst/>
          </a:prstGeom>
          <a:noFill/>
        </p:spPr>
        <p:txBody>
          <a:bodyPr wrap="none" rtlCol="0">
            <a:spAutoFit/>
          </a:bodyPr>
          <a:lstStyle/>
          <a:p>
            <a:pPr algn="r"/>
            <a:r>
              <a:rPr lang="zh-CN" altLang="en-US" sz="1400" b="1">
                <a:solidFill>
                  <a:srgbClr val="AD9049"/>
                </a:solidFill>
              </a:rPr>
              <a:t>标题文本预设</a:t>
            </a:r>
            <a:endParaRPr lang="id-ID" sz="1400" b="1" dirty="0">
              <a:solidFill>
                <a:srgbClr val="AD9049"/>
              </a:solidFill>
            </a:endParaRPr>
          </a:p>
        </p:txBody>
      </p:sp>
      <p:sp>
        <p:nvSpPr>
          <p:cNvPr id="64" name="文本框 33">
            <a:extLst>
              <a:ext uri="{FF2B5EF4-FFF2-40B4-BE49-F238E27FC236}">
                <a16:creationId xmlns:a16="http://schemas.microsoft.com/office/drawing/2014/main" xmlns="" id="{2A41ACFA-778E-4DDC-93D2-D700CAC2BEA9}"/>
              </a:ext>
            </a:extLst>
          </p:cNvPr>
          <p:cNvSpPr txBox="1"/>
          <p:nvPr/>
        </p:nvSpPr>
        <p:spPr>
          <a:xfrm>
            <a:off x="1727970" y="2196169"/>
            <a:ext cx="1261884" cy="307777"/>
          </a:xfrm>
          <a:prstGeom prst="rect">
            <a:avLst/>
          </a:prstGeom>
          <a:noFill/>
        </p:spPr>
        <p:txBody>
          <a:bodyPr wrap="none" rtlCol="0">
            <a:spAutoFit/>
          </a:bodyPr>
          <a:lstStyle/>
          <a:p>
            <a:pPr algn="r"/>
            <a:r>
              <a:rPr lang="zh-CN" altLang="en-US" sz="1400" b="1" dirty="0">
                <a:solidFill>
                  <a:srgbClr val="AD9049"/>
                </a:solidFill>
              </a:rPr>
              <a:t>标题文本预设</a:t>
            </a:r>
            <a:endParaRPr lang="id-ID" sz="1400" b="1" dirty="0">
              <a:solidFill>
                <a:srgbClr val="AD9049"/>
              </a:solidFill>
            </a:endParaRPr>
          </a:p>
        </p:txBody>
      </p:sp>
      <p:sp>
        <p:nvSpPr>
          <p:cNvPr id="65" name="文本框 34">
            <a:extLst>
              <a:ext uri="{FF2B5EF4-FFF2-40B4-BE49-F238E27FC236}">
                <a16:creationId xmlns:a16="http://schemas.microsoft.com/office/drawing/2014/main" xmlns="" id="{D6C404E0-831E-43BE-9EF2-43BBE0B29FA3}"/>
              </a:ext>
            </a:extLst>
          </p:cNvPr>
          <p:cNvSpPr txBox="1"/>
          <p:nvPr/>
        </p:nvSpPr>
        <p:spPr>
          <a:xfrm>
            <a:off x="1891787" y="3363838"/>
            <a:ext cx="1261884" cy="307777"/>
          </a:xfrm>
          <a:prstGeom prst="rect">
            <a:avLst/>
          </a:prstGeom>
          <a:noFill/>
        </p:spPr>
        <p:txBody>
          <a:bodyPr wrap="none" rtlCol="0">
            <a:spAutoFit/>
          </a:bodyPr>
          <a:lstStyle/>
          <a:p>
            <a:pPr algn="r"/>
            <a:r>
              <a:rPr lang="zh-CN" altLang="en-US" sz="1400" b="1">
                <a:solidFill>
                  <a:srgbClr val="AD9049"/>
                </a:solidFill>
              </a:rPr>
              <a:t>标题文本预设</a:t>
            </a:r>
            <a:endParaRPr lang="id-ID" sz="1400" b="1" dirty="0">
              <a:solidFill>
                <a:srgbClr val="AD9049"/>
              </a:solidFill>
            </a:endParaRPr>
          </a:p>
        </p:txBody>
      </p:sp>
      <p:sp>
        <p:nvSpPr>
          <p:cNvPr id="66" name="文本框 35">
            <a:extLst>
              <a:ext uri="{FF2B5EF4-FFF2-40B4-BE49-F238E27FC236}">
                <a16:creationId xmlns:a16="http://schemas.microsoft.com/office/drawing/2014/main" xmlns="" id="{F6BF3808-6C74-4546-9B19-AE1BCF92606C}"/>
              </a:ext>
            </a:extLst>
          </p:cNvPr>
          <p:cNvSpPr txBox="1"/>
          <p:nvPr/>
        </p:nvSpPr>
        <p:spPr>
          <a:xfrm>
            <a:off x="5671310" y="1131590"/>
            <a:ext cx="1261884" cy="307777"/>
          </a:xfrm>
          <a:prstGeom prst="rect">
            <a:avLst/>
          </a:prstGeom>
          <a:noFill/>
        </p:spPr>
        <p:txBody>
          <a:bodyPr wrap="none" rtlCol="0">
            <a:spAutoFit/>
          </a:bodyPr>
          <a:lstStyle/>
          <a:p>
            <a:r>
              <a:rPr lang="zh-CN" altLang="en-US" sz="1400" b="1">
                <a:solidFill>
                  <a:srgbClr val="AD9049"/>
                </a:solidFill>
              </a:rPr>
              <a:t>标题文本预设</a:t>
            </a:r>
            <a:endParaRPr lang="id-ID" sz="1400" b="1" dirty="0">
              <a:solidFill>
                <a:srgbClr val="AD9049"/>
              </a:solidFill>
            </a:endParaRPr>
          </a:p>
        </p:txBody>
      </p:sp>
      <p:sp>
        <p:nvSpPr>
          <p:cNvPr id="67" name="文本框 36">
            <a:extLst>
              <a:ext uri="{FF2B5EF4-FFF2-40B4-BE49-F238E27FC236}">
                <a16:creationId xmlns:a16="http://schemas.microsoft.com/office/drawing/2014/main" xmlns="" id="{889FE319-6BF1-47E8-B492-9FBE981E79B1}"/>
              </a:ext>
            </a:extLst>
          </p:cNvPr>
          <p:cNvSpPr txBox="1"/>
          <p:nvPr/>
        </p:nvSpPr>
        <p:spPr>
          <a:xfrm>
            <a:off x="6027613" y="3363838"/>
            <a:ext cx="1261884" cy="307777"/>
          </a:xfrm>
          <a:prstGeom prst="rect">
            <a:avLst/>
          </a:prstGeom>
          <a:noFill/>
        </p:spPr>
        <p:txBody>
          <a:bodyPr wrap="none" rtlCol="0">
            <a:spAutoFit/>
          </a:bodyPr>
          <a:lstStyle/>
          <a:p>
            <a:r>
              <a:rPr lang="zh-CN" altLang="en-US" sz="1400" b="1">
                <a:solidFill>
                  <a:srgbClr val="AD9049"/>
                </a:solidFill>
              </a:rPr>
              <a:t>标题文本预设</a:t>
            </a:r>
            <a:endParaRPr lang="id-ID" sz="1400" b="1" dirty="0">
              <a:solidFill>
                <a:srgbClr val="AD9049"/>
              </a:solidFill>
            </a:endParaRPr>
          </a:p>
        </p:txBody>
      </p:sp>
      <p:sp>
        <p:nvSpPr>
          <p:cNvPr id="68" name="文本框 37">
            <a:extLst>
              <a:ext uri="{FF2B5EF4-FFF2-40B4-BE49-F238E27FC236}">
                <a16:creationId xmlns:a16="http://schemas.microsoft.com/office/drawing/2014/main" xmlns="" id="{8BD55A16-22B3-4CF2-B6DC-4CE34E9858A9}"/>
              </a:ext>
            </a:extLst>
          </p:cNvPr>
          <p:cNvSpPr txBox="1"/>
          <p:nvPr/>
        </p:nvSpPr>
        <p:spPr>
          <a:xfrm>
            <a:off x="6142589" y="2196169"/>
            <a:ext cx="1261884" cy="307777"/>
          </a:xfrm>
          <a:prstGeom prst="rect">
            <a:avLst/>
          </a:prstGeom>
          <a:noFill/>
        </p:spPr>
        <p:txBody>
          <a:bodyPr wrap="none" rtlCol="0">
            <a:spAutoFit/>
          </a:bodyPr>
          <a:lstStyle/>
          <a:p>
            <a:r>
              <a:rPr lang="zh-CN" altLang="en-US" sz="1400" b="1">
                <a:solidFill>
                  <a:srgbClr val="AD9049"/>
                </a:solidFill>
              </a:rPr>
              <a:t>标题文本预设</a:t>
            </a:r>
            <a:endParaRPr lang="id-ID" sz="1400" b="1" dirty="0">
              <a:solidFill>
                <a:srgbClr val="AD9049"/>
              </a:solidFill>
            </a:endParaRPr>
          </a:p>
        </p:txBody>
      </p:sp>
      <p:sp>
        <p:nvSpPr>
          <p:cNvPr id="70" name="矩形 69">
            <a:extLst>
              <a:ext uri="{FF2B5EF4-FFF2-40B4-BE49-F238E27FC236}">
                <a16:creationId xmlns:a16="http://schemas.microsoft.com/office/drawing/2014/main" xmlns="" id="{FCCF1427-2D82-4062-AF0C-198477A49AB4}"/>
              </a:ext>
            </a:extLst>
          </p:cNvPr>
          <p:cNvSpPr/>
          <p:nvPr/>
        </p:nvSpPr>
        <p:spPr>
          <a:xfrm>
            <a:off x="1191758" y="2539137"/>
            <a:ext cx="1737986"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lvl="0"/>
            <a:r>
              <a:rPr lang="zh-CN" altLang="en-US" sz="900" dirty="0">
                <a:solidFill>
                  <a:schemeClr val="bg1"/>
                </a:solidFill>
              </a:rPr>
              <a:t>请替换文字内容复制你的内容到到天边上车请替换文字内容复制你的</a:t>
            </a:r>
          </a:p>
        </p:txBody>
      </p:sp>
      <p:sp>
        <p:nvSpPr>
          <p:cNvPr id="71" name="矩形 70">
            <a:extLst>
              <a:ext uri="{FF2B5EF4-FFF2-40B4-BE49-F238E27FC236}">
                <a16:creationId xmlns:a16="http://schemas.microsoft.com/office/drawing/2014/main" xmlns="" id="{387E8A48-3CFA-4380-A2C0-E30148EC141D}"/>
              </a:ext>
            </a:extLst>
          </p:cNvPr>
          <p:cNvSpPr/>
          <p:nvPr/>
        </p:nvSpPr>
        <p:spPr>
          <a:xfrm>
            <a:off x="1343881" y="3667173"/>
            <a:ext cx="1737986"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lvl="0"/>
            <a:r>
              <a:rPr lang="zh-CN" altLang="en-US" sz="900" dirty="0">
                <a:solidFill>
                  <a:schemeClr val="bg1"/>
                </a:solidFill>
              </a:rPr>
              <a:t>请替换文字内容复制你的内容到到天边上车请替换文字内容复制你的</a:t>
            </a:r>
          </a:p>
        </p:txBody>
      </p:sp>
      <p:sp>
        <p:nvSpPr>
          <p:cNvPr id="72" name="矩形 71">
            <a:extLst>
              <a:ext uri="{FF2B5EF4-FFF2-40B4-BE49-F238E27FC236}">
                <a16:creationId xmlns:a16="http://schemas.microsoft.com/office/drawing/2014/main" xmlns="" id="{789A2C43-EA10-4742-ACAE-288716BB50F7}"/>
              </a:ext>
            </a:extLst>
          </p:cNvPr>
          <p:cNvSpPr/>
          <p:nvPr/>
        </p:nvSpPr>
        <p:spPr>
          <a:xfrm>
            <a:off x="5746714" y="1466911"/>
            <a:ext cx="1737986"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lvl="0"/>
            <a:r>
              <a:rPr lang="zh-CN" altLang="en-US" sz="900" dirty="0">
                <a:solidFill>
                  <a:schemeClr val="bg1"/>
                </a:solidFill>
              </a:rPr>
              <a:t>请替换文字内容复制你的内容到到天边上车请替换文字内容复制你的</a:t>
            </a:r>
          </a:p>
        </p:txBody>
      </p:sp>
      <p:sp>
        <p:nvSpPr>
          <p:cNvPr id="73" name="矩形 72">
            <a:extLst>
              <a:ext uri="{FF2B5EF4-FFF2-40B4-BE49-F238E27FC236}">
                <a16:creationId xmlns:a16="http://schemas.microsoft.com/office/drawing/2014/main" xmlns="" id="{F46F094A-D810-4096-8BEE-04A55B80DF0F}"/>
              </a:ext>
            </a:extLst>
          </p:cNvPr>
          <p:cNvSpPr/>
          <p:nvPr/>
        </p:nvSpPr>
        <p:spPr>
          <a:xfrm>
            <a:off x="6220662" y="2491271"/>
            <a:ext cx="1737986"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lvl="0"/>
            <a:r>
              <a:rPr lang="zh-CN" altLang="en-US" sz="900" dirty="0">
                <a:solidFill>
                  <a:schemeClr val="bg1"/>
                </a:solidFill>
              </a:rPr>
              <a:t>请替换文字内容复制你的内容到到天边上车请替换文字内容复制你的</a:t>
            </a:r>
          </a:p>
        </p:txBody>
      </p:sp>
      <p:sp>
        <p:nvSpPr>
          <p:cNvPr id="74" name="矩形 73">
            <a:extLst>
              <a:ext uri="{FF2B5EF4-FFF2-40B4-BE49-F238E27FC236}">
                <a16:creationId xmlns:a16="http://schemas.microsoft.com/office/drawing/2014/main" xmlns="" id="{C4063916-D202-4B07-B95C-6BFDFFDC2F03}"/>
              </a:ext>
            </a:extLst>
          </p:cNvPr>
          <p:cNvSpPr/>
          <p:nvPr/>
        </p:nvSpPr>
        <p:spPr>
          <a:xfrm>
            <a:off x="6124478" y="3667173"/>
            <a:ext cx="1737986"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lvl="0"/>
            <a:r>
              <a:rPr lang="zh-CN" altLang="en-US" sz="900" dirty="0">
                <a:solidFill>
                  <a:schemeClr val="bg1"/>
                </a:solidFill>
              </a:rPr>
              <a:t>请替换文字内容复制你的内容到到天边上车请替换文字内容复制你的</a:t>
            </a:r>
          </a:p>
        </p:txBody>
      </p:sp>
    </p:spTree>
    <p:extLst>
      <p:ext uri="{BB962C8B-B14F-4D97-AF65-F5344CB8AC3E}">
        <p14:creationId xmlns:p14="http://schemas.microsoft.com/office/powerpoint/2010/main" val="8035408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a:extLst>
              <a:ext uri="{FF2B5EF4-FFF2-40B4-BE49-F238E27FC236}">
                <a16:creationId xmlns:a16="http://schemas.microsoft.com/office/drawing/2014/main" xmlns="" id="{C6A4E8EC-05C4-48FC-9F7E-51D576AC8CE0}"/>
              </a:ext>
            </a:extLst>
          </p:cNvPr>
          <p:cNvSpPr/>
          <p:nvPr/>
        </p:nvSpPr>
        <p:spPr bwMode="auto">
          <a:xfrm>
            <a:off x="792051" y="1347614"/>
            <a:ext cx="4266630" cy="1209429"/>
          </a:xfrm>
          <a:prstGeom prst="rect">
            <a:avLst/>
          </a:prstGeom>
          <a:solidFill>
            <a:srgbClr val="AD9049"/>
          </a:solidFill>
          <a:ln w="19050">
            <a:noFill/>
            <a:round/>
            <a:headEnd/>
            <a:tailEnd/>
          </a:ln>
        </p:spPr>
        <p:txBody>
          <a:bodyPr anchor="ctr"/>
          <a:lstStyle/>
          <a:p>
            <a:pPr algn="ctr"/>
            <a:endParaRPr dirty="0"/>
          </a:p>
        </p:txBody>
      </p:sp>
      <p:sp>
        <p:nvSpPr>
          <p:cNvPr id="60" name="椭圆 59">
            <a:extLst>
              <a:ext uri="{FF2B5EF4-FFF2-40B4-BE49-F238E27FC236}">
                <a16:creationId xmlns:a16="http://schemas.microsoft.com/office/drawing/2014/main" xmlns="" id="{3B6631AD-6723-432C-BCF1-D3ABB3B1D865}"/>
              </a:ext>
            </a:extLst>
          </p:cNvPr>
          <p:cNvSpPr/>
          <p:nvPr/>
        </p:nvSpPr>
        <p:spPr bwMode="auto">
          <a:xfrm>
            <a:off x="1152091" y="1614791"/>
            <a:ext cx="675075" cy="675075"/>
          </a:xfrm>
          <a:prstGeom prst="ellipse">
            <a:avLst/>
          </a:prstGeom>
          <a:solidFill>
            <a:schemeClr val="bg1"/>
          </a:solidFill>
          <a:ln w="19050">
            <a:noFill/>
            <a:round/>
            <a:headEnd/>
            <a:tailEnd/>
          </a:ln>
        </p:spPr>
        <p:txBody>
          <a:bodyPr anchor="ctr"/>
          <a:lstStyle/>
          <a:p>
            <a:pPr algn="ctr"/>
            <a:endParaRPr/>
          </a:p>
        </p:txBody>
      </p:sp>
      <p:sp>
        <p:nvSpPr>
          <p:cNvPr id="61" name="任意多边形: 形状 60">
            <a:extLst>
              <a:ext uri="{FF2B5EF4-FFF2-40B4-BE49-F238E27FC236}">
                <a16:creationId xmlns:a16="http://schemas.microsoft.com/office/drawing/2014/main" xmlns="" id="{86DE29D2-E6E9-46BD-8474-BE9FB1AF33DD}"/>
              </a:ext>
            </a:extLst>
          </p:cNvPr>
          <p:cNvSpPr/>
          <p:nvPr/>
        </p:nvSpPr>
        <p:spPr bwMode="auto">
          <a:xfrm>
            <a:off x="1296107" y="1756626"/>
            <a:ext cx="402750" cy="391405"/>
          </a:xfrm>
          <a:custGeom>
            <a:avLst/>
            <a:gdLst>
              <a:gd name="connsiteX0" fmla="*/ 279778 w 338138"/>
              <a:gd name="connsiteY0" fmla="*/ 231775 h 328613"/>
              <a:gd name="connsiteX1" fmla="*/ 289126 w 338138"/>
              <a:gd name="connsiteY1" fmla="*/ 271719 h 328613"/>
              <a:gd name="connsiteX2" fmla="*/ 283784 w 338138"/>
              <a:gd name="connsiteY2" fmla="*/ 279708 h 328613"/>
              <a:gd name="connsiteX3" fmla="*/ 282449 w 338138"/>
              <a:gd name="connsiteY3" fmla="*/ 279708 h 328613"/>
              <a:gd name="connsiteX4" fmla="*/ 275771 w 338138"/>
              <a:gd name="connsiteY4" fmla="*/ 274382 h 328613"/>
              <a:gd name="connsiteX5" fmla="*/ 265087 w 338138"/>
              <a:gd name="connsiteY5" fmla="*/ 234438 h 328613"/>
              <a:gd name="connsiteX6" fmla="*/ 239712 w 338138"/>
              <a:gd name="connsiteY6" fmla="*/ 273050 h 328613"/>
              <a:gd name="connsiteX7" fmla="*/ 282449 w 338138"/>
              <a:gd name="connsiteY7" fmla="*/ 314325 h 328613"/>
              <a:gd name="connsiteX8" fmla="*/ 323850 w 338138"/>
              <a:gd name="connsiteY8" fmla="*/ 273050 h 328613"/>
              <a:gd name="connsiteX9" fmla="*/ 282449 w 338138"/>
              <a:gd name="connsiteY9" fmla="*/ 231775 h 328613"/>
              <a:gd name="connsiteX10" fmla="*/ 279778 w 338138"/>
              <a:gd name="connsiteY10" fmla="*/ 231775 h 328613"/>
              <a:gd name="connsiteX11" fmla="*/ 55688 w 338138"/>
              <a:gd name="connsiteY11" fmla="*/ 231775 h 328613"/>
              <a:gd name="connsiteX12" fmla="*/ 14287 w 338138"/>
              <a:gd name="connsiteY12" fmla="*/ 273050 h 328613"/>
              <a:gd name="connsiteX13" fmla="*/ 55688 w 338138"/>
              <a:gd name="connsiteY13" fmla="*/ 314325 h 328613"/>
              <a:gd name="connsiteX14" fmla="*/ 98425 w 338138"/>
              <a:gd name="connsiteY14" fmla="*/ 273050 h 328613"/>
              <a:gd name="connsiteX15" fmla="*/ 97089 w 338138"/>
              <a:gd name="connsiteY15" fmla="*/ 265062 h 328613"/>
              <a:gd name="connsiteX16" fmla="*/ 58359 w 338138"/>
              <a:gd name="connsiteY16" fmla="*/ 279708 h 328613"/>
              <a:gd name="connsiteX17" fmla="*/ 55688 w 338138"/>
              <a:gd name="connsiteY17" fmla="*/ 279708 h 328613"/>
              <a:gd name="connsiteX18" fmla="*/ 49011 w 338138"/>
              <a:gd name="connsiteY18" fmla="*/ 275713 h 328613"/>
              <a:gd name="connsiteX19" fmla="*/ 53017 w 338138"/>
              <a:gd name="connsiteY19" fmla="*/ 266393 h 328613"/>
              <a:gd name="connsiteX20" fmla="*/ 91747 w 338138"/>
              <a:gd name="connsiteY20" fmla="*/ 251747 h 328613"/>
              <a:gd name="connsiteX21" fmla="*/ 55688 w 338138"/>
              <a:gd name="connsiteY21" fmla="*/ 231775 h 328613"/>
              <a:gd name="connsiteX22" fmla="*/ 39613 w 338138"/>
              <a:gd name="connsiteY22" fmla="*/ 195263 h 328613"/>
              <a:gd name="connsiteX23" fmla="*/ 92431 w 338138"/>
              <a:gd name="connsiteY23" fmla="*/ 195263 h 328613"/>
              <a:gd name="connsiteX24" fmla="*/ 97713 w 338138"/>
              <a:gd name="connsiteY24" fmla="*/ 196583 h 328613"/>
              <a:gd name="connsiteX25" fmla="*/ 138647 w 338138"/>
              <a:gd name="connsiteY25" fmla="*/ 237513 h 328613"/>
              <a:gd name="connsiteX26" fmla="*/ 139967 w 338138"/>
              <a:gd name="connsiteY26" fmla="*/ 244114 h 328613"/>
              <a:gd name="connsiteX27" fmla="*/ 136006 w 338138"/>
              <a:gd name="connsiteY27" fmla="*/ 249395 h 328613"/>
              <a:gd name="connsiteX28" fmla="*/ 109597 w 338138"/>
              <a:gd name="connsiteY28" fmla="*/ 259958 h 328613"/>
              <a:gd name="connsiteX29" fmla="*/ 110918 w 338138"/>
              <a:gd name="connsiteY29" fmla="*/ 273161 h 328613"/>
              <a:gd name="connsiteX30" fmla="*/ 55459 w 338138"/>
              <a:gd name="connsiteY30" fmla="*/ 328613 h 328613"/>
              <a:gd name="connsiteX31" fmla="*/ 0 w 338138"/>
              <a:gd name="connsiteY31" fmla="*/ 273161 h 328613"/>
              <a:gd name="connsiteX32" fmla="*/ 55459 w 338138"/>
              <a:gd name="connsiteY32" fmla="*/ 217708 h 328613"/>
              <a:gd name="connsiteX33" fmla="*/ 104315 w 338138"/>
              <a:gd name="connsiteY33" fmla="*/ 246755 h 328613"/>
              <a:gd name="connsiteX34" fmla="*/ 121481 w 338138"/>
              <a:gd name="connsiteY34" fmla="*/ 240153 h 328613"/>
              <a:gd name="connsiteX35" fmla="*/ 89790 w 338138"/>
              <a:gd name="connsiteY35" fmla="*/ 208466 h 328613"/>
              <a:gd name="connsiteX36" fmla="*/ 39613 w 338138"/>
              <a:gd name="connsiteY36" fmla="*/ 208466 h 328613"/>
              <a:gd name="connsiteX37" fmla="*/ 33011 w 338138"/>
              <a:gd name="connsiteY37" fmla="*/ 201864 h 328613"/>
              <a:gd name="connsiteX38" fmla="*/ 39613 w 338138"/>
              <a:gd name="connsiteY38" fmla="*/ 195263 h 328613"/>
              <a:gd name="connsiteX39" fmla="*/ 155575 w 338138"/>
              <a:gd name="connsiteY39" fmla="*/ 0 h 328613"/>
              <a:gd name="connsiteX40" fmla="*/ 191294 w 338138"/>
              <a:gd name="connsiteY40" fmla="*/ 35490 h 328613"/>
              <a:gd name="connsiteX41" fmla="*/ 156898 w 338138"/>
              <a:gd name="connsiteY41" fmla="*/ 70980 h 328613"/>
              <a:gd name="connsiteX42" fmla="*/ 167481 w 338138"/>
              <a:gd name="connsiteY42" fmla="*/ 80181 h 328613"/>
              <a:gd name="connsiteX43" fmla="*/ 168804 w 338138"/>
              <a:gd name="connsiteY43" fmla="*/ 81496 h 328613"/>
              <a:gd name="connsiteX44" fmla="*/ 196586 w 338138"/>
              <a:gd name="connsiteY44" fmla="*/ 126187 h 328613"/>
              <a:gd name="connsiteX45" fmla="*/ 225690 w 338138"/>
              <a:gd name="connsiteY45" fmla="*/ 130131 h 328613"/>
              <a:gd name="connsiteX46" fmla="*/ 234950 w 338138"/>
              <a:gd name="connsiteY46" fmla="*/ 138017 h 328613"/>
              <a:gd name="connsiteX47" fmla="*/ 257440 w 338138"/>
              <a:gd name="connsiteY47" fmla="*/ 149847 h 328613"/>
              <a:gd name="connsiteX48" fmla="*/ 260086 w 338138"/>
              <a:gd name="connsiteY48" fmla="*/ 155105 h 328613"/>
              <a:gd name="connsiteX49" fmla="*/ 270669 w 338138"/>
              <a:gd name="connsiteY49" fmla="*/ 197168 h 328613"/>
              <a:gd name="connsiteX50" fmla="*/ 278607 w 338138"/>
              <a:gd name="connsiteY50" fmla="*/ 197168 h 328613"/>
              <a:gd name="connsiteX51" fmla="*/ 315648 w 338138"/>
              <a:gd name="connsiteY51" fmla="*/ 205054 h 328613"/>
              <a:gd name="connsiteX52" fmla="*/ 319617 w 338138"/>
              <a:gd name="connsiteY52" fmla="*/ 214255 h 328613"/>
              <a:gd name="connsiteX53" fmla="*/ 310357 w 338138"/>
              <a:gd name="connsiteY53" fmla="*/ 216884 h 328613"/>
              <a:gd name="connsiteX54" fmla="*/ 278607 w 338138"/>
              <a:gd name="connsiteY54" fmla="*/ 210312 h 328613"/>
              <a:gd name="connsiteX55" fmla="*/ 274638 w 338138"/>
              <a:gd name="connsiteY55" fmla="*/ 211627 h 328613"/>
              <a:gd name="connsiteX56" fmla="*/ 275961 w 338138"/>
              <a:gd name="connsiteY56" fmla="*/ 218199 h 328613"/>
              <a:gd name="connsiteX57" fmla="*/ 282575 w 338138"/>
              <a:gd name="connsiteY57" fmla="*/ 218199 h 328613"/>
              <a:gd name="connsiteX58" fmla="*/ 338138 w 338138"/>
              <a:gd name="connsiteY58" fmla="*/ 273406 h 328613"/>
              <a:gd name="connsiteX59" fmla="*/ 282575 w 338138"/>
              <a:gd name="connsiteY59" fmla="*/ 328613 h 328613"/>
              <a:gd name="connsiteX60" fmla="*/ 229659 w 338138"/>
              <a:gd name="connsiteY60" fmla="*/ 289180 h 328613"/>
              <a:gd name="connsiteX61" fmla="*/ 183356 w 338138"/>
              <a:gd name="connsiteY61" fmla="*/ 289180 h 328613"/>
              <a:gd name="connsiteX62" fmla="*/ 175419 w 338138"/>
              <a:gd name="connsiteY62" fmla="*/ 282607 h 328613"/>
              <a:gd name="connsiteX63" fmla="*/ 183356 w 338138"/>
              <a:gd name="connsiteY63" fmla="*/ 276035 h 328613"/>
              <a:gd name="connsiteX64" fmla="*/ 227013 w 338138"/>
              <a:gd name="connsiteY64" fmla="*/ 276035 h 328613"/>
              <a:gd name="connsiteX65" fmla="*/ 227013 w 338138"/>
              <a:gd name="connsiteY65" fmla="*/ 273406 h 328613"/>
              <a:gd name="connsiteX66" fmla="*/ 262732 w 338138"/>
              <a:gd name="connsiteY66" fmla="*/ 222142 h 328613"/>
              <a:gd name="connsiteX67" fmla="*/ 261409 w 338138"/>
              <a:gd name="connsiteY67" fmla="*/ 214255 h 328613"/>
              <a:gd name="connsiteX68" fmla="*/ 230981 w 338138"/>
              <a:gd name="connsiteY68" fmla="*/ 239231 h 328613"/>
              <a:gd name="connsiteX69" fmla="*/ 224367 w 338138"/>
              <a:gd name="connsiteY69" fmla="*/ 243174 h 328613"/>
              <a:gd name="connsiteX70" fmla="*/ 221721 w 338138"/>
              <a:gd name="connsiteY70" fmla="*/ 241859 h 328613"/>
              <a:gd name="connsiteX71" fmla="*/ 219075 w 338138"/>
              <a:gd name="connsiteY71" fmla="*/ 232658 h 328613"/>
              <a:gd name="connsiteX72" fmla="*/ 257440 w 338138"/>
              <a:gd name="connsiteY72" fmla="*/ 201111 h 328613"/>
              <a:gd name="connsiteX73" fmla="*/ 248180 w 338138"/>
              <a:gd name="connsiteY73" fmla="*/ 160363 h 328613"/>
              <a:gd name="connsiteX74" fmla="*/ 228336 w 338138"/>
              <a:gd name="connsiteY74" fmla="*/ 151162 h 328613"/>
              <a:gd name="connsiteX75" fmla="*/ 227013 w 338138"/>
              <a:gd name="connsiteY75" fmla="*/ 149847 h 328613"/>
              <a:gd name="connsiteX76" fmla="*/ 224367 w 338138"/>
              <a:gd name="connsiteY76" fmla="*/ 149847 h 328613"/>
              <a:gd name="connsiteX77" fmla="*/ 188648 w 338138"/>
              <a:gd name="connsiteY77" fmla="*/ 149847 h 328613"/>
              <a:gd name="connsiteX78" fmla="*/ 179388 w 338138"/>
              <a:gd name="connsiteY78" fmla="*/ 145904 h 328613"/>
              <a:gd name="connsiteX79" fmla="*/ 178065 w 338138"/>
              <a:gd name="connsiteY79" fmla="*/ 144589 h 328613"/>
              <a:gd name="connsiteX80" fmla="*/ 170127 w 338138"/>
              <a:gd name="connsiteY80" fmla="*/ 134074 h 328613"/>
              <a:gd name="connsiteX81" fmla="*/ 168804 w 338138"/>
              <a:gd name="connsiteY81" fmla="*/ 140646 h 328613"/>
              <a:gd name="connsiteX82" fmla="*/ 167481 w 338138"/>
              <a:gd name="connsiteY82" fmla="*/ 148533 h 328613"/>
              <a:gd name="connsiteX83" fmla="*/ 166158 w 338138"/>
              <a:gd name="connsiteY83" fmla="*/ 152476 h 328613"/>
              <a:gd name="connsiteX84" fmla="*/ 166158 w 338138"/>
              <a:gd name="connsiteY84" fmla="*/ 156420 h 328613"/>
              <a:gd name="connsiteX85" fmla="*/ 163513 w 338138"/>
              <a:gd name="connsiteY85" fmla="*/ 164306 h 328613"/>
              <a:gd name="connsiteX86" fmla="*/ 162190 w 338138"/>
              <a:gd name="connsiteY86" fmla="*/ 170879 h 328613"/>
              <a:gd name="connsiteX87" fmla="*/ 160867 w 338138"/>
              <a:gd name="connsiteY87" fmla="*/ 173507 h 328613"/>
              <a:gd name="connsiteX88" fmla="*/ 200554 w 338138"/>
              <a:gd name="connsiteY88" fmla="*/ 182709 h 328613"/>
              <a:gd name="connsiteX89" fmla="*/ 201877 w 338138"/>
              <a:gd name="connsiteY89" fmla="*/ 182709 h 328613"/>
              <a:gd name="connsiteX90" fmla="*/ 215106 w 338138"/>
              <a:gd name="connsiteY90" fmla="*/ 205054 h 328613"/>
              <a:gd name="connsiteX91" fmla="*/ 212461 w 338138"/>
              <a:gd name="connsiteY91" fmla="*/ 210312 h 328613"/>
              <a:gd name="connsiteX92" fmla="*/ 163513 w 338138"/>
              <a:gd name="connsiteY92" fmla="*/ 289180 h 328613"/>
              <a:gd name="connsiteX93" fmla="*/ 144992 w 338138"/>
              <a:gd name="connsiteY93" fmla="*/ 293123 h 328613"/>
              <a:gd name="connsiteX94" fmla="*/ 139700 w 338138"/>
              <a:gd name="connsiteY94" fmla="*/ 276035 h 328613"/>
              <a:gd name="connsiteX95" fmla="*/ 168804 w 338138"/>
              <a:gd name="connsiteY95" fmla="*/ 214255 h 328613"/>
              <a:gd name="connsiteX96" fmla="*/ 125148 w 338138"/>
              <a:gd name="connsiteY96" fmla="*/ 206369 h 328613"/>
              <a:gd name="connsiteX97" fmla="*/ 103981 w 338138"/>
              <a:gd name="connsiteY97" fmla="*/ 195853 h 328613"/>
              <a:gd name="connsiteX98" fmla="*/ 97367 w 338138"/>
              <a:gd name="connsiteY98" fmla="*/ 164306 h 328613"/>
              <a:gd name="connsiteX99" fmla="*/ 121179 w 338138"/>
              <a:gd name="connsiteY99" fmla="*/ 95955 h 328613"/>
              <a:gd name="connsiteX100" fmla="*/ 121179 w 338138"/>
              <a:gd name="connsiteY100" fmla="*/ 90697 h 328613"/>
              <a:gd name="connsiteX101" fmla="*/ 143669 w 338138"/>
              <a:gd name="connsiteY101" fmla="*/ 68351 h 328613"/>
              <a:gd name="connsiteX102" fmla="*/ 119856 w 338138"/>
              <a:gd name="connsiteY102" fmla="*/ 35490 h 328613"/>
              <a:gd name="connsiteX103" fmla="*/ 155575 w 338138"/>
              <a:gd name="connsiteY103"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338138" h="328613">
                <a:moveTo>
                  <a:pt x="279778" y="231775"/>
                </a:moveTo>
                <a:cubicBezTo>
                  <a:pt x="279778" y="231775"/>
                  <a:pt x="279778" y="231775"/>
                  <a:pt x="289126" y="271719"/>
                </a:cubicBezTo>
                <a:cubicBezTo>
                  <a:pt x="290462" y="275713"/>
                  <a:pt x="287791" y="278376"/>
                  <a:pt x="283784" y="279708"/>
                </a:cubicBezTo>
                <a:cubicBezTo>
                  <a:pt x="283784" y="279708"/>
                  <a:pt x="282449" y="279708"/>
                  <a:pt x="282449" y="279708"/>
                </a:cubicBezTo>
                <a:cubicBezTo>
                  <a:pt x="279778" y="279708"/>
                  <a:pt x="275771" y="278376"/>
                  <a:pt x="275771" y="274382"/>
                </a:cubicBezTo>
                <a:cubicBezTo>
                  <a:pt x="275771" y="274382"/>
                  <a:pt x="275771" y="274382"/>
                  <a:pt x="265087" y="234438"/>
                </a:cubicBezTo>
                <a:cubicBezTo>
                  <a:pt x="250396" y="241095"/>
                  <a:pt x="239712" y="255741"/>
                  <a:pt x="239712" y="273050"/>
                </a:cubicBezTo>
                <a:cubicBezTo>
                  <a:pt x="239712" y="295685"/>
                  <a:pt x="259745" y="314325"/>
                  <a:pt x="282449" y="314325"/>
                </a:cubicBezTo>
                <a:cubicBezTo>
                  <a:pt x="305153" y="314325"/>
                  <a:pt x="323850" y="295685"/>
                  <a:pt x="323850" y="273050"/>
                </a:cubicBezTo>
                <a:cubicBezTo>
                  <a:pt x="323850" y="250416"/>
                  <a:pt x="305153" y="231775"/>
                  <a:pt x="282449" y="231775"/>
                </a:cubicBezTo>
                <a:cubicBezTo>
                  <a:pt x="281113" y="231775"/>
                  <a:pt x="279778" y="231775"/>
                  <a:pt x="279778" y="231775"/>
                </a:cubicBezTo>
                <a:close/>
                <a:moveTo>
                  <a:pt x="55688" y="231775"/>
                </a:moveTo>
                <a:cubicBezTo>
                  <a:pt x="32984" y="231775"/>
                  <a:pt x="14287" y="250416"/>
                  <a:pt x="14287" y="273050"/>
                </a:cubicBezTo>
                <a:cubicBezTo>
                  <a:pt x="14287" y="295685"/>
                  <a:pt x="32984" y="314325"/>
                  <a:pt x="55688" y="314325"/>
                </a:cubicBezTo>
                <a:cubicBezTo>
                  <a:pt x="78392" y="314325"/>
                  <a:pt x="98425" y="295685"/>
                  <a:pt x="98425" y="273050"/>
                </a:cubicBezTo>
                <a:cubicBezTo>
                  <a:pt x="98425" y="270387"/>
                  <a:pt x="97089" y="267724"/>
                  <a:pt x="97089" y="265062"/>
                </a:cubicBezTo>
                <a:cubicBezTo>
                  <a:pt x="97089" y="265062"/>
                  <a:pt x="97089" y="265062"/>
                  <a:pt x="58359" y="279708"/>
                </a:cubicBezTo>
                <a:cubicBezTo>
                  <a:pt x="57024" y="279708"/>
                  <a:pt x="57024" y="279708"/>
                  <a:pt x="55688" y="279708"/>
                </a:cubicBezTo>
                <a:cubicBezTo>
                  <a:pt x="53017" y="279708"/>
                  <a:pt x="50346" y="278376"/>
                  <a:pt x="49011" y="275713"/>
                </a:cubicBezTo>
                <a:cubicBezTo>
                  <a:pt x="47675" y="271719"/>
                  <a:pt x="49011" y="267724"/>
                  <a:pt x="53017" y="266393"/>
                </a:cubicBezTo>
                <a:cubicBezTo>
                  <a:pt x="53017" y="266393"/>
                  <a:pt x="53017" y="266393"/>
                  <a:pt x="91747" y="251747"/>
                </a:cubicBezTo>
                <a:cubicBezTo>
                  <a:pt x="83734" y="239764"/>
                  <a:pt x="70379" y="231775"/>
                  <a:pt x="55688" y="231775"/>
                </a:cubicBezTo>
                <a:close/>
                <a:moveTo>
                  <a:pt x="39613" y="195263"/>
                </a:moveTo>
                <a:cubicBezTo>
                  <a:pt x="39613" y="195263"/>
                  <a:pt x="39613" y="195263"/>
                  <a:pt x="92431" y="195263"/>
                </a:cubicBezTo>
                <a:cubicBezTo>
                  <a:pt x="95072" y="195263"/>
                  <a:pt x="96393" y="195263"/>
                  <a:pt x="97713" y="196583"/>
                </a:cubicBezTo>
                <a:cubicBezTo>
                  <a:pt x="97713" y="196583"/>
                  <a:pt x="97713" y="196583"/>
                  <a:pt x="138647" y="237513"/>
                </a:cubicBezTo>
                <a:cubicBezTo>
                  <a:pt x="139967" y="238833"/>
                  <a:pt x="141288" y="241474"/>
                  <a:pt x="139967" y="244114"/>
                </a:cubicBezTo>
                <a:cubicBezTo>
                  <a:pt x="139967" y="246755"/>
                  <a:pt x="138647" y="248075"/>
                  <a:pt x="136006" y="249395"/>
                </a:cubicBezTo>
                <a:cubicBezTo>
                  <a:pt x="136006" y="249395"/>
                  <a:pt x="136006" y="249395"/>
                  <a:pt x="109597" y="259958"/>
                </a:cubicBezTo>
                <a:cubicBezTo>
                  <a:pt x="110918" y="263919"/>
                  <a:pt x="110918" y="267880"/>
                  <a:pt x="110918" y="273161"/>
                </a:cubicBezTo>
                <a:cubicBezTo>
                  <a:pt x="110918" y="303528"/>
                  <a:pt x="85829" y="328613"/>
                  <a:pt x="55459" y="328613"/>
                </a:cubicBezTo>
                <a:cubicBezTo>
                  <a:pt x="25088" y="328613"/>
                  <a:pt x="0" y="303528"/>
                  <a:pt x="0" y="273161"/>
                </a:cubicBezTo>
                <a:cubicBezTo>
                  <a:pt x="0" y="242794"/>
                  <a:pt x="25088" y="217708"/>
                  <a:pt x="55459" y="217708"/>
                </a:cubicBezTo>
                <a:cubicBezTo>
                  <a:pt x="76586" y="217708"/>
                  <a:pt x="95072" y="229590"/>
                  <a:pt x="104315" y="246755"/>
                </a:cubicBezTo>
                <a:cubicBezTo>
                  <a:pt x="104315" y="246755"/>
                  <a:pt x="104315" y="246755"/>
                  <a:pt x="121481" y="240153"/>
                </a:cubicBezTo>
                <a:cubicBezTo>
                  <a:pt x="121481" y="240153"/>
                  <a:pt x="121481" y="240153"/>
                  <a:pt x="89790" y="208466"/>
                </a:cubicBezTo>
                <a:cubicBezTo>
                  <a:pt x="89790" y="208466"/>
                  <a:pt x="89790" y="208466"/>
                  <a:pt x="39613" y="208466"/>
                </a:cubicBezTo>
                <a:cubicBezTo>
                  <a:pt x="35652" y="208466"/>
                  <a:pt x="33011" y="205825"/>
                  <a:pt x="33011" y="201864"/>
                </a:cubicBezTo>
                <a:cubicBezTo>
                  <a:pt x="33011" y="197903"/>
                  <a:pt x="35652" y="195263"/>
                  <a:pt x="39613" y="195263"/>
                </a:cubicBezTo>
                <a:close/>
                <a:moveTo>
                  <a:pt x="155575" y="0"/>
                </a:moveTo>
                <a:cubicBezTo>
                  <a:pt x="175419" y="0"/>
                  <a:pt x="191294" y="15773"/>
                  <a:pt x="191294" y="35490"/>
                </a:cubicBezTo>
                <a:cubicBezTo>
                  <a:pt x="191294" y="53892"/>
                  <a:pt x="175419" y="69666"/>
                  <a:pt x="156898" y="70980"/>
                </a:cubicBezTo>
                <a:cubicBezTo>
                  <a:pt x="160867" y="72295"/>
                  <a:pt x="164835" y="76238"/>
                  <a:pt x="167481" y="80181"/>
                </a:cubicBezTo>
                <a:cubicBezTo>
                  <a:pt x="168804" y="80181"/>
                  <a:pt x="168804" y="80181"/>
                  <a:pt x="168804" y="81496"/>
                </a:cubicBezTo>
                <a:cubicBezTo>
                  <a:pt x="168804" y="81496"/>
                  <a:pt x="168804" y="81496"/>
                  <a:pt x="196586" y="126187"/>
                </a:cubicBezTo>
                <a:cubicBezTo>
                  <a:pt x="196586" y="126187"/>
                  <a:pt x="196586" y="126187"/>
                  <a:pt x="225690" y="130131"/>
                </a:cubicBezTo>
                <a:cubicBezTo>
                  <a:pt x="230981" y="130131"/>
                  <a:pt x="234950" y="134074"/>
                  <a:pt x="234950" y="138017"/>
                </a:cubicBezTo>
                <a:cubicBezTo>
                  <a:pt x="234950" y="138017"/>
                  <a:pt x="234950" y="138017"/>
                  <a:pt x="257440" y="149847"/>
                </a:cubicBezTo>
                <a:cubicBezTo>
                  <a:pt x="258763" y="151162"/>
                  <a:pt x="260086" y="152476"/>
                  <a:pt x="260086" y="155105"/>
                </a:cubicBezTo>
                <a:cubicBezTo>
                  <a:pt x="260086" y="155105"/>
                  <a:pt x="260086" y="155105"/>
                  <a:pt x="270669" y="197168"/>
                </a:cubicBezTo>
                <a:cubicBezTo>
                  <a:pt x="273315" y="197168"/>
                  <a:pt x="275961" y="197168"/>
                  <a:pt x="278607" y="197168"/>
                </a:cubicBezTo>
                <a:cubicBezTo>
                  <a:pt x="291836" y="195853"/>
                  <a:pt x="303742" y="198482"/>
                  <a:pt x="315648" y="205054"/>
                </a:cubicBezTo>
                <a:cubicBezTo>
                  <a:pt x="319617" y="206369"/>
                  <a:pt x="320940" y="210312"/>
                  <a:pt x="319617" y="214255"/>
                </a:cubicBezTo>
                <a:cubicBezTo>
                  <a:pt x="316971" y="216884"/>
                  <a:pt x="313003" y="219513"/>
                  <a:pt x="310357" y="216884"/>
                </a:cubicBezTo>
                <a:cubicBezTo>
                  <a:pt x="299773" y="211627"/>
                  <a:pt x="289190" y="210312"/>
                  <a:pt x="278607" y="210312"/>
                </a:cubicBezTo>
                <a:cubicBezTo>
                  <a:pt x="277284" y="210312"/>
                  <a:pt x="275961" y="210312"/>
                  <a:pt x="274638" y="211627"/>
                </a:cubicBezTo>
                <a:cubicBezTo>
                  <a:pt x="274638" y="211627"/>
                  <a:pt x="274638" y="211627"/>
                  <a:pt x="275961" y="218199"/>
                </a:cubicBezTo>
                <a:cubicBezTo>
                  <a:pt x="278607" y="218199"/>
                  <a:pt x="279930" y="218199"/>
                  <a:pt x="282575" y="218199"/>
                </a:cubicBezTo>
                <a:cubicBezTo>
                  <a:pt x="313003" y="218199"/>
                  <a:pt x="338138" y="243174"/>
                  <a:pt x="338138" y="273406"/>
                </a:cubicBezTo>
                <a:cubicBezTo>
                  <a:pt x="338138" y="303639"/>
                  <a:pt x="313003" y="328613"/>
                  <a:pt x="282575" y="328613"/>
                </a:cubicBezTo>
                <a:cubicBezTo>
                  <a:pt x="257440" y="328613"/>
                  <a:pt x="236273" y="312840"/>
                  <a:pt x="229659" y="289180"/>
                </a:cubicBezTo>
                <a:cubicBezTo>
                  <a:pt x="229659" y="289180"/>
                  <a:pt x="229659" y="289180"/>
                  <a:pt x="183356" y="289180"/>
                </a:cubicBezTo>
                <a:cubicBezTo>
                  <a:pt x="179388" y="289180"/>
                  <a:pt x="175419" y="286551"/>
                  <a:pt x="175419" y="282607"/>
                </a:cubicBezTo>
                <a:cubicBezTo>
                  <a:pt x="175419" y="278664"/>
                  <a:pt x="179388" y="276035"/>
                  <a:pt x="183356" y="276035"/>
                </a:cubicBezTo>
                <a:cubicBezTo>
                  <a:pt x="183356" y="276035"/>
                  <a:pt x="183356" y="276035"/>
                  <a:pt x="227013" y="276035"/>
                </a:cubicBezTo>
                <a:cubicBezTo>
                  <a:pt x="227013" y="274721"/>
                  <a:pt x="227013" y="274721"/>
                  <a:pt x="227013" y="273406"/>
                </a:cubicBezTo>
                <a:cubicBezTo>
                  <a:pt x="227013" y="249746"/>
                  <a:pt x="241565" y="230029"/>
                  <a:pt x="262732" y="222142"/>
                </a:cubicBezTo>
                <a:cubicBezTo>
                  <a:pt x="262732" y="222142"/>
                  <a:pt x="262732" y="222142"/>
                  <a:pt x="261409" y="214255"/>
                </a:cubicBezTo>
                <a:cubicBezTo>
                  <a:pt x="248180" y="219513"/>
                  <a:pt x="237596" y="228714"/>
                  <a:pt x="230981" y="239231"/>
                </a:cubicBezTo>
                <a:cubicBezTo>
                  <a:pt x="229659" y="241859"/>
                  <a:pt x="227013" y="243174"/>
                  <a:pt x="224367" y="243174"/>
                </a:cubicBezTo>
                <a:cubicBezTo>
                  <a:pt x="224367" y="243174"/>
                  <a:pt x="223044" y="243174"/>
                  <a:pt x="221721" y="241859"/>
                </a:cubicBezTo>
                <a:cubicBezTo>
                  <a:pt x="217752" y="240545"/>
                  <a:pt x="216429" y="235287"/>
                  <a:pt x="219075" y="232658"/>
                </a:cubicBezTo>
                <a:cubicBezTo>
                  <a:pt x="228336" y="218199"/>
                  <a:pt x="241565" y="206369"/>
                  <a:pt x="257440" y="201111"/>
                </a:cubicBezTo>
                <a:cubicBezTo>
                  <a:pt x="257440" y="201111"/>
                  <a:pt x="257440" y="201111"/>
                  <a:pt x="248180" y="160363"/>
                </a:cubicBezTo>
                <a:cubicBezTo>
                  <a:pt x="248180" y="160363"/>
                  <a:pt x="248180" y="160363"/>
                  <a:pt x="228336" y="151162"/>
                </a:cubicBezTo>
                <a:cubicBezTo>
                  <a:pt x="228336" y="151162"/>
                  <a:pt x="228336" y="149847"/>
                  <a:pt x="227013" y="149847"/>
                </a:cubicBezTo>
                <a:cubicBezTo>
                  <a:pt x="227013" y="149847"/>
                  <a:pt x="225690" y="149847"/>
                  <a:pt x="224367" y="149847"/>
                </a:cubicBezTo>
                <a:cubicBezTo>
                  <a:pt x="224367" y="149847"/>
                  <a:pt x="224367" y="149847"/>
                  <a:pt x="188648" y="149847"/>
                </a:cubicBezTo>
                <a:cubicBezTo>
                  <a:pt x="184679" y="149847"/>
                  <a:pt x="180711" y="148533"/>
                  <a:pt x="179388" y="145904"/>
                </a:cubicBezTo>
                <a:cubicBezTo>
                  <a:pt x="179388" y="145904"/>
                  <a:pt x="179388" y="145904"/>
                  <a:pt x="178065" y="144589"/>
                </a:cubicBezTo>
                <a:cubicBezTo>
                  <a:pt x="178065" y="144589"/>
                  <a:pt x="178065" y="144589"/>
                  <a:pt x="170127" y="134074"/>
                </a:cubicBezTo>
                <a:cubicBezTo>
                  <a:pt x="170127" y="136703"/>
                  <a:pt x="170127" y="138017"/>
                  <a:pt x="168804" y="140646"/>
                </a:cubicBezTo>
                <a:cubicBezTo>
                  <a:pt x="168804" y="143275"/>
                  <a:pt x="167481" y="145904"/>
                  <a:pt x="167481" y="148533"/>
                </a:cubicBezTo>
                <a:cubicBezTo>
                  <a:pt x="167481" y="149847"/>
                  <a:pt x="167481" y="151162"/>
                  <a:pt x="166158" y="152476"/>
                </a:cubicBezTo>
                <a:cubicBezTo>
                  <a:pt x="166158" y="153791"/>
                  <a:pt x="166158" y="155105"/>
                  <a:pt x="166158" y="156420"/>
                </a:cubicBezTo>
                <a:cubicBezTo>
                  <a:pt x="164835" y="159048"/>
                  <a:pt x="164835" y="161677"/>
                  <a:pt x="163513" y="164306"/>
                </a:cubicBezTo>
                <a:cubicBezTo>
                  <a:pt x="163513" y="166935"/>
                  <a:pt x="162190" y="168250"/>
                  <a:pt x="162190" y="170879"/>
                </a:cubicBezTo>
                <a:cubicBezTo>
                  <a:pt x="160867" y="172193"/>
                  <a:pt x="160867" y="172193"/>
                  <a:pt x="160867" y="173507"/>
                </a:cubicBezTo>
                <a:cubicBezTo>
                  <a:pt x="160867" y="173507"/>
                  <a:pt x="160867" y="173507"/>
                  <a:pt x="200554" y="182709"/>
                </a:cubicBezTo>
                <a:cubicBezTo>
                  <a:pt x="200554" y="182709"/>
                  <a:pt x="200554" y="182709"/>
                  <a:pt x="201877" y="182709"/>
                </a:cubicBezTo>
                <a:cubicBezTo>
                  <a:pt x="211138" y="185337"/>
                  <a:pt x="217752" y="195853"/>
                  <a:pt x="215106" y="205054"/>
                </a:cubicBezTo>
                <a:cubicBezTo>
                  <a:pt x="215106" y="206369"/>
                  <a:pt x="213784" y="208998"/>
                  <a:pt x="212461" y="210312"/>
                </a:cubicBezTo>
                <a:cubicBezTo>
                  <a:pt x="212461" y="210312"/>
                  <a:pt x="212461" y="210312"/>
                  <a:pt x="163513" y="289180"/>
                </a:cubicBezTo>
                <a:cubicBezTo>
                  <a:pt x="159544" y="294437"/>
                  <a:pt x="151606" y="297066"/>
                  <a:pt x="144992" y="293123"/>
                </a:cubicBezTo>
                <a:cubicBezTo>
                  <a:pt x="138377" y="289180"/>
                  <a:pt x="137054" y="281293"/>
                  <a:pt x="139700" y="276035"/>
                </a:cubicBezTo>
                <a:cubicBezTo>
                  <a:pt x="139700" y="276035"/>
                  <a:pt x="139700" y="276035"/>
                  <a:pt x="168804" y="214255"/>
                </a:cubicBezTo>
                <a:cubicBezTo>
                  <a:pt x="168804" y="214255"/>
                  <a:pt x="168804" y="214255"/>
                  <a:pt x="125148" y="206369"/>
                </a:cubicBezTo>
                <a:cubicBezTo>
                  <a:pt x="115887" y="203740"/>
                  <a:pt x="107950" y="201111"/>
                  <a:pt x="103981" y="195853"/>
                </a:cubicBezTo>
                <a:cubicBezTo>
                  <a:pt x="96044" y="186652"/>
                  <a:pt x="92075" y="176136"/>
                  <a:pt x="97367" y="164306"/>
                </a:cubicBezTo>
                <a:cubicBezTo>
                  <a:pt x="115887" y="124873"/>
                  <a:pt x="121179" y="95955"/>
                  <a:pt x="121179" y="95955"/>
                </a:cubicBezTo>
                <a:cubicBezTo>
                  <a:pt x="121179" y="95955"/>
                  <a:pt x="121179" y="95955"/>
                  <a:pt x="121179" y="90697"/>
                </a:cubicBezTo>
                <a:cubicBezTo>
                  <a:pt x="122502" y="78867"/>
                  <a:pt x="131763" y="69666"/>
                  <a:pt x="143669" y="68351"/>
                </a:cubicBezTo>
                <a:cubicBezTo>
                  <a:pt x="130440" y="63093"/>
                  <a:pt x="119856" y="49949"/>
                  <a:pt x="119856" y="35490"/>
                </a:cubicBezTo>
                <a:cubicBezTo>
                  <a:pt x="119856" y="15773"/>
                  <a:pt x="135731" y="0"/>
                  <a:pt x="155575" y="0"/>
                </a:cubicBezTo>
                <a:close/>
              </a:path>
            </a:pathLst>
          </a:custGeom>
          <a:solidFill>
            <a:schemeClr val="accent4">
              <a:lumMod val="75000"/>
            </a:schemeClr>
          </a:solidFill>
          <a:ln w="19050">
            <a:noFill/>
            <a:round/>
            <a:headEnd/>
            <a:tailEnd/>
          </a:ln>
        </p:spPr>
        <p:txBody>
          <a:bodyPr anchor="ctr"/>
          <a:lstStyle/>
          <a:p>
            <a:pPr algn="ctr"/>
            <a:endParaRPr/>
          </a:p>
        </p:txBody>
      </p:sp>
      <p:sp>
        <p:nvSpPr>
          <p:cNvPr id="63" name="文本框 20">
            <a:extLst>
              <a:ext uri="{FF2B5EF4-FFF2-40B4-BE49-F238E27FC236}">
                <a16:creationId xmlns:a16="http://schemas.microsoft.com/office/drawing/2014/main" xmlns="" id="{93DBF5DB-5BD8-4B36-BC46-52346D7C2B9E}"/>
              </a:ext>
            </a:extLst>
          </p:cNvPr>
          <p:cNvSpPr txBox="1"/>
          <p:nvPr/>
        </p:nvSpPr>
        <p:spPr>
          <a:xfrm>
            <a:off x="1993184" y="1580365"/>
            <a:ext cx="3155350" cy="316804"/>
          </a:xfrm>
          <a:prstGeom prst="rect">
            <a:avLst/>
          </a:prstGeom>
          <a:noFill/>
        </p:spPr>
        <p:txBody>
          <a:bodyPr wrap="none" lIns="72000" tIns="72000" rIns="72000" bIns="72000" anchor="b" anchorCtr="0">
            <a:normAutofit fontScale="77500" lnSpcReduction="20000"/>
          </a:bodyPr>
          <a:lstStyle/>
          <a:p>
            <a:r>
              <a:rPr lang="zh-CN" altLang="en-US" b="1" dirty="0">
                <a:solidFill>
                  <a:schemeClr val="bg1"/>
                </a:solidFill>
              </a:rPr>
              <a:t>标题文本预设</a:t>
            </a:r>
          </a:p>
        </p:txBody>
      </p:sp>
      <p:sp>
        <p:nvSpPr>
          <p:cNvPr id="66" name="矩形 65">
            <a:extLst>
              <a:ext uri="{FF2B5EF4-FFF2-40B4-BE49-F238E27FC236}">
                <a16:creationId xmlns:a16="http://schemas.microsoft.com/office/drawing/2014/main" xmlns="" id="{0226B542-C815-440A-B1A4-4844CA49E39A}"/>
              </a:ext>
            </a:extLst>
          </p:cNvPr>
          <p:cNvSpPr/>
          <p:nvPr/>
        </p:nvSpPr>
        <p:spPr bwMode="auto">
          <a:xfrm>
            <a:off x="4404571" y="2597330"/>
            <a:ext cx="3804304" cy="1209429"/>
          </a:xfrm>
          <a:prstGeom prst="rect">
            <a:avLst/>
          </a:prstGeom>
          <a:solidFill>
            <a:srgbClr val="AD9049"/>
          </a:solidFill>
          <a:ln w="19050">
            <a:noFill/>
            <a:round/>
            <a:headEnd/>
            <a:tailEnd/>
          </a:ln>
        </p:spPr>
        <p:txBody>
          <a:bodyPr anchor="ctr"/>
          <a:lstStyle/>
          <a:p>
            <a:pPr algn="ctr"/>
            <a:endParaRPr/>
          </a:p>
        </p:txBody>
      </p:sp>
      <p:sp>
        <p:nvSpPr>
          <p:cNvPr id="67" name="椭圆 66">
            <a:extLst>
              <a:ext uri="{FF2B5EF4-FFF2-40B4-BE49-F238E27FC236}">
                <a16:creationId xmlns:a16="http://schemas.microsoft.com/office/drawing/2014/main" xmlns="" id="{4A42752B-47CC-41E9-99DB-69AD8DF41F64}"/>
              </a:ext>
            </a:extLst>
          </p:cNvPr>
          <p:cNvSpPr/>
          <p:nvPr/>
        </p:nvSpPr>
        <p:spPr bwMode="auto">
          <a:xfrm>
            <a:off x="4570590" y="2864507"/>
            <a:ext cx="675075" cy="675075"/>
          </a:xfrm>
          <a:prstGeom prst="ellipse">
            <a:avLst/>
          </a:prstGeom>
          <a:solidFill>
            <a:schemeClr val="bg1"/>
          </a:solidFill>
          <a:ln w="19050">
            <a:noFill/>
            <a:round/>
            <a:headEnd/>
            <a:tailEnd/>
          </a:ln>
        </p:spPr>
        <p:txBody>
          <a:bodyPr anchor="ctr"/>
          <a:lstStyle/>
          <a:p>
            <a:pPr algn="ctr"/>
            <a:endParaRPr/>
          </a:p>
        </p:txBody>
      </p:sp>
      <p:sp>
        <p:nvSpPr>
          <p:cNvPr id="68" name="任意多边形: 形状 67">
            <a:extLst>
              <a:ext uri="{FF2B5EF4-FFF2-40B4-BE49-F238E27FC236}">
                <a16:creationId xmlns:a16="http://schemas.microsoft.com/office/drawing/2014/main" xmlns="" id="{741C96FB-64D1-4561-94CB-8F4F80783755}"/>
              </a:ext>
            </a:extLst>
          </p:cNvPr>
          <p:cNvSpPr/>
          <p:nvPr/>
        </p:nvSpPr>
        <p:spPr bwMode="auto">
          <a:xfrm>
            <a:off x="4706752" y="3037798"/>
            <a:ext cx="402750" cy="328492"/>
          </a:xfrm>
          <a:custGeom>
            <a:avLst/>
            <a:gdLst>
              <a:gd name="connsiteX0" fmla="*/ 39952 w 338667"/>
              <a:gd name="connsiteY0" fmla="*/ 252412 h 276225"/>
              <a:gd name="connsiteX1" fmla="*/ 297127 w 338667"/>
              <a:gd name="connsiteY1" fmla="*/ 252412 h 276225"/>
              <a:gd name="connsiteX2" fmla="*/ 297127 w 338667"/>
              <a:gd name="connsiteY2" fmla="*/ 276225 h 276225"/>
              <a:gd name="connsiteX3" fmla="*/ 39952 w 338667"/>
              <a:gd name="connsiteY3" fmla="*/ 276225 h 276225"/>
              <a:gd name="connsiteX4" fmla="*/ 169334 w 338667"/>
              <a:gd name="connsiteY4" fmla="*/ 98425 h 276225"/>
              <a:gd name="connsiteX5" fmla="*/ 225690 w 338667"/>
              <a:gd name="connsiteY5" fmla="*/ 154918 h 276225"/>
              <a:gd name="connsiteX6" fmla="*/ 221758 w 338667"/>
              <a:gd name="connsiteY6" fmla="*/ 177253 h 276225"/>
              <a:gd name="connsiteX7" fmla="*/ 206031 w 338667"/>
              <a:gd name="connsiteY7" fmla="*/ 169370 h 276225"/>
              <a:gd name="connsiteX8" fmla="*/ 206031 w 338667"/>
              <a:gd name="connsiteY8" fmla="*/ 168056 h 276225"/>
              <a:gd name="connsiteX9" fmla="*/ 208652 w 338667"/>
              <a:gd name="connsiteY9" fmla="*/ 154918 h 276225"/>
              <a:gd name="connsiteX10" fmla="*/ 169334 w 338667"/>
              <a:gd name="connsiteY10" fmla="*/ 116818 h 276225"/>
              <a:gd name="connsiteX11" fmla="*/ 130015 w 338667"/>
              <a:gd name="connsiteY11" fmla="*/ 154918 h 276225"/>
              <a:gd name="connsiteX12" fmla="*/ 169334 w 338667"/>
              <a:gd name="connsiteY12" fmla="*/ 194332 h 276225"/>
              <a:gd name="connsiteX13" fmla="*/ 198167 w 338667"/>
              <a:gd name="connsiteY13" fmla="*/ 181194 h 276225"/>
              <a:gd name="connsiteX14" fmla="*/ 199478 w 338667"/>
              <a:gd name="connsiteY14" fmla="*/ 181194 h 276225"/>
              <a:gd name="connsiteX15" fmla="*/ 213895 w 338667"/>
              <a:gd name="connsiteY15" fmla="*/ 190391 h 276225"/>
              <a:gd name="connsiteX16" fmla="*/ 169334 w 338667"/>
              <a:gd name="connsiteY16" fmla="*/ 212725 h 276225"/>
              <a:gd name="connsiteX17" fmla="*/ 112977 w 338667"/>
              <a:gd name="connsiteY17" fmla="*/ 156232 h 276225"/>
              <a:gd name="connsiteX18" fmla="*/ 169334 w 338667"/>
              <a:gd name="connsiteY18" fmla="*/ 98425 h 276225"/>
              <a:gd name="connsiteX19" fmla="*/ 169740 w 338667"/>
              <a:gd name="connsiteY19" fmla="*/ 84137 h 276225"/>
              <a:gd name="connsiteX20" fmla="*/ 98689 w 338667"/>
              <a:gd name="connsiteY20" fmla="*/ 157031 h 276225"/>
              <a:gd name="connsiteX21" fmla="*/ 169740 w 338667"/>
              <a:gd name="connsiteY21" fmla="*/ 228600 h 276225"/>
              <a:gd name="connsiteX22" fmla="*/ 227634 w 338667"/>
              <a:gd name="connsiteY22" fmla="*/ 198117 h 276225"/>
              <a:gd name="connsiteX23" fmla="*/ 236845 w 338667"/>
              <a:gd name="connsiteY23" fmla="*/ 203418 h 276225"/>
              <a:gd name="connsiteX24" fmla="*/ 242108 w 338667"/>
              <a:gd name="connsiteY24" fmla="*/ 199442 h 276225"/>
              <a:gd name="connsiteX25" fmla="*/ 239476 w 338667"/>
              <a:gd name="connsiteY25" fmla="*/ 190165 h 276225"/>
              <a:gd name="connsiteX26" fmla="*/ 234213 w 338667"/>
              <a:gd name="connsiteY26" fmla="*/ 186189 h 276225"/>
              <a:gd name="connsiteX27" fmla="*/ 240792 w 338667"/>
              <a:gd name="connsiteY27" fmla="*/ 157031 h 276225"/>
              <a:gd name="connsiteX28" fmla="*/ 169740 w 338667"/>
              <a:gd name="connsiteY28" fmla="*/ 84137 h 276225"/>
              <a:gd name="connsiteX29" fmla="*/ 280981 w 338667"/>
              <a:gd name="connsiteY29" fmla="*/ 82550 h 276225"/>
              <a:gd name="connsiteX30" fmla="*/ 333639 w 338667"/>
              <a:gd name="connsiteY30" fmla="*/ 82550 h 276225"/>
              <a:gd name="connsiteX31" fmla="*/ 331006 w 338667"/>
              <a:gd name="connsiteY31" fmla="*/ 92075 h 276225"/>
              <a:gd name="connsiteX32" fmla="*/ 279664 w 338667"/>
              <a:gd name="connsiteY32" fmla="*/ 92075 h 276225"/>
              <a:gd name="connsiteX33" fmla="*/ 280981 w 338667"/>
              <a:gd name="connsiteY33" fmla="*/ 82550 h 276225"/>
              <a:gd name="connsiteX34" fmla="*/ 5027 w 338667"/>
              <a:gd name="connsiteY34" fmla="*/ 82550 h 276225"/>
              <a:gd name="connsiteX35" fmla="*/ 57685 w 338667"/>
              <a:gd name="connsiteY35" fmla="*/ 82550 h 276225"/>
              <a:gd name="connsiteX36" fmla="*/ 59002 w 338667"/>
              <a:gd name="connsiteY36" fmla="*/ 92075 h 276225"/>
              <a:gd name="connsiteX37" fmla="*/ 7660 w 338667"/>
              <a:gd name="connsiteY37" fmla="*/ 92075 h 276225"/>
              <a:gd name="connsiteX38" fmla="*/ 5027 w 338667"/>
              <a:gd name="connsiteY38" fmla="*/ 82550 h 276225"/>
              <a:gd name="connsiteX39" fmla="*/ 106627 w 338667"/>
              <a:gd name="connsiteY39" fmla="*/ 47625 h 276225"/>
              <a:gd name="connsiteX40" fmla="*/ 128852 w 338667"/>
              <a:gd name="connsiteY40" fmla="*/ 47625 h 276225"/>
              <a:gd name="connsiteX41" fmla="*/ 128852 w 338667"/>
              <a:gd name="connsiteY41" fmla="*/ 66675 h 276225"/>
              <a:gd name="connsiteX42" fmla="*/ 209815 w 338667"/>
              <a:gd name="connsiteY42" fmla="*/ 66675 h 276225"/>
              <a:gd name="connsiteX43" fmla="*/ 209815 w 338667"/>
              <a:gd name="connsiteY43" fmla="*/ 47625 h 276225"/>
              <a:gd name="connsiteX44" fmla="*/ 232040 w 338667"/>
              <a:gd name="connsiteY44" fmla="*/ 47625 h 276225"/>
              <a:gd name="connsiteX45" fmla="*/ 232040 w 338667"/>
              <a:gd name="connsiteY45" fmla="*/ 66675 h 276225"/>
              <a:gd name="connsiteX46" fmla="*/ 254265 w 338667"/>
              <a:gd name="connsiteY46" fmla="*/ 66675 h 276225"/>
              <a:gd name="connsiteX47" fmla="*/ 295540 w 338667"/>
              <a:gd name="connsiteY47" fmla="*/ 238125 h 276225"/>
              <a:gd name="connsiteX48" fmla="*/ 43127 w 338667"/>
              <a:gd name="connsiteY48" fmla="*/ 238125 h 276225"/>
              <a:gd name="connsiteX49" fmla="*/ 84402 w 338667"/>
              <a:gd name="connsiteY49" fmla="*/ 66675 h 276225"/>
              <a:gd name="connsiteX50" fmla="*/ 106627 w 338667"/>
              <a:gd name="connsiteY50" fmla="*/ 66675 h 276225"/>
              <a:gd name="connsiteX51" fmla="*/ 169334 w 338667"/>
              <a:gd name="connsiteY51" fmla="*/ 0 h 276225"/>
              <a:gd name="connsiteX52" fmla="*/ 333376 w 338667"/>
              <a:gd name="connsiteY52" fmla="*/ 30193 h 276225"/>
              <a:gd name="connsiteX53" fmla="*/ 337344 w 338667"/>
              <a:gd name="connsiteY53" fmla="*/ 68263 h 276225"/>
              <a:gd name="connsiteX54" fmla="*/ 281782 w 338667"/>
              <a:gd name="connsiteY54" fmla="*/ 68263 h 276225"/>
              <a:gd name="connsiteX55" fmla="*/ 275167 w 338667"/>
              <a:gd name="connsiteY55" fmla="*/ 45946 h 276225"/>
              <a:gd name="connsiteX56" fmla="*/ 169334 w 338667"/>
              <a:gd name="connsiteY56" fmla="*/ 19691 h 276225"/>
              <a:gd name="connsiteX57" fmla="*/ 63500 w 338667"/>
              <a:gd name="connsiteY57" fmla="*/ 45946 h 276225"/>
              <a:gd name="connsiteX58" fmla="*/ 56885 w 338667"/>
              <a:gd name="connsiteY58" fmla="*/ 68263 h 276225"/>
              <a:gd name="connsiteX59" fmla="*/ 1323 w 338667"/>
              <a:gd name="connsiteY59" fmla="*/ 68263 h 276225"/>
              <a:gd name="connsiteX60" fmla="*/ 5291 w 338667"/>
              <a:gd name="connsiteY60" fmla="*/ 30193 h 276225"/>
              <a:gd name="connsiteX61" fmla="*/ 169334 w 338667"/>
              <a:gd name="connsiteY61"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667" h="276225">
                <a:moveTo>
                  <a:pt x="39952" y="252412"/>
                </a:moveTo>
                <a:lnTo>
                  <a:pt x="297127" y="252412"/>
                </a:lnTo>
                <a:lnTo>
                  <a:pt x="297127" y="276225"/>
                </a:lnTo>
                <a:lnTo>
                  <a:pt x="39952" y="276225"/>
                </a:lnTo>
                <a:close/>
                <a:moveTo>
                  <a:pt x="169334" y="98425"/>
                </a:moveTo>
                <a:cubicBezTo>
                  <a:pt x="200788" y="98425"/>
                  <a:pt x="225690" y="124701"/>
                  <a:pt x="225690" y="154918"/>
                </a:cubicBezTo>
                <a:cubicBezTo>
                  <a:pt x="225690" y="162801"/>
                  <a:pt x="224380" y="170684"/>
                  <a:pt x="221758" y="177253"/>
                </a:cubicBezTo>
                <a:cubicBezTo>
                  <a:pt x="221758" y="177253"/>
                  <a:pt x="221758" y="177253"/>
                  <a:pt x="206031" y="169370"/>
                </a:cubicBezTo>
                <a:cubicBezTo>
                  <a:pt x="206031" y="169370"/>
                  <a:pt x="206031" y="168056"/>
                  <a:pt x="206031" y="168056"/>
                </a:cubicBezTo>
                <a:cubicBezTo>
                  <a:pt x="207342" y="164115"/>
                  <a:pt x="208652" y="160173"/>
                  <a:pt x="208652" y="154918"/>
                </a:cubicBezTo>
                <a:cubicBezTo>
                  <a:pt x="208652" y="133897"/>
                  <a:pt x="190303" y="116818"/>
                  <a:pt x="169334" y="116818"/>
                </a:cubicBezTo>
                <a:cubicBezTo>
                  <a:pt x="148364" y="116818"/>
                  <a:pt x="130015" y="133897"/>
                  <a:pt x="130015" y="154918"/>
                </a:cubicBezTo>
                <a:cubicBezTo>
                  <a:pt x="130015" y="177253"/>
                  <a:pt x="148364" y="194332"/>
                  <a:pt x="169334" y="194332"/>
                </a:cubicBezTo>
                <a:cubicBezTo>
                  <a:pt x="181129" y="194332"/>
                  <a:pt x="191614" y="189077"/>
                  <a:pt x="198167" y="181194"/>
                </a:cubicBezTo>
                <a:cubicBezTo>
                  <a:pt x="199478" y="181194"/>
                  <a:pt x="199478" y="181194"/>
                  <a:pt x="199478" y="181194"/>
                </a:cubicBezTo>
                <a:cubicBezTo>
                  <a:pt x="199478" y="181194"/>
                  <a:pt x="199478" y="181194"/>
                  <a:pt x="213895" y="190391"/>
                </a:cubicBezTo>
                <a:cubicBezTo>
                  <a:pt x="203410" y="203528"/>
                  <a:pt x="187682" y="212725"/>
                  <a:pt x="169334" y="212725"/>
                </a:cubicBezTo>
                <a:cubicBezTo>
                  <a:pt x="137879" y="212725"/>
                  <a:pt x="112977" y="186449"/>
                  <a:pt x="112977" y="156232"/>
                </a:cubicBezTo>
                <a:cubicBezTo>
                  <a:pt x="112977" y="124701"/>
                  <a:pt x="137879" y="98425"/>
                  <a:pt x="169334" y="98425"/>
                </a:cubicBezTo>
                <a:close/>
                <a:moveTo>
                  <a:pt x="169740" y="84137"/>
                </a:moveTo>
                <a:cubicBezTo>
                  <a:pt x="130268" y="84137"/>
                  <a:pt x="98689" y="117271"/>
                  <a:pt x="98689" y="157031"/>
                </a:cubicBezTo>
                <a:cubicBezTo>
                  <a:pt x="98689" y="195466"/>
                  <a:pt x="130268" y="228600"/>
                  <a:pt x="169740" y="228600"/>
                </a:cubicBezTo>
                <a:cubicBezTo>
                  <a:pt x="193424" y="228600"/>
                  <a:pt x="214477" y="216672"/>
                  <a:pt x="227634" y="198117"/>
                </a:cubicBezTo>
                <a:cubicBezTo>
                  <a:pt x="227634" y="198117"/>
                  <a:pt x="232897" y="203418"/>
                  <a:pt x="236845" y="203418"/>
                </a:cubicBezTo>
                <a:cubicBezTo>
                  <a:pt x="238160" y="203418"/>
                  <a:pt x="240792" y="200768"/>
                  <a:pt x="242108" y="199442"/>
                </a:cubicBezTo>
                <a:cubicBezTo>
                  <a:pt x="244739" y="195466"/>
                  <a:pt x="243423" y="191490"/>
                  <a:pt x="239476" y="190165"/>
                </a:cubicBezTo>
                <a:cubicBezTo>
                  <a:pt x="239476" y="190165"/>
                  <a:pt x="239476" y="190165"/>
                  <a:pt x="234213" y="186189"/>
                </a:cubicBezTo>
                <a:cubicBezTo>
                  <a:pt x="238160" y="176911"/>
                  <a:pt x="240792" y="167634"/>
                  <a:pt x="240792" y="157031"/>
                </a:cubicBezTo>
                <a:cubicBezTo>
                  <a:pt x="240792" y="117271"/>
                  <a:pt x="209213" y="84137"/>
                  <a:pt x="169740" y="84137"/>
                </a:cubicBezTo>
                <a:close/>
                <a:moveTo>
                  <a:pt x="280981" y="82550"/>
                </a:moveTo>
                <a:cubicBezTo>
                  <a:pt x="333639" y="82550"/>
                  <a:pt x="333639" y="82550"/>
                  <a:pt x="333639" y="82550"/>
                </a:cubicBezTo>
                <a:cubicBezTo>
                  <a:pt x="332323" y="87313"/>
                  <a:pt x="332323" y="89694"/>
                  <a:pt x="331006" y="92075"/>
                </a:cubicBezTo>
                <a:cubicBezTo>
                  <a:pt x="279664" y="92075"/>
                  <a:pt x="279664" y="92075"/>
                  <a:pt x="279664" y="92075"/>
                </a:cubicBezTo>
                <a:cubicBezTo>
                  <a:pt x="279664" y="89694"/>
                  <a:pt x="279664" y="86122"/>
                  <a:pt x="280981" y="82550"/>
                </a:cubicBezTo>
                <a:close/>
                <a:moveTo>
                  <a:pt x="5027" y="82550"/>
                </a:moveTo>
                <a:cubicBezTo>
                  <a:pt x="5027" y="82550"/>
                  <a:pt x="5027" y="82550"/>
                  <a:pt x="57685" y="82550"/>
                </a:cubicBezTo>
                <a:cubicBezTo>
                  <a:pt x="59002" y="86122"/>
                  <a:pt x="59002" y="89694"/>
                  <a:pt x="59002" y="92075"/>
                </a:cubicBezTo>
                <a:cubicBezTo>
                  <a:pt x="59002" y="92075"/>
                  <a:pt x="59002" y="92075"/>
                  <a:pt x="7660" y="92075"/>
                </a:cubicBezTo>
                <a:cubicBezTo>
                  <a:pt x="6343" y="89694"/>
                  <a:pt x="6343" y="87313"/>
                  <a:pt x="5027" y="82550"/>
                </a:cubicBezTo>
                <a:close/>
                <a:moveTo>
                  <a:pt x="106627" y="47625"/>
                </a:moveTo>
                <a:lnTo>
                  <a:pt x="128852" y="47625"/>
                </a:lnTo>
                <a:lnTo>
                  <a:pt x="128852" y="66675"/>
                </a:lnTo>
                <a:lnTo>
                  <a:pt x="209815" y="66675"/>
                </a:lnTo>
                <a:lnTo>
                  <a:pt x="209815" y="47625"/>
                </a:lnTo>
                <a:lnTo>
                  <a:pt x="232040" y="47625"/>
                </a:lnTo>
                <a:lnTo>
                  <a:pt x="232040" y="66675"/>
                </a:lnTo>
                <a:lnTo>
                  <a:pt x="254265" y="66675"/>
                </a:lnTo>
                <a:lnTo>
                  <a:pt x="295540" y="238125"/>
                </a:lnTo>
                <a:lnTo>
                  <a:pt x="43127" y="238125"/>
                </a:lnTo>
                <a:lnTo>
                  <a:pt x="84402" y="66675"/>
                </a:lnTo>
                <a:lnTo>
                  <a:pt x="106627" y="66675"/>
                </a:lnTo>
                <a:close/>
                <a:moveTo>
                  <a:pt x="169334" y="0"/>
                </a:moveTo>
                <a:cubicBezTo>
                  <a:pt x="244740" y="0"/>
                  <a:pt x="309563" y="11815"/>
                  <a:pt x="333376" y="30193"/>
                </a:cubicBezTo>
                <a:cubicBezTo>
                  <a:pt x="338667" y="34132"/>
                  <a:pt x="339990" y="48572"/>
                  <a:pt x="337344" y="68263"/>
                </a:cubicBezTo>
                <a:cubicBezTo>
                  <a:pt x="281782" y="68263"/>
                  <a:pt x="281782" y="68263"/>
                  <a:pt x="281782" y="68263"/>
                </a:cubicBezTo>
                <a:cubicBezTo>
                  <a:pt x="281782" y="57761"/>
                  <a:pt x="279136" y="49884"/>
                  <a:pt x="275167" y="45946"/>
                </a:cubicBezTo>
                <a:cubicBezTo>
                  <a:pt x="256646" y="26255"/>
                  <a:pt x="207698" y="19691"/>
                  <a:pt x="169334" y="19691"/>
                </a:cubicBezTo>
                <a:cubicBezTo>
                  <a:pt x="130969" y="19691"/>
                  <a:pt x="82021" y="26255"/>
                  <a:pt x="63500" y="45946"/>
                </a:cubicBezTo>
                <a:cubicBezTo>
                  <a:pt x="59531" y="49884"/>
                  <a:pt x="56885" y="57761"/>
                  <a:pt x="56885" y="68263"/>
                </a:cubicBezTo>
                <a:cubicBezTo>
                  <a:pt x="1323" y="68263"/>
                  <a:pt x="1323" y="68263"/>
                  <a:pt x="1323" y="68263"/>
                </a:cubicBezTo>
                <a:cubicBezTo>
                  <a:pt x="-1323" y="48572"/>
                  <a:pt x="0" y="35444"/>
                  <a:pt x="5291" y="30193"/>
                </a:cubicBezTo>
                <a:cubicBezTo>
                  <a:pt x="29104" y="11815"/>
                  <a:pt x="93927" y="0"/>
                  <a:pt x="169334" y="0"/>
                </a:cubicBezTo>
                <a:close/>
              </a:path>
            </a:pathLst>
          </a:custGeom>
          <a:solidFill>
            <a:schemeClr val="accent2"/>
          </a:solidFill>
          <a:ln w="19050">
            <a:noFill/>
            <a:round/>
            <a:headEnd/>
            <a:tailEnd/>
          </a:ln>
        </p:spPr>
        <p:txBody>
          <a:bodyPr anchor="ctr"/>
          <a:lstStyle/>
          <a:p>
            <a:pPr algn="ctr"/>
            <a:endParaRPr/>
          </a:p>
        </p:txBody>
      </p:sp>
      <p:sp>
        <p:nvSpPr>
          <p:cNvPr id="70" name="文本框 25">
            <a:extLst>
              <a:ext uri="{FF2B5EF4-FFF2-40B4-BE49-F238E27FC236}">
                <a16:creationId xmlns:a16="http://schemas.microsoft.com/office/drawing/2014/main" xmlns="" id="{70E6A5EC-09F8-484B-964E-23643697295F}"/>
              </a:ext>
            </a:extLst>
          </p:cNvPr>
          <p:cNvSpPr txBox="1"/>
          <p:nvPr/>
        </p:nvSpPr>
        <p:spPr>
          <a:xfrm>
            <a:off x="5411683" y="2832613"/>
            <a:ext cx="2581168" cy="316804"/>
          </a:xfrm>
          <a:prstGeom prst="rect">
            <a:avLst/>
          </a:prstGeom>
          <a:noFill/>
        </p:spPr>
        <p:txBody>
          <a:bodyPr wrap="none" lIns="72000" tIns="72000" rIns="72000" bIns="72000" anchor="b" anchorCtr="0">
            <a:normAutofit fontScale="77500" lnSpcReduction="20000"/>
          </a:bodyPr>
          <a:lstStyle/>
          <a:p>
            <a:r>
              <a:rPr lang="zh-CN" altLang="en-US" b="1" dirty="0">
                <a:solidFill>
                  <a:schemeClr val="bg1"/>
                </a:solidFill>
              </a:rPr>
              <a:t>标题文本预设</a:t>
            </a:r>
          </a:p>
        </p:txBody>
      </p:sp>
      <p:sp>
        <p:nvSpPr>
          <p:cNvPr id="28" name="文本框 25">
            <a:extLst>
              <a:ext uri="{FF2B5EF4-FFF2-40B4-BE49-F238E27FC236}">
                <a16:creationId xmlns:a16="http://schemas.microsoft.com/office/drawing/2014/main" xmlns="" id="{9C0E1D03-1B4D-4ABC-A8B4-5C1DF8227E8D}"/>
              </a:ext>
            </a:extLst>
          </p:cNvPr>
          <p:cNvSpPr txBox="1"/>
          <p:nvPr/>
        </p:nvSpPr>
        <p:spPr>
          <a:xfrm>
            <a:off x="5509952" y="1689164"/>
            <a:ext cx="3155350" cy="316804"/>
          </a:xfrm>
          <a:prstGeom prst="rect">
            <a:avLst/>
          </a:prstGeom>
          <a:noFill/>
        </p:spPr>
        <p:txBody>
          <a:bodyPr wrap="none" lIns="72000" tIns="72000" rIns="72000" bIns="72000" anchor="b" anchorCtr="0">
            <a:normAutofit fontScale="77500" lnSpcReduction="20000"/>
          </a:bodyPr>
          <a:lstStyle/>
          <a:p>
            <a:r>
              <a:rPr lang="zh-CN" altLang="en-US" b="1" dirty="0">
                <a:solidFill>
                  <a:srgbClr val="D6A93A"/>
                </a:solidFill>
              </a:rPr>
              <a:t>标题文本预设</a:t>
            </a:r>
          </a:p>
        </p:txBody>
      </p:sp>
      <p:sp>
        <p:nvSpPr>
          <p:cNvPr id="29" name="文本框 25">
            <a:extLst>
              <a:ext uri="{FF2B5EF4-FFF2-40B4-BE49-F238E27FC236}">
                <a16:creationId xmlns:a16="http://schemas.microsoft.com/office/drawing/2014/main" xmlns="" id="{BFBF9267-A6E3-49C6-844E-4E68D2E1EDF7}"/>
              </a:ext>
            </a:extLst>
          </p:cNvPr>
          <p:cNvSpPr txBox="1"/>
          <p:nvPr/>
        </p:nvSpPr>
        <p:spPr>
          <a:xfrm>
            <a:off x="1584139" y="2787774"/>
            <a:ext cx="3155350" cy="316804"/>
          </a:xfrm>
          <a:prstGeom prst="rect">
            <a:avLst/>
          </a:prstGeom>
          <a:noFill/>
        </p:spPr>
        <p:txBody>
          <a:bodyPr wrap="none" lIns="72000" tIns="72000" rIns="72000" bIns="72000" anchor="b" anchorCtr="0">
            <a:normAutofit fontScale="77500" lnSpcReduction="20000"/>
          </a:bodyPr>
          <a:lstStyle/>
          <a:p>
            <a:r>
              <a:rPr lang="zh-CN" altLang="en-US" b="1" dirty="0">
                <a:solidFill>
                  <a:srgbClr val="D6A93A"/>
                </a:solidFill>
              </a:rPr>
              <a:t>标题文本预设</a:t>
            </a:r>
          </a:p>
        </p:txBody>
      </p:sp>
      <p:sp>
        <p:nvSpPr>
          <p:cNvPr id="31" name="矩形 30">
            <a:extLst>
              <a:ext uri="{FF2B5EF4-FFF2-40B4-BE49-F238E27FC236}">
                <a16:creationId xmlns:a16="http://schemas.microsoft.com/office/drawing/2014/main" xmlns="" id="{E8C62A55-6A05-4A10-8E27-CC7453B0592E}"/>
              </a:ext>
            </a:extLst>
          </p:cNvPr>
          <p:cNvSpPr/>
          <p:nvPr/>
        </p:nvSpPr>
        <p:spPr bwMode="auto">
          <a:xfrm>
            <a:off x="864059" y="1419623"/>
            <a:ext cx="7272808" cy="2304255"/>
          </a:xfrm>
          <a:prstGeom prst="rect">
            <a:avLst/>
          </a:prstGeom>
          <a:noFill/>
          <a:ln w="3175">
            <a:solidFill>
              <a:srgbClr val="D6A93A"/>
            </a:solidFill>
            <a:round/>
            <a:headEnd/>
            <a:tailEnd/>
          </a:ln>
        </p:spPr>
        <p:txBody>
          <a:bodyPr anchor="ctr"/>
          <a:lstStyle/>
          <a:p>
            <a:pPr algn="ctr"/>
            <a:endParaRPr dirty="0"/>
          </a:p>
        </p:txBody>
      </p:sp>
      <p:sp>
        <p:nvSpPr>
          <p:cNvPr id="19" name="矩形 18">
            <a:extLst>
              <a:ext uri="{FF2B5EF4-FFF2-40B4-BE49-F238E27FC236}">
                <a16:creationId xmlns:a16="http://schemas.microsoft.com/office/drawing/2014/main" xmlns="" id="{65319EB1-55D8-4AB0-A9C0-4BAB9CE44B71}"/>
              </a:ext>
            </a:extLst>
          </p:cNvPr>
          <p:cNvSpPr/>
          <p:nvPr/>
        </p:nvSpPr>
        <p:spPr>
          <a:xfrm>
            <a:off x="2056373" y="1880442"/>
            <a:ext cx="1737986"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lvl="0"/>
            <a:r>
              <a:rPr lang="zh-CN" altLang="en-US" sz="900" dirty="0">
                <a:solidFill>
                  <a:schemeClr val="bg1"/>
                </a:solidFill>
              </a:rPr>
              <a:t>请替换文字内容复制你的内容到到天边上车请替换文字内容复制你的</a:t>
            </a:r>
          </a:p>
        </p:txBody>
      </p:sp>
      <p:sp>
        <p:nvSpPr>
          <p:cNvPr id="20" name="矩形 19">
            <a:extLst>
              <a:ext uri="{FF2B5EF4-FFF2-40B4-BE49-F238E27FC236}">
                <a16:creationId xmlns:a16="http://schemas.microsoft.com/office/drawing/2014/main" xmlns="" id="{3DB21F77-FF68-454A-80BD-A3739B0A9BF5}"/>
              </a:ext>
            </a:extLst>
          </p:cNvPr>
          <p:cNvSpPr/>
          <p:nvPr/>
        </p:nvSpPr>
        <p:spPr>
          <a:xfrm>
            <a:off x="1627514" y="3046663"/>
            <a:ext cx="1737986"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lvl="0"/>
            <a:r>
              <a:rPr lang="zh-CN" altLang="en-US" sz="900" dirty="0">
                <a:solidFill>
                  <a:schemeClr val="bg1"/>
                </a:solidFill>
              </a:rPr>
              <a:t>请替换文字内容复制你的内容到到天边上车请替换文字内容复制你的</a:t>
            </a:r>
          </a:p>
        </p:txBody>
      </p:sp>
      <p:sp>
        <p:nvSpPr>
          <p:cNvPr id="21" name="矩形 20">
            <a:extLst>
              <a:ext uri="{FF2B5EF4-FFF2-40B4-BE49-F238E27FC236}">
                <a16:creationId xmlns:a16="http://schemas.microsoft.com/office/drawing/2014/main" xmlns="" id="{B1F1EE01-D067-4547-B4C0-38FDFDEC2571}"/>
              </a:ext>
            </a:extLst>
          </p:cNvPr>
          <p:cNvSpPr/>
          <p:nvPr/>
        </p:nvSpPr>
        <p:spPr>
          <a:xfrm>
            <a:off x="5457880" y="3115238"/>
            <a:ext cx="1737986"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lvl="0"/>
            <a:r>
              <a:rPr lang="zh-CN" altLang="en-US" sz="900" dirty="0">
                <a:solidFill>
                  <a:schemeClr val="bg1"/>
                </a:solidFill>
              </a:rPr>
              <a:t>请替换文字内容复制你的内容到到天边上车请替换文字内容复制你的</a:t>
            </a:r>
          </a:p>
        </p:txBody>
      </p:sp>
      <p:sp>
        <p:nvSpPr>
          <p:cNvPr id="23" name="矩形 22">
            <a:extLst>
              <a:ext uri="{FF2B5EF4-FFF2-40B4-BE49-F238E27FC236}">
                <a16:creationId xmlns:a16="http://schemas.microsoft.com/office/drawing/2014/main" xmlns="" id="{FDAB12CB-4D35-4CE7-AA0D-648C45481811}"/>
              </a:ext>
            </a:extLst>
          </p:cNvPr>
          <p:cNvSpPr/>
          <p:nvPr/>
        </p:nvSpPr>
        <p:spPr>
          <a:xfrm>
            <a:off x="5599805" y="1982519"/>
            <a:ext cx="1737986"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lvl="0"/>
            <a:r>
              <a:rPr lang="zh-CN" altLang="en-US" sz="900" dirty="0">
                <a:solidFill>
                  <a:schemeClr val="bg1"/>
                </a:solidFill>
              </a:rPr>
              <a:t>请替换文字内容复制你的内容到到天边上车请替换文字内容复制你的</a:t>
            </a:r>
          </a:p>
        </p:txBody>
      </p:sp>
    </p:spTree>
    <p:extLst>
      <p:ext uri="{BB962C8B-B14F-4D97-AF65-F5344CB8AC3E}">
        <p14:creationId xmlns:p14="http://schemas.microsoft.com/office/powerpoint/2010/main" val="150065029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31E8BD74-396D-406F-B127-2F38D21C89E3}"/>
              </a:ext>
            </a:extLst>
          </p:cNvPr>
          <p:cNvSpPr txBox="1"/>
          <p:nvPr/>
        </p:nvSpPr>
        <p:spPr>
          <a:xfrm>
            <a:off x="3446042" y="2283718"/>
            <a:ext cx="4339651" cy="923330"/>
          </a:xfrm>
          <a:prstGeom prst="rect">
            <a:avLst/>
          </a:prstGeom>
          <a:noFill/>
        </p:spPr>
        <p:txBody>
          <a:bodyPr wrap="none" rtlCol="0">
            <a:spAutoFit/>
            <a:scene3d>
              <a:camera prst="orthographicFront"/>
              <a:lightRig rig="threePt" dir="t"/>
            </a:scene3d>
            <a:sp3d contourW="25400"/>
          </a:bodyPr>
          <a:lstStyle/>
          <a:p>
            <a:r>
              <a:rPr lang="zh-CN" altLang="en-US" sz="540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年度工作概述</a:t>
            </a:r>
          </a:p>
        </p:txBody>
      </p:sp>
      <p:sp>
        <p:nvSpPr>
          <p:cNvPr id="10" name="文本框 9">
            <a:extLst>
              <a:ext uri="{FF2B5EF4-FFF2-40B4-BE49-F238E27FC236}">
                <a16:creationId xmlns:a16="http://schemas.microsoft.com/office/drawing/2014/main" xmlns="" id="{6A6F2FF0-E11E-41EC-BF92-F7A7E10AD27D}"/>
              </a:ext>
            </a:extLst>
          </p:cNvPr>
          <p:cNvSpPr txBox="1"/>
          <p:nvPr/>
        </p:nvSpPr>
        <p:spPr>
          <a:xfrm>
            <a:off x="3446042" y="3193326"/>
            <a:ext cx="4814340" cy="40806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E3B43B"/>
                </a:solidFill>
                <a:effectLst/>
                <a:uLnTx/>
                <a:uFillTx/>
                <a:latin typeface="Century Gothic" panose="020B0502020202020204" pitchFamily="34" charset="0"/>
                <a:ea typeface="微软雅黑"/>
              </a:rPr>
              <a:t>The user can demonstrate on a projector or computer, or print the presentation and make it into a film to be used in a wider field</a:t>
            </a:r>
          </a:p>
        </p:txBody>
      </p:sp>
      <p:sp>
        <p:nvSpPr>
          <p:cNvPr id="6" name="矩形 5">
            <a:extLst>
              <a:ext uri="{FF2B5EF4-FFF2-40B4-BE49-F238E27FC236}">
                <a16:creationId xmlns:a16="http://schemas.microsoft.com/office/drawing/2014/main" xmlns="" id="{FE4D7C26-ACB3-400F-8F11-811D64EC9A48}"/>
              </a:ext>
            </a:extLst>
          </p:cNvPr>
          <p:cNvSpPr/>
          <p:nvPr/>
        </p:nvSpPr>
        <p:spPr bwMode="auto">
          <a:xfrm>
            <a:off x="1358307" y="0"/>
            <a:ext cx="1547664" cy="5143500"/>
          </a:xfrm>
          <a:prstGeom prst="rect">
            <a:avLst/>
          </a:prstGeom>
          <a:solidFill>
            <a:srgbClr val="AD9049"/>
          </a:solidFill>
          <a:ln w="19050">
            <a:noFill/>
            <a:round/>
            <a:headEnd/>
            <a:tailEnd/>
          </a:ln>
        </p:spPr>
        <p:txBody>
          <a:bodyPr anchor="ctr"/>
          <a:lstStyle/>
          <a:p>
            <a:pPr algn="ctr"/>
            <a:endParaRPr/>
          </a:p>
        </p:txBody>
      </p:sp>
      <p:sp>
        <p:nvSpPr>
          <p:cNvPr id="7" name="文本框 6">
            <a:extLst>
              <a:ext uri="{FF2B5EF4-FFF2-40B4-BE49-F238E27FC236}">
                <a16:creationId xmlns:a16="http://schemas.microsoft.com/office/drawing/2014/main" xmlns="" id="{FB7625FE-3A6F-4AEE-9326-87E1AC2909A8}"/>
              </a:ext>
            </a:extLst>
          </p:cNvPr>
          <p:cNvSpPr txBox="1"/>
          <p:nvPr/>
        </p:nvSpPr>
        <p:spPr>
          <a:xfrm>
            <a:off x="3446042" y="1427715"/>
            <a:ext cx="995785" cy="923330"/>
          </a:xfrm>
          <a:prstGeom prst="rect">
            <a:avLst/>
          </a:prstGeom>
          <a:noFill/>
        </p:spPr>
        <p:txBody>
          <a:bodyPr wrap="none" rtlCol="0">
            <a:spAutoFit/>
            <a:scene3d>
              <a:camera prst="orthographicFront"/>
              <a:lightRig rig="threePt" dir="t"/>
            </a:scene3d>
            <a:sp3d contourW="25400"/>
          </a:bodyPr>
          <a:lstStyle/>
          <a:p>
            <a:r>
              <a:rPr lang="en-US" altLang="zh-CN" sz="540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rPr>
              <a:t>01</a:t>
            </a:r>
            <a:endParaRPr lang="zh-CN" altLang="en-US" sz="5400" dirty="0">
              <a:gradFill flip="none" rotWithShape="1">
                <a:gsLst>
                  <a:gs pos="0">
                    <a:srgbClr val="E3B43B"/>
                  </a:gs>
                  <a:gs pos="100000">
                    <a:srgbClr val="8B6735"/>
                  </a:gs>
                </a:gsLst>
                <a:lin ang="5400000" scaled="1"/>
                <a:tileRect/>
              </a:gra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1122703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10">
            <a:extLst>
              <a:ext uri="{FF2B5EF4-FFF2-40B4-BE49-F238E27FC236}">
                <a16:creationId xmlns:a16="http://schemas.microsoft.com/office/drawing/2014/main" xmlns="" id="{81D871D3-50CA-4171-BE14-F3A08C6444CF}"/>
              </a:ext>
            </a:extLst>
          </p:cNvPr>
          <p:cNvGrpSpPr/>
          <p:nvPr/>
        </p:nvGrpSpPr>
        <p:grpSpPr>
          <a:xfrm>
            <a:off x="1151675" y="1786292"/>
            <a:ext cx="1343800" cy="913979"/>
            <a:chOff x="1533958" y="2724679"/>
            <a:chExt cx="1792053" cy="1218920"/>
          </a:xfrm>
          <a:solidFill>
            <a:srgbClr val="D6A93A"/>
          </a:solidFill>
        </p:grpSpPr>
        <p:sp>
          <p:nvSpPr>
            <p:cNvPr id="65" name="Freeform 5">
              <a:extLst>
                <a:ext uri="{FF2B5EF4-FFF2-40B4-BE49-F238E27FC236}">
                  <a16:creationId xmlns:a16="http://schemas.microsoft.com/office/drawing/2014/main" xmlns="" id="{8D9FB279-8A61-42A0-BA1F-EE39E337A60C}"/>
                </a:ext>
              </a:extLst>
            </p:cNvPr>
            <p:cNvSpPr>
              <a:spLocks noChangeAspect="1"/>
            </p:cNvSpPr>
            <p:nvPr/>
          </p:nvSpPr>
          <p:spPr bwMode="auto">
            <a:xfrm>
              <a:off x="1533958"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grpFill/>
            <a:ln>
              <a:noFill/>
            </a:ln>
          </p:spPr>
          <p:txBody>
            <a:bodyPr vert="horz" wrap="square" lIns="91412" tIns="45706" rIns="91412" bIns="45706"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endParaRPr>
            </a:p>
          </p:txBody>
        </p:sp>
        <p:sp>
          <p:nvSpPr>
            <p:cNvPr id="66" name="TextBox 12">
              <a:extLst>
                <a:ext uri="{FF2B5EF4-FFF2-40B4-BE49-F238E27FC236}">
                  <a16:creationId xmlns:a16="http://schemas.microsoft.com/office/drawing/2014/main" xmlns="" id="{B3D9AA22-4156-474F-A8BB-5DA02F9912E1}"/>
                </a:ext>
              </a:extLst>
            </p:cNvPr>
            <p:cNvSpPr txBox="1"/>
            <p:nvPr/>
          </p:nvSpPr>
          <p:spPr>
            <a:xfrm>
              <a:off x="1688971" y="2939449"/>
              <a:ext cx="1477135" cy="369303"/>
            </a:xfrm>
            <a:prstGeom prst="rect">
              <a:avLst/>
            </a:prstGeom>
            <a:grpFill/>
            <a:ln>
              <a:noFill/>
            </a:ln>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添加标题内容</a:t>
              </a:r>
            </a:p>
          </p:txBody>
        </p:sp>
      </p:grpSp>
      <p:sp>
        <p:nvSpPr>
          <p:cNvPr id="68" name="圆角矩形 14">
            <a:extLst>
              <a:ext uri="{FF2B5EF4-FFF2-40B4-BE49-F238E27FC236}">
                <a16:creationId xmlns:a16="http://schemas.microsoft.com/office/drawing/2014/main" xmlns="" id="{58DB5462-B9A1-448F-875A-419B30CECF7C}"/>
              </a:ext>
            </a:extLst>
          </p:cNvPr>
          <p:cNvSpPr/>
          <p:nvPr/>
        </p:nvSpPr>
        <p:spPr>
          <a:xfrm>
            <a:off x="827584" y="2859782"/>
            <a:ext cx="1950981" cy="912450"/>
          </a:xfrm>
          <a:prstGeom prst="roundRect">
            <a:avLst>
              <a:gd name="adj" fmla="val 50000"/>
            </a:avLst>
          </a:prstGeom>
          <a:solidFill>
            <a:srgbClr val="D6A93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71" name="圆角矩形 17">
            <a:extLst>
              <a:ext uri="{FF2B5EF4-FFF2-40B4-BE49-F238E27FC236}">
                <a16:creationId xmlns:a16="http://schemas.microsoft.com/office/drawing/2014/main" xmlns="" id="{CA9B2C9C-2DA5-454A-BA6A-00F4B84B88C9}"/>
              </a:ext>
            </a:extLst>
          </p:cNvPr>
          <p:cNvSpPr/>
          <p:nvPr/>
        </p:nvSpPr>
        <p:spPr>
          <a:xfrm>
            <a:off x="2674309" y="2859782"/>
            <a:ext cx="1950981" cy="912450"/>
          </a:xfrm>
          <a:prstGeom prst="roundRect">
            <a:avLst>
              <a:gd name="adj" fmla="val 50000"/>
            </a:avLst>
          </a:prstGeom>
          <a:solidFill>
            <a:srgbClr val="D6A93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74" name="圆角矩形 20">
            <a:extLst>
              <a:ext uri="{FF2B5EF4-FFF2-40B4-BE49-F238E27FC236}">
                <a16:creationId xmlns:a16="http://schemas.microsoft.com/office/drawing/2014/main" xmlns="" id="{250833AE-934F-4DDA-A1D9-32351F8E1247}"/>
              </a:ext>
            </a:extLst>
          </p:cNvPr>
          <p:cNvSpPr/>
          <p:nvPr/>
        </p:nvSpPr>
        <p:spPr>
          <a:xfrm>
            <a:off x="4521034" y="2859782"/>
            <a:ext cx="1950981" cy="912450"/>
          </a:xfrm>
          <a:prstGeom prst="roundRect">
            <a:avLst>
              <a:gd name="adj" fmla="val 50000"/>
            </a:avLst>
          </a:prstGeom>
          <a:solidFill>
            <a:srgbClr val="D6A93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77" name="圆角矩形 23">
            <a:extLst>
              <a:ext uri="{FF2B5EF4-FFF2-40B4-BE49-F238E27FC236}">
                <a16:creationId xmlns:a16="http://schemas.microsoft.com/office/drawing/2014/main" xmlns="" id="{4E24D00C-D0CC-4749-A362-8E19845DB721}"/>
              </a:ext>
            </a:extLst>
          </p:cNvPr>
          <p:cNvSpPr/>
          <p:nvPr/>
        </p:nvSpPr>
        <p:spPr>
          <a:xfrm>
            <a:off x="6367759" y="2859782"/>
            <a:ext cx="1950981" cy="912450"/>
          </a:xfrm>
          <a:prstGeom prst="roundRect">
            <a:avLst>
              <a:gd name="adj" fmla="val 50000"/>
            </a:avLst>
          </a:prstGeom>
          <a:solidFill>
            <a:srgbClr val="D6A93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nvGrpSpPr>
          <p:cNvPr id="79" name="组合 25">
            <a:extLst>
              <a:ext uri="{FF2B5EF4-FFF2-40B4-BE49-F238E27FC236}">
                <a16:creationId xmlns:a16="http://schemas.microsoft.com/office/drawing/2014/main" xmlns="" id="{127E3792-9C00-4BD8-8F88-79F4F44ECB08}"/>
              </a:ext>
            </a:extLst>
          </p:cNvPr>
          <p:cNvGrpSpPr/>
          <p:nvPr/>
        </p:nvGrpSpPr>
        <p:grpSpPr>
          <a:xfrm>
            <a:off x="2998400" y="1786292"/>
            <a:ext cx="1343800" cy="913979"/>
            <a:chOff x="3996698" y="2724679"/>
            <a:chExt cx="1792053" cy="1218920"/>
          </a:xfrm>
          <a:solidFill>
            <a:srgbClr val="D6A93A"/>
          </a:solidFill>
        </p:grpSpPr>
        <p:sp>
          <p:nvSpPr>
            <p:cNvPr id="80" name="Freeform 5">
              <a:extLst>
                <a:ext uri="{FF2B5EF4-FFF2-40B4-BE49-F238E27FC236}">
                  <a16:creationId xmlns:a16="http://schemas.microsoft.com/office/drawing/2014/main" xmlns="" id="{2295F917-7A8C-40CE-B845-FD9409CF591B}"/>
                </a:ext>
              </a:extLst>
            </p:cNvPr>
            <p:cNvSpPr>
              <a:spLocks noChangeAspect="1"/>
            </p:cNvSpPr>
            <p:nvPr/>
          </p:nvSpPr>
          <p:spPr bwMode="auto">
            <a:xfrm>
              <a:off x="3996698"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grpFill/>
            <a:ln>
              <a:noFill/>
            </a:ln>
          </p:spPr>
          <p:txBody>
            <a:bodyPr vert="horz" wrap="square" lIns="91412" tIns="45706" rIns="91412" bIns="45706"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endParaRPr>
            </a:p>
          </p:txBody>
        </p:sp>
        <p:sp>
          <p:nvSpPr>
            <p:cNvPr id="81" name="TextBox 27">
              <a:extLst>
                <a:ext uri="{FF2B5EF4-FFF2-40B4-BE49-F238E27FC236}">
                  <a16:creationId xmlns:a16="http://schemas.microsoft.com/office/drawing/2014/main" xmlns="" id="{B63CE1CD-2358-4DC6-9F0A-869253791E1C}"/>
                </a:ext>
              </a:extLst>
            </p:cNvPr>
            <p:cNvSpPr txBox="1"/>
            <p:nvPr/>
          </p:nvSpPr>
          <p:spPr>
            <a:xfrm>
              <a:off x="4151710" y="2939449"/>
              <a:ext cx="1477135" cy="369303"/>
            </a:xfrm>
            <a:prstGeom prst="rect">
              <a:avLst/>
            </a:prstGeom>
            <a:grpFill/>
            <a:ln>
              <a:noFill/>
            </a:ln>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添加标题内容</a:t>
              </a:r>
            </a:p>
          </p:txBody>
        </p:sp>
      </p:grpSp>
      <p:grpSp>
        <p:nvGrpSpPr>
          <p:cNvPr id="82" name="组合 28">
            <a:extLst>
              <a:ext uri="{FF2B5EF4-FFF2-40B4-BE49-F238E27FC236}">
                <a16:creationId xmlns:a16="http://schemas.microsoft.com/office/drawing/2014/main" xmlns="" id="{04EC94E8-557D-49DB-8696-942EA21223BD}"/>
              </a:ext>
            </a:extLst>
          </p:cNvPr>
          <p:cNvGrpSpPr/>
          <p:nvPr/>
        </p:nvGrpSpPr>
        <p:grpSpPr>
          <a:xfrm>
            <a:off x="4841458" y="1786292"/>
            <a:ext cx="1343800" cy="913979"/>
            <a:chOff x="6454547" y="2724679"/>
            <a:chExt cx="1792053" cy="1218920"/>
          </a:xfrm>
          <a:solidFill>
            <a:srgbClr val="D6A93A"/>
          </a:solidFill>
        </p:grpSpPr>
        <p:sp>
          <p:nvSpPr>
            <p:cNvPr id="83" name="Freeform 5">
              <a:extLst>
                <a:ext uri="{FF2B5EF4-FFF2-40B4-BE49-F238E27FC236}">
                  <a16:creationId xmlns:a16="http://schemas.microsoft.com/office/drawing/2014/main" xmlns="" id="{6077EFF3-3AC7-4B17-A884-DA64286C42F3}"/>
                </a:ext>
              </a:extLst>
            </p:cNvPr>
            <p:cNvSpPr>
              <a:spLocks noChangeAspect="1"/>
            </p:cNvSpPr>
            <p:nvPr/>
          </p:nvSpPr>
          <p:spPr bwMode="auto">
            <a:xfrm>
              <a:off x="6454547"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grpFill/>
            <a:ln>
              <a:noFill/>
            </a:ln>
          </p:spPr>
          <p:txBody>
            <a:bodyPr vert="horz" wrap="square" lIns="91412" tIns="45706" rIns="91412" bIns="45706"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endParaRPr>
            </a:p>
          </p:txBody>
        </p:sp>
        <p:sp>
          <p:nvSpPr>
            <p:cNvPr id="84" name="TextBox 30">
              <a:extLst>
                <a:ext uri="{FF2B5EF4-FFF2-40B4-BE49-F238E27FC236}">
                  <a16:creationId xmlns:a16="http://schemas.microsoft.com/office/drawing/2014/main" xmlns="" id="{7EA6A231-BC18-4A5A-8218-13297630F7A6}"/>
                </a:ext>
              </a:extLst>
            </p:cNvPr>
            <p:cNvSpPr txBox="1"/>
            <p:nvPr/>
          </p:nvSpPr>
          <p:spPr>
            <a:xfrm>
              <a:off x="6614450" y="2939449"/>
              <a:ext cx="1477135" cy="369303"/>
            </a:xfrm>
            <a:prstGeom prst="rect">
              <a:avLst/>
            </a:prstGeom>
            <a:grpFill/>
            <a:ln>
              <a:noFill/>
            </a:ln>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添加标题内容</a:t>
              </a:r>
            </a:p>
          </p:txBody>
        </p:sp>
      </p:grpSp>
      <p:grpSp>
        <p:nvGrpSpPr>
          <p:cNvPr id="85" name="组合 31">
            <a:extLst>
              <a:ext uri="{FF2B5EF4-FFF2-40B4-BE49-F238E27FC236}">
                <a16:creationId xmlns:a16="http://schemas.microsoft.com/office/drawing/2014/main" xmlns="" id="{1F2ABA36-1405-42D6-B3CD-B331186D120D}"/>
              </a:ext>
            </a:extLst>
          </p:cNvPr>
          <p:cNvGrpSpPr/>
          <p:nvPr/>
        </p:nvGrpSpPr>
        <p:grpSpPr>
          <a:xfrm>
            <a:off x="6688182" y="1786292"/>
            <a:ext cx="1343800" cy="913979"/>
            <a:chOff x="8917286" y="2724679"/>
            <a:chExt cx="1792053" cy="1218920"/>
          </a:xfrm>
          <a:solidFill>
            <a:srgbClr val="D6A93A"/>
          </a:solidFill>
        </p:grpSpPr>
        <p:sp>
          <p:nvSpPr>
            <p:cNvPr id="86" name="Freeform 5">
              <a:extLst>
                <a:ext uri="{FF2B5EF4-FFF2-40B4-BE49-F238E27FC236}">
                  <a16:creationId xmlns:a16="http://schemas.microsoft.com/office/drawing/2014/main" xmlns="" id="{B769CA51-1F7D-48E6-8121-91ED9877B4EB}"/>
                </a:ext>
              </a:extLst>
            </p:cNvPr>
            <p:cNvSpPr>
              <a:spLocks noChangeAspect="1"/>
            </p:cNvSpPr>
            <p:nvPr/>
          </p:nvSpPr>
          <p:spPr bwMode="auto">
            <a:xfrm>
              <a:off x="8917286"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grpFill/>
            <a:ln>
              <a:noFill/>
            </a:ln>
          </p:spPr>
          <p:txBody>
            <a:bodyPr vert="horz" wrap="square" lIns="91412" tIns="45706" rIns="91412" bIns="45706" numCol="1" anchor="t" anchorCtr="0" compatLnSpc="1">
              <a:prstTxWarp prst="textNoShape">
                <a:avLst/>
              </a:prstTxWarp>
            </a:bodyPr>
            <a:lstStyle/>
            <a:p>
              <a:endParaRPr lang="zh-CN" altLang="en-US" sz="1200">
                <a:latin typeface="微软雅黑" panose="020B0503020204020204" pitchFamily="34" charset="-122"/>
                <a:ea typeface="微软雅黑" panose="020B0503020204020204" pitchFamily="34" charset="-122"/>
              </a:endParaRPr>
            </a:p>
          </p:txBody>
        </p:sp>
        <p:sp>
          <p:nvSpPr>
            <p:cNvPr id="87" name="TextBox 33">
              <a:extLst>
                <a:ext uri="{FF2B5EF4-FFF2-40B4-BE49-F238E27FC236}">
                  <a16:creationId xmlns:a16="http://schemas.microsoft.com/office/drawing/2014/main" xmlns="" id="{9B9F3E49-EB06-4B75-94AC-15B496720388}"/>
                </a:ext>
              </a:extLst>
            </p:cNvPr>
            <p:cNvSpPr txBox="1"/>
            <p:nvPr/>
          </p:nvSpPr>
          <p:spPr>
            <a:xfrm>
              <a:off x="9077189" y="2939449"/>
              <a:ext cx="1477135" cy="369303"/>
            </a:xfrm>
            <a:prstGeom prst="rect">
              <a:avLst/>
            </a:prstGeom>
            <a:grpFill/>
            <a:ln>
              <a:noFill/>
            </a:ln>
          </p:spPr>
          <p:txBody>
            <a:bodyPr wrap="none" rtlCol="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添加标题内容</a:t>
              </a:r>
            </a:p>
          </p:txBody>
        </p:sp>
      </p:grpSp>
      <p:sp>
        <p:nvSpPr>
          <p:cNvPr id="24" name="矩形 23">
            <a:extLst>
              <a:ext uri="{FF2B5EF4-FFF2-40B4-BE49-F238E27FC236}">
                <a16:creationId xmlns:a16="http://schemas.microsoft.com/office/drawing/2014/main" xmlns="" id="{ECB7175A-81F4-4716-BCF9-37049D03FEFD}"/>
              </a:ext>
            </a:extLst>
          </p:cNvPr>
          <p:cNvSpPr/>
          <p:nvPr/>
        </p:nvSpPr>
        <p:spPr>
          <a:xfrm>
            <a:off x="1114520" y="3039752"/>
            <a:ext cx="1215112"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lvl="0"/>
            <a:r>
              <a:rPr lang="zh-CN" altLang="en-US" sz="900" dirty="0">
                <a:solidFill>
                  <a:schemeClr val="bg1"/>
                </a:solidFill>
              </a:rPr>
              <a:t>请替换文字内容复制你的内容到到天边上车请替换文字内容复制你的</a:t>
            </a:r>
          </a:p>
        </p:txBody>
      </p:sp>
      <p:sp>
        <p:nvSpPr>
          <p:cNvPr id="25" name="矩形 24">
            <a:extLst>
              <a:ext uri="{FF2B5EF4-FFF2-40B4-BE49-F238E27FC236}">
                <a16:creationId xmlns:a16="http://schemas.microsoft.com/office/drawing/2014/main" xmlns="" id="{3B7F7079-7ACE-460C-B3E4-364658D99448}"/>
              </a:ext>
            </a:extLst>
          </p:cNvPr>
          <p:cNvSpPr/>
          <p:nvPr/>
        </p:nvSpPr>
        <p:spPr>
          <a:xfrm>
            <a:off x="3036085" y="3039752"/>
            <a:ext cx="1215112"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lvl="0"/>
            <a:r>
              <a:rPr lang="zh-CN" altLang="en-US" sz="900" dirty="0">
                <a:solidFill>
                  <a:schemeClr val="bg1"/>
                </a:solidFill>
              </a:rPr>
              <a:t>请替换文字内容复制你的内容到到天边上车请替换文字内容复制你的</a:t>
            </a:r>
          </a:p>
        </p:txBody>
      </p:sp>
      <p:sp>
        <p:nvSpPr>
          <p:cNvPr id="26" name="矩形 25">
            <a:extLst>
              <a:ext uri="{FF2B5EF4-FFF2-40B4-BE49-F238E27FC236}">
                <a16:creationId xmlns:a16="http://schemas.microsoft.com/office/drawing/2014/main" xmlns="" id="{9DBB4112-2172-4F22-A6BD-D098AF55D0A5}"/>
              </a:ext>
            </a:extLst>
          </p:cNvPr>
          <p:cNvSpPr/>
          <p:nvPr/>
        </p:nvSpPr>
        <p:spPr>
          <a:xfrm>
            <a:off x="4818502" y="3039752"/>
            <a:ext cx="1215112"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lvl="0"/>
            <a:r>
              <a:rPr lang="zh-CN" altLang="en-US" sz="900" dirty="0">
                <a:solidFill>
                  <a:schemeClr val="bg1"/>
                </a:solidFill>
              </a:rPr>
              <a:t>请替换文字内容复制你的内容到到天边上车请替换文字内容复制你的</a:t>
            </a:r>
          </a:p>
        </p:txBody>
      </p:sp>
      <p:sp>
        <p:nvSpPr>
          <p:cNvPr id="27" name="矩形 26">
            <a:extLst>
              <a:ext uri="{FF2B5EF4-FFF2-40B4-BE49-F238E27FC236}">
                <a16:creationId xmlns:a16="http://schemas.microsoft.com/office/drawing/2014/main" xmlns="" id="{72C899E5-9E7D-4AC5-9AD2-5533598A95AB}"/>
              </a:ext>
            </a:extLst>
          </p:cNvPr>
          <p:cNvSpPr/>
          <p:nvPr/>
        </p:nvSpPr>
        <p:spPr>
          <a:xfrm>
            <a:off x="6720188" y="3039752"/>
            <a:ext cx="1215112" cy="251052"/>
          </a:xfrm>
          <a:prstGeom prst="rect">
            <a:avLst/>
          </a:prstGeom>
          <a:noFill/>
          <a:ln w="12700" cap="flat">
            <a:noFill/>
            <a:prstDash val="sysDot"/>
            <a:miter lim="400000"/>
          </a:ln>
          <a:effectLst/>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0" tIns="0" rIns="0" bIns="0" numCol="1" anchor="t">
            <a:noAutofit/>
          </a:bodyPr>
          <a:lstStyle>
            <a:lvl1pPr algn="r" defTabSz="584200">
              <a:lnSpc>
                <a:spcPct val="120000"/>
              </a:lnSpc>
              <a:spcBef>
                <a:spcPts val="1000"/>
              </a:spcBef>
              <a:defRPr sz="1600">
                <a:solidFill>
                  <a:srgbClr val="4D4D4D"/>
                </a:solidFill>
              </a:defRPr>
            </a:lvl1pPr>
          </a:lstStyle>
          <a:p>
            <a:pPr lvl="0"/>
            <a:r>
              <a:rPr lang="zh-CN" altLang="en-US" sz="900" dirty="0">
                <a:solidFill>
                  <a:schemeClr val="bg1"/>
                </a:solidFill>
              </a:rPr>
              <a:t>请替换文字内容复制你的内容到到天边上车请替换文字内容复制你的</a:t>
            </a:r>
          </a:p>
        </p:txBody>
      </p:sp>
    </p:spTree>
    <p:extLst>
      <p:ext uri="{BB962C8B-B14F-4D97-AF65-F5344CB8AC3E}">
        <p14:creationId xmlns:p14="http://schemas.microsoft.com/office/powerpoint/2010/main" val="92377066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5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1000"/>
                                        <p:tgtEl>
                                          <p:spTgt spid="79"/>
                                        </p:tgtEl>
                                      </p:cBhvr>
                                    </p:animEffect>
                                    <p:anim calcmode="lin" valueType="num">
                                      <p:cBhvr>
                                        <p:cTn id="13" dur="1000" fill="hold"/>
                                        <p:tgtEl>
                                          <p:spTgt spid="79"/>
                                        </p:tgtEl>
                                        <p:attrNameLst>
                                          <p:attrName>ppt_x</p:attrName>
                                        </p:attrNameLst>
                                      </p:cBhvr>
                                      <p:tavLst>
                                        <p:tav tm="0">
                                          <p:val>
                                            <p:strVal val="#ppt_x"/>
                                          </p:val>
                                        </p:tav>
                                        <p:tav tm="100000">
                                          <p:val>
                                            <p:strVal val="#ppt_x"/>
                                          </p:val>
                                        </p:tav>
                                      </p:tavLst>
                                    </p:anim>
                                    <p:anim calcmode="lin" valueType="num">
                                      <p:cBhvr>
                                        <p:cTn id="14" dur="1000" fill="hold"/>
                                        <p:tgtEl>
                                          <p:spTgt spid="7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82"/>
                                        </p:tgtEl>
                                        <p:attrNameLst>
                                          <p:attrName>style.visibility</p:attrName>
                                        </p:attrNameLst>
                                      </p:cBhvr>
                                      <p:to>
                                        <p:strVal val="visible"/>
                                      </p:to>
                                    </p:set>
                                    <p:animEffect transition="in" filter="fade">
                                      <p:cBhvr>
                                        <p:cTn id="17" dur="1000"/>
                                        <p:tgtEl>
                                          <p:spTgt spid="82"/>
                                        </p:tgtEl>
                                      </p:cBhvr>
                                    </p:animEffect>
                                    <p:anim calcmode="lin" valueType="num">
                                      <p:cBhvr>
                                        <p:cTn id="18" dur="1000" fill="hold"/>
                                        <p:tgtEl>
                                          <p:spTgt spid="82"/>
                                        </p:tgtEl>
                                        <p:attrNameLst>
                                          <p:attrName>ppt_x</p:attrName>
                                        </p:attrNameLst>
                                      </p:cBhvr>
                                      <p:tavLst>
                                        <p:tav tm="0">
                                          <p:val>
                                            <p:strVal val="#ppt_x"/>
                                          </p:val>
                                        </p:tav>
                                        <p:tav tm="100000">
                                          <p:val>
                                            <p:strVal val="#ppt_x"/>
                                          </p:val>
                                        </p:tav>
                                      </p:tavLst>
                                    </p:anim>
                                    <p:anim calcmode="lin" valueType="num">
                                      <p:cBhvr>
                                        <p:cTn id="19" dur="1000" fill="hold"/>
                                        <p:tgtEl>
                                          <p:spTgt spid="8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85"/>
                                        </p:tgtEl>
                                        <p:attrNameLst>
                                          <p:attrName>style.visibility</p:attrName>
                                        </p:attrNameLst>
                                      </p:cBhvr>
                                      <p:to>
                                        <p:strVal val="visible"/>
                                      </p:to>
                                    </p:set>
                                    <p:animEffect transition="in" filter="fade">
                                      <p:cBhvr>
                                        <p:cTn id="22" dur="1000"/>
                                        <p:tgtEl>
                                          <p:spTgt spid="85"/>
                                        </p:tgtEl>
                                      </p:cBhvr>
                                    </p:animEffect>
                                    <p:anim calcmode="lin" valueType="num">
                                      <p:cBhvr>
                                        <p:cTn id="23" dur="1000" fill="hold"/>
                                        <p:tgtEl>
                                          <p:spTgt spid="85"/>
                                        </p:tgtEl>
                                        <p:attrNameLst>
                                          <p:attrName>ppt_x</p:attrName>
                                        </p:attrNameLst>
                                      </p:cBhvr>
                                      <p:tavLst>
                                        <p:tav tm="0">
                                          <p:val>
                                            <p:strVal val="#ppt_x"/>
                                          </p:val>
                                        </p:tav>
                                        <p:tav tm="100000">
                                          <p:val>
                                            <p:strVal val="#ppt_x"/>
                                          </p:val>
                                        </p:tav>
                                      </p:tavLst>
                                    </p:anim>
                                    <p:anim calcmode="lin" valueType="num">
                                      <p:cBhvr>
                                        <p:cTn id="24"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第一PPT模板网-WWW.1PPT.COM"/>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OTHERS"/>
  <p:tag name="ID" val="547130"/>
</p:tagLst>
</file>

<file path=ppt/tags/tag4.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OTHERS"/>
  <p:tag name="ID" val="547130"/>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主题5">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细">
      <a:majorFont>
        <a:latin typeface="Segoe UI Semilight"/>
        <a:ea typeface="微软雅黑"/>
        <a:cs typeface=""/>
      </a:majorFont>
      <a:minorFont>
        <a:latin typeface="Segoe UI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5" id="{0390B361-5AA5-46FF-9637-12054382BDF6}" vid="{A97287AA-1DDE-4147-9BA4-7E8E79298ED7}"/>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主题17">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7" id="{0D045721-5E54-467E-ACC2-AEA9623FBCA1}" vid="{23F1663B-5E46-42E8-B34B-5C0AABC165B9}"/>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_主题5">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细">
      <a:majorFont>
        <a:latin typeface="Segoe UI Semilight"/>
        <a:ea typeface="微软雅黑"/>
        <a:cs typeface=""/>
      </a:majorFont>
      <a:minorFont>
        <a:latin typeface="Segoe UI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5" id="{0390B361-5AA5-46FF-9637-12054382BDF6}" vid="{A97287AA-1DDE-4147-9BA4-7E8E79298ED7}"/>
    </a:ext>
  </a:extLst>
</a:theme>
</file>

<file path=ppt/theme/theme9.xml><?xml version="1.0" encoding="utf-8"?>
<a:theme xmlns:a="http://schemas.openxmlformats.org/drawingml/2006/main" name="主题25">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25" id="{5F89D7C6-EBC7-428E-9BA3-5CF8F6077853}" vid="{CA6951D9-C208-4D56-9B7A-7BF9A8810F36}"/>
    </a:ext>
  </a:extLst>
</a:theme>
</file>

<file path=docProps/app.xml><?xml version="1.0" encoding="utf-8"?>
<Properties xmlns="http://schemas.openxmlformats.org/officeDocument/2006/extended-properties" xmlns:vt="http://schemas.openxmlformats.org/officeDocument/2006/docPropsVTypes">
  <Template>主题5</Template>
  <TotalTime>3279</TotalTime>
  <Words>3019</Words>
  <Application>Microsoft Office PowerPoint</Application>
  <PresentationFormat>全屏显示(16:9)</PresentationFormat>
  <Paragraphs>214</Paragraphs>
  <Slides>26</Slides>
  <Notes>24</Notes>
  <HiddenSlides>0</HiddenSlides>
  <MMClips>0</MMClips>
  <ScaleCrop>false</ScaleCrop>
  <HeadingPairs>
    <vt:vector size="6" baseType="variant">
      <vt:variant>
        <vt:lpstr>已用的字体</vt:lpstr>
      </vt:variant>
      <vt:variant>
        <vt:i4>22</vt:i4>
      </vt:variant>
      <vt:variant>
        <vt:lpstr>主题</vt:lpstr>
      </vt:variant>
      <vt:variant>
        <vt:i4>9</vt:i4>
      </vt:variant>
      <vt:variant>
        <vt:lpstr>幻灯片标题</vt:lpstr>
      </vt:variant>
      <vt:variant>
        <vt:i4>26</vt:i4>
      </vt:variant>
    </vt:vector>
  </HeadingPairs>
  <TitlesOfParts>
    <vt:vector size="57" baseType="lpstr">
      <vt:lpstr>Century Gothic</vt:lpstr>
      <vt:lpstr>ITC Avant Garde Std Bk</vt:lpstr>
      <vt:lpstr>LiHei Pro</vt:lpstr>
      <vt:lpstr>Open Sans Extrabold</vt:lpstr>
      <vt:lpstr>Open Sans Light</vt:lpstr>
      <vt:lpstr>Signika</vt:lpstr>
      <vt:lpstr>等线</vt:lpstr>
      <vt:lpstr>等线 Light</vt:lpstr>
      <vt:lpstr>冬青黑体简体中文 W3</vt:lpstr>
      <vt:lpstr>汉仪菱心体简</vt:lpstr>
      <vt:lpstr>迷你简汉真广标</vt:lpstr>
      <vt:lpstr>宋体</vt:lpstr>
      <vt:lpstr>微软雅黑</vt:lpstr>
      <vt:lpstr>微软雅黑 Light</vt:lpstr>
      <vt:lpstr>Arial</vt:lpstr>
      <vt:lpstr>Calibri</vt:lpstr>
      <vt:lpstr>Calibri Light</vt:lpstr>
      <vt:lpstr>Helvetica</vt:lpstr>
      <vt:lpstr>Impact</vt:lpstr>
      <vt:lpstr>Segoe UI Light</vt:lpstr>
      <vt:lpstr>Segoe UI Semilight</vt:lpstr>
      <vt:lpstr>Times New Roman</vt:lpstr>
      <vt:lpstr>主题5</vt:lpstr>
      <vt:lpstr>1_Office 主题</vt:lpstr>
      <vt:lpstr>主题17</vt:lpstr>
      <vt:lpstr>1_Office Theme</vt:lpstr>
      <vt:lpstr>3_Office Theme</vt:lpstr>
      <vt:lpstr>4_Office Theme</vt:lpstr>
      <vt:lpstr>Office 主题​​</vt:lpstr>
      <vt:lpstr>1_主题5</vt:lpstr>
      <vt:lpstr>主题25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黑金</dc:title>
  <dc:creator>美仑设计</dc:creator>
  <cp:keywords>51PPT模板网</cp:keywords>
  <cp:lastModifiedBy>阳光 男孩</cp:lastModifiedBy>
  <cp:revision>288</cp:revision>
  <dcterms:created xsi:type="dcterms:W3CDTF">2015-12-11T17:46:17Z</dcterms:created>
  <dcterms:modified xsi:type="dcterms:W3CDTF">2019-06-10T12:56:47Z</dcterms:modified>
</cp:coreProperties>
</file>